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2219" y="1802041"/>
              <a:ext cx="2001781" cy="9469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2219" y="257875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2219" y="232444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2219" y="207014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2219" y="181583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32219" y="270590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2219" y="2451599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32219" y="219729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2219" y="194299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78691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22811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66931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11050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55170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599290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43410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87529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68837" y="2422354"/>
              <a:ext cx="219707" cy="283549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12957" y="2461771"/>
              <a:ext cx="219707" cy="244132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57077" y="2697003"/>
              <a:ext cx="219707" cy="890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01197" y="2590195"/>
              <a:ext cx="219707" cy="115708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45316" y="2676659"/>
              <a:ext cx="219707" cy="29245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89436" y="1845082"/>
              <a:ext cx="219707" cy="860821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33556" y="2549506"/>
              <a:ext cx="219707" cy="156397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77675" y="2700818"/>
              <a:ext cx="219707" cy="5086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232219" y="1802041"/>
              <a:ext cx="2001781" cy="9469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32219" y="3029958"/>
              <a:ext cx="2001781" cy="9469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32219" y="383783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232219" y="364585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232219" y="345388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2219" y="326190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232219" y="306992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232219" y="393382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32219" y="374184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32219" y="354986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32219" y="3357892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32219" y="316591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378691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622811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866931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11050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355170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599290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843410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87529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268837" y="3678876"/>
              <a:ext cx="219707" cy="254944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12957" y="3734166"/>
              <a:ext cx="219707" cy="199655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757077" y="3896193"/>
              <a:ext cx="219707" cy="37627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001197" y="3072999"/>
              <a:ext cx="219707" cy="86082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245316" y="3830922"/>
              <a:ext cx="219707" cy="102899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977675" y="3887363"/>
              <a:ext cx="219707" cy="46458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232219" y="3029958"/>
              <a:ext cx="2001781" cy="9469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232219" y="4257875"/>
              <a:ext cx="2001781" cy="9469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32219" y="507131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32219" y="489047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232219" y="470962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32219" y="452878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32219" y="434793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32219" y="516173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32219" y="498089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232219" y="480004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32219" y="461920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32219" y="4438359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378691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22811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866931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111050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355170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599290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843410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087529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268837" y="4611970"/>
              <a:ext cx="219707" cy="549768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512957" y="4743986"/>
              <a:ext cx="219707" cy="417751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757077" y="5130994"/>
              <a:ext cx="219707" cy="30743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001197" y="4300916"/>
              <a:ext cx="219707" cy="86082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245316" y="4883237"/>
              <a:ext cx="219707" cy="278501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489436" y="4796431"/>
              <a:ext cx="219707" cy="365306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977675" y="5058656"/>
              <a:ext cx="219707" cy="103081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232219" y="4257875"/>
              <a:ext cx="2001781" cy="9469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552687" y="1802041"/>
              <a:ext cx="2001781" cy="9469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52687" y="2579905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552687" y="232790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52687" y="207591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52687" y="182391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52687" y="270590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552687" y="245390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552687" y="220191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552687" y="194991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99159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943279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187398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431518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675638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919758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163877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407997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589305" y="2008376"/>
              <a:ext cx="219707" cy="697527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833425" y="2316820"/>
              <a:ext cx="219707" cy="389083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077544" y="2680704"/>
              <a:ext cx="219707" cy="25199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321664" y="2358148"/>
              <a:ext cx="219707" cy="347755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565784" y="2519426"/>
              <a:ext cx="219707" cy="186477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809904" y="1845082"/>
              <a:ext cx="219707" cy="860821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054023" y="2643408"/>
              <a:ext cx="219707" cy="62495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298143" y="2636353"/>
              <a:ext cx="219707" cy="69551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552687" y="1802041"/>
              <a:ext cx="2001781" cy="9469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4552687" y="3029958"/>
              <a:ext cx="2001781" cy="9469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552687" y="377322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52687" y="345201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52687" y="313081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552687" y="393382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552687" y="3612619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552687" y="329141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699159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943279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187398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431518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675638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919758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6163877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407997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589305" y="3350839"/>
              <a:ext cx="219707" cy="582981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4833425" y="3566044"/>
              <a:ext cx="219707" cy="367776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077544" y="3874398"/>
              <a:ext cx="219707" cy="59422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321664" y="3072999"/>
              <a:ext cx="219707" cy="86082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565784" y="3696131"/>
              <a:ext cx="219707" cy="237689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809904" y="3505016"/>
              <a:ext cx="219707" cy="428804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298143" y="3781250"/>
              <a:ext cx="219707" cy="152570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552687" y="3029958"/>
              <a:ext cx="2001781" cy="9469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4552687" y="4257875"/>
              <a:ext cx="2001781" cy="9469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552687" y="501826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552687" y="473132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4552687" y="444438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4552687" y="516173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552687" y="487479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52687" y="458785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552687" y="430091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699159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943279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187398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431518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675638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919758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163877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407997" y="4257875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054023" y="4300916"/>
              <a:ext cx="219707" cy="860821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4552687" y="4257875"/>
              <a:ext cx="2001781" cy="9469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35310" y="1802041"/>
              <a:ext cx="2001781" cy="9469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935310" y="258250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6935310" y="233571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935310" y="208891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935310" y="184212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935310" y="2705904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935310" y="2459109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935310" y="2212313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6935310" y="196551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7081782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325902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7570022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814141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8058261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8302381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8546500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790620" y="1802041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6971928" y="2361378"/>
              <a:ext cx="219707" cy="344526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216048" y="2401852"/>
              <a:ext cx="219707" cy="304051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7460168" y="2692083"/>
              <a:ext cx="219707" cy="13820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7704287" y="2639763"/>
              <a:ext cx="219707" cy="6614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7948407" y="2602250"/>
              <a:ext cx="219707" cy="103653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8192527" y="1845082"/>
              <a:ext cx="219707" cy="860821"/>
            </a:xfrm>
            <a:prstGeom prst="rect">
              <a:avLst/>
            </a:prstGeom>
            <a:solidFill>
              <a:srgbClr val="B2DF8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8436647" y="2522288"/>
              <a:ext cx="219707" cy="183615"/>
            </a:xfrm>
            <a:prstGeom prst="rect">
              <a:avLst/>
            </a:prstGeom>
            <a:solidFill>
              <a:srgbClr val="1F78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8680766" y="2672340"/>
              <a:ext cx="219707" cy="33564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935310" y="1802041"/>
              <a:ext cx="2001781" cy="9469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6935310" y="3029958"/>
              <a:ext cx="2001781" cy="94690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35310" y="383483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935310" y="3636849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935310" y="343886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935310" y="324088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935310" y="3042906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6935310" y="3933821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935310" y="3735840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935310" y="3537859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935310" y="3339878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935310" y="3141897"/>
              <a:ext cx="2001781" cy="0"/>
            </a:xfrm>
            <a:custGeom>
              <a:avLst/>
              <a:pathLst>
                <a:path w="2001781" h="0">
                  <a:moveTo>
                    <a:pt x="0" y="0"/>
                  </a:moveTo>
                  <a:lnTo>
                    <a:pt x="2001781" y="0"/>
                  </a:lnTo>
                  <a:lnTo>
                    <a:pt x="20017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081782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7325902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7570022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7814141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8058261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8302381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8546500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8790620" y="3029958"/>
              <a:ext cx="0" cy="946903"/>
            </a:xfrm>
            <a:custGeom>
              <a:avLst/>
              <a:pathLst>
                <a:path w="0" h="946903">
                  <a:moveTo>
                    <a:pt x="0" y="9469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6971928" y="3719605"/>
              <a:ext cx="219707" cy="214215"/>
            </a:xfrm>
            <a:prstGeom prst="rect">
              <a:avLst/>
            </a:prstGeom>
            <a:solidFill>
              <a:srgbClr val="FF7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7216048" y="3810281"/>
              <a:ext cx="219707" cy="123540"/>
            </a:xfrm>
            <a:prstGeom prst="rect">
              <a:avLst/>
            </a:prstGeom>
            <a:solidFill>
              <a:srgbClr val="FDBF6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7460168" y="3925902"/>
              <a:ext cx="219707" cy="7919"/>
            </a:xfrm>
            <a:prstGeom prst="rect">
              <a:avLst/>
            </a:prstGeom>
            <a:solidFill>
              <a:srgbClr val="E3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7704287" y="3072999"/>
              <a:ext cx="219707" cy="860821"/>
            </a:xfrm>
            <a:prstGeom prst="rect">
              <a:avLst/>
            </a:prstGeom>
            <a:solidFill>
              <a:srgbClr val="FB9A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7948407" y="3852649"/>
              <a:ext cx="219707" cy="81172"/>
            </a:xfrm>
            <a:prstGeom prst="rect">
              <a:avLst/>
            </a:prstGeom>
            <a:solidFill>
              <a:srgbClr val="33A0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8680766" y="3889473"/>
              <a:ext cx="219707" cy="44347"/>
            </a:xfrm>
            <a:prstGeom prst="rect">
              <a:avLst/>
            </a:prstGeom>
            <a:solidFill>
              <a:srgbClr val="A6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6935310" y="3029958"/>
              <a:ext cx="2001781" cy="946903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2232219" y="4046451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3013956" y="4103732"/>
              <a:ext cx="99536" cy="97353"/>
            </a:xfrm>
            <a:custGeom>
              <a:avLst/>
              <a:pathLst>
                <a:path w="99536" h="97353">
                  <a:moveTo>
                    <a:pt x="99536" y="0"/>
                  </a:moveTo>
                  <a:lnTo>
                    <a:pt x="99536" y="8294"/>
                  </a:lnTo>
                  <a:lnTo>
                    <a:pt x="17025" y="8294"/>
                  </a:lnTo>
                  <a:lnTo>
                    <a:pt x="17025" y="44529"/>
                  </a:lnTo>
                  <a:lnTo>
                    <a:pt x="16934" y="50322"/>
                  </a:lnTo>
                  <a:lnTo>
                    <a:pt x="16659" y="56002"/>
                  </a:lnTo>
                  <a:lnTo>
                    <a:pt x="16200" y="61568"/>
                  </a:lnTo>
                  <a:lnTo>
                    <a:pt x="15559" y="67021"/>
                  </a:lnTo>
                  <a:lnTo>
                    <a:pt x="14733" y="72360"/>
                  </a:lnTo>
                  <a:lnTo>
                    <a:pt x="13725" y="77585"/>
                  </a:lnTo>
                  <a:lnTo>
                    <a:pt x="12533" y="82698"/>
                  </a:lnTo>
                  <a:lnTo>
                    <a:pt x="11158" y="87696"/>
                  </a:lnTo>
                  <a:lnTo>
                    <a:pt x="9600" y="92581"/>
                  </a:lnTo>
                  <a:lnTo>
                    <a:pt x="7858" y="97353"/>
                  </a:lnTo>
                  <a:lnTo>
                    <a:pt x="0" y="92551"/>
                  </a:lnTo>
                  <a:lnTo>
                    <a:pt x="1575" y="87880"/>
                  </a:lnTo>
                  <a:lnTo>
                    <a:pt x="2986" y="83121"/>
                  </a:lnTo>
                  <a:lnTo>
                    <a:pt x="4230" y="78275"/>
                  </a:lnTo>
                  <a:lnTo>
                    <a:pt x="5308" y="73342"/>
                  </a:lnTo>
                  <a:lnTo>
                    <a:pt x="6221" y="68322"/>
                  </a:lnTo>
                  <a:lnTo>
                    <a:pt x="6967" y="63214"/>
                  </a:lnTo>
                  <a:lnTo>
                    <a:pt x="7548" y="58019"/>
                  </a:lnTo>
                  <a:lnTo>
                    <a:pt x="7962" y="52736"/>
                  </a:lnTo>
                  <a:lnTo>
                    <a:pt x="8211" y="47367"/>
                  </a:lnTo>
                  <a:lnTo>
                    <a:pt x="8294" y="4191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3031855" y="4120321"/>
              <a:ext cx="80327" cy="75961"/>
            </a:xfrm>
            <a:custGeom>
              <a:avLst/>
              <a:pathLst>
                <a:path w="80327" h="75961">
                  <a:moveTo>
                    <a:pt x="34925" y="0"/>
                  </a:moveTo>
                  <a:lnTo>
                    <a:pt x="43656" y="0"/>
                  </a:lnTo>
                  <a:lnTo>
                    <a:pt x="43656" y="22264"/>
                  </a:lnTo>
                  <a:lnTo>
                    <a:pt x="72469" y="22264"/>
                  </a:lnTo>
                  <a:lnTo>
                    <a:pt x="72469" y="30559"/>
                  </a:lnTo>
                  <a:lnTo>
                    <a:pt x="43656" y="30559"/>
                  </a:lnTo>
                  <a:lnTo>
                    <a:pt x="43656" y="67667"/>
                  </a:lnTo>
                  <a:lnTo>
                    <a:pt x="80327" y="67667"/>
                  </a:lnTo>
                  <a:lnTo>
                    <a:pt x="80327" y="75961"/>
                  </a:lnTo>
                  <a:lnTo>
                    <a:pt x="0" y="75961"/>
                  </a:lnTo>
                  <a:lnTo>
                    <a:pt x="0" y="67667"/>
                  </a:lnTo>
                  <a:lnTo>
                    <a:pt x="34925" y="67667"/>
                  </a:lnTo>
                  <a:lnTo>
                    <a:pt x="34925" y="30559"/>
                  </a:lnTo>
                  <a:lnTo>
                    <a:pt x="7858" y="30559"/>
                  </a:lnTo>
                  <a:lnTo>
                    <a:pt x="7858" y="22264"/>
                  </a:lnTo>
                  <a:lnTo>
                    <a:pt x="34925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3085116" y="4157429"/>
              <a:ext cx="20955" cy="23574"/>
            </a:xfrm>
            <a:custGeom>
              <a:avLst/>
              <a:pathLst>
                <a:path w="20955" h="23574">
                  <a:moveTo>
                    <a:pt x="6984" y="0"/>
                  </a:moveTo>
                  <a:lnTo>
                    <a:pt x="8696" y="1763"/>
                  </a:lnTo>
                  <a:lnTo>
                    <a:pt x="10337" y="3562"/>
                  </a:lnTo>
                  <a:lnTo>
                    <a:pt x="11909" y="5395"/>
                  </a:lnTo>
                  <a:lnTo>
                    <a:pt x="13411" y="7264"/>
                  </a:lnTo>
                  <a:lnTo>
                    <a:pt x="14843" y="9167"/>
                  </a:lnTo>
                  <a:lnTo>
                    <a:pt x="16205" y="11106"/>
                  </a:lnTo>
                  <a:lnTo>
                    <a:pt x="17497" y="13079"/>
                  </a:lnTo>
                  <a:lnTo>
                    <a:pt x="18719" y="15087"/>
                  </a:lnTo>
                  <a:lnTo>
                    <a:pt x="19872" y="17130"/>
                  </a:lnTo>
                  <a:lnTo>
                    <a:pt x="20955" y="19208"/>
                  </a:lnTo>
                  <a:lnTo>
                    <a:pt x="13533" y="23574"/>
                  </a:lnTo>
                  <a:lnTo>
                    <a:pt x="12455" y="21574"/>
                  </a:lnTo>
                  <a:lnTo>
                    <a:pt x="11315" y="19592"/>
                  </a:lnTo>
                  <a:lnTo>
                    <a:pt x="10115" y="17628"/>
                  </a:lnTo>
                  <a:lnTo>
                    <a:pt x="8853" y="15681"/>
                  </a:lnTo>
                  <a:lnTo>
                    <a:pt x="7530" y="13751"/>
                  </a:lnTo>
                  <a:lnTo>
                    <a:pt x="6146" y="11839"/>
                  </a:lnTo>
                  <a:lnTo>
                    <a:pt x="4701" y="9944"/>
                  </a:lnTo>
                  <a:lnTo>
                    <a:pt x="3195" y="8067"/>
                  </a:lnTo>
                  <a:lnTo>
                    <a:pt x="1628" y="6207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3126153" y="4101113"/>
              <a:ext cx="95170" cy="99536"/>
            </a:xfrm>
            <a:custGeom>
              <a:avLst/>
              <a:pathLst>
                <a:path w="95170" h="99536">
                  <a:moveTo>
                    <a:pt x="15279" y="436"/>
                  </a:moveTo>
                  <a:lnTo>
                    <a:pt x="24010" y="436"/>
                  </a:lnTo>
                  <a:lnTo>
                    <a:pt x="24010" y="26630"/>
                  </a:lnTo>
                  <a:lnTo>
                    <a:pt x="56316" y="26630"/>
                  </a:lnTo>
                  <a:lnTo>
                    <a:pt x="56316" y="0"/>
                  </a:lnTo>
                  <a:lnTo>
                    <a:pt x="65047" y="0"/>
                  </a:lnTo>
                  <a:lnTo>
                    <a:pt x="65047" y="26630"/>
                  </a:lnTo>
                  <a:lnTo>
                    <a:pt x="95170" y="26630"/>
                  </a:lnTo>
                  <a:lnTo>
                    <a:pt x="95170" y="34925"/>
                  </a:lnTo>
                  <a:lnTo>
                    <a:pt x="24010" y="34925"/>
                  </a:lnTo>
                  <a:lnTo>
                    <a:pt x="24010" y="52387"/>
                  </a:lnTo>
                  <a:lnTo>
                    <a:pt x="78144" y="52387"/>
                  </a:lnTo>
                  <a:lnTo>
                    <a:pt x="78144" y="99536"/>
                  </a:lnTo>
                  <a:lnTo>
                    <a:pt x="69413" y="99536"/>
                  </a:lnTo>
                  <a:lnTo>
                    <a:pt x="69413" y="60682"/>
                  </a:lnTo>
                  <a:lnTo>
                    <a:pt x="23137" y="60682"/>
                  </a:lnTo>
                  <a:lnTo>
                    <a:pt x="22426" y="65314"/>
                  </a:lnTo>
                  <a:lnTo>
                    <a:pt x="21513" y="69780"/>
                  </a:lnTo>
                  <a:lnTo>
                    <a:pt x="20400" y="74080"/>
                  </a:lnTo>
                  <a:lnTo>
                    <a:pt x="19086" y="78214"/>
                  </a:lnTo>
                  <a:lnTo>
                    <a:pt x="17571" y="82182"/>
                  </a:lnTo>
                  <a:lnTo>
                    <a:pt x="15855" y="85985"/>
                  </a:lnTo>
                  <a:lnTo>
                    <a:pt x="13939" y="89621"/>
                  </a:lnTo>
                  <a:lnTo>
                    <a:pt x="11822" y="93092"/>
                  </a:lnTo>
                  <a:lnTo>
                    <a:pt x="9503" y="96397"/>
                  </a:lnTo>
                  <a:lnTo>
                    <a:pt x="6985" y="99536"/>
                  </a:lnTo>
                  <a:lnTo>
                    <a:pt x="0" y="93860"/>
                  </a:lnTo>
                  <a:lnTo>
                    <a:pt x="2903" y="90110"/>
                  </a:lnTo>
                  <a:lnTo>
                    <a:pt x="5500" y="86194"/>
                  </a:lnTo>
                  <a:lnTo>
                    <a:pt x="7792" y="82113"/>
                  </a:lnTo>
                  <a:lnTo>
                    <a:pt x="9779" y="77865"/>
                  </a:lnTo>
                  <a:lnTo>
                    <a:pt x="11459" y="73451"/>
                  </a:lnTo>
                  <a:lnTo>
                    <a:pt x="12834" y="68872"/>
                  </a:lnTo>
                  <a:lnTo>
                    <a:pt x="13904" y="64126"/>
                  </a:lnTo>
                  <a:lnTo>
                    <a:pt x="14668" y="59215"/>
                  </a:lnTo>
                  <a:lnTo>
                    <a:pt x="15126" y="54138"/>
                  </a:lnTo>
                  <a:lnTo>
                    <a:pt x="15279" y="488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237913" y="4100240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20"/>
                  </a:lnTo>
                  <a:lnTo>
                    <a:pt x="0" y="76834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3240532" y="4107661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4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3264979" y="4107661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4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0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3272401" y="4099366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5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289427" y="4116392"/>
              <a:ext cx="18772" cy="22264"/>
            </a:xfrm>
            <a:custGeom>
              <a:avLst/>
              <a:pathLst>
                <a:path w="18772" h="22264">
                  <a:moveTo>
                    <a:pt x="18772" y="6984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3316494" y="4130799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316494" y="4146079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300778" y="4175765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350546" y="4104169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3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370191" y="4112463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3404679" y="4112463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370191" y="4130799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404679" y="4130799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4552687" y="4046451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173769" y="4103732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191231" y="4113773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10"/>
                  </a:lnTo>
                  <a:lnTo>
                    <a:pt x="37980" y="41910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10"/>
                  </a:lnTo>
                  <a:lnTo>
                    <a:pt x="0" y="41910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281163" y="4100240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79"/>
                  </a:lnTo>
                  <a:lnTo>
                    <a:pt x="89495" y="55879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79"/>
                  </a:lnTo>
                  <a:lnTo>
                    <a:pt x="47148" y="55879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4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392486" y="4105042"/>
              <a:ext cx="99099" cy="96480"/>
            </a:xfrm>
            <a:custGeom>
              <a:avLst/>
              <a:pathLst>
                <a:path w="99099" h="96480">
                  <a:moveTo>
                    <a:pt x="8731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75525" y="8294"/>
                  </a:lnTo>
                  <a:lnTo>
                    <a:pt x="75525" y="38854"/>
                  </a:lnTo>
                  <a:lnTo>
                    <a:pt x="99099" y="38854"/>
                  </a:lnTo>
                  <a:lnTo>
                    <a:pt x="99099" y="47148"/>
                  </a:lnTo>
                  <a:lnTo>
                    <a:pt x="75525" y="47148"/>
                  </a:lnTo>
                  <a:lnTo>
                    <a:pt x="75525" y="95607"/>
                  </a:lnTo>
                  <a:lnTo>
                    <a:pt x="66794" y="95607"/>
                  </a:lnTo>
                  <a:lnTo>
                    <a:pt x="66794" y="47148"/>
                  </a:lnTo>
                  <a:lnTo>
                    <a:pt x="35361" y="47148"/>
                  </a:lnTo>
                  <a:lnTo>
                    <a:pt x="34296" y="53771"/>
                  </a:lnTo>
                  <a:lnTo>
                    <a:pt x="32846" y="60018"/>
                  </a:lnTo>
                  <a:lnTo>
                    <a:pt x="31013" y="65890"/>
                  </a:lnTo>
                  <a:lnTo>
                    <a:pt x="28795" y="71386"/>
                  </a:lnTo>
                  <a:lnTo>
                    <a:pt x="26193" y="76507"/>
                  </a:lnTo>
                  <a:lnTo>
                    <a:pt x="23207" y="81253"/>
                  </a:lnTo>
                  <a:lnTo>
                    <a:pt x="19837" y="85623"/>
                  </a:lnTo>
                  <a:lnTo>
                    <a:pt x="16082" y="89617"/>
                  </a:lnTo>
                  <a:lnTo>
                    <a:pt x="11944" y="93236"/>
                  </a:lnTo>
                  <a:lnTo>
                    <a:pt x="7421" y="96480"/>
                  </a:lnTo>
                  <a:lnTo>
                    <a:pt x="873" y="89931"/>
                  </a:lnTo>
                  <a:lnTo>
                    <a:pt x="5059" y="86989"/>
                  </a:lnTo>
                  <a:lnTo>
                    <a:pt x="8888" y="83750"/>
                  </a:lnTo>
                  <a:lnTo>
                    <a:pt x="12359" y="80213"/>
                  </a:lnTo>
                  <a:lnTo>
                    <a:pt x="15471" y="76380"/>
                  </a:lnTo>
                  <a:lnTo>
                    <a:pt x="18226" y="72251"/>
                  </a:lnTo>
                  <a:lnTo>
                    <a:pt x="20623" y="67824"/>
                  </a:lnTo>
                  <a:lnTo>
                    <a:pt x="22661" y="63100"/>
                  </a:lnTo>
                  <a:lnTo>
                    <a:pt x="24342" y="58080"/>
                  </a:lnTo>
                  <a:lnTo>
                    <a:pt x="25665" y="52762"/>
                  </a:lnTo>
                  <a:lnTo>
                    <a:pt x="26630" y="47148"/>
                  </a:lnTo>
                  <a:lnTo>
                    <a:pt x="0" y="47148"/>
                  </a:lnTo>
                  <a:lnTo>
                    <a:pt x="0" y="38854"/>
                  </a:lnTo>
                  <a:lnTo>
                    <a:pt x="27503" y="38854"/>
                  </a:lnTo>
                  <a:lnTo>
                    <a:pt x="27586" y="37889"/>
                  </a:lnTo>
                  <a:lnTo>
                    <a:pt x="27660" y="36915"/>
                  </a:lnTo>
                  <a:lnTo>
                    <a:pt x="27726" y="35933"/>
                  </a:lnTo>
                  <a:lnTo>
                    <a:pt x="27782" y="34942"/>
                  </a:lnTo>
                  <a:lnTo>
                    <a:pt x="27830" y="33942"/>
                  </a:lnTo>
                  <a:lnTo>
                    <a:pt x="27870" y="32934"/>
                  </a:lnTo>
                  <a:lnTo>
                    <a:pt x="27900" y="31917"/>
                  </a:lnTo>
                  <a:lnTo>
                    <a:pt x="27922" y="30891"/>
                  </a:lnTo>
                  <a:lnTo>
                    <a:pt x="27935" y="29856"/>
                  </a:lnTo>
                  <a:lnTo>
                    <a:pt x="27939" y="28813"/>
                  </a:lnTo>
                  <a:lnTo>
                    <a:pt x="27939" y="8294"/>
                  </a:lnTo>
                  <a:lnTo>
                    <a:pt x="8731" y="829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428721" y="4113336"/>
              <a:ext cx="30559" cy="30559"/>
            </a:xfrm>
            <a:custGeom>
              <a:avLst/>
              <a:pathLst>
                <a:path w="30559" h="30559">
                  <a:moveTo>
                    <a:pt x="436" y="0"/>
                  </a:moveTo>
                  <a:lnTo>
                    <a:pt x="436" y="21391"/>
                  </a:lnTo>
                  <a:lnTo>
                    <a:pt x="432" y="22347"/>
                  </a:lnTo>
                  <a:lnTo>
                    <a:pt x="419" y="23294"/>
                  </a:lnTo>
                  <a:lnTo>
                    <a:pt x="397" y="24233"/>
                  </a:lnTo>
                  <a:lnTo>
                    <a:pt x="366" y="25163"/>
                  </a:lnTo>
                  <a:lnTo>
                    <a:pt x="327" y="26084"/>
                  </a:lnTo>
                  <a:lnTo>
                    <a:pt x="279" y="26997"/>
                  </a:lnTo>
                  <a:lnTo>
                    <a:pt x="222" y="27900"/>
                  </a:lnTo>
                  <a:lnTo>
                    <a:pt x="157" y="28795"/>
                  </a:lnTo>
                  <a:lnTo>
                    <a:pt x="82" y="29681"/>
                  </a:lnTo>
                  <a:lnTo>
                    <a:pt x="0" y="30559"/>
                  </a:lnTo>
                  <a:lnTo>
                    <a:pt x="30559" y="30559"/>
                  </a:lnTo>
                  <a:lnTo>
                    <a:pt x="3055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509485" y="4100240"/>
              <a:ext cx="87312" cy="100409"/>
            </a:xfrm>
            <a:custGeom>
              <a:avLst/>
              <a:pathLst>
                <a:path w="87312" h="100409">
                  <a:moveTo>
                    <a:pt x="0" y="54133"/>
                  </a:moveTo>
                  <a:lnTo>
                    <a:pt x="8731" y="54133"/>
                  </a:lnTo>
                  <a:lnTo>
                    <a:pt x="8731" y="87312"/>
                  </a:lnTo>
                  <a:lnTo>
                    <a:pt x="39290" y="87312"/>
                  </a:lnTo>
                  <a:lnTo>
                    <a:pt x="39290" y="44092"/>
                  </a:lnTo>
                  <a:lnTo>
                    <a:pt x="4365" y="44092"/>
                  </a:lnTo>
                  <a:lnTo>
                    <a:pt x="4365" y="8731"/>
                  </a:lnTo>
                  <a:lnTo>
                    <a:pt x="13096" y="8731"/>
                  </a:lnTo>
                  <a:lnTo>
                    <a:pt x="13096" y="35798"/>
                  </a:lnTo>
                  <a:lnTo>
                    <a:pt x="39290" y="35798"/>
                  </a:lnTo>
                  <a:lnTo>
                    <a:pt x="39290" y="0"/>
                  </a:lnTo>
                  <a:lnTo>
                    <a:pt x="48021" y="0"/>
                  </a:lnTo>
                  <a:lnTo>
                    <a:pt x="48021" y="35798"/>
                  </a:lnTo>
                  <a:lnTo>
                    <a:pt x="73779" y="35798"/>
                  </a:lnTo>
                  <a:lnTo>
                    <a:pt x="73779" y="8731"/>
                  </a:lnTo>
                  <a:lnTo>
                    <a:pt x="82510" y="8731"/>
                  </a:lnTo>
                  <a:lnTo>
                    <a:pt x="82510" y="47148"/>
                  </a:lnTo>
                  <a:lnTo>
                    <a:pt x="73779" y="47148"/>
                  </a:lnTo>
                  <a:lnTo>
                    <a:pt x="73779" y="44092"/>
                  </a:lnTo>
                  <a:lnTo>
                    <a:pt x="48021" y="44092"/>
                  </a:lnTo>
                  <a:lnTo>
                    <a:pt x="48021" y="87312"/>
                  </a:lnTo>
                  <a:lnTo>
                    <a:pt x="78581" y="87312"/>
                  </a:lnTo>
                  <a:lnTo>
                    <a:pt x="78581" y="54133"/>
                  </a:lnTo>
                  <a:lnTo>
                    <a:pt x="87312" y="54133"/>
                  </a:lnTo>
                  <a:lnTo>
                    <a:pt x="87312" y="100409"/>
                  </a:lnTo>
                  <a:lnTo>
                    <a:pt x="78581" y="100409"/>
                  </a:lnTo>
                  <a:lnTo>
                    <a:pt x="78581" y="95607"/>
                  </a:lnTo>
                  <a:lnTo>
                    <a:pt x="0" y="9560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656170" y="4100676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670577" y="4143896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618626" y="4100240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626484" y="4122941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626484" y="4156556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728203" y="4100240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766184" y="4128616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2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782773" y="4156993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728639" y="4127306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4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729513" y="4184496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851750" y="4104605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860481" y="4112900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842582" y="4151317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850877" y="4159175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893660" y="4151317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901955" y="4159175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2232219" y="2818534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962878" y="2871449"/>
              <a:ext cx="52824" cy="14406"/>
            </a:xfrm>
            <a:custGeom>
              <a:avLst/>
              <a:pathLst>
                <a:path w="52824" h="14406">
                  <a:moveTo>
                    <a:pt x="48458" y="0"/>
                  </a:moveTo>
                  <a:lnTo>
                    <a:pt x="52824" y="8294"/>
                  </a:lnTo>
                  <a:lnTo>
                    <a:pt x="48628" y="9298"/>
                  </a:lnTo>
                  <a:lnTo>
                    <a:pt x="44249" y="10215"/>
                  </a:lnTo>
                  <a:lnTo>
                    <a:pt x="39687" y="11045"/>
                  </a:lnTo>
                  <a:lnTo>
                    <a:pt x="34942" y="11787"/>
                  </a:lnTo>
                  <a:lnTo>
                    <a:pt x="30013" y="12442"/>
                  </a:lnTo>
                  <a:lnTo>
                    <a:pt x="24901" y="13009"/>
                  </a:lnTo>
                  <a:lnTo>
                    <a:pt x="19606" y="13489"/>
                  </a:lnTo>
                  <a:lnTo>
                    <a:pt x="14127" y="13882"/>
                  </a:lnTo>
                  <a:lnTo>
                    <a:pt x="8464" y="14188"/>
                  </a:lnTo>
                  <a:lnTo>
                    <a:pt x="2619" y="14406"/>
                  </a:lnTo>
                  <a:lnTo>
                    <a:pt x="0" y="6548"/>
                  </a:lnTo>
                  <a:lnTo>
                    <a:pt x="4806" y="6482"/>
                  </a:lnTo>
                  <a:lnTo>
                    <a:pt x="9621" y="6286"/>
                  </a:lnTo>
                  <a:lnTo>
                    <a:pt x="14445" y="5959"/>
                  </a:lnTo>
                  <a:lnTo>
                    <a:pt x="19278" y="5500"/>
                  </a:lnTo>
                  <a:lnTo>
                    <a:pt x="24120" y="4911"/>
                  </a:lnTo>
                  <a:lnTo>
                    <a:pt x="28970" y="4191"/>
                  </a:lnTo>
                  <a:lnTo>
                    <a:pt x="33829" y="3339"/>
                  </a:lnTo>
                  <a:lnTo>
                    <a:pt x="38696" y="2357"/>
                  </a:lnTo>
                  <a:lnTo>
                    <a:pt x="43573" y="124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001732" y="2887166"/>
              <a:ext cx="16152" cy="21391"/>
            </a:xfrm>
            <a:custGeom>
              <a:avLst/>
              <a:pathLst>
                <a:path w="16152" h="21391">
                  <a:moveTo>
                    <a:pt x="8294" y="0"/>
                  </a:moveTo>
                  <a:lnTo>
                    <a:pt x="16152" y="2619"/>
                  </a:lnTo>
                  <a:lnTo>
                    <a:pt x="15358" y="4850"/>
                  </a:lnTo>
                  <a:lnTo>
                    <a:pt x="14546" y="7002"/>
                  </a:lnTo>
                  <a:lnTo>
                    <a:pt x="13716" y="9076"/>
                  </a:lnTo>
                  <a:lnTo>
                    <a:pt x="12869" y="11071"/>
                  </a:lnTo>
                  <a:lnTo>
                    <a:pt x="12005" y="12987"/>
                  </a:lnTo>
                  <a:lnTo>
                    <a:pt x="11123" y="14825"/>
                  </a:lnTo>
                  <a:lnTo>
                    <a:pt x="10224" y="16585"/>
                  </a:lnTo>
                  <a:lnTo>
                    <a:pt x="9307" y="18265"/>
                  </a:lnTo>
                  <a:lnTo>
                    <a:pt x="8373" y="19867"/>
                  </a:lnTo>
                  <a:lnTo>
                    <a:pt x="7421" y="21391"/>
                  </a:lnTo>
                  <a:lnTo>
                    <a:pt x="0" y="17462"/>
                  </a:lnTo>
                  <a:lnTo>
                    <a:pt x="1025" y="15716"/>
                  </a:lnTo>
                  <a:lnTo>
                    <a:pt x="2008" y="13970"/>
                  </a:lnTo>
                  <a:lnTo>
                    <a:pt x="2946" y="12223"/>
                  </a:lnTo>
                  <a:lnTo>
                    <a:pt x="3841" y="10477"/>
                  </a:lnTo>
                  <a:lnTo>
                    <a:pt x="4693" y="8731"/>
                  </a:lnTo>
                  <a:lnTo>
                    <a:pt x="5500" y="6985"/>
                  </a:lnTo>
                  <a:lnTo>
                    <a:pt x="6264" y="5238"/>
                  </a:lnTo>
                  <a:lnTo>
                    <a:pt x="6985" y="3492"/>
                  </a:lnTo>
                  <a:lnTo>
                    <a:pt x="7661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2983397" y="2888912"/>
              <a:ext cx="10914" cy="19645"/>
            </a:xfrm>
            <a:custGeom>
              <a:avLst/>
              <a:pathLst>
                <a:path w="10914" h="19645">
                  <a:moveTo>
                    <a:pt x="7421" y="0"/>
                  </a:moveTo>
                  <a:lnTo>
                    <a:pt x="7927" y="1663"/>
                  </a:lnTo>
                  <a:lnTo>
                    <a:pt x="8399" y="3335"/>
                  </a:lnTo>
                  <a:lnTo>
                    <a:pt x="8836" y="5016"/>
                  </a:lnTo>
                  <a:lnTo>
                    <a:pt x="9237" y="6705"/>
                  </a:lnTo>
                  <a:lnTo>
                    <a:pt x="9604" y="8403"/>
                  </a:lnTo>
                  <a:lnTo>
                    <a:pt x="9936" y="10110"/>
                  </a:lnTo>
                  <a:lnTo>
                    <a:pt x="10233" y="11826"/>
                  </a:lnTo>
                  <a:lnTo>
                    <a:pt x="10494" y="13550"/>
                  </a:lnTo>
                  <a:lnTo>
                    <a:pt x="10721" y="15284"/>
                  </a:lnTo>
                  <a:lnTo>
                    <a:pt x="10914" y="17025"/>
                  </a:lnTo>
                  <a:lnTo>
                    <a:pt x="2619" y="19645"/>
                  </a:lnTo>
                  <a:lnTo>
                    <a:pt x="2436" y="17737"/>
                  </a:lnTo>
                  <a:lnTo>
                    <a:pt x="2235" y="15855"/>
                  </a:lnTo>
                  <a:lnTo>
                    <a:pt x="2016" y="14000"/>
                  </a:lnTo>
                  <a:lnTo>
                    <a:pt x="1781" y="12171"/>
                  </a:lnTo>
                  <a:lnTo>
                    <a:pt x="1527" y="10368"/>
                  </a:lnTo>
                  <a:lnTo>
                    <a:pt x="1257" y="8591"/>
                  </a:lnTo>
                  <a:lnTo>
                    <a:pt x="969" y="6840"/>
                  </a:lnTo>
                  <a:lnTo>
                    <a:pt x="663" y="5116"/>
                  </a:lnTo>
                  <a:lnTo>
                    <a:pt x="340" y="3418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2962005" y="2890221"/>
              <a:ext cx="15279" cy="18772"/>
            </a:xfrm>
            <a:custGeom>
              <a:avLst/>
              <a:pathLst>
                <a:path w="15279" h="18772">
                  <a:moveTo>
                    <a:pt x="6984" y="0"/>
                  </a:moveTo>
                  <a:lnTo>
                    <a:pt x="8010" y="1410"/>
                  </a:lnTo>
                  <a:lnTo>
                    <a:pt x="8993" y="2846"/>
                  </a:lnTo>
                  <a:lnTo>
                    <a:pt x="9931" y="4308"/>
                  </a:lnTo>
                  <a:lnTo>
                    <a:pt x="10826" y="5797"/>
                  </a:lnTo>
                  <a:lnTo>
                    <a:pt x="11678" y="7312"/>
                  </a:lnTo>
                  <a:lnTo>
                    <a:pt x="12485" y="8853"/>
                  </a:lnTo>
                  <a:lnTo>
                    <a:pt x="13249" y="10420"/>
                  </a:lnTo>
                  <a:lnTo>
                    <a:pt x="13969" y="12014"/>
                  </a:lnTo>
                  <a:lnTo>
                    <a:pt x="14646" y="13633"/>
                  </a:lnTo>
                  <a:lnTo>
                    <a:pt x="15279" y="15279"/>
                  </a:lnTo>
                  <a:lnTo>
                    <a:pt x="7421" y="18772"/>
                  </a:lnTo>
                  <a:lnTo>
                    <a:pt x="6875" y="17047"/>
                  </a:lnTo>
                  <a:lnTo>
                    <a:pt x="6286" y="15366"/>
                  </a:lnTo>
                  <a:lnTo>
                    <a:pt x="5653" y="13729"/>
                  </a:lnTo>
                  <a:lnTo>
                    <a:pt x="4976" y="12136"/>
                  </a:lnTo>
                  <a:lnTo>
                    <a:pt x="4256" y="10586"/>
                  </a:lnTo>
                  <a:lnTo>
                    <a:pt x="3492" y="9080"/>
                  </a:lnTo>
                  <a:lnTo>
                    <a:pt x="2684" y="7618"/>
                  </a:lnTo>
                  <a:lnTo>
                    <a:pt x="1833" y="6199"/>
                  </a:lnTo>
                  <a:lnTo>
                    <a:pt x="938" y="4824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2960259" y="2912486"/>
              <a:ext cx="59809" cy="60245"/>
            </a:xfrm>
            <a:custGeom>
              <a:avLst/>
              <a:pathLst>
                <a:path w="59809" h="60245">
                  <a:moveTo>
                    <a:pt x="58062" y="21828"/>
                  </a:moveTo>
                  <a:lnTo>
                    <a:pt x="59809" y="29686"/>
                  </a:lnTo>
                  <a:lnTo>
                    <a:pt x="34925" y="34051"/>
                  </a:lnTo>
                  <a:lnTo>
                    <a:pt x="34925" y="51950"/>
                  </a:lnTo>
                  <a:lnTo>
                    <a:pt x="34894" y="52719"/>
                  </a:lnTo>
                  <a:lnTo>
                    <a:pt x="34802" y="53452"/>
                  </a:lnTo>
                  <a:lnTo>
                    <a:pt x="34649" y="54151"/>
                  </a:lnTo>
                  <a:lnTo>
                    <a:pt x="34436" y="54814"/>
                  </a:lnTo>
                  <a:lnTo>
                    <a:pt x="34161" y="55443"/>
                  </a:lnTo>
                  <a:lnTo>
                    <a:pt x="33824" y="56037"/>
                  </a:lnTo>
                  <a:lnTo>
                    <a:pt x="33427" y="56595"/>
                  </a:lnTo>
                  <a:lnTo>
                    <a:pt x="32969" y="57119"/>
                  </a:lnTo>
                  <a:lnTo>
                    <a:pt x="32449" y="57608"/>
                  </a:lnTo>
                  <a:lnTo>
                    <a:pt x="31869" y="58062"/>
                  </a:lnTo>
                  <a:lnTo>
                    <a:pt x="31231" y="58477"/>
                  </a:lnTo>
                  <a:lnTo>
                    <a:pt x="30541" y="58848"/>
                  </a:lnTo>
                  <a:lnTo>
                    <a:pt x="29799" y="59176"/>
                  </a:lnTo>
                  <a:lnTo>
                    <a:pt x="29005" y="59459"/>
                  </a:lnTo>
                  <a:lnTo>
                    <a:pt x="28158" y="59699"/>
                  </a:lnTo>
                  <a:lnTo>
                    <a:pt x="27258" y="59896"/>
                  </a:lnTo>
                  <a:lnTo>
                    <a:pt x="26307" y="60049"/>
                  </a:lnTo>
                  <a:lnTo>
                    <a:pt x="25303" y="60158"/>
                  </a:lnTo>
                  <a:lnTo>
                    <a:pt x="24246" y="60223"/>
                  </a:lnTo>
                  <a:lnTo>
                    <a:pt x="23137" y="60245"/>
                  </a:lnTo>
                  <a:lnTo>
                    <a:pt x="22264" y="60232"/>
                  </a:lnTo>
                  <a:lnTo>
                    <a:pt x="21391" y="60193"/>
                  </a:lnTo>
                  <a:lnTo>
                    <a:pt x="20518" y="60127"/>
                  </a:lnTo>
                  <a:lnTo>
                    <a:pt x="19645" y="60036"/>
                  </a:lnTo>
                  <a:lnTo>
                    <a:pt x="18772" y="59918"/>
                  </a:lnTo>
                  <a:lnTo>
                    <a:pt x="17899" y="59774"/>
                  </a:lnTo>
                  <a:lnTo>
                    <a:pt x="17025" y="59603"/>
                  </a:lnTo>
                  <a:lnTo>
                    <a:pt x="16152" y="59407"/>
                  </a:lnTo>
                  <a:lnTo>
                    <a:pt x="15279" y="59184"/>
                  </a:lnTo>
                  <a:lnTo>
                    <a:pt x="14406" y="58935"/>
                  </a:lnTo>
                  <a:lnTo>
                    <a:pt x="13096" y="50641"/>
                  </a:lnTo>
                  <a:lnTo>
                    <a:pt x="13804" y="50890"/>
                  </a:lnTo>
                  <a:lnTo>
                    <a:pt x="14528" y="51112"/>
                  </a:lnTo>
                  <a:lnTo>
                    <a:pt x="15270" y="51309"/>
                  </a:lnTo>
                  <a:lnTo>
                    <a:pt x="16030" y="51479"/>
                  </a:lnTo>
                  <a:lnTo>
                    <a:pt x="16807" y="51623"/>
                  </a:lnTo>
                  <a:lnTo>
                    <a:pt x="17602" y="51741"/>
                  </a:lnTo>
                  <a:lnTo>
                    <a:pt x="18414" y="51833"/>
                  </a:lnTo>
                  <a:lnTo>
                    <a:pt x="19243" y="51898"/>
                  </a:lnTo>
                  <a:lnTo>
                    <a:pt x="20090" y="51937"/>
                  </a:lnTo>
                  <a:lnTo>
                    <a:pt x="20955" y="51950"/>
                  </a:lnTo>
                  <a:lnTo>
                    <a:pt x="21950" y="51933"/>
                  </a:lnTo>
                  <a:lnTo>
                    <a:pt x="22840" y="51881"/>
                  </a:lnTo>
                  <a:lnTo>
                    <a:pt x="23626" y="51793"/>
                  </a:lnTo>
                  <a:lnTo>
                    <a:pt x="24307" y="51671"/>
                  </a:lnTo>
                  <a:lnTo>
                    <a:pt x="24884" y="51514"/>
                  </a:lnTo>
                  <a:lnTo>
                    <a:pt x="25355" y="51322"/>
                  </a:lnTo>
                  <a:lnTo>
                    <a:pt x="25722" y="51095"/>
                  </a:lnTo>
                  <a:lnTo>
                    <a:pt x="25984" y="50833"/>
                  </a:lnTo>
                  <a:lnTo>
                    <a:pt x="26141" y="50536"/>
                  </a:lnTo>
                  <a:lnTo>
                    <a:pt x="26193" y="50204"/>
                  </a:lnTo>
                  <a:lnTo>
                    <a:pt x="26193" y="35361"/>
                  </a:lnTo>
                  <a:lnTo>
                    <a:pt x="23919" y="35706"/>
                  </a:lnTo>
                  <a:lnTo>
                    <a:pt x="21636" y="36042"/>
                  </a:lnTo>
                  <a:lnTo>
                    <a:pt x="19344" y="36370"/>
                  </a:lnTo>
                  <a:lnTo>
                    <a:pt x="17043" y="36688"/>
                  </a:lnTo>
                  <a:lnTo>
                    <a:pt x="14733" y="36998"/>
                  </a:lnTo>
                  <a:lnTo>
                    <a:pt x="12415" y="37299"/>
                  </a:lnTo>
                  <a:lnTo>
                    <a:pt x="10088" y="37592"/>
                  </a:lnTo>
                  <a:lnTo>
                    <a:pt x="7753" y="37876"/>
                  </a:lnTo>
                  <a:lnTo>
                    <a:pt x="5409" y="38151"/>
                  </a:lnTo>
                  <a:lnTo>
                    <a:pt x="3055" y="38417"/>
                  </a:lnTo>
                  <a:lnTo>
                    <a:pt x="0" y="29686"/>
                  </a:lnTo>
                  <a:lnTo>
                    <a:pt x="2697" y="29419"/>
                  </a:lnTo>
                  <a:lnTo>
                    <a:pt x="5378" y="29144"/>
                  </a:lnTo>
                  <a:lnTo>
                    <a:pt x="8041" y="28861"/>
                  </a:lnTo>
                  <a:lnTo>
                    <a:pt x="10687" y="28568"/>
                  </a:lnTo>
                  <a:lnTo>
                    <a:pt x="13315" y="28267"/>
                  </a:lnTo>
                  <a:lnTo>
                    <a:pt x="15925" y="27957"/>
                  </a:lnTo>
                  <a:lnTo>
                    <a:pt x="18518" y="27638"/>
                  </a:lnTo>
                  <a:lnTo>
                    <a:pt x="21094" y="27311"/>
                  </a:lnTo>
                  <a:lnTo>
                    <a:pt x="23652" y="26975"/>
                  </a:lnTo>
                  <a:lnTo>
                    <a:pt x="26193" y="26630"/>
                  </a:lnTo>
                  <a:lnTo>
                    <a:pt x="26193" y="19208"/>
                  </a:lnTo>
                  <a:lnTo>
                    <a:pt x="27752" y="18073"/>
                  </a:lnTo>
                  <a:lnTo>
                    <a:pt x="29284" y="16938"/>
                  </a:lnTo>
                  <a:lnTo>
                    <a:pt x="30790" y="15803"/>
                  </a:lnTo>
                  <a:lnTo>
                    <a:pt x="32270" y="14668"/>
                  </a:lnTo>
                  <a:lnTo>
                    <a:pt x="33724" y="13533"/>
                  </a:lnTo>
                  <a:lnTo>
                    <a:pt x="35152" y="12398"/>
                  </a:lnTo>
                  <a:lnTo>
                    <a:pt x="36553" y="11263"/>
                  </a:lnTo>
                  <a:lnTo>
                    <a:pt x="37928" y="10128"/>
                  </a:lnTo>
                  <a:lnTo>
                    <a:pt x="39277" y="8993"/>
                  </a:lnTo>
                  <a:lnTo>
                    <a:pt x="40600" y="7858"/>
                  </a:lnTo>
                  <a:lnTo>
                    <a:pt x="3929" y="7858"/>
                  </a:lnTo>
                  <a:lnTo>
                    <a:pt x="3929" y="0"/>
                  </a:lnTo>
                  <a:lnTo>
                    <a:pt x="52824" y="0"/>
                  </a:lnTo>
                  <a:lnTo>
                    <a:pt x="52824" y="9167"/>
                  </a:lnTo>
                  <a:lnTo>
                    <a:pt x="51152" y="10730"/>
                  </a:lnTo>
                  <a:lnTo>
                    <a:pt x="49453" y="12276"/>
                  </a:lnTo>
                  <a:lnTo>
                    <a:pt x="47729" y="13804"/>
                  </a:lnTo>
                  <a:lnTo>
                    <a:pt x="45978" y="15314"/>
                  </a:lnTo>
                  <a:lnTo>
                    <a:pt x="44201" y="16807"/>
                  </a:lnTo>
                  <a:lnTo>
                    <a:pt x="42398" y="18283"/>
                  </a:lnTo>
                  <a:lnTo>
                    <a:pt x="40569" y="19741"/>
                  </a:lnTo>
                  <a:lnTo>
                    <a:pt x="38714" y="21182"/>
                  </a:lnTo>
                  <a:lnTo>
                    <a:pt x="36832" y="22605"/>
                  </a:lnTo>
                  <a:lnTo>
                    <a:pt x="34925" y="24010"/>
                  </a:lnTo>
                  <a:lnTo>
                    <a:pt x="34925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3023997" y="2872322"/>
              <a:ext cx="35798" cy="98663"/>
            </a:xfrm>
            <a:custGeom>
              <a:avLst/>
              <a:pathLst>
                <a:path w="35798" h="98663">
                  <a:moveTo>
                    <a:pt x="0" y="0"/>
                  </a:moveTo>
                  <a:lnTo>
                    <a:pt x="8731" y="0"/>
                  </a:lnTo>
                  <a:lnTo>
                    <a:pt x="8731" y="87312"/>
                  </a:lnTo>
                  <a:lnTo>
                    <a:pt x="8742" y="87650"/>
                  </a:lnTo>
                  <a:lnTo>
                    <a:pt x="8774" y="87967"/>
                  </a:lnTo>
                  <a:lnTo>
                    <a:pt x="8829" y="88262"/>
                  </a:lnTo>
                  <a:lnTo>
                    <a:pt x="8905" y="88534"/>
                  </a:lnTo>
                  <a:lnTo>
                    <a:pt x="9004" y="88785"/>
                  </a:lnTo>
                  <a:lnTo>
                    <a:pt x="9124" y="89015"/>
                  </a:lnTo>
                  <a:lnTo>
                    <a:pt x="9266" y="89222"/>
                  </a:lnTo>
                  <a:lnTo>
                    <a:pt x="9429" y="89408"/>
                  </a:lnTo>
                  <a:lnTo>
                    <a:pt x="9615" y="89571"/>
                  </a:lnTo>
                  <a:lnTo>
                    <a:pt x="9822" y="89713"/>
                  </a:lnTo>
                  <a:lnTo>
                    <a:pt x="10086" y="89838"/>
                  </a:lnTo>
                  <a:lnTo>
                    <a:pt x="10442" y="89949"/>
                  </a:lnTo>
                  <a:lnTo>
                    <a:pt x="10890" y="90047"/>
                  </a:lnTo>
                  <a:lnTo>
                    <a:pt x="11429" y="90132"/>
                  </a:lnTo>
                  <a:lnTo>
                    <a:pt x="12060" y="90204"/>
                  </a:lnTo>
                  <a:lnTo>
                    <a:pt x="12782" y="90263"/>
                  </a:lnTo>
                  <a:lnTo>
                    <a:pt x="13596" y="90309"/>
                  </a:lnTo>
                  <a:lnTo>
                    <a:pt x="14502" y="90342"/>
                  </a:lnTo>
                  <a:lnTo>
                    <a:pt x="15500" y="90361"/>
                  </a:lnTo>
                  <a:lnTo>
                    <a:pt x="16589" y="90368"/>
                  </a:lnTo>
                  <a:lnTo>
                    <a:pt x="17770" y="90346"/>
                  </a:lnTo>
                  <a:lnTo>
                    <a:pt x="18868" y="90281"/>
                  </a:lnTo>
                  <a:lnTo>
                    <a:pt x="19883" y="90171"/>
                  </a:lnTo>
                  <a:lnTo>
                    <a:pt x="20815" y="90019"/>
                  </a:lnTo>
                  <a:lnTo>
                    <a:pt x="21664" y="89822"/>
                  </a:lnTo>
                  <a:lnTo>
                    <a:pt x="22430" y="89582"/>
                  </a:lnTo>
                  <a:lnTo>
                    <a:pt x="23113" y="89298"/>
                  </a:lnTo>
                  <a:lnTo>
                    <a:pt x="23714" y="88971"/>
                  </a:lnTo>
                  <a:lnTo>
                    <a:pt x="24231" y="88600"/>
                  </a:lnTo>
                  <a:lnTo>
                    <a:pt x="24665" y="88185"/>
                  </a:lnTo>
                  <a:lnTo>
                    <a:pt x="25047" y="87670"/>
                  </a:lnTo>
                  <a:lnTo>
                    <a:pt x="25407" y="86998"/>
                  </a:lnTo>
                  <a:lnTo>
                    <a:pt x="25746" y="86168"/>
                  </a:lnTo>
                  <a:lnTo>
                    <a:pt x="26062" y="85182"/>
                  </a:lnTo>
                  <a:lnTo>
                    <a:pt x="26357" y="84038"/>
                  </a:lnTo>
                  <a:lnTo>
                    <a:pt x="26630" y="82737"/>
                  </a:lnTo>
                  <a:lnTo>
                    <a:pt x="26881" y="81279"/>
                  </a:lnTo>
                  <a:lnTo>
                    <a:pt x="27110" y="79663"/>
                  </a:lnTo>
                  <a:lnTo>
                    <a:pt x="27317" y="77891"/>
                  </a:lnTo>
                  <a:lnTo>
                    <a:pt x="27503" y="75961"/>
                  </a:lnTo>
                  <a:lnTo>
                    <a:pt x="35798" y="79017"/>
                  </a:lnTo>
                  <a:lnTo>
                    <a:pt x="35431" y="81619"/>
                  </a:lnTo>
                  <a:lnTo>
                    <a:pt x="35029" y="84012"/>
                  </a:lnTo>
                  <a:lnTo>
                    <a:pt x="34593" y="86194"/>
                  </a:lnTo>
                  <a:lnTo>
                    <a:pt x="34121" y="88168"/>
                  </a:lnTo>
                  <a:lnTo>
                    <a:pt x="33615" y="89931"/>
                  </a:lnTo>
                  <a:lnTo>
                    <a:pt x="33073" y="91486"/>
                  </a:lnTo>
                  <a:lnTo>
                    <a:pt x="32497" y="92830"/>
                  </a:lnTo>
                  <a:lnTo>
                    <a:pt x="31886" y="93965"/>
                  </a:lnTo>
                  <a:lnTo>
                    <a:pt x="31240" y="94891"/>
                  </a:lnTo>
                  <a:lnTo>
                    <a:pt x="30559" y="95607"/>
                  </a:lnTo>
                  <a:lnTo>
                    <a:pt x="29791" y="96187"/>
                  </a:lnTo>
                  <a:lnTo>
                    <a:pt x="28882" y="96707"/>
                  </a:lnTo>
                  <a:lnTo>
                    <a:pt x="27835" y="97165"/>
                  </a:lnTo>
                  <a:lnTo>
                    <a:pt x="26647" y="97562"/>
                  </a:lnTo>
                  <a:lnTo>
                    <a:pt x="25320" y="97899"/>
                  </a:lnTo>
                  <a:lnTo>
                    <a:pt x="23853" y="98174"/>
                  </a:lnTo>
                  <a:lnTo>
                    <a:pt x="22247" y="98388"/>
                  </a:lnTo>
                  <a:lnTo>
                    <a:pt x="20500" y="98540"/>
                  </a:lnTo>
                  <a:lnTo>
                    <a:pt x="18615" y="98632"/>
                  </a:lnTo>
                  <a:lnTo>
                    <a:pt x="16589" y="98663"/>
                  </a:lnTo>
                  <a:lnTo>
                    <a:pt x="14568" y="98641"/>
                  </a:lnTo>
                  <a:lnTo>
                    <a:pt x="12695" y="98575"/>
                  </a:lnTo>
                  <a:lnTo>
                    <a:pt x="10970" y="98466"/>
                  </a:lnTo>
                  <a:lnTo>
                    <a:pt x="9394" y="98313"/>
                  </a:lnTo>
                  <a:lnTo>
                    <a:pt x="7967" y="98117"/>
                  </a:lnTo>
                  <a:lnTo>
                    <a:pt x="6688" y="97877"/>
                  </a:lnTo>
                  <a:lnTo>
                    <a:pt x="5557" y="97593"/>
                  </a:lnTo>
                  <a:lnTo>
                    <a:pt x="4575" y="97266"/>
                  </a:lnTo>
                  <a:lnTo>
                    <a:pt x="3741" y="96895"/>
                  </a:lnTo>
                  <a:lnTo>
                    <a:pt x="3055" y="96480"/>
                  </a:lnTo>
                  <a:lnTo>
                    <a:pt x="2475" y="96013"/>
                  </a:lnTo>
                  <a:lnTo>
                    <a:pt x="1955" y="95484"/>
                  </a:lnTo>
                  <a:lnTo>
                    <a:pt x="1497" y="94895"/>
                  </a:lnTo>
                  <a:lnTo>
                    <a:pt x="1100" y="94245"/>
                  </a:lnTo>
                  <a:lnTo>
                    <a:pt x="763" y="93533"/>
                  </a:lnTo>
                  <a:lnTo>
                    <a:pt x="488" y="92760"/>
                  </a:lnTo>
                  <a:lnTo>
                    <a:pt x="275" y="91926"/>
                  </a:lnTo>
                  <a:lnTo>
                    <a:pt x="122" y="91032"/>
                  </a:lnTo>
                  <a:lnTo>
                    <a:pt x="30" y="90075"/>
                  </a:lnTo>
                  <a:lnTo>
                    <a:pt x="0" y="890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071146" y="2875378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69" y="18335"/>
                  </a:lnTo>
                  <a:lnTo>
                    <a:pt x="1396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091228" y="2883236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081187" y="2901136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70" y="22701"/>
                  </a:lnTo>
                  <a:lnTo>
                    <a:pt x="13970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101705" y="2901136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081187" y="2901136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081187" y="2950467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118731" y="2871449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148854" y="2902009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114802" y="2904191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114365" y="2916415"/>
              <a:ext cx="58062" cy="56753"/>
            </a:xfrm>
            <a:custGeom>
              <a:avLst/>
              <a:pathLst>
                <a:path w="58062" h="56753">
                  <a:moveTo>
                    <a:pt x="20954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134884" y="2932568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183779" y="287232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190327" y="2898080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199058" y="2905938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203424" y="2909430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241842" y="2937370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292919" y="2871886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309945" y="2908557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338758" y="2871449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10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5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2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337012" y="2903755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3460123" y="2872322"/>
              <a:ext cx="48894" cy="100409"/>
            </a:xfrm>
            <a:custGeom>
              <a:avLst/>
              <a:pathLst>
                <a:path w="48894" h="100409">
                  <a:moveTo>
                    <a:pt x="48021" y="55879"/>
                  </a:moveTo>
                  <a:lnTo>
                    <a:pt x="48894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3463179" y="2880617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6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3457940" y="2906374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8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3405553" y="2872322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5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8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409045" y="2879744"/>
              <a:ext cx="13533" cy="24010"/>
            </a:xfrm>
            <a:custGeom>
              <a:avLst/>
              <a:pathLst>
                <a:path w="13533" h="24010">
                  <a:moveTo>
                    <a:pt x="6985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5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438731" y="2879744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4552687" y="2818534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447493" y="2872322"/>
              <a:ext cx="41036" cy="100409"/>
            </a:xfrm>
            <a:custGeom>
              <a:avLst/>
              <a:pathLst>
                <a:path w="41036" h="100409">
                  <a:moveTo>
                    <a:pt x="0" y="13969"/>
                  </a:moveTo>
                  <a:lnTo>
                    <a:pt x="13970" y="13969"/>
                  </a:lnTo>
                  <a:lnTo>
                    <a:pt x="14402" y="12651"/>
                  </a:lnTo>
                  <a:lnTo>
                    <a:pt x="14825" y="11315"/>
                  </a:lnTo>
                  <a:lnTo>
                    <a:pt x="15240" y="9962"/>
                  </a:lnTo>
                  <a:lnTo>
                    <a:pt x="15646" y="8591"/>
                  </a:lnTo>
                  <a:lnTo>
                    <a:pt x="16043" y="7203"/>
                  </a:lnTo>
                  <a:lnTo>
                    <a:pt x="16432" y="5797"/>
                  </a:lnTo>
                  <a:lnTo>
                    <a:pt x="16812" y="4374"/>
                  </a:lnTo>
                  <a:lnTo>
                    <a:pt x="17183" y="2933"/>
                  </a:lnTo>
                  <a:lnTo>
                    <a:pt x="17545" y="1475"/>
                  </a:lnTo>
                  <a:lnTo>
                    <a:pt x="17899" y="0"/>
                  </a:lnTo>
                  <a:lnTo>
                    <a:pt x="25757" y="1746"/>
                  </a:lnTo>
                  <a:lnTo>
                    <a:pt x="25490" y="3047"/>
                  </a:lnTo>
                  <a:lnTo>
                    <a:pt x="25215" y="4330"/>
                  </a:lnTo>
                  <a:lnTo>
                    <a:pt x="24932" y="5596"/>
                  </a:lnTo>
                  <a:lnTo>
                    <a:pt x="24639" y="6845"/>
                  </a:lnTo>
                  <a:lnTo>
                    <a:pt x="24338" y="8076"/>
                  </a:lnTo>
                  <a:lnTo>
                    <a:pt x="24028" y="9290"/>
                  </a:lnTo>
                  <a:lnTo>
                    <a:pt x="23709" y="10486"/>
                  </a:lnTo>
                  <a:lnTo>
                    <a:pt x="23382" y="11664"/>
                  </a:lnTo>
                  <a:lnTo>
                    <a:pt x="23046" y="12826"/>
                  </a:lnTo>
                  <a:lnTo>
                    <a:pt x="22701" y="13969"/>
                  </a:lnTo>
                  <a:lnTo>
                    <a:pt x="40163" y="13969"/>
                  </a:lnTo>
                  <a:lnTo>
                    <a:pt x="40163" y="22264"/>
                  </a:lnTo>
                  <a:lnTo>
                    <a:pt x="20081" y="22264"/>
                  </a:lnTo>
                  <a:lnTo>
                    <a:pt x="19191" y="25106"/>
                  </a:lnTo>
                  <a:lnTo>
                    <a:pt x="18265" y="27870"/>
                  </a:lnTo>
                  <a:lnTo>
                    <a:pt x="17305" y="30555"/>
                  </a:lnTo>
                  <a:lnTo>
                    <a:pt x="16309" y="33161"/>
                  </a:lnTo>
                  <a:lnTo>
                    <a:pt x="15279" y="35688"/>
                  </a:lnTo>
                  <a:lnTo>
                    <a:pt x="14214" y="38138"/>
                  </a:lnTo>
                  <a:lnTo>
                    <a:pt x="13114" y="40508"/>
                  </a:lnTo>
                  <a:lnTo>
                    <a:pt x="11979" y="42800"/>
                  </a:lnTo>
                  <a:lnTo>
                    <a:pt x="10809" y="45013"/>
                  </a:lnTo>
                  <a:lnTo>
                    <a:pt x="9604" y="47148"/>
                  </a:lnTo>
                  <a:lnTo>
                    <a:pt x="21828" y="47148"/>
                  </a:lnTo>
                  <a:lnTo>
                    <a:pt x="21828" y="33178"/>
                  </a:lnTo>
                  <a:lnTo>
                    <a:pt x="29686" y="33178"/>
                  </a:lnTo>
                  <a:lnTo>
                    <a:pt x="29686" y="47148"/>
                  </a:lnTo>
                  <a:lnTo>
                    <a:pt x="40600" y="47148"/>
                  </a:lnTo>
                  <a:lnTo>
                    <a:pt x="40600" y="54570"/>
                  </a:lnTo>
                  <a:lnTo>
                    <a:pt x="29686" y="54570"/>
                  </a:lnTo>
                  <a:lnTo>
                    <a:pt x="29686" y="68103"/>
                  </a:lnTo>
                  <a:lnTo>
                    <a:pt x="39727" y="65484"/>
                  </a:lnTo>
                  <a:lnTo>
                    <a:pt x="41036" y="73342"/>
                  </a:lnTo>
                  <a:lnTo>
                    <a:pt x="39980" y="73687"/>
                  </a:lnTo>
                  <a:lnTo>
                    <a:pt x="38906" y="74023"/>
                  </a:lnTo>
                  <a:lnTo>
                    <a:pt x="37815" y="74350"/>
                  </a:lnTo>
                  <a:lnTo>
                    <a:pt x="36706" y="74669"/>
                  </a:lnTo>
                  <a:lnTo>
                    <a:pt x="35579" y="74979"/>
                  </a:lnTo>
                  <a:lnTo>
                    <a:pt x="34436" y="75280"/>
                  </a:lnTo>
                  <a:lnTo>
                    <a:pt x="33274" y="75573"/>
                  </a:lnTo>
                  <a:lnTo>
                    <a:pt x="32096" y="75857"/>
                  </a:lnTo>
                  <a:lnTo>
                    <a:pt x="30899" y="76132"/>
                  </a:lnTo>
                  <a:lnTo>
                    <a:pt x="29686" y="76398"/>
                  </a:lnTo>
                  <a:lnTo>
                    <a:pt x="29686" y="100409"/>
                  </a:lnTo>
                  <a:lnTo>
                    <a:pt x="21828" y="100409"/>
                  </a:lnTo>
                  <a:lnTo>
                    <a:pt x="21828" y="78144"/>
                  </a:lnTo>
                  <a:lnTo>
                    <a:pt x="1746" y="81637"/>
                  </a:lnTo>
                  <a:lnTo>
                    <a:pt x="0" y="72905"/>
                  </a:lnTo>
                  <a:lnTo>
                    <a:pt x="2339" y="72556"/>
                  </a:lnTo>
                  <a:lnTo>
                    <a:pt x="4645" y="72207"/>
                  </a:lnTo>
                  <a:lnTo>
                    <a:pt x="6915" y="71858"/>
                  </a:lnTo>
                  <a:lnTo>
                    <a:pt x="9150" y="71508"/>
                  </a:lnTo>
                  <a:lnTo>
                    <a:pt x="11350" y="71159"/>
                  </a:lnTo>
                  <a:lnTo>
                    <a:pt x="13515" y="70810"/>
                  </a:lnTo>
                  <a:lnTo>
                    <a:pt x="15646" y="70461"/>
                  </a:lnTo>
                  <a:lnTo>
                    <a:pt x="17741" y="70111"/>
                  </a:lnTo>
                  <a:lnTo>
                    <a:pt x="19802" y="69762"/>
                  </a:lnTo>
                  <a:lnTo>
                    <a:pt x="21828" y="69413"/>
                  </a:lnTo>
                  <a:lnTo>
                    <a:pt x="21828" y="54570"/>
                  </a:lnTo>
                  <a:lnTo>
                    <a:pt x="1746" y="54570"/>
                  </a:lnTo>
                  <a:lnTo>
                    <a:pt x="0" y="47148"/>
                  </a:lnTo>
                  <a:lnTo>
                    <a:pt x="1292" y="44935"/>
                  </a:lnTo>
                  <a:lnTo>
                    <a:pt x="2549" y="42660"/>
                  </a:lnTo>
                  <a:lnTo>
                    <a:pt x="3771" y="40325"/>
                  </a:lnTo>
                  <a:lnTo>
                    <a:pt x="4959" y="37928"/>
                  </a:lnTo>
                  <a:lnTo>
                    <a:pt x="6111" y="35470"/>
                  </a:lnTo>
                  <a:lnTo>
                    <a:pt x="7229" y="32951"/>
                  </a:lnTo>
                  <a:lnTo>
                    <a:pt x="8312" y="30371"/>
                  </a:lnTo>
                  <a:lnTo>
                    <a:pt x="9359" y="27730"/>
                  </a:lnTo>
                  <a:lnTo>
                    <a:pt x="10372" y="25028"/>
                  </a:lnTo>
                  <a:lnTo>
                    <a:pt x="11350" y="22264"/>
                  </a:lnTo>
                  <a:lnTo>
                    <a:pt x="0" y="2226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485911" y="2871449"/>
              <a:ext cx="58062" cy="48458"/>
            </a:xfrm>
            <a:custGeom>
              <a:avLst/>
              <a:pathLst>
                <a:path w="58062" h="48458">
                  <a:moveTo>
                    <a:pt x="18772" y="0"/>
                  </a:moveTo>
                  <a:lnTo>
                    <a:pt x="27066" y="2182"/>
                  </a:lnTo>
                  <a:lnTo>
                    <a:pt x="26708" y="3667"/>
                  </a:lnTo>
                  <a:lnTo>
                    <a:pt x="26333" y="5151"/>
                  </a:lnTo>
                  <a:lnTo>
                    <a:pt x="25940" y="6635"/>
                  </a:lnTo>
                  <a:lnTo>
                    <a:pt x="25530" y="8120"/>
                  </a:lnTo>
                  <a:lnTo>
                    <a:pt x="25102" y="9604"/>
                  </a:lnTo>
                  <a:lnTo>
                    <a:pt x="24657" y="11088"/>
                  </a:lnTo>
                  <a:lnTo>
                    <a:pt x="24194" y="12573"/>
                  </a:lnTo>
                  <a:lnTo>
                    <a:pt x="23714" y="14057"/>
                  </a:lnTo>
                  <a:lnTo>
                    <a:pt x="23216" y="15541"/>
                  </a:lnTo>
                  <a:lnTo>
                    <a:pt x="22701" y="17025"/>
                  </a:lnTo>
                  <a:lnTo>
                    <a:pt x="58062" y="17025"/>
                  </a:lnTo>
                  <a:lnTo>
                    <a:pt x="58062" y="24884"/>
                  </a:lnTo>
                  <a:lnTo>
                    <a:pt x="58034" y="25034"/>
                  </a:lnTo>
                  <a:lnTo>
                    <a:pt x="57949" y="25311"/>
                  </a:lnTo>
                  <a:lnTo>
                    <a:pt x="57807" y="25715"/>
                  </a:lnTo>
                  <a:lnTo>
                    <a:pt x="57608" y="26246"/>
                  </a:lnTo>
                  <a:lnTo>
                    <a:pt x="57353" y="26903"/>
                  </a:lnTo>
                  <a:lnTo>
                    <a:pt x="57041" y="27686"/>
                  </a:lnTo>
                  <a:lnTo>
                    <a:pt x="56672" y="28597"/>
                  </a:lnTo>
                  <a:lnTo>
                    <a:pt x="56246" y="29633"/>
                  </a:lnTo>
                  <a:lnTo>
                    <a:pt x="55764" y="30797"/>
                  </a:lnTo>
                  <a:lnTo>
                    <a:pt x="55225" y="32087"/>
                  </a:lnTo>
                  <a:lnTo>
                    <a:pt x="54655" y="33434"/>
                  </a:lnTo>
                  <a:lnTo>
                    <a:pt x="54081" y="34767"/>
                  </a:lnTo>
                  <a:lnTo>
                    <a:pt x="53502" y="36088"/>
                  </a:lnTo>
                  <a:lnTo>
                    <a:pt x="52920" y="37395"/>
                  </a:lnTo>
                  <a:lnTo>
                    <a:pt x="52332" y="38690"/>
                  </a:lnTo>
                  <a:lnTo>
                    <a:pt x="51741" y="39971"/>
                  </a:lnTo>
                  <a:lnTo>
                    <a:pt x="51145" y="41239"/>
                  </a:lnTo>
                  <a:lnTo>
                    <a:pt x="50545" y="42494"/>
                  </a:lnTo>
                  <a:lnTo>
                    <a:pt x="49940" y="43737"/>
                  </a:lnTo>
                  <a:lnTo>
                    <a:pt x="49331" y="44965"/>
                  </a:lnTo>
                  <a:lnTo>
                    <a:pt x="41910" y="41036"/>
                  </a:lnTo>
                  <a:lnTo>
                    <a:pt x="42682" y="39465"/>
                  </a:lnTo>
                  <a:lnTo>
                    <a:pt x="43429" y="37893"/>
                  </a:lnTo>
                  <a:lnTo>
                    <a:pt x="44149" y="36322"/>
                  </a:lnTo>
                  <a:lnTo>
                    <a:pt x="44843" y="34750"/>
                  </a:lnTo>
                  <a:lnTo>
                    <a:pt x="45511" y="33178"/>
                  </a:lnTo>
                  <a:lnTo>
                    <a:pt x="46153" y="31607"/>
                  </a:lnTo>
                  <a:lnTo>
                    <a:pt x="46768" y="30035"/>
                  </a:lnTo>
                  <a:lnTo>
                    <a:pt x="47358" y="28463"/>
                  </a:lnTo>
                  <a:lnTo>
                    <a:pt x="47921" y="26892"/>
                  </a:lnTo>
                  <a:lnTo>
                    <a:pt x="48458" y="25320"/>
                  </a:lnTo>
                  <a:lnTo>
                    <a:pt x="19645" y="25320"/>
                  </a:lnTo>
                  <a:lnTo>
                    <a:pt x="18649" y="27752"/>
                  </a:lnTo>
                  <a:lnTo>
                    <a:pt x="17584" y="30157"/>
                  </a:lnTo>
                  <a:lnTo>
                    <a:pt x="16449" y="32537"/>
                  </a:lnTo>
                  <a:lnTo>
                    <a:pt x="15244" y="34890"/>
                  </a:lnTo>
                  <a:lnTo>
                    <a:pt x="13970" y="37216"/>
                  </a:lnTo>
                  <a:lnTo>
                    <a:pt x="12625" y="39517"/>
                  </a:lnTo>
                  <a:lnTo>
                    <a:pt x="11210" y="41792"/>
                  </a:lnTo>
                  <a:lnTo>
                    <a:pt x="9726" y="44040"/>
                  </a:lnTo>
                  <a:lnTo>
                    <a:pt x="8172" y="46262"/>
                  </a:lnTo>
                  <a:lnTo>
                    <a:pt x="6548" y="48458"/>
                  </a:lnTo>
                  <a:lnTo>
                    <a:pt x="0" y="41473"/>
                  </a:lnTo>
                  <a:lnTo>
                    <a:pt x="2387" y="37994"/>
                  </a:lnTo>
                  <a:lnTo>
                    <a:pt x="4662" y="34366"/>
                  </a:lnTo>
                  <a:lnTo>
                    <a:pt x="6823" y="30589"/>
                  </a:lnTo>
                  <a:lnTo>
                    <a:pt x="8870" y="26665"/>
                  </a:lnTo>
                  <a:lnTo>
                    <a:pt x="10804" y="22592"/>
                  </a:lnTo>
                  <a:lnTo>
                    <a:pt x="12625" y="18370"/>
                  </a:lnTo>
                  <a:lnTo>
                    <a:pt x="14332" y="14000"/>
                  </a:lnTo>
                  <a:lnTo>
                    <a:pt x="15925" y="9482"/>
                  </a:lnTo>
                  <a:lnTo>
                    <a:pt x="17405" y="481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486347" y="2903755"/>
              <a:ext cx="62428" cy="68976"/>
            </a:xfrm>
            <a:custGeom>
              <a:avLst/>
              <a:pathLst>
                <a:path w="62428" h="68976">
                  <a:moveTo>
                    <a:pt x="26193" y="0"/>
                  </a:moveTo>
                  <a:lnTo>
                    <a:pt x="34488" y="873"/>
                  </a:lnTo>
                  <a:lnTo>
                    <a:pt x="34051" y="15716"/>
                  </a:lnTo>
                  <a:lnTo>
                    <a:pt x="34117" y="16781"/>
                  </a:lnTo>
                  <a:lnTo>
                    <a:pt x="34313" y="18056"/>
                  </a:lnTo>
                  <a:lnTo>
                    <a:pt x="34641" y="19540"/>
                  </a:lnTo>
                  <a:lnTo>
                    <a:pt x="35099" y="21234"/>
                  </a:lnTo>
                  <a:lnTo>
                    <a:pt x="35688" y="23137"/>
                  </a:lnTo>
                  <a:lnTo>
                    <a:pt x="36409" y="25250"/>
                  </a:lnTo>
                  <a:lnTo>
                    <a:pt x="37260" y="27573"/>
                  </a:lnTo>
                  <a:lnTo>
                    <a:pt x="38242" y="30105"/>
                  </a:lnTo>
                  <a:lnTo>
                    <a:pt x="39356" y="32846"/>
                  </a:lnTo>
                  <a:lnTo>
                    <a:pt x="40600" y="35798"/>
                  </a:lnTo>
                  <a:lnTo>
                    <a:pt x="41997" y="38810"/>
                  </a:lnTo>
                  <a:lnTo>
                    <a:pt x="43568" y="41735"/>
                  </a:lnTo>
                  <a:lnTo>
                    <a:pt x="45315" y="44573"/>
                  </a:lnTo>
                  <a:lnTo>
                    <a:pt x="47236" y="47323"/>
                  </a:lnTo>
                  <a:lnTo>
                    <a:pt x="49331" y="49986"/>
                  </a:lnTo>
                  <a:lnTo>
                    <a:pt x="51601" y="52562"/>
                  </a:lnTo>
                  <a:lnTo>
                    <a:pt x="54046" y="55050"/>
                  </a:lnTo>
                  <a:lnTo>
                    <a:pt x="56665" y="57451"/>
                  </a:lnTo>
                  <a:lnTo>
                    <a:pt x="59459" y="59765"/>
                  </a:lnTo>
                  <a:lnTo>
                    <a:pt x="62428" y="61991"/>
                  </a:lnTo>
                  <a:lnTo>
                    <a:pt x="55006" y="68976"/>
                  </a:lnTo>
                  <a:lnTo>
                    <a:pt x="51785" y="66174"/>
                  </a:lnTo>
                  <a:lnTo>
                    <a:pt x="48755" y="63179"/>
                  </a:lnTo>
                  <a:lnTo>
                    <a:pt x="45917" y="59992"/>
                  </a:lnTo>
                  <a:lnTo>
                    <a:pt x="43272" y="56613"/>
                  </a:lnTo>
                  <a:lnTo>
                    <a:pt x="40818" y="53042"/>
                  </a:lnTo>
                  <a:lnTo>
                    <a:pt x="38557" y="49279"/>
                  </a:lnTo>
                  <a:lnTo>
                    <a:pt x="36487" y="45323"/>
                  </a:lnTo>
                  <a:lnTo>
                    <a:pt x="34610" y="41176"/>
                  </a:lnTo>
                  <a:lnTo>
                    <a:pt x="32925" y="36837"/>
                  </a:lnTo>
                  <a:lnTo>
                    <a:pt x="31432" y="32305"/>
                  </a:lnTo>
                  <a:lnTo>
                    <a:pt x="30240" y="36601"/>
                  </a:lnTo>
                  <a:lnTo>
                    <a:pt x="28760" y="40757"/>
                  </a:lnTo>
                  <a:lnTo>
                    <a:pt x="26992" y="44773"/>
                  </a:lnTo>
                  <a:lnTo>
                    <a:pt x="24936" y="48650"/>
                  </a:lnTo>
                  <a:lnTo>
                    <a:pt x="22592" y="52387"/>
                  </a:lnTo>
                  <a:lnTo>
                    <a:pt x="19959" y="55984"/>
                  </a:lnTo>
                  <a:lnTo>
                    <a:pt x="17039" y="59442"/>
                  </a:lnTo>
                  <a:lnTo>
                    <a:pt x="13830" y="62760"/>
                  </a:lnTo>
                  <a:lnTo>
                    <a:pt x="10333" y="65938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713" y="59872"/>
                  </a:lnTo>
                  <a:lnTo>
                    <a:pt x="5264" y="57704"/>
                  </a:lnTo>
                  <a:lnTo>
                    <a:pt x="7655" y="55489"/>
                  </a:lnTo>
                  <a:lnTo>
                    <a:pt x="9883" y="53225"/>
                  </a:lnTo>
                  <a:lnTo>
                    <a:pt x="11950" y="50914"/>
                  </a:lnTo>
                  <a:lnTo>
                    <a:pt x="13856" y="48554"/>
                  </a:lnTo>
                  <a:lnTo>
                    <a:pt x="15600" y="46146"/>
                  </a:lnTo>
                  <a:lnTo>
                    <a:pt x="17183" y="43691"/>
                  </a:lnTo>
                  <a:lnTo>
                    <a:pt x="18604" y="41187"/>
                  </a:lnTo>
                  <a:lnTo>
                    <a:pt x="19863" y="38635"/>
                  </a:lnTo>
                  <a:lnTo>
                    <a:pt x="20987" y="35931"/>
                  </a:lnTo>
                  <a:lnTo>
                    <a:pt x="22002" y="32969"/>
                  </a:lnTo>
                  <a:lnTo>
                    <a:pt x="22908" y="29749"/>
                  </a:lnTo>
                  <a:lnTo>
                    <a:pt x="23705" y="26272"/>
                  </a:lnTo>
                  <a:lnTo>
                    <a:pt x="24392" y="22537"/>
                  </a:lnTo>
                  <a:lnTo>
                    <a:pt x="24971" y="18545"/>
                  </a:lnTo>
                  <a:lnTo>
                    <a:pt x="25440" y="14295"/>
                  </a:lnTo>
                  <a:lnTo>
                    <a:pt x="25800" y="9787"/>
                  </a:lnTo>
                  <a:lnTo>
                    <a:pt x="26051" y="502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558380" y="2872322"/>
              <a:ext cx="39290" cy="100409"/>
            </a:xfrm>
            <a:custGeom>
              <a:avLst/>
              <a:pathLst>
                <a:path w="39290" h="100409">
                  <a:moveTo>
                    <a:pt x="2619" y="35361"/>
                  </a:moveTo>
                  <a:lnTo>
                    <a:pt x="17025" y="35361"/>
                  </a:lnTo>
                  <a:lnTo>
                    <a:pt x="17025" y="0"/>
                  </a:lnTo>
                  <a:lnTo>
                    <a:pt x="24884" y="0"/>
                  </a:lnTo>
                  <a:lnTo>
                    <a:pt x="24884" y="35361"/>
                  </a:lnTo>
                  <a:lnTo>
                    <a:pt x="38854" y="35361"/>
                  </a:lnTo>
                  <a:lnTo>
                    <a:pt x="38854" y="42783"/>
                  </a:lnTo>
                  <a:lnTo>
                    <a:pt x="24884" y="42783"/>
                  </a:lnTo>
                  <a:lnTo>
                    <a:pt x="24884" y="51950"/>
                  </a:lnTo>
                  <a:lnTo>
                    <a:pt x="26521" y="53605"/>
                  </a:lnTo>
                  <a:lnTo>
                    <a:pt x="28114" y="55251"/>
                  </a:lnTo>
                  <a:lnTo>
                    <a:pt x="29664" y="56888"/>
                  </a:lnTo>
                  <a:lnTo>
                    <a:pt x="31170" y="58516"/>
                  </a:lnTo>
                  <a:lnTo>
                    <a:pt x="32633" y="60136"/>
                  </a:lnTo>
                  <a:lnTo>
                    <a:pt x="34051" y="61747"/>
                  </a:lnTo>
                  <a:lnTo>
                    <a:pt x="35427" y="63349"/>
                  </a:lnTo>
                  <a:lnTo>
                    <a:pt x="36758" y="64943"/>
                  </a:lnTo>
                  <a:lnTo>
                    <a:pt x="38046" y="66527"/>
                  </a:lnTo>
                  <a:lnTo>
                    <a:pt x="39290" y="68103"/>
                  </a:lnTo>
                  <a:lnTo>
                    <a:pt x="33178" y="76398"/>
                  </a:lnTo>
                  <a:lnTo>
                    <a:pt x="32388" y="74844"/>
                  </a:lnTo>
                  <a:lnTo>
                    <a:pt x="31589" y="73325"/>
                  </a:lnTo>
                  <a:lnTo>
                    <a:pt x="30782" y="71840"/>
                  </a:lnTo>
                  <a:lnTo>
                    <a:pt x="29965" y="70391"/>
                  </a:lnTo>
                  <a:lnTo>
                    <a:pt x="29140" y="68976"/>
                  </a:lnTo>
                  <a:lnTo>
                    <a:pt x="28306" y="67597"/>
                  </a:lnTo>
                  <a:lnTo>
                    <a:pt x="27464" y="66252"/>
                  </a:lnTo>
                  <a:lnTo>
                    <a:pt x="26612" y="64943"/>
                  </a:lnTo>
                  <a:lnTo>
                    <a:pt x="25752" y="63668"/>
                  </a:lnTo>
                  <a:lnTo>
                    <a:pt x="24884" y="62428"/>
                  </a:lnTo>
                  <a:lnTo>
                    <a:pt x="24884" y="100409"/>
                  </a:lnTo>
                  <a:lnTo>
                    <a:pt x="17025" y="100409"/>
                  </a:lnTo>
                  <a:lnTo>
                    <a:pt x="17025" y="61991"/>
                  </a:lnTo>
                  <a:lnTo>
                    <a:pt x="16048" y="64331"/>
                  </a:lnTo>
                  <a:lnTo>
                    <a:pt x="15035" y="66636"/>
                  </a:lnTo>
                  <a:lnTo>
                    <a:pt x="13987" y="68907"/>
                  </a:lnTo>
                  <a:lnTo>
                    <a:pt x="12904" y="71142"/>
                  </a:lnTo>
                  <a:lnTo>
                    <a:pt x="11787" y="73342"/>
                  </a:lnTo>
                  <a:lnTo>
                    <a:pt x="10634" y="75507"/>
                  </a:lnTo>
                  <a:lnTo>
                    <a:pt x="9447" y="77638"/>
                  </a:lnTo>
                  <a:lnTo>
                    <a:pt x="8224" y="79733"/>
                  </a:lnTo>
                  <a:lnTo>
                    <a:pt x="6967" y="81794"/>
                  </a:lnTo>
                  <a:lnTo>
                    <a:pt x="5675" y="83819"/>
                  </a:lnTo>
                  <a:lnTo>
                    <a:pt x="0" y="76835"/>
                  </a:lnTo>
                  <a:lnTo>
                    <a:pt x="2126" y="73822"/>
                  </a:lnTo>
                  <a:lnTo>
                    <a:pt x="4138" y="70723"/>
                  </a:lnTo>
                  <a:lnTo>
                    <a:pt x="6037" y="67536"/>
                  </a:lnTo>
                  <a:lnTo>
                    <a:pt x="7823" y="64262"/>
                  </a:lnTo>
                  <a:lnTo>
                    <a:pt x="9495" y="60900"/>
                  </a:lnTo>
                  <a:lnTo>
                    <a:pt x="11053" y="57451"/>
                  </a:lnTo>
                  <a:lnTo>
                    <a:pt x="12498" y="53915"/>
                  </a:lnTo>
                  <a:lnTo>
                    <a:pt x="13830" y="50292"/>
                  </a:lnTo>
                  <a:lnTo>
                    <a:pt x="15048" y="46581"/>
                  </a:lnTo>
                  <a:lnTo>
                    <a:pt x="16152" y="42783"/>
                  </a:lnTo>
                  <a:lnTo>
                    <a:pt x="2619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560999" y="2879744"/>
              <a:ext cx="11350" cy="24010"/>
            </a:xfrm>
            <a:custGeom>
              <a:avLst/>
              <a:pathLst>
                <a:path w="11350" h="24010">
                  <a:moveTo>
                    <a:pt x="6985" y="0"/>
                  </a:moveTo>
                  <a:lnTo>
                    <a:pt x="7500" y="1938"/>
                  </a:lnTo>
                  <a:lnTo>
                    <a:pt x="7997" y="3911"/>
                  </a:lnTo>
                  <a:lnTo>
                    <a:pt x="8478" y="5919"/>
                  </a:lnTo>
                  <a:lnTo>
                    <a:pt x="8940" y="7962"/>
                  </a:lnTo>
                  <a:lnTo>
                    <a:pt x="9386" y="10040"/>
                  </a:lnTo>
                  <a:lnTo>
                    <a:pt x="9813" y="12153"/>
                  </a:lnTo>
                  <a:lnTo>
                    <a:pt x="10224" y="14301"/>
                  </a:lnTo>
                  <a:lnTo>
                    <a:pt x="10617" y="16484"/>
                  </a:lnTo>
                  <a:lnTo>
                    <a:pt x="10992" y="18702"/>
                  </a:lnTo>
                  <a:lnTo>
                    <a:pt x="11350" y="20955"/>
                  </a:lnTo>
                  <a:lnTo>
                    <a:pt x="4802" y="24010"/>
                  </a:lnTo>
                  <a:lnTo>
                    <a:pt x="4439" y="21679"/>
                  </a:lnTo>
                  <a:lnTo>
                    <a:pt x="4051" y="19400"/>
                  </a:lnTo>
                  <a:lnTo>
                    <a:pt x="3636" y="17174"/>
                  </a:lnTo>
                  <a:lnTo>
                    <a:pt x="3195" y="15000"/>
                  </a:lnTo>
                  <a:lnTo>
                    <a:pt x="2728" y="12878"/>
                  </a:lnTo>
                  <a:lnTo>
                    <a:pt x="2235" y="10809"/>
                  </a:lnTo>
                  <a:lnTo>
                    <a:pt x="1715" y="8792"/>
                  </a:lnTo>
                  <a:lnTo>
                    <a:pt x="1169" y="6827"/>
                  </a:lnTo>
                  <a:lnTo>
                    <a:pt x="598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585447" y="2879744"/>
              <a:ext cx="13096" cy="24447"/>
            </a:xfrm>
            <a:custGeom>
              <a:avLst/>
              <a:pathLst>
                <a:path w="13096" h="24447">
                  <a:moveTo>
                    <a:pt x="6548" y="0"/>
                  </a:moveTo>
                  <a:lnTo>
                    <a:pt x="13096" y="2182"/>
                  </a:lnTo>
                  <a:lnTo>
                    <a:pt x="12476" y="4762"/>
                  </a:lnTo>
                  <a:lnTo>
                    <a:pt x="11839" y="7264"/>
                  </a:lnTo>
                  <a:lnTo>
                    <a:pt x="11184" y="9687"/>
                  </a:lnTo>
                  <a:lnTo>
                    <a:pt x="10512" y="12031"/>
                  </a:lnTo>
                  <a:lnTo>
                    <a:pt x="9822" y="14297"/>
                  </a:lnTo>
                  <a:lnTo>
                    <a:pt x="9115" y="16484"/>
                  </a:lnTo>
                  <a:lnTo>
                    <a:pt x="8390" y="18593"/>
                  </a:lnTo>
                  <a:lnTo>
                    <a:pt x="7648" y="20623"/>
                  </a:lnTo>
                  <a:lnTo>
                    <a:pt x="6888" y="22574"/>
                  </a:lnTo>
                  <a:lnTo>
                    <a:pt x="6111" y="24447"/>
                  </a:lnTo>
                  <a:lnTo>
                    <a:pt x="0" y="20955"/>
                  </a:lnTo>
                  <a:lnTo>
                    <a:pt x="851" y="18859"/>
                  </a:lnTo>
                  <a:lnTo>
                    <a:pt x="1658" y="16764"/>
                  </a:lnTo>
                  <a:lnTo>
                    <a:pt x="2422" y="14668"/>
                  </a:lnTo>
                  <a:lnTo>
                    <a:pt x="3143" y="12573"/>
                  </a:lnTo>
                  <a:lnTo>
                    <a:pt x="3819" y="10477"/>
                  </a:lnTo>
                  <a:lnTo>
                    <a:pt x="4452" y="8382"/>
                  </a:lnTo>
                  <a:lnTo>
                    <a:pt x="5042" y="6286"/>
                  </a:lnTo>
                  <a:lnTo>
                    <a:pt x="5588" y="4191"/>
                  </a:lnTo>
                  <a:lnTo>
                    <a:pt x="6090" y="209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592869" y="2871449"/>
              <a:ext cx="67230" cy="101282"/>
            </a:xfrm>
            <a:custGeom>
              <a:avLst/>
              <a:pathLst>
                <a:path w="67230" h="101282">
                  <a:moveTo>
                    <a:pt x="39727" y="0"/>
                  </a:moveTo>
                  <a:lnTo>
                    <a:pt x="40159" y="881"/>
                  </a:lnTo>
                  <a:lnTo>
                    <a:pt x="40582" y="1781"/>
                  </a:lnTo>
                  <a:lnTo>
                    <a:pt x="40997" y="2697"/>
                  </a:lnTo>
                  <a:lnTo>
                    <a:pt x="41403" y="3632"/>
                  </a:lnTo>
                  <a:lnTo>
                    <a:pt x="41800" y="4583"/>
                  </a:lnTo>
                  <a:lnTo>
                    <a:pt x="42189" y="5553"/>
                  </a:lnTo>
                  <a:lnTo>
                    <a:pt x="42569" y="6539"/>
                  </a:lnTo>
                  <a:lnTo>
                    <a:pt x="42940" y="7543"/>
                  </a:lnTo>
                  <a:lnTo>
                    <a:pt x="43302" y="8565"/>
                  </a:lnTo>
                  <a:lnTo>
                    <a:pt x="43656" y="9604"/>
                  </a:lnTo>
                  <a:lnTo>
                    <a:pt x="66794" y="9604"/>
                  </a:lnTo>
                  <a:lnTo>
                    <a:pt x="66794" y="17025"/>
                  </a:lnTo>
                  <a:lnTo>
                    <a:pt x="44092" y="17025"/>
                  </a:lnTo>
                  <a:lnTo>
                    <a:pt x="44092" y="24010"/>
                  </a:lnTo>
                  <a:lnTo>
                    <a:pt x="61991" y="24010"/>
                  </a:lnTo>
                  <a:lnTo>
                    <a:pt x="61991" y="39290"/>
                  </a:lnTo>
                  <a:lnTo>
                    <a:pt x="67230" y="39290"/>
                  </a:lnTo>
                  <a:lnTo>
                    <a:pt x="67230" y="46712"/>
                  </a:lnTo>
                  <a:lnTo>
                    <a:pt x="61991" y="46712"/>
                  </a:lnTo>
                  <a:lnTo>
                    <a:pt x="61991" y="62428"/>
                  </a:lnTo>
                  <a:lnTo>
                    <a:pt x="44092" y="62428"/>
                  </a:lnTo>
                  <a:lnTo>
                    <a:pt x="44092" y="68976"/>
                  </a:lnTo>
                  <a:lnTo>
                    <a:pt x="62428" y="68976"/>
                  </a:lnTo>
                  <a:lnTo>
                    <a:pt x="62428" y="101282"/>
                  </a:lnTo>
                  <a:lnTo>
                    <a:pt x="54133" y="101282"/>
                  </a:lnTo>
                  <a:lnTo>
                    <a:pt x="54133" y="96480"/>
                  </a:lnTo>
                  <a:lnTo>
                    <a:pt x="28376" y="96480"/>
                  </a:lnTo>
                  <a:lnTo>
                    <a:pt x="28376" y="101282"/>
                  </a:lnTo>
                  <a:lnTo>
                    <a:pt x="20518" y="101282"/>
                  </a:lnTo>
                  <a:lnTo>
                    <a:pt x="20518" y="68976"/>
                  </a:lnTo>
                  <a:lnTo>
                    <a:pt x="35798" y="68976"/>
                  </a:lnTo>
                  <a:lnTo>
                    <a:pt x="35798" y="62428"/>
                  </a:lnTo>
                  <a:lnTo>
                    <a:pt x="20954" y="62428"/>
                  </a:lnTo>
                  <a:lnTo>
                    <a:pt x="20954" y="55006"/>
                  </a:lnTo>
                  <a:lnTo>
                    <a:pt x="35798" y="55006"/>
                  </a:lnTo>
                  <a:lnTo>
                    <a:pt x="35798" y="46712"/>
                  </a:lnTo>
                  <a:lnTo>
                    <a:pt x="17025" y="46712"/>
                  </a:lnTo>
                  <a:lnTo>
                    <a:pt x="17025" y="51077"/>
                  </a:lnTo>
                  <a:lnTo>
                    <a:pt x="16929" y="56766"/>
                  </a:lnTo>
                  <a:lnTo>
                    <a:pt x="16641" y="62306"/>
                  </a:lnTo>
                  <a:lnTo>
                    <a:pt x="16161" y="67697"/>
                  </a:lnTo>
                  <a:lnTo>
                    <a:pt x="15489" y="72940"/>
                  </a:lnTo>
                  <a:lnTo>
                    <a:pt x="14624" y="78035"/>
                  </a:lnTo>
                  <a:lnTo>
                    <a:pt x="13568" y="82981"/>
                  </a:lnTo>
                  <a:lnTo>
                    <a:pt x="12319" y="87779"/>
                  </a:lnTo>
                  <a:lnTo>
                    <a:pt x="10879" y="92429"/>
                  </a:lnTo>
                  <a:lnTo>
                    <a:pt x="9246" y="96929"/>
                  </a:lnTo>
                  <a:lnTo>
                    <a:pt x="7421" y="101282"/>
                  </a:lnTo>
                  <a:lnTo>
                    <a:pt x="0" y="96916"/>
                  </a:lnTo>
                  <a:lnTo>
                    <a:pt x="1741" y="92429"/>
                  </a:lnTo>
                  <a:lnTo>
                    <a:pt x="3300" y="87871"/>
                  </a:lnTo>
                  <a:lnTo>
                    <a:pt x="4675" y="83243"/>
                  </a:lnTo>
                  <a:lnTo>
                    <a:pt x="5867" y="78546"/>
                  </a:lnTo>
                  <a:lnTo>
                    <a:pt x="6875" y="73779"/>
                  </a:lnTo>
                  <a:lnTo>
                    <a:pt x="7700" y="68941"/>
                  </a:lnTo>
                  <a:lnTo>
                    <a:pt x="8342" y="64034"/>
                  </a:lnTo>
                  <a:lnTo>
                    <a:pt x="8801" y="59058"/>
                  </a:lnTo>
                  <a:lnTo>
                    <a:pt x="9076" y="54011"/>
                  </a:lnTo>
                  <a:lnTo>
                    <a:pt x="9167" y="48895"/>
                  </a:lnTo>
                  <a:lnTo>
                    <a:pt x="9167" y="9604"/>
                  </a:lnTo>
                  <a:lnTo>
                    <a:pt x="34051" y="9604"/>
                  </a:lnTo>
                  <a:lnTo>
                    <a:pt x="33785" y="8827"/>
                  </a:lnTo>
                  <a:lnTo>
                    <a:pt x="33510" y="8067"/>
                  </a:lnTo>
                  <a:lnTo>
                    <a:pt x="33226" y="7325"/>
                  </a:lnTo>
                  <a:lnTo>
                    <a:pt x="32934" y="6600"/>
                  </a:lnTo>
                  <a:lnTo>
                    <a:pt x="32633" y="5893"/>
                  </a:lnTo>
                  <a:lnTo>
                    <a:pt x="32323" y="5203"/>
                  </a:lnTo>
                  <a:lnTo>
                    <a:pt x="32004" y="4531"/>
                  </a:lnTo>
                  <a:lnTo>
                    <a:pt x="31676" y="3876"/>
                  </a:lnTo>
                  <a:lnTo>
                    <a:pt x="31340" y="3239"/>
                  </a:lnTo>
                  <a:lnTo>
                    <a:pt x="30995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609894" y="2888475"/>
              <a:ext cx="18772" cy="22264"/>
            </a:xfrm>
            <a:custGeom>
              <a:avLst/>
              <a:pathLst>
                <a:path w="18772" h="22264">
                  <a:moveTo>
                    <a:pt x="18772" y="6984"/>
                  </a:moveTo>
                  <a:lnTo>
                    <a:pt x="18772" y="0"/>
                  </a:lnTo>
                  <a:lnTo>
                    <a:pt x="0" y="0"/>
                  </a:lnTo>
                  <a:lnTo>
                    <a:pt x="0" y="22264"/>
                  </a:lnTo>
                  <a:lnTo>
                    <a:pt x="18772" y="22264"/>
                  </a:lnTo>
                  <a:lnTo>
                    <a:pt x="18772" y="14406"/>
                  </a:lnTo>
                  <a:lnTo>
                    <a:pt x="3929" y="14406"/>
                  </a:lnTo>
                  <a:lnTo>
                    <a:pt x="3929" y="698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636961" y="2902882"/>
              <a:ext cx="9604" cy="7858"/>
            </a:xfrm>
            <a:custGeom>
              <a:avLst/>
              <a:pathLst>
                <a:path w="9604" h="7858">
                  <a:moveTo>
                    <a:pt x="0" y="0"/>
                  </a:moveTo>
                  <a:lnTo>
                    <a:pt x="0" y="7858"/>
                  </a:lnTo>
                  <a:lnTo>
                    <a:pt x="9604" y="7858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636961" y="2918161"/>
              <a:ext cx="9604" cy="8294"/>
            </a:xfrm>
            <a:custGeom>
              <a:avLst/>
              <a:pathLst>
                <a:path w="9604" h="8294">
                  <a:moveTo>
                    <a:pt x="0" y="0"/>
                  </a:moveTo>
                  <a:lnTo>
                    <a:pt x="0" y="8294"/>
                  </a:lnTo>
                  <a:lnTo>
                    <a:pt x="9604" y="8294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621245" y="2947848"/>
              <a:ext cx="25757" cy="12660"/>
            </a:xfrm>
            <a:custGeom>
              <a:avLst/>
              <a:pathLst>
                <a:path w="25757" h="12660">
                  <a:moveTo>
                    <a:pt x="0" y="12660"/>
                  </a:moveTo>
                  <a:lnTo>
                    <a:pt x="25757" y="12660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6935310" y="2818534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7830116" y="2875378"/>
              <a:ext cx="44965" cy="97353"/>
            </a:xfrm>
            <a:custGeom>
              <a:avLst/>
              <a:pathLst>
                <a:path w="44965" h="97353">
                  <a:moveTo>
                    <a:pt x="0" y="0"/>
                  </a:moveTo>
                  <a:lnTo>
                    <a:pt x="44965" y="0"/>
                  </a:lnTo>
                  <a:lnTo>
                    <a:pt x="44965" y="7858"/>
                  </a:lnTo>
                  <a:lnTo>
                    <a:pt x="30559" y="7858"/>
                  </a:lnTo>
                  <a:lnTo>
                    <a:pt x="30559" y="18335"/>
                  </a:lnTo>
                  <a:lnTo>
                    <a:pt x="42346" y="18335"/>
                  </a:lnTo>
                  <a:lnTo>
                    <a:pt x="42346" y="97353"/>
                  </a:lnTo>
                  <a:lnTo>
                    <a:pt x="34488" y="97353"/>
                  </a:lnTo>
                  <a:lnTo>
                    <a:pt x="34488" y="91678"/>
                  </a:lnTo>
                  <a:lnTo>
                    <a:pt x="10040" y="91678"/>
                  </a:lnTo>
                  <a:lnTo>
                    <a:pt x="10040" y="97353"/>
                  </a:lnTo>
                  <a:lnTo>
                    <a:pt x="2182" y="97353"/>
                  </a:lnTo>
                  <a:lnTo>
                    <a:pt x="2182" y="18335"/>
                  </a:lnTo>
                  <a:lnTo>
                    <a:pt x="13970" y="18335"/>
                  </a:lnTo>
                  <a:lnTo>
                    <a:pt x="1397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7850198" y="2883236"/>
              <a:ext cx="3929" cy="10477"/>
            </a:xfrm>
            <a:custGeom>
              <a:avLst/>
              <a:pathLst>
                <a:path w="3929" h="10477">
                  <a:moveTo>
                    <a:pt x="3929" y="10477"/>
                  </a:moveTo>
                  <a:lnTo>
                    <a:pt x="3929" y="0"/>
                  </a:lnTo>
                  <a:lnTo>
                    <a:pt x="0" y="0"/>
                  </a:lnTo>
                  <a:lnTo>
                    <a:pt x="0" y="104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7840157" y="2901136"/>
              <a:ext cx="24447" cy="41473"/>
            </a:xfrm>
            <a:custGeom>
              <a:avLst/>
              <a:pathLst>
                <a:path w="24447" h="41473">
                  <a:moveTo>
                    <a:pt x="0" y="41473"/>
                  </a:moveTo>
                  <a:lnTo>
                    <a:pt x="24447" y="41473"/>
                  </a:lnTo>
                  <a:lnTo>
                    <a:pt x="24447" y="31432"/>
                  </a:lnTo>
                  <a:lnTo>
                    <a:pt x="23183" y="31417"/>
                  </a:lnTo>
                  <a:lnTo>
                    <a:pt x="22011" y="31371"/>
                  </a:lnTo>
                  <a:lnTo>
                    <a:pt x="20930" y="31294"/>
                  </a:lnTo>
                  <a:lnTo>
                    <a:pt x="19942" y="31188"/>
                  </a:lnTo>
                  <a:lnTo>
                    <a:pt x="19045" y="31050"/>
                  </a:lnTo>
                  <a:lnTo>
                    <a:pt x="18239" y="30882"/>
                  </a:lnTo>
                  <a:lnTo>
                    <a:pt x="17525" y="30683"/>
                  </a:lnTo>
                  <a:lnTo>
                    <a:pt x="16903" y="30454"/>
                  </a:lnTo>
                  <a:lnTo>
                    <a:pt x="16373" y="30194"/>
                  </a:lnTo>
                  <a:lnTo>
                    <a:pt x="15934" y="29904"/>
                  </a:lnTo>
                  <a:lnTo>
                    <a:pt x="15561" y="29557"/>
                  </a:lnTo>
                  <a:lnTo>
                    <a:pt x="15227" y="29127"/>
                  </a:lnTo>
                  <a:lnTo>
                    <a:pt x="14932" y="28614"/>
                  </a:lnTo>
                  <a:lnTo>
                    <a:pt x="14677" y="28018"/>
                  </a:lnTo>
                  <a:lnTo>
                    <a:pt x="14461" y="27339"/>
                  </a:lnTo>
                  <a:lnTo>
                    <a:pt x="14284" y="26577"/>
                  </a:lnTo>
                  <a:lnTo>
                    <a:pt x="14146" y="25733"/>
                  </a:lnTo>
                  <a:lnTo>
                    <a:pt x="14048" y="24805"/>
                  </a:lnTo>
                  <a:lnTo>
                    <a:pt x="13989" y="23794"/>
                  </a:lnTo>
                  <a:lnTo>
                    <a:pt x="13969" y="22701"/>
                  </a:lnTo>
                  <a:lnTo>
                    <a:pt x="13969" y="0"/>
                  </a:lnTo>
                  <a:lnTo>
                    <a:pt x="10040" y="0"/>
                  </a:lnTo>
                  <a:lnTo>
                    <a:pt x="10040" y="11350"/>
                  </a:lnTo>
                  <a:lnTo>
                    <a:pt x="9971" y="14345"/>
                  </a:lnTo>
                  <a:lnTo>
                    <a:pt x="9761" y="17218"/>
                  </a:lnTo>
                  <a:lnTo>
                    <a:pt x="9412" y="19968"/>
                  </a:lnTo>
                  <a:lnTo>
                    <a:pt x="8923" y="22596"/>
                  </a:lnTo>
                  <a:lnTo>
                    <a:pt x="8294" y="25102"/>
                  </a:lnTo>
                  <a:lnTo>
                    <a:pt x="7526" y="27485"/>
                  </a:lnTo>
                  <a:lnTo>
                    <a:pt x="6618" y="29747"/>
                  </a:lnTo>
                  <a:lnTo>
                    <a:pt x="5570" y="31886"/>
                  </a:lnTo>
                  <a:lnTo>
                    <a:pt x="4383" y="33903"/>
                  </a:lnTo>
                  <a:lnTo>
                    <a:pt x="3055" y="35798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7860676" y="2901136"/>
              <a:ext cx="3929" cy="24010"/>
            </a:xfrm>
            <a:custGeom>
              <a:avLst/>
              <a:pathLst>
                <a:path w="3929" h="24010">
                  <a:moveTo>
                    <a:pt x="0" y="0"/>
                  </a:moveTo>
                  <a:lnTo>
                    <a:pt x="0" y="20954"/>
                  </a:lnTo>
                  <a:lnTo>
                    <a:pt x="6" y="21374"/>
                  </a:lnTo>
                  <a:lnTo>
                    <a:pt x="26" y="21758"/>
                  </a:lnTo>
                  <a:lnTo>
                    <a:pt x="58" y="22107"/>
                  </a:lnTo>
                  <a:lnTo>
                    <a:pt x="104" y="22421"/>
                  </a:lnTo>
                  <a:lnTo>
                    <a:pt x="163" y="22701"/>
                  </a:lnTo>
                  <a:lnTo>
                    <a:pt x="235" y="22945"/>
                  </a:lnTo>
                  <a:lnTo>
                    <a:pt x="320" y="23155"/>
                  </a:lnTo>
                  <a:lnTo>
                    <a:pt x="419" y="23329"/>
                  </a:lnTo>
                  <a:lnTo>
                    <a:pt x="654" y="23574"/>
                  </a:lnTo>
                  <a:lnTo>
                    <a:pt x="805" y="23657"/>
                  </a:lnTo>
                  <a:lnTo>
                    <a:pt x="995" y="23731"/>
                  </a:lnTo>
                  <a:lnTo>
                    <a:pt x="1224" y="23797"/>
                  </a:lnTo>
                  <a:lnTo>
                    <a:pt x="1493" y="23853"/>
                  </a:lnTo>
                  <a:lnTo>
                    <a:pt x="1800" y="23901"/>
                  </a:lnTo>
                  <a:lnTo>
                    <a:pt x="2147" y="23941"/>
                  </a:lnTo>
                  <a:lnTo>
                    <a:pt x="2534" y="23971"/>
                  </a:lnTo>
                  <a:lnTo>
                    <a:pt x="2959" y="23993"/>
                  </a:lnTo>
                  <a:lnTo>
                    <a:pt x="3424" y="24006"/>
                  </a:lnTo>
                  <a:lnTo>
                    <a:pt x="3929" y="24010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7840157" y="2901136"/>
              <a:ext cx="3929" cy="27066"/>
            </a:xfrm>
            <a:custGeom>
              <a:avLst/>
              <a:pathLst>
                <a:path w="3929" h="27066">
                  <a:moveTo>
                    <a:pt x="0" y="27066"/>
                  </a:moveTo>
                  <a:lnTo>
                    <a:pt x="746" y="25730"/>
                  </a:lnTo>
                  <a:lnTo>
                    <a:pt x="1414" y="24342"/>
                  </a:lnTo>
                  <a:lnTo>
                    <a:pt x="2003" y="22902"/>
                  </a:lnTo>
                  <a:lnTo>
                    <a:pt x="2514" y="21409"/>
                  </a:lnTo>
                  <a:lnTo>
                    <a:pt x="2946" y="19863"/>
                  </a:lnTo>
                  <a:lnTo>
                    <a:pt x="3300" y="18265"/>
                  </a:lnTo>
                  <a:lnTo>
                    <a:pt x="3575" y="16615"/>
                  </a:lnTo>
                  <a:lnTo>
                    <a:pt x="3771" y="14912"/>
                  </a:lnTo>
                  <a:lnTo>
                    <a:pt x="3889" y="13157"/>
                  </a:lnTo>
                  <a:lnTo>
                    <a:pt x="3929" y="11350"/>
                  </a:lnTo>
                  <a:lnTo>
                    <a:pt x="39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7840157" y="2950467"/>
              <a:ext cx="24447" cy="8731"/>
            </a:xfrm>
            <a:custGeom>
              <a:avLst/>
              <a:pathLst>
                <a:path w="24447" h="8731">
                  <a:moveTo>
                    <a:pt x="0" y="8731"/>
                  </a:moveTo>
                  <a:lnTo>
                    <a:pt x="24447" y="8731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877702" y="2871449"/>
              <a:ext cx="51950" cy="32305"/>
            </a:xfrm>
            <a:custGeom>
              <a:avLst/>
              <a:pathLst>
                <a:path w="51950" h="32305">
                  <a:moveTo>
                    <a:pt x="39727" y="5675"/>
                  </a:moveTo>
                  <a:lnTo>
                    <a:pt x="41185" y="7705"/>
                  </a:lnTo>
                  <a:lnTo>
                    <a:pt x="42591" y="9779"/>
                  </a:lnTo>
                  <a:lnTo>
                    <a:pt x="43944" y="11896"/>
                  </a:lnTo>
                  <a:lnTo>
                    <a:pt x="45245" y="14057"/>
                  </a:lnTo>
                  <a:lnTo>
                    <a:pt x="46493" y="16261"/>
                  </a:lnTo>
                  <a:lnTo>
                    <a:pt x="47690" y="18510"/>
                  </a:lnTo>
                  <a:lnTo>
                    <a:pt x="48833" y="20802"/>
                  </a:lnTo>
                  <a:lnTo>
                    <a:pt x="49925" y="23137"/>
                  </a:lnTo>
                  <a:lnTo>
                    <a:pt x="50964" y="25517"/>
                  </a:lnTo>
                  <a:lnTo>
                    <a:pt x="51950" y="27940"/>
                  </a:lnTo>
                  <a:lnTo>
                    <a:pt x="43656" y="32305"/>
                  </a:lnTo>
                  <a:lnTo>
                    <a:pt x="41036" y="25757"/>
                  </a:lnTo>
                  <a:lnTo>
                    <a:pt x="37352" y="26350"/>
                  </a:lnTo>
                  <a:lnTo>
                    <a:pt x="33632" y="26909"/>
                  </a:lnTo>
                  <a:lnTo>
                    <a:pt x="29878" y="27433"/>
                  </a:lnTo>
                  <a:lnTo>
                    <a:pt x="26088" y="27922"/>
                  </a:lnTo>
                  <a:lnTo>
                    <a:pt x="22264" y="28376"/>
                  </a:lnTo>
                  <a:lnTo>
                    <a:pt x="18405" y="28795"/>
                  </a:lnTo>
                  <a:lnTo>
                    <a:pt x="14511" y="29179"/>
                  </a:lnTo>
                  <a:lnTo>
                    <a:pt x="10582" y="29529"/>
                  </a:lnTo>
                  <a:lnTo>
                    <a:pt x="6618" y="29843"/>
                  </a:lnTo>
                  <a:lnTo>
                    <a:pt x="2619" y="30122"/>
                  </a:lnTo>
                  <a:lnTo>
                    <a:pt x="0" y="22701"/>
                  </a:lnTo>
                  <a:lnTo>
                    <a:pt x="1807" y="21059"/>
                  </a:lnTo>
                  <a:lnTo>
                    <a:pt x="3562" y="19278"/>
                  </a:lnTo>
                  <a:lnTo>
                    <a:pt x="5264" y="17357"/>
                  </a:lnTo>
                  <a:lnTo>
                    <a:pt x="6915" y="15297"/>
                  </a:lnTo>
                  <a:lnTo>
                    <a:pt x="8512" y="13096"/>
                  </a:lnTo>
                  <a:lnTo>
                    <a:pt x="10058" y="10756"/>
                  </a:lnTo>
                  <a:lnTo>
                    <a:pt x="11551" y="8277"/>
                  </a:lnTo>
                  <a:lnTo>
                    <a:pt x="12992" y="5657"/>
                  </a:lnTo>
                  <a:lnTo>
                    <a:pt x="14380" y="2898"/>
                  </a:lnTo>
                  <a:lnTo>
                    <a:pt x="15716" y="0"/>
                  </a:lnTo>
                  <a:lnTo>
                    <a:pt x="24010" y="2619"/>
                  </a:lnTo>
                  <a:lnTo>
                    <a:pt x="22875" y="5085"/>
                  </a:lnTo>
                  <a:lnTo>
                    <a:pt x="21740" y="7421"/>
                  </a:lnTo>
                  <a:lnTo>
                    <a:pt x="20605" y="9626"/>
                  </a:lnTo>
                  <a:lnTo>
                    <a:pt x="19470" y="11699"/>
                  </a:lnTo>
                  <a:lnTo>
                    <a:pt x="18335" y="13642"/>
                  </a:lnTo>
                  <a:lnTo>
                    <a:pt x="17200" y="15454"/>
                  </a:lnTo>
                  <a:lnTo>
                    <a:pt x="16065" y="17135"/>
                  </a:lnTo>
                  <a:lnTo>
                    <a:pt x="14930" y="18684"/>
                  </a:lnTo>
                  <a:lnTo>
                    <a:pt x="13795" y="20103"/>
                  </a:lnTo>
                  <a:lnTo>
                    <a:pt x="12660" y="21391"/>
                  </a:lnTo>
                  <a:lnTo>
                    <a:pt x="15030" y="21203"/>
                  </a:lnTo>
                  <a:lnTo>
                    <a:pt x="17427" y="20989"/>
                  </a:lnTo>
                  <a:lnTo>
                    <a:pt x="19850" y="20749"/>
                  </a:lnTo>
                  <a:lnTo>
                    <a:pt x="22299" y="20483"/>
                  </a:lnTo>
                  <a:lnTo>
                    <a:pt x="24774" y="20191"/>
                  </a:lnTo>
                  <a:lnTo>
                    <a:pt x="27276" y="19872"/>
                  </a:lnTo>
                  <a:lnTo>
                    <a:pt x="29804" y="19527"/>
                  </a:lnTo>
                  <a:lnTo>
                    <a:pt x="32358" y="19156"/>
                  </a:lnTo>
                  <a:lnTo>
                    <a:pt x="34938" y="18759"/>
                  </a:lnTo>
                  <a:lnTo>
                    <a:pt x="37544" y="18335"/>
                  </a:lnTo>
                  <a:lnTo>
                    <a:pt x="37099" y="17379"/>
                  </a:lnTo>
                  <a:lnTo>
                    <a:pt x="36636" y="16432"/>
                  </a:lnTo>
                  <a:lnTo>
                    <a:pt x="36156" y="15493"/>
                  </a:lnTo>
                  <a:lnTo>
                    <a:pt x="35658" y="14563"/>
                  </a:lnTo>
                  <a:lnTo>
                    <a:pt x="35143" y="13642"/>
                  </a:lnTo>
                  <a:lnTo>
                    <a:pt x="34610" y="12730"/>
                  </a:lnTo>
                  <a:lnTo>
                    <a:pt x="34060" y="11826"/>
                  </a:lnTo>
                  <a:lnTo>
                    <a:pt x="33493" y="10931"/>
                  </a:lnTo>
                  <a:lnTo>
                    <a:pt x="32908" y="10045"/>
                  </a:lnTo>
                  <a:lnTo>
                    <a:pt x="32305" y="916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7907825" y="2902009"/>
              <a:ext cx="23574" cy="20955"/>
            </a:xfrm>
            <a:custGeom>
              <a:avLst/>
              <a:pathLst>
                <a:path w="23574" h="20955">
                  <a:moveTo>
                    <a:pt x="5238" y="0"/>
                  </a:moveTo>
                  <a:lnTo>
                    <a:pt x="7229" y="1244"/>
                  </a:lnTo>
                  <a:lnTo>
                    <a:pt x="9185" y="2532"/>
                  </a:lnTo>
                  <a:lnTo>
                    <a:pt x="11106" y="3863"/>
                  </a:lnTo>
                  <a:lnTo>
                    <a:pt x="12992" y="5238"/>
                  </a:lnTo>
                  <a:lnTo>
                    <a:pt x="14843" y="6657"/>
                  </a:lnTo>
                  <a:lnTo>
                    <a:pt x="16659" y="8120"/>
                  </a:lnTo>
                  <a:lnTo>
                    <a:pt x="18440" y="9626"/>
                  </a:lnTo>
                  <a:lnTo>
                    <a:pt x="20186" y="11176"/>
                  </a:lnTo>
                  <a:lnTo>
                    <a:pt x="21897" y="12769"/>
                  </a:lnTo>
                  <a:lnTo>
                    <a:pt x="23574" y="14406"/>
                  </a:lnTo>
                  <a:lnTo>
                    <a:pt x="17462" y="20955"/>
                  </a:lnTo>
                  <a:lnTo>
                    <a:pt x="15873" y="19234"/>
                  </a:lnTo>
                  <a:lnTo>
                    <a:pt x="14249" y="17567"/>
                  </a:lnTo>
                  <a:lnTo>
                    <a:pt x="12590" y="15951"/>
                  </a:lnTo>
                  <a:lnTo>
                    <a:pt x="10896" y="14389"/>
                  </a:lnTo>
                  <a:lnTo>
                    <a:pt x="9167" y="12878"/>
                  </a:lnTo>
                  <a:lnTo>
                    <a:pt x="7404" y="11420"/>
                  </a:lnTo>
                  <a:lnTo>
                    <a:pt x="5605" y="10014"/>
                  </a:lnTo>
                  <a:lnTo>
                    <a:pt x="3771" y="8661"/>
                  </a:lnTo>
                  <a:lnTo>
                    <a:pt x="1903" y="7360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7873773" y="2904191"/>
              <a:ext cx="20081" cy="22701"/>
            </a:xfrm>
            <a:custGeom>
              <a:avLst/>
              <a:pathLst>
                <a:path w="20081" h="22701">
                  <a:moveTo>
                    <a:pt x="12660" y="0"/>
                  </a:moveTo>
                  <a:lnTo>
                    <a:pt x="20081" y="3929"/>
                  </a:lnTo>
                  <a:lnTo>
                    <a:pt x="18920" y="5845"/>
                  </a:lnTo>
                  <a:lnTo>
                    <a:pt x="17706" y="7753"/>
                  </a:lnTo>
                  <a:lnTo>
                    <a:pt x="16440" y="9652"/>
                  </a:lnTo>
                  <a:lnTo>
                    <a:pt x="15122" y="11542"/>
                  </a:lnTo>
                  <a:lnTo>
                    <a:pt x="13751" y="13424"/>
                  </a:lnTo>
                  <a:lnTo>
                    <a:pt x="12328" y="15297"/>
                  </a:lnTo>
                  <a:lnTo>
                    <a:pt x="10852" y="17161"/>
                  </a:lnTo>
                  <a:lnTo>
                    <a:pt x="9324" y="19016"/>
                  </a:lnTo>
                  <a:lnTo>
                    <a:pt x="7744" y="20863"/>
                  </a:lnTo>
                  <a:lnTo>
                    <a:pt x="6111" y="22701"/>
                  </a:lnTo>
                  <a:lnTo>
                    <a:pt x="0" y="17025"/>
                  </a:lnTo>
                  <a:lnTo>
                    <a:pt x="1541" y="15362"/>
                  </a:lnTo>
                  <a:lnTo>
                    <a:pt x="3021" y="13690"/>
                  </a:lnTo>
                  <a:lnTo>
                    <a:pt x="4439" y="12009"/>
                  </a:lnTo>
                  <a:lnTo>
                    <a:pt x="5797" y="10320"/>
                  </a:lnTo>
                  <a:lnTo>
                    <a:pt x="7094" y="8622"/>
                  </a:lnTo>
                  <a:lnTo>
                    <a:pt x="8329" y="6915"/>
                  </a:lnTo>
                  <a:lnTo>
                    <a:pt x="9503" y="5199"/>
                  </a:lnTo>
                  <a:lnTo>
                    <a:pt x="10617" y="3475"/>
                  </a:lnTo>
                  <a:lnTo>
                    <a:pt x="11669" y="17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7873336" y="2916415"/>
              <a:ext cx="58062" cy="56753"/>
            </a:xfrm>
            <a:custGeom>
              <a:avLst/>
              <a:pathLst>
                <a:path w="58062" h="56753">
                  <a:moveTo>
                    <a:pt x="20955" y="0"/>
                  </a:moveTo>
                  <a:lnTo>
                    <a:pt x="29686" y="2182"/>
                  </a:lnTo>
                  <a:lnTo>
                    <a:pt x="29419" y="2876"/>
                  </a:lnTo>
                  <a:lnTo>
                    <a:pt x="29144" y="3562"/>
                  </a:lnTo>
                  <a:lnTo>
                    <a:pt x="28861" y="4239"/>
                  </a:lnTo>
                  <a:lnTo>
                    <a:pt x="28568" y="4906"/>
                  </a:lnTo>
                  <a:lnTo>
                    <a:pt x="28267" y="5566"/>
                  </a:lnTo>
                  <a:lnTo>
                    <a:pt x="27957" y="6216"/>
                  </a:lnTo>
                  <a:lnTo>
                    <a:pt x="27638" y="6858"/>
                  </a:lnTo>
                  <a:lnTo>
                    <a:pt x="27311" y="7491"/>
                  </a:lnTo>
                  <a:lnTo>
                    <a:pt x="26975" y="8115"/>
                  </a:lnTo>
                  <a:lnTo>
                    <a:pt x="26630" y="8731"/>
                  </a:lnTo>
                  <a:lnTo>
                    <a:pt x="50204" y="8731"/>
                  </a:lnTo>
                  <a:lnTo>
                    <a:pt x="50204" y="16152"/>
                  </a:lnTo>
                  <a:lnTo>
                    <a:pt x="50165" y="16482"/>
                  </a:lnTo>
                  <a:lnTo>
                    <a:pt x="50047" y="16947"/>
                  </a:lnTo>
                  <a:lnTo>
                    <a:pt x="49851" y="17547"/>
                  </a:lnTo>
                  <a:lnTo>
                    <a:pt x="49576" y="18283"/>
                  </a:lnTo>
                  <a:lnTo>
                    <a:pt x="49222" y="19154"/>
                  </a:lnTo>
                  <a:lnTo>
                    <a:pt x="48790" y="20160"/>
                  </a:lnTo>
                  <a:lnTo>
                    <a:pt x="48279" y="21302"/>
                  </a:lnTo>
                  <a:lnTo>
                    <a:pt x="47690" y="22579"/>
                  </a:lnTo>
                  <a:lnTo>
                    <a:pt x="47022" y="23991"/>
                  </a:lnTo>
                  <a:lnTo>
                    <a:pt x="46275" y="25538"/>
                  </a:lnTo>
                  <a:lnTo>
                    <a:pt x="45485" y="27121"/>
                  </a:lnTo>
                  <a:lnTo>
                    <a:pt x="44686" y="28638"/>
                  </a:lnTo>
                  <a:lnTo>
                    <a:pt x="43878" y="30090"/>
                  </a:lnTo>
                  <a:lnTo>
                    <a:pt x="43062" y="31476"/>
                  </a:lnTo>
                  <a:lnTo>
                    <a:pt x="42237" y="32796"/>
                  </a:lnTo>
                  <a:lnTo>
                    <a:pt x="41403" y="34051"/>
                  </a:lnTo>
                  <a:lnTo>
                    <a:pt x="40561" y="35241"/>
                  </a:lnTo>
                  <a:lnTo>
                    <a:pt x="39709" y="36365"/>
                  </a:lnTo>
                  <a:lnTo>
                    <a:pt x="38849" y="37424"/>
                  </a:lnTo>
                  <a:lnTo>
                    <a:pt x="37980" y="38417"/>
                  </a:lnTo>
                  <a:lnTo>
                    <a:pt x="39831" y="39618"/>
                  </a:lnTo>
                  <a:lnTo>
                    <a:pt x="41717" y="40774"/>
                  </a:lnTo>
                  <a:lnTo>
                    <a:pt x="43638" y="41888"/>
                  </a:lnTo>
                  <a:lnTo>
                    <a:pt x="45594" y="42957"/>
                  </a:lnTo>
                  <a:lnTo>
                    <a:pt x="47585" y="43983"/>
                  </a:lnTo>
                  <a:lnTo>
                    <a:pt x="49610" y="44965"/>
                  </a:lnTo>
                  <a:lnTo>
                    <a:pt x="51671" y="45904"/>
                  </a:lnTo>
                  <a:lnTo>
                    <a:pt x="53767" y="46799"/>
                  </a:lnTo>
                  <a:lnTo>
                    <a:pt x="55897" y="47650"/>
                  </a:lnTo>
                  <a:lnTo>
                    <a:pt x="58062" y="48458"/>
                  </a:lnTo>
                  <a:lnTo>
                    <a:pt x="53697" y="56753"/>
                  </a:lnTo>
                  <a:lnTo>
                    <a:pt x="51274" y="55845"/>
                  </a:lnTo>
                  <a:lnTo>
                    <a:pt x="48895" y="54867"/>
                  </a:lnTo>
                  <a:lnTo>
                    <a:pt x="46559" y="53819"/>
                  </a:lnTo>
                  <a:lnTo>
                    <a:pt x="44267" y="52701"/>
                  </a:lnTo>
                  <a:lnTo>
                    <a:pt x="42019" y="51514"/>
                  </a:lnTo>
                  <a:lnTo>
                    <a:pt x="39814" y="50257"/>
                  </a:lnTo>
                  <a:lnTo>
                    <a:pt x="37653" y="48929"/>
                  </a:lnTo>
                  <a:lnTo>
                    <a:pt x="35536" y="47532"/>
                  </a:lnTo>
                  <a:lnTo>
                    <a:pt x="33462" y="46066"/>
                  </a:lnTo>
                  <a:lnTo>
                    <a:pt x="31432" y="44529"/>
                  </a:lnTo>
                  <a:lnTo>
                    <a:pt x="29389" y="46061"/>
                  </a:lnTo>
                  <a:lnTo>
                    <a:pt x="27276" y="47515"/>
                  </a:lnTo>
                  <a:lnTo>
                    <a:pt x="25093" y="48890"/>
                  </a:lnTo>
                  <a:lnTo>
                    <a:pt x="22840" y="50187"/>
                  </a:lnTo>
                  <a:lnTo>
                    <a:pt x="20518" y="51405"/>
                  </a:lnTo>
                  <a:lnTo>
                    <a:pt x="18126" y="52544"/>
                  </a:lnTo>
                  <a:lnTo>
                    <a:pt x="15663" y="53605"/>
                  </a:lnTo>
                  <a:lnTo>
                    <a:pt x="13131" y="54587"/>
                  </a:lnTo>
                  <a:lnTo>
                    <a:pt x="10529" y="55491"/>
                  </a:lnTo>
                  <a:lnTo>
                    <a:pt x="7858" y="56316"/>
                  </a:lnTo>
                  <a:lnTo>
                    <a:pt x="3929" y="48021"/>
                  </a:lnTo>
                  <a:lnTo>
                    <a:pt x="6417" y="47380"/>
                  </a:lnTo>
                  <a:lnTo>
                    <a:pt x="8818" y="46677"/>
                  </a:lnTo>
                  <a:lnTo>
                    <a:pt x="11132" y="45913"/>
                  </a:lnTo>
                  <a:lnTo>
                    <a:pt x="13358" y="45088"/>
                  </a:lnTo>
                  <a:lnTo>
                    <a:pt x="15497" y="44201"/>
                  </a:lnTo>
                  <a:lnTo>
                    <a:pt x="17549" y="43254"/>
                  </a:lnTo>
                  <a:lnTo>
                    <a:pt x="19514" y="42246"/>
                  </a:lnTo>
                  <a:lnTo>
                    <a:pt x="21391" y="41176"/>
                  </a:lnTo>
                  <a:lnTo>
                    <a:pt x="23181" y="40045"/>
                  </a:lnTo>
                  <a:lnTo>
                    <a:pt x="24884" y="38854"/>
                  </a:lnTo>
                  <a:lnTo>
                    <a:pt x="23849" y="37701"/>
                  </a:lnTo>
                  <a:lnTo>
                    <a:pt x="22840" y="36514"/>
                  </a:lnTo>
                  <a:lnTo>
                    <a:pt x="21858" y="35291"/>
                  </a:lnTo>
                  <a:lnTo>
                    <a:pt x="20902" y="34034"/>
                  </a:lnTo>
                  <a:lnTo>
                    <a:pt x="19972" y="32742"/>
                  </a:lnTo>
                  <a:lnTo>
                    <a:pt x="19069" y="31415"/>
                  </a:lnTo>
                  <a:lnTo>
                    <a:pt x="18191" y="30052"/>
                  </a:lnTo>
                  <a:lnTo>
                    <a:pt x="17340" y="28655"/>
                  </a:lnTo>
                  <a:lnTo>
                    <a:pt x="16515" y="27224"/>
                  </a:lnTo>
                  <a:lnTo>
                    <a:pt x="15716" y="25757"/>
                  </a:lnTo>
                  <a:lnTo>
                    <a:pt x="14838" y="26708"/>
                  </a:lnTo>
                  <a:lnTo>
                    <a:pt x="13952" y="27643"/>
                  </a:lnTo>
                  <a:lnTo>
                    <a:pt x="13057" y="28559"/>
                  </a:lnTo>
                  <a:lnTo>
                    <a:pt x="12153" y="29459"/>
                  </a:lnTo>
                  <a:lnTo>
                    <a:pt x="11241" y="30341"/>
                  </a:lnTo>
                  <a:lnTo>
                    <a:pt x="10320" y="31205"/>
                  </a:lnTo>
                  <a:lnTo>
                    <a:pt x="9390" y="32052"/>
                  </a:lnTo>
                  <a:lnTo>
                    <a:pt x="8451" y="32881"/>
                  </a:lnTo>
                  <a:lnTo>
                    <a:pt x="7504" y="33693"/>
                  </a:lnTo>
                  <a:lnTo>
                    <a:pt x="6548" y="34488"/>
                  </a:lnTo>
                  <a:lnTo>
                    <a:pt x="0" y="27503"/>
                  </a:lnTo>
                  <a:lnTo>
                    <a:pt x="2645" y="25263"/>
                  </a:lnTo>
                  <a:lnTo>
                    <a:pt x="5168" y="22910"/>
                  </a:lnTo>
                  <a:lnTo>
                    <a:pt x="7569" y="20444"/>
                  </a:lnTo>
                  <a:lnTo>
                    <a:pt x="9848" y="17864"/>
                  </a:lnTo>
                  <a:lnTo>
                    <a:pt x="12005" y="15170"/>
                  </a:lnTo>
                  <a:lnTo>
                    <a:pt x="14039" y="12363"/>
                  </a:lnTo>
                  <a:lnTo>
                    <a:pt x="15951" y="9442"/>
                  </a:lnTo>
                  <a:lnTo>
                    <a:pt x="17741" y="6408"/>
                  </a:lnTo>
                  <a:lnTo>
                    <a:pt x="19409" y="326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893855" y="2932568"/>
              <a:ext cx="20518" cy="17025"/>
            </a:xfrm>
            <a:custGeom>
              <a:avLst/>
              <a:pathLst>
                <a:path w="20518" h="17025">
                  <a:moveTo>
                    <a:pt x="0" y="3055"/>
                  </a:moveTo>
                  <a:lnTo>
                    <a:pt x="973" y="4610"/>
                  </a:lnTo>
                  <a:lnTo>
                    <a:pt x="1973" y="6129"/>
                  </a:lnTo>
                  <a:lnTo>
                    <a:pt x="2999" y="7613"/>
                  </a:lnTo>
                  <a:lnTo>
                    <a:pt x="4051" y="9063"/>
                  </a:lnTo>
                  <a:lnTo>
                    <a:pt x="5129" y="10477"/>
                  </a:lnTo>
                  <a:lnTo>
                    <a:pt x="6234" y="11857"/>
                  </a:lnTo>
                  <a:lnTo>
                    <a:pt x="7364" y="13201"/>
                  </a:lnTo>
                  <a:lnTo>
                    <a:pt x="8521" y="14511"/>
                  </a:lnTo>
                  <a:lnTo>
                    <a:pt x="9704" y="15786"/>
                  </a:lnTo>
                  <a:lnTo>
                    <a:pt x="10914" y="17025"/>
                  </a:lnTo>
                  <a:lnTo>
                    <a:pt x="12110" y="15676"/>
                  </a:lnTo>
                  <a:lnTo>
                    <a:pt x="13254" y="14249"/>
                  </a:lnTo>
                  <a:lnTo>
                    <a:pt x="14345" y="12743"/>
                  </a:lnTo>
                  <a:lnTo>
                    <a:pt x="15384" y="11158"/>
                  </a:lnTo>
                  <a:lnTo>
                    <a:pt x="16371" y="9495"/>
                  </a:lnTo>
                  <a:lnTo>
                    <a:pt x="17305" y="7753"/>
                  </a:lnTo>
                  <a:lnTo>
                    <a:pt x="18187" y="5932"/>
                  </a:lnTo>
                  <a:lnTo>
                    <a:pt x="19016" y="4033"/>
                  </a:lnTo>
                  <a:lnTo>
                    <a:pt x="19793" y="2056"/>
                  </a:lnTo>
                  <a:lnTo>
                    <a:pt x="20518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7941876" y="2872322"/>
              <a:ext cx="39727" cy="100845"/>
            </a:xfrm>
            <a:custGeom>
              <a:avLst/>
              <a:pathLst>
                <a:path w="39727" h="100845">
                  <a:moveTo>
                    <a:pt x="14843" y="0"/>
                  </a:moveTo>
                  <a:lnTo>
                    <a:pt x="22701" y="1746"/>
                  </a:lnTo>
                  <a:lnTo>
                    <a:pt x="22434" y="3575"/>
                  </a:lnTo>
                  <a:lnTo>
                    <a:pt x="22159" y="5395"/>
                  </a:lnTo>
                  <a:lnTo>
                    <a:pt x="21876" y="7207"/>
                  </a:lnTo>
                  <a:lnTo>
                    <a:pt x="21583" y="9010"/>
                  </a:lnTo>
                  <a:lnTo>
                    <a:pt x="21282" y="10804"/>
                  </a:lnTo>
                  <a:lnTo>
                    <a:pt x="20972" y="12590"/>
                  </a:lnTo>
                  <a:lnTo>
                    <a:pt x="20653" y="14367"/>
                  </a:lnTo>
                  <a:lnTo>
                    <a:pt x="20326" y="16135"/>
                  </a:lnTo>
                  <a:lnTo>
                    <a:pt x="19990" y="17894"/>
                  </a:lnTo>
                  <a:lnTo>
                    <a:pt x="19645" y="19645"/>
                  </a:lnTo>
                  <a:lnTo>
                    <a:pt x="36234" y="19645"/>
                  </a:lnTo>
                  <a:lnTo>
                    <a:pt x="35915" y="25717"/>
                  </a:lnTo>
                  <a:lnTo>
                    <a:pt x="35483" y="31537"/>
                  </a:lnTo>
                  <a:lnTo>
                    <a:pt x="34938" y="37103"/>
                  </a:lnTo>
                  <a:lnTo>
                    <a:pt x="34278" y="42416"/>
                  </a:lnTo>
                  <a:lnTo>
                    <a:pt x="33506" y="47476"/>
                  </a:lnTo>
                  <a:lnTo>
                    <a:pt x="32619" y="52282"/>
                  </a:lnTo>
                  <a:lnTo>
                    <a:pt x="31620" y="56836"/>
                  </a:lnTo>
                  <a:lnTo>
                    <a:pt x="30506" y="61136"/>
                  </a:lnTo>
                  <a:lnTo>
                    <a:pt x="29280" y="65183"/>
                  </a:lnTo>
                  <a:lnTo>
                    <a:pt x="27939" y="68976"/>
                  </a:lnTo>
                  <a:lnTo>
                    <a:pt x="29158" y="70111"/>
                  </a:lnTo>
                  <a:lnTo>
                    <a:pt x="30367" y="71247"/>
                  </a:lnTo>
                  <a:lnTo>
                    <a:pt x="31567" y="72382"/>
                  </a:lnTo>
                  <a:lnTo>
                    <a:pt x="32759" y="73517"/>
                  </a:lnTo>
                  <a:lnTo>
                    <a:pt x="33942" y="74652"/>
                  </a:lnTo>
                  <a:lnTo>
                    <a:pt x="35117" y="75787"/>
                  </a:lnTo>
                  <a:lnTo>
                    <a:pt x="36282" y="76922"/>
                  </a:lnTo>
                  <a:lnTo>
                    <a:pt x="37439" y="78057"/>
                  </a:lnTo>
                  <a:lnTo>
                    <a:pt x="38587" y="79192"/>
                  </a:lnTo>
                  <a:lnTo>
                    <a:pt x="39727" y="80327"/>
                  </a:lnTo>
                  <a:lnTo>
                    <a:pt x="32305" y="85566"/>
                  </a:lnTo>
                  <a:lnTo>
                    <a:pt x="31598" y="84697"/>
                  </a:lnTo>
                  <a:lnTo>
                    <a:pt x="30873" y="83837"/>
                  </a:lnTo>
                  <a:lnTo>
                    <a:pt x="30131" y="82986"/>
                  </a:lnTo>
                  <a:lnTo>
                    <a:pt x="29371" y="82143"/>
                  </a:lnTo>
                  <a:lnTo>
                    <a:pt x="28594" y="81309"/>
                  </a:lnTo>
                  <a:lnTo>
                    <a:pt x="27800" y="80484"/>
                  </a:lnTo>
                  <a:lnTo>
                    <a:pt x="26988" y="79668"/>
                  </a:lnTo>
                  <a:lnTo>
                    <a:pt x="26158" y="78860"/>
                  </a:lnTo>
                  <a:lnTo>
                    <a:pt x="25311" y="78061"/>
                  </a:lnTo>
                  <a:lnTo>
                    <a:pt x="24447" y="77271"/>
                  </a:lnTo>
                  <a:lnTo>
                    <a:pt x="22915" y="80100"/>
                  </a:lnTo>
                  <a:lnTo>
                    <a:pt x="21286" y="82824"/>
                  </a:lnTo>
                  <a:lnTo>
                    <a:pt x="19562" y="85444"/>
                  </a:lnTo>
                  <a:lnTo>
                    <a:pt x="17741" y="87958"/>
                  </a:lnTo>
                  <a:lnTo>
                    <a:pt x="15825" y="90368"/>
                  </a:lnTo>
                  <a:lnTo>
                    <a:pt x="13812" y="92673"/>
                  </a:lnTo>
                  <a:lnTo>
                    <a:pt x="11704" y="94873"/>
                  </a:lnTo>
                  <a:lnTo>
                    <a:pt x="9499" y="96969"/>
                  </a:lnTo>
                  <a:lnTo>
                    <a:pt x="7198" y="98959"/>
                  </a:lnTo>
                  <a:lnTo>
                    <a:pt x="4802" y="100845"/>
                  </a:lnTo>
                  <a:lnTo>
                    <a:pt x="0" y="93860"/>
                  </a:lnTo>
                  <a:lnTo>
                    <a:pt x="2222" y="92057"/>
                  </a:lnTo>
                  <a:lnTo>
                    <a:pt x="4348" y="90141"/>
                  </a:lnTo>
                  <a:lnTo>
                    <a:pt x="6378" y="88111"/>
                  </a:lnTo>
                  <a:lnTo>
                    <a:pt x="8312" y="85967"/>
                  </a:lnTo>
                  <a:lnTo>
                    <a:pt x="10150" y="83710"/>
                  </a:lnTo>
                  <a:lnTo>
                    <a:pt x="11891" y="81340"/>
                  </a:lnTo>
                  <a:lnTo>
                    <a:pt x="13537" y="78856"/>
                  </a:lnTo>
                  <a:lnTo>
                    <a:pt x="15087" y="76258"/>
                  </a:lnTo>
                  <a:lnTo>
                    <a:pt x="16541" y="73547"/>
                  </a:lnTo>
                  <a:lnTo>
                    <a:pt x="17899" y="70723"/>
                  </a:lnTo>
                  <a:lnTo>
                    <a:pt x="16493" y="69422"/>
                  </a:lnTo>
                  <a:lnTo>
                    <a:pt x="15070" y="68138"/>
                  </a:lnTo>
                  <a:lnTo>
                    <a:pt x="13629" y="66872"/>
                  </a:lnTo>
                  <a:lnTo>
                    <a:pt x="12171" y="65624"/>
                  </a:lnTo>
                  <a:lnTo>
                    <a:pt x="10695" y="64392"/>
                  </a:lnTo>
                  <a:lnTo>
                    <a:pt x="9202" y="63179"/>
                  </a:lnTo>
                  <a:lnTo>
                    <a:pt x="7692" y="61983"/>
                  </a:lnTo>
                  <a:lnTo>
                    <a:pt x="6164" y="60804"/>
                  </a:lnTo>
                  <a:lnTo>
                    <a:pt x="4618" y="59643"/>
                  </a:lnTo>
                  <a:lnTo>
                    <a:pt x="3055" y="58499"/>
                  </a:lnTo>
                  <a:lnTo>
                    <a:pt x="3754" y="55600"/>
                  </a:lnTo>
                  <a:lnTo>
                    <a:pt x="4452" y="52666"/>
                  </a:lnTo>
                  <a:lnTo>
                    <a:pt x="5151" y="49698"/>
                  </a:lnTo>
                  <a:lnTo>
                    <a:pt x="5849" y="46694"/>
                  </a:lnTo>
                  <a:lnTo>
                    <a:pt x="6548" y="43656"/>
                  </a:lnTo>
                  <a:lnTo>
                    <a:pt x="7246" y="40582"/>
                  </a:lnTo>
                  <a:lnTo>
                    <a:pt x="7945" y="37474"/>
                  </a:lnTo>
                  <a:lnTo>
                    <a:pt x="8643" y="34331"/>
                  </a:lnTo>
                  <a:lnTo>
                    <a:pt x="9342" y="31153"/>
                  </a:lnTo>
                  <a:lnTo>
                    <a:pt x="10040" y="27939"/>
                  </a:lnTo>
                  <a:lnTo>
                    <a:pt x="0" y="27939"/>
                  </a:lnTo>
                  <a:lnTo>
                    <a:pt x="0" y="19645"/>
                  </a:lnTo>
                  <a:lnTo>
                    <a:pt x="11350" y="19645"/>
                  </a:lnTo>
                  <a:lnTo>
                    <a:pt x="11778" y="17720"/>
                  </a:lnTo>
                  <a:lnTo>
                    <a:pt x="12188" y="15786"/>
                  </a:lnTo>
                  <a:lnTo>
                    <a:pt x="12581" y="13843"/>
                  </a:lnTo>
                  <a:lnTo>
                    <a:pt x="12957" y="11891"/>
                  </a:lnTo>
                  <a:lnTo>
                    <a:pt x="13315" y="9931"/>
                  </a:lnTo>
                  <a:lnTo>
                    <a:pt x="13655" y="7962"/>
                  </a:lnTo>
                  <a:lnTo>
                    <a:pt x="13978" y="5985"/>
                  </a:lnTo>
                  <a:lnTo>
                    <a:pt x="14284" y="3998"/>
                  </a:lnTo>
                  <a:lnTo>
                    <a:pt x="14572" y="20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7954100" y="2900262"/>
              <a:ext cx="14843" cy="34925"/>
            </a:xfrm>
            <a:custGeom>
              <a:avLst/>
              <a:pathLst>
                <a:path w="14843" h="34925">
                  <a:moveTo>
                    <a:pt x="8731" y="34925"/>
                  </a:moveTo>
                  <a:lnTo>
                    <a:pt x="9578" y="32375"/>
                  </a:lnTo>
                  <a:lnTo>
                    <a:pt x="10372" y="29616"/>
                  </a:lnTo>
                  <a:lnTo>
                    <a:pt x="11114" y="26647"/>
                  </a:lnTo>
                  <a:lnTo>
                    <a:pt x="11804" y="23469"/>
                  </a:lnTo>
                  <a:lnTo>
                    <a:pt x="12442" y="20081"/>
                  </a:lnTo>
                  <a:lnTo>
                    <a:pt x="13027" y="16484"/>
                  </a:lnTo>
                  <a:lnTo>
                    <a:pt x="13559" y="12677"/>
                  </a:lnTo>
                  <a:lnTo>
                    <a:pt x="14039" y="8661"/>
                  </a:lnTo>
                  <a:lnTo>
                    <a:pt x="14467" y="4435"/>
                  </a:lnTo>
                  <a:lnTo>
                    <a:pt x="14843" y="0"/>
                  </a:lnTo>
                  <a:lnTo>
                    <a:pt x="6111" y="0"/>
                  </a:lnTo>
                  <a:lnTo>
                    <a:pt x="5500" y="3029"/>
                  </a:lnTo>
                  <a:lnTo>
                    <a:pt x="4889" y="6007"/>
                  </a:lnTo>
                  <a:lnTo>
                    <a:pt x="4278" y="8932"/>
                  </a:lnTo>
                  <a:lnTo>
                    <a:pt x="3667" y="11804"/>
                  </a:lnTo>
                  <a:lnTo>
                    <a:pt x="3055" y="14624"/>
                  </a:lnTo>
                  <a:lnTo>
                    <a:pt x="2444" y="17392"/>
                  </a:lnTo>
                  <a:lnTo>
                    <a:pt x="1833" y="20108"/>
                  </a:lnTo>
                  <a:lnTo>
                    <a:pt x="1222" y="22771"/>
                  </a:lnTo>
                  <a:lnTo>
                    <a:pt x="611" y="25381"/>
                  </a:lnTo>
                  <a:lnTo>
                    <a:pt x="0" y="279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7974619" y="2877998"/>
              <a:ext cx="64611" cy="94734"/>
            </a:xfrm>
            <a:custGeom>
              <a:avLst/>
              <a:pathLst>
                <a:path w="64611" h="94734">
                  <a:moveTo>
                    <a:pt x="7858" y="94297"/>
                  </a:moveTo>
                  <a:lnTo>
                    <a:pt x="7421" y="94734"/>
                  </a:lnTo>
                  <a:lnTo>
                    <a:pt x="0" y="88185"/>
                  </a:lnTo>
                  <a:lnTo>
                    <a:pt x="1610" y="85963"/>
                  </a:lnTo>
                  <a:lnTo>
                    <a:pt x="3125" y="83662"/>
                  </a:lnTo>
                  <a:lnTo>
                    <a:pt x="4544" y="81283"/>
                  </a:lnTo>
                  <a:lnTo>
                    <a:pt x="5867" y="78825"/>
                  </a:lnTo>
                  <a:lnTo>
                    <a:pt x="7094" y="76289"/>
                  </a:lnTo>
                  <a:lnTo>
                    <a:pt x="8224" y="73674"/>
                  </a:lnTo>
                  <a:lnTo>
                    <a:pt x="9259" y="70980"/>
                  </a:lnTo>
                  <a:lnTo>
                    <a:pt x="10198" y="68208"/>
                  </a:lnTo>
                  <a:lnTo>
                    <a:pt x="11040" y="65357"/>
                  </a:lnTo>
                  <a:lnTo>
                    <a:pt x="11787" y="62428"/>
                  </a:lnTo>
                  <a:lnTo>
                    <a:pt x="12463" y="59215"/>
                  </a:lnTo>
                  <a:lnTo>
                    <a:pt x="13096" y="55513"/>
                  </a:lnTo>
                  <a:lnTo>
                    <a:pt x="13686" y="51322"/>
                  </a:lnTo>
                  <a:lnTo>
                    <a:pt x="14231" y="46642"/>
                  </a:lnTo>
                  <a:lnTo>
                    <a:pt x="14733" y="41473"/>
                  </a:lnTo>
                  <a:lnTo>
                    <a:pt x="15192" y="35815"/>
                  </a:lnTo>
                  <a:lnTo>
                    <a:pt x="15607" y="29668"/>
                  </a:lnTo>
                  <a:lnTo>
                    <a:pt x="15978" y="23033"/>
                  </a:lnTo>
                  <a:lnTo>
                    <a:pt x="16305" y="15908"/>
                  </a:lnTo>
                  <a:lnTo>
                    <a:pt x="16589" y="8294"/>
                  </a:lnTo>
                  <a:lnTo>
                    <a:pt x="7858" y="8294"/>
                  </a:lnTo>
                  <a:lnTo>
                    <a:pt x="7858" y="0"/>
                  </a:lnTo>
                  <a:lnTo>
                    <a:pt x="52824" y="0"/>
                  </a:lnTo>
                  <a:lnTo>
                    <a:pt x="48895" y="32305"/>
                  </a:lnTo>
                  <a:lnTo>
                    <a:pt x="64611" y="32305"/>
                  </a:lnTo>
                  <a:lnTo>
                    <a:pt x="64314" y="39976"/>
                  </a:lnTo>
                  <a:lnTo>
                    <a:pt x="63947" y="47096"/>
                  </a:lnTo>
                  <a:lnTo>
                    <a:pt x="63511" y="53666"/>
                  </a:lnTo>
                  <a:lnTo>
                    <a:pt x="63004" y="59686"/>
                  </a:lnTo>
                  <a:lnTo>
                    <a:pt x="62428" y="65156"/>
                  </a:lnTo>
                  <a:lnTo>
                    <a:pt x="61782" y="70077"/>
                  </a:lnTo>
                  <a:lnTo>
                    <a:pt x="61066" y="74447"/>
                  </a:lnTo>
                  <a:lnTo>
                    <a:pt x="60280" y="78266"/>
                  </a:lnTo>
                  <a:lnTo>
                    <a:pt x="59424" y="81536"/>
                  </a:lnTo>
                  <a:lnTo>
                    <a:pt x="58499" y="84256"/>
                  </a:lnTo>
                  <a:lnTo>
                    <a:pt x="57717" y="86081"/>
                  </a:lnTo>
                  <a:lnTo>
                    <a:pt x="56770" y="87714"/>
                  </a:lnTo>
                  <a:lnTo>
                    <a:pt x="55657" y="89154"/>
                  </a:lnTo>
                  <a:lnTo>
                    <a:pt x="54378" y="90403"/>
                  </a:lnTo>
                  <a:lnTo>
                    <a:pt x="52933" y="91459"/>
                  </a:lnTo>
                  <a:lnTo>
                    <a:pt x="51322" y="92324"/>
                  </a:lnTo>
                  <a:lnTo>
                    <a:pt x="49545" y="92996"/>
                  </a:lnTo>
                  <a:lnTo>
                    <a:pt x="47602" y="93476"/>
                  </a:lnTo>
                  <a:lnTo>
                    <a:pt x="45494" y="93764"/>
                  </a:lnTo>
                  <a:lnTo>
                    <a:pt x="43219" y="93860"/>
                  </a:lnTo>
                  <a:lnTo>
                    <a:pt x="42774" y="93856"/>
                  </a:lnTo>
                  <a:lnTo>
                    <a:pt x="42311" y="93843"/>
                  </a:lnTo>
                  <a:lnTo>
                    <a:pt x="41831" y="93821"/>
                  </a:lnTo>
                  <a:lnTo>
                    <a:pt x="41333" y="93791"/>
                  </a:lnTo>
                  <a:lnTo>
                    <a:pt x="40818" y="93751"/>
                  </a:lnTo>
                  <a:lnTo>
                    <a:pt x="40285" y="93703"/>
                  </a:lnTo>
                  <a:lnTo>
                    <a:pt x="39735" y="93647"/>
                  </a:lnTo>
                  <a:lnTo>
                    <a:pt x="39168" y="93581"/>
                  </a:lnTo>
                  <a:lnTo>
                    <a:pt x="38583" y="93507"/>
                  </a:lnTo>
                  <a:lnTo>
                    <a:pt x="37980" y="93424"/>
                  </a:lnTo>
                  <a:lnTo>
                    <a:pt x="35798" y="83383"/>
                  </a:lnTo>
                  <a:lnTo>
                    <a:pt x="36736" y="83632"/>
                  </a:lnTo>
                  <a:lnTo>
                    <a:pt x="37631" y="83854"/>
                  </a:lnTo>
                  <a:lnTo>
                    <a:pt x="38482" y="84051"/>
                  </a:lnTo>
                  <a:lnTo>
                    <a:pt x="39290" y="84221"/>
                  </a:lnTo>
                  <a:lnTo>
                    <a:pt x="40054" y="84365"/>
                  </a:lnTo>
                  <a:lnTo>
                    <a:pt x="40774" y="84483"/>
                  </a:lnTo>
                  <a:lnTo>
                    <a:pt x="41451" y="84575"/>
                  </a:lnTo>
                  <a:lnTo>
                    <a:pt x="42084" y="84640"/>
                  </a:lnTo>
                  <a:lnTo>
                    <a:pt x="42673" y="84680"/>
                  </a:lnTo>
                  <a:lnTo>
                    <a:pt x="43219" y="84693"/>
                  </a:lnTo>
                  <a:lnTo>
                    <a:pt x="44398" y="84636"/>
                  </a:lnTo>
                  <a:lnTo>
                    <a:pt x="45489" y="84466"/>
                  </a:lnTo>
                  <a:lnTo>
                    <a:pt x="46493" y="84182"/>
                  </a:lnTo>
                  <a:lnTo>
                    <a:pt x="47410" y="83785"/>
                  </a:lnTo>
                  <a:lnTo>
                    <a:pt x="48240" y="83274"/>
                  </a:lnTo>
                  <a:lnTo>
                    <a:pt x="48982" y="82650"/>
                  </a:lnTo>
                  <a:lnTo>
                    <a:pt x="49637" y="81912"/>
                  </a:lnTo>
                  <a:lnTo>
                    <a:pt x="50204" y="81060"/>
                  </a:lnTo>
                  <a:lnTo>
                    <a:pt x="50684" y="80096"/>
                  </a:lnTo>
                  <a:lnTo>
                    <a:pt x="51077" y="79017"/>
                  </a:lnTo>
                  <a:lnTo>
                    <a:pt x="51592" y="77140"/>
                  </a:lnTo>
                  <a:lnTo>
                    <a:pt x="52090" y="74826"/>
                  </a:lnTo>
                  <a:lnTo>
                    <a:pt x="52570" y="72076"/>
                  </a:lnTo>
                  <a:lnTo>
                    <a:pt x="53033" y="68889"/>
                  </a:lnTo>
                  <a:lnTo>
                    <a:pt x="53478" y="65266"/>
                  </a:lnTo>
                  <a:lnTo>
                    <a:pt x="53906" y="61206"/>
                  </a:lnTo>
                  <a:lnTo>
                    <a:pt x="54317" y="56709"/>
                  </a:lnTo>
                  <a:lnTo>
                    <a:pt x="54710" y="51776"/>
                  </a:lnTo>
                  <a:lnTo>
                    <a:pt x="55085" y="46406"/>
                  </a:lnTo>
                  <a:lnTo>
                    <a:pt x="55443" y="40600"/>
                  </a:lnTo>
                  <a:lnTo>
                    <a:pt x="38417" y="40600"/>
                  </a:lnTo>
                  <a:lnTo>
                    <a:pt x="42783" y="8294"/>
                  </a:lnTo>
                  <a:lnTo>
                    <a:pt x="25757" y="8294"/>
                  </a:lnTo>
                  <a:lnTo>
                    <a:pt x="25469" y="16336"/>
                  </a:lnTo>
                  <a:lnTo>
                    <a:pt x="25128" y="23871"/>
                  </a:lnTo>
                  <a:lnTo>
                    <a:pt x="24735" y="30899"/>
                  </a:lnTo>
                  <a:lnTo>
                    <a:pt x="24290" y="37422"/>
                  </a:lnTo>
                  <a:lnTo>
                    <a:pt x="23792" y="43437"/>
                  </a:lnTo>
                  <a:lnTo>
                    <a:pt x="23242" y="48947"/>
                  </a:lnTo>
                  <a:lnTo>
                    <a:pt x="22640" y="53950"/>
                  </a:lnTo>
                  <a:lnTo>
                    <a:pt x="21985" y="58446"/>
                  </a:lnTo>
                  <a:lnTo>
                    <a:pt x="21278" y="62437"/>
                  </a:lnTo>
                  <a:lnTo>
                    <a:pt x="20518" y="65920"/>
                  </a:lnTo>
                  <a:lnTo>
                    <a:pt x="19684" y="69116"/>
                  </a:lnTo>
                  <a:lnTo>
                    <a:pt x="18754" y="72242"/>
                  </a:lnTo>
                  <a:lnTo>
                    <a:pt x="17728" y="75298"/>
                  </a:lnTo>
                  <a:lnTo>
                    <a:pt x="16606" y="78284"/>
                  </a:lnTo>
                  <a:lnTo>
                    <a:pt x="15388" y="81200"/>
                  </a:lnTo>
                  <a:lnTo>
                    <a:pt x="14074" y="84047"/>
                  </a:lnTo>
                  <a:lnTo>
                    <a:pt x="12664" y="86823"/>
                  </a:lnTo>
                  <a:lnTo>
                    <a:pt x="11158" y="89530"/>
                  </a:lnTo>
                  <a:lnTo>
                    <a:pt x="9556" y="92167"/>
                  </a:lnTo>
                  <a:lnTo>
                    <a:pt x="7858" y="9473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2232219" y="1590617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130955" y="1645278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126589" y="1672345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127462" y="1698976"/>
              <a:ext cx="27939" cy="45402"/>
            </a:xfrm>
            <a:custGeom>
              <a:avLst/>
              <a:pathLst>
                <a:path w="27939" h="45402">
                  <a:moveTo>
                    <a:pt x="20518" y="0"/>
                  </a:moveTo>
                  <a:lnTo>
                    <a:pt x="27939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159331" y="1643532"/>
              <a:ext cx="65920" cy="101282"/>
            </a:xfrm>
            <a:custGeom>
              <a:avLst/>
              <a:pathLst>
                <a:path w="65920" h="101282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5920" y="9167"/>
                  </a:lnTo>
                  <a:lnTo>
                    <a:pt x="65920" y="17025"/>
                  </a:lnTo>
                  <a:lnTo>
                    <a:pt x="57189" y="17025"/>
                  </a:lnTo>
                  <a:lnTo>
                    <a:pt x="56565" y="18331"/>
                  </a:lnTo>
                  <a:lnTo>
                    <a:pt x="55914" y="19627"/>
                  </a:lnTo>
                  <a:lnTo>
                    <a:pt x="55238" y="20915"/>
                  </a:lnTo>
                  <a:lnTo>
                    <a:pt x="54535" y="22194"/>
                  </a:lnTo>
                  <a:lnTo>
                    <a:pt x="53806" y="23465"/>
                  </a:lnTo>
                  <a:lnTo>
                    <a:pt x="53051" y="24726"/>
                  </a:lnTo>
                  <a:lnTo>
                    <a:pt x="52269" y="25979"/>
                  </a:lnTo>
                  <a:lnTo>
                    <a:pt x="51461" y="27224"/>
                  </a:lnTo>
                  <a:lnTo>
                    <a:pt x="50628" y="28459"/>
                  </a:lnTo>
                  <a:lnTo>
                    <a:pt x="49768" y="29686"/>
                  </a:lnTo>
                  <a:lnTo>
                    <a:pt x="65047" y="29686"/>
                  </a:lnTo>
                  <a:lnTo>
                    <a:pt x="65047" y="91241"/>
                  </a:lnTo>
                  <a:lnTo>
                    <a:pt x="65017" y="92260"/>
                  </a:lnTo>
                  <a:lnTo>
                    <a:pt x="64925" y="93223"/>
                  </a:lnTo>
                  <a:lnTo>
                    <a:pt x="64772" y="94129"/>
                  </a:lnTo>
                  <a:lnTo>
                    <a:pt x="64558" y="94978"/>
                  </a:lnTo>
                  <a:lnTo>
                    <a:pt x="64283" y="95770"/>
                  </a:lnTo>
                  <a:lnTo>
                    <a:pt x="63947" y="96506"/>
                  </a:lnTo>
                  <a:lnTo>
                    <a:pt x="63550" y="97185"/>
                  </a:lnTo>
                  <a:lnTo>
                    <a:pt x="63092" y="97807"/>
                  </a:lnTo>
                  <a:lnTo>
                    <a:pt x="62572" y="98372"/>
                  </a:lnTo>
                  <a:lnTo>
                    <a:pt x="61991" y="98881"/>
                  </a:lnTo>
                  <a:lnTo>
                    <a:pt x="61350" y="99337"/>
                  </a:lnTo>
                  <a:lnTo>
                    <a:pt x="60647" y="99745"/>
                  </a:lnTo>
                  <a:lnTo>
                    <a:pt x="59883" y="100105"/>
                  </a:lnTo>
                  <a:lnTo>
                    <a:pt x="59058" y="100418"/>
                  </a:lnTo>
                  <a:lnTo>
                    <a:pt x="58171" y="100682"/>
                  </a:lnTo>
                  <a:lnTo>
                    <a:pt x="57224" y="100898"/>
                  </a:lnTo>
                  <a:lnTo>
                    <a:pt x="56216" y="101066"/>
                  </a:lnTo>
                  <a:lnTo>
                    <a:pt x="55146" y="101186"/>
                  </a:lnTo>
                  <a:lnTo>
                    <a:pt x="54015" y="101258"/>
                  </a:lnTo>
                  <a:lnTo>
                    <a:pt x="52824" y="101282"/>
                  </a:lnTo>
                  <a:lnTo>
                    <a:pt x="52025" y="101273"/>
                  </a:lnTo>
                  <a:lnTo>
                    <a:pt x="51200" y="101247"/>
                  </a:lnTo>
                  <a:lnTo>
                    <a:pt x="50348" y="101203"/>
                  </a:lnTo>
                  <a:lnTo>
                    <a:pt x="49471" y="101142"/>
                  </a:lnTo>
                  <a:lnTo>
                    <a:pt x="48567" y="101064"/>
                  </a:lnTo>
                  <a:lnTo>
                    <a:pt x="47637" y="100968"/>
                  </a:lnTo>
                  <a:lnTo>
                    <a:pt x="46681" y="100854"/>
                  </a:lnTo>
                  <a:lnTo>
                    <a:pt x="45699" y="100723"/>
                  </a:lnTo>
                  <a:lnTo>
                    <a:pt x="44690" y="100575"/>
                  </a:lnTo>
                  <a:lnTo>
                    <a:pt x="43656" y="100409"/>
                  </a:lnTo>
                  <a:lnTo>
                    <a:pt x="41473" y="92987"/>
                  </a:lnTo>
                  <a:lnTo>
                    <a:pt x="42918" y="93070"/>
                  </a:lnTo>
                  <a:lnTo>
                    <a:pt x="44284" y="93144"/>
                  </a:lnTo>
                  <a:lnTo>
                    <a:pt x="45572" y="93210"/>
                  </a:lnTo>
                  <a:lnTo>
                    <a:pt x="46782" y="93267"/>
                  </a:lnTo>
                  <a:lnTo>
                    <a:pt x="47912" y="93315"/>
                  </a:lnTo>
                  <a:lnTo>
                    <a:pt x="48964" y="93354"/>
                  </a:lnTo>
                  <a:lnTo>
                    <a:pt x="49938" y="93385"/>
                  </a:lnTo>
                  <a:lnTo>
                    <a:pt x="50833" y="93406"/>
                  </a:lnTo>
                  <a:lnTo>
                    <a:pt x="51649" y="93420"/>
                  </a:lnTo>
                  <a:lnTo>
                    <a:pt x="52387" y="93424"/>
                  </a:lnTo>
                  <a:lnTo>
                    <a:pt x="53216" y="93385"/>
                  </a:lnTo>
                  <a:lnTo>
                    <a:pt x="53959" y="93267"/>
                  </a:lnTo>
                  <a:lnTo>
                    <a:pt x="54613" y="93070"/>
                  </a:lnTo>
                  <a:lnTo>
                    <a:pt x="55181" y="92795"/>
                  </a:lnTo>
                  <a:lnTo>
                    <a:pt x="55661" y="92442"/>
                  </a:lnTo>
                  <a:lnTo>
                    <a:pt x="56054" y="92009"/>
                  </a:lnTo>
                  <a:lnTo>
                    <a:pt x="56360" y="91499"/>
                  </a:lnTo>
                  <a:lnTo>
                    <a:pt x="56578" y="90909"/>
                  </a:lnTo>
                  <a:lnTo>
                    <a:pt x="56709" y="90241"/>
                  </a:lnTo>
                  <a:lnTo>
                    <a:pt x="56753" y="89495"/>
                  </a:lnTo>
                  <a:lnTo>
                    <a:pt x="56753" y="37544"/>
                  </a:lnTo>
                  <a:lnTo>
                    <a:pt x="37107" y="37544"/>
                  </a:lnTo>
                  <a:lnTo>
                    <a:pt x="37107" y="46275"/>
                  </a:lnTo>
                  <a:lnTo>
                    <a:pt x="52824" y="46275"/>
                  </a:lnTo>
                  <a:lnTo>
                    <a:pt x="52824" y="53697"/>
                  </a:lnTo>
                  <a:lnTo>
                    <a:pt x="37107" y="53697"/>
                  </a:lnTo>
                  <a:lnTo>
                    <a:pt x="37107" y="63301"/>
                  </a:lnTo>
                  <a:lnTo>
                    <a:pt x="48021" y="63301"/>
                  </a:lnTo>
                  <a:lnTo>
                    <a:pt x="48021" y="86439"/>
                  </a:lnTo>
                  <a:lnTo>
                    <a:pt x="17899" y="86439"/>
                  </a:lnTo>
                  <a:lnTo>
                    <a:pt x="17899" y="63301"/>
                  </a:lnTo>
                  <a:lnTo>
                    <a:pt x="29249" y="63301"/>
                  </a:lnTo>
                  <a:lnTo>
                    <a:pt x="29249" y="53697"/>
                  </a:lnTo>
                  <a:lnTo>
                    <a:pt x="14406" y="53697"/>
                  </a:lnTo>
                  <a:lnTo>
                    <a:pt x="14406" y="46275"/>
                  </a:lnTo>
                  <a:lnTo>
                    <a:pt x="29249" y="46275"/>
                  </a:lnTo>
                  <a:lnTo>
                    <a:pt x="29249" y="37544"/>
                  </a:lnTo>
                  <a:lnTo>
                    <a:pt x="10040" y="37544"/>
                  </a:lnTo>
                  <a:lnTo>
                    <a:pt x="10040" y="101282"/>
                  </a:lnTo>
                  <a:lnTo>
                    <a:pt x="1746" y="101282"/>
                  </a:lnTo>
                  <a:lnTo>
                    <a:pt x="1746" y="29686"/>
                  </a:lnTo>
                  <a:lnTo>
                    <a:pt x="17899" y="29686"/>
                  </a:lnTo>
                  <a:lnTo>
                    <a:pt x="17017" y="28380"/>
                  </a:lnTo>
                  <a:lnTo>
                    <a:pt x="16117" y="27084"/>
                  </a:lnTo>
                  <a:lnTo>
                    <a:pt x="15201" y="25796"/>
                  </a:lnTo>
                  <a:lnTo>
                    <a:pt x="14266" y="24517"/>
                  </a:lnTo>
                  <a:lnTo>
                    <a:pt x="13315" y="23246"/>
                  </a:lnTo>
                  <a:lnTo>
                    <a:pt x="12345" y="21985"/>
                  </a:lnTo>
                  <a:lnTo>
                    <a:pt x="11359" y="20732"/>
                  </a:lnTo>
                  <a:lnTo>
                    <a:pt x="10355" y="19488"/>
                  </a:lnTo>
                  <a:lnTo>
                    <a:pt x="9333" y="18252"/>
                  </a:lnTo>
                  <a:lnTo>
                    <a:pt x="8294" y="17025"/>
                  </a:lnTo>
                  <a:lnTo>
                    <a:pt x="0" y="17025"/>
                  </a:lnTo>
                  <a:lnTo>
                    <a:pt x="0" y="9167"/>
                  </a:lnTo>
                  <a:lnTo>
                    <a:pt x="27503" y="9167"/>
                  </a:lnTo>
                  <a:lnTo>
                    <a:pt x="27315" y="8473"/>
                  </a:lnTo>
                  <a:lnTo>
                    <a:pt x="27101" y="7788"/>
                  </a:lnTo>
                  <a:lnTo>
                    <a:pt x="26861" y="7111"/>
                  </a:lnTo>
                  <a:lnTo>
                    <a:pt x="26595" y="6443"/>
                  </a:lnTo>
                  <a:lnTo>
                    <a:pt x="26302" y="5784"/>
                  </a:lnTo>
                  <a:lnTo>
                    <a:pt x="25984" y="5133"/>
                  </a:lnTo>
                  <a:lnTo>
                    <a:pt x="25639" y="4492"/>
                  </a:lnTo>
                  <a:lnTo>
                    <a:pt x="25268" y="3859"/>
                  </a:lnTo>
                  <a:lnTo>
                    <a:pt x="24870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178540" y="1660558"/>
              <a:ext cx="28376" cy="12660"/>
            </a:xfrm>
            <a:custGeom>
              <a:avLst/>
              <a:pathLst>
                <a:path w="28376" h="12660">
                  <a:moveTo>
                    <a:pt x="8294" y="12660"/>
                  </a:moveTo>
                  <a:lnTo>
                    <a:pt x="21828" y="12660"/>
                  </a:lnTo>
                  <a:lnTo>
                    <a:pt x="22522" y="11590"/>
                  </a:lnTo>
                  <a:lnTo>
                    <a:pt x="23207" y="10477"/>
                  </a:lnTo>
                  <a:lnTo>
                    <a:pt x="23884" y="9320"/>
                  </a:lnTo>
                  <a:lnTo>
                    <a:pt x="24552" y="8120"/>
                  </a:lnTo>
                  <a:lnTo>
                    <a:pt x="25211" y="6875"/>
                  </a:lnTo>
                  <a:lnTo>
                    <a:pt x="25861" y="5587"/>
                  </a:lnTo>
                  <a:lnTo>
                    <a:pt x="26503" y="4256"/>
                  </a:lnTo>
                  <a:lnTo>
                    <a:pt x="27136" y="2881"/>
                  </a:lnTo>
                  <a:lnTo>
                    <a:pt x="27761" y="1462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947" y="1226"/>
                  </a:lnTo>
                  <a:lnTo>
                    <a:pt x="1868" y="2462"/>
                  </a:lnTo>
                  <a:lnTo>
                    <a:pt x="2763" y="3706"/>
                  </a:lnTo>
                  <a:lnTo>
                    <a:pt x="3632" y="4959"/>
                  </a:lnTo>
                  <a:lnTo>
                    <a:pt x="4474" y="6221"/>
                  </a:lnTo>
                  <a:lnTo>
                    <a:pt x="5291" y="7491"/>
                  </a:lnTo>
                  <a:lnTo>
                    <a:pt x="6081" y="8770"/>
                  </a:lnTo>
                  <a:lnTo>
                    <a:pt x="6845" y="10058"/>
                  </a:lnTo>
                  <a:lnTo>
                    <a:pt x="7583" y="11354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184652" y="1713382"/>
              <a:ext cx="15279" cy="10040"/>
            </a:xfrm>
            <a:custGeom>
              <a:avLst/>
              <a:pathLst>
                <a:path w="15279" h="10040">
                  <a:moveTo>
                    <a:pt x="0" y="10040"/>
                  </a:moveTo>
                  <a:lnTo>
                    <a:pt x="15279" y="10040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238786" y="1643969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282442" y="1698539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241842" y="1699412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308636" y="1644842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307763" y="1656192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4552687" y="1590617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116579" y="1647898"/>
              <a:ext cx="91678" cy="96916"/>
            </a:xfrm>
            <a:custGeom>
              <a:avLst/>
              <a:pathLst>
                <a:path w="91678" h="96916">
                  <a:moveTo>
                    <a:pt x="91678" y="0"/>
                  </a:moveTo>
                  <a:lnTo>
                    <a:pt x="91678" y="96916"/>
                  </a:lnTo>
                  <a:lnTo>
                    <a:pt x="82946" y="96916"/>
                  </a:lnTo>
                  <a:lnTo>
                    <a:pt x="82946" y="90804"/>
                  </a:lnTo>
                  <a:lnTo>
                    <a:pt x="8731" y="90804"/>
                  </a:lnTo>
                  <a:lnTo>
                    <a:pt x="8731" y="96916"/>
                  </a:lnTo>
                  <a:lnTo>
                    <a:pt x="0" y="96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125310" y="1656192"/>
              <a:ext cx="74215" cy="74215"/>
            </a:xfrm>
            <a:custGeom>
              <a:avLst/>
              <a:pathLst>
                <a:path w="74215" h="74215">
                  <a:moveTo>
                    <a:pt x="0" y="74215"/>
                  </a:moveTo>
                  <a:lnTo>
                    <a:pt x="74215" y="74215"/>
                  </a:lnTo>
                  <a:lnTo>
                    <a:pt x="742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130112" y="1660122"/>
              <a:ext cx="64611" cy="64174"/>
            </a:xfrm>
            <a:custGeom>
              <a:avLst/>
              <a:pathLst>
                <a:path w="64611" h="64174">
                  <a:moveTo>
                    <a:pt x="0" y="12660"/>
                  </a:moveTo>
                  <a:lnTo>
                    <a:pt x="27939" y="12660"/>
                  </a:lnTo>
                  <a:lnTo>
                    <a:pt x="27939" y="0"/>
                  </a:lnTo>
                  <a:lnTo>
                    <a:pt x="36671" y="0"/>
                  </a:lnTo>
                  <a:lnTo>
                    <a:pt x="36671" y="12660"/>
                  </a:lnTo>
                  <a:lnTo>
                    <a:pt x="64611" y="12660"/>
                  </a:lnTo>
                  <a:lnTo>
                    <a:pt x="64611" y="20955"/>
                  </a:lnTo>
                  <a:lnTo>
                    <a:pt x="36671" y="20955"/>
                  </a:lnTo>
                  <a:lnTo>
                    <a:pt x="36671" y="33615"/>
                  </a:lnTo>
                  <a:lnTo>
                    <a:pt x="57189" y="33615"/>
                  </a:lnTo>
                  <a:lnTo>
                    <a:pt x="57189" y="64174"/>
                  </a:lnTo>
                  <a:lnTo>
                    <a:pt x="8294" y="64174"/>
                  </a:lnTo>
                  <a:lnTo>
                    <a:pt x="8294" y="33615"/>
                  </a:lnTo>
                  <a:lnTo>
                    <a:pt x="27939" y="33615"/>
                  </a:lnTo>
                  <a:lnTo>
                    <a:pt x="27939" y="20955"/>
                  </a:lnTo>
                  <a:lnTo>
                    <a:pt x="0" y="209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146702" y="1701595"/>
              <a:ext cx="31869" cy="14406"/>
            </a:xfrm>
            <a:custGeom>
              <a:avLst/>
              <a:pathLst>
                <a:path w="31869" h="14406">
                  <a:moveTo>
                    <a:pt x="0" y="14406"/>
                  </a:moveTo>
                  <a:lnTo>
                    <a:pt x="31869" y="14406"/>
                  </a:lnTo>
                  <a:lnTo>
                    <a:pt x="31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222664" y="1644405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248421" y="1644405"/>
              <a:ext cx="76835" cy="100845"/>
            </a:xfrm>
            <a:custGeom>
              <a:avLst/>
              <a:pathLst>
                <a:path w="76835" h="100845">
                  <a:moveTo>
                    <a:pt x="5238" y="19208"/>
                  </a:moveTo>
                  <a:lnTo>
                    <a:pt x="33615" y="19208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19208"/>
                  </a:lnTo>
                  <a:lnTo>
                    <a:pt x="72469" y="19208"/>
                  </a:lnTo>
                  <a:lnTo>
                    <a:pt x="72469" y="27503"/>
                  </a:lnTo>
                  <a:lnTo>
                    <a:pt x="48021" y="27503"/>
                  </a:lnTo>
                  <a:lnTo>
                    <a:pt x="50274" y="33877"/>
                  </a:lnTo>
                  <a:lnTo>
                    <a:pt x="52666" y="39901"/>
                  </a:lnTo>
                  <a:lnTo>
                    <a:pt x="55198" y="45577"/>
                  </a:lnTo>
                  <a:lnTo>
                    <a:pt x="57870" y="50903"/>
                  </a:lnTo>
                  <a:lnTo>
                    <a:pt x="60682" y="55880"/>
                  </a:lnTo>
                  <a:lnTo>
                    <a:pt x="63633" y="60507"/>
                  </a:lnTo>
                  <a:lnTo>
                    <a:pt x="66724" y="64785"/>
                  </a:lnTo>
                  <a:lnTo>
                    <a:pt x="69954" y="68714"/>
                  </a:lnTo>
                  <a:lnTo>
                    <a:pt x="73325" y="72294"/>
                  </a:lnTo>
                  <a:lnTo>
                    <a:pt x="76835" y="75525"/>
                  </a:lnTo>
                  <a:lnTo>
                    <a:pt x="72032" y="85129"/>
                  </a:lnTo>
                  <a:lnTo>
                    <a:pt x="68435" y="81375"/>
                  </a:lnTo>
                  <a:lnTo>
                    <a:pt x="64977" y="77271"/>
                  </a:lnTo>
                  <a:lnTo>
                    <a:pt x="61660" y="72818"/>
                  </a:lnTo>
                  <a:lnTo>
                    <a:pt x="58481" y="68016"/>
                  </a:lnTo>
                  <a:lnTo>
                    <a:pt x="55443" y="62864"/>
                  </a:lnTo>
                  <a:lnTo>
                    <a:pt x="52544" y="57364"/>
                  </a:lnTo>
                  <a:lnTo>
                    <a:pt x="49785" y="51514"/>
                  </a:lnTo>
                  <a:lnTo>
                    <a:pt x="47166" y="45315"/>
                  </a:lnTo>
                  <a:lnTo>
                    <a:pt x="44686" y="38766"/>
                  </a:lnTo>
                  <a:lnTo>
                    <a:pt x="42346" y="31869"/>
                  </a:lnTo>
                  <a:lnTo>
                    <a:pt x="42346" y="72469"/>
                  </a:lnTo>
                  <a:lnTo>
                    <a:pt x="58062" y="72469"/>
                  </a:lnTo>
                  <a:lnTo>
                    <a:pt x="58062" y="79890"/>
                  </a:lnTo>
                  <a:lnTo>
                    <a:pt x="42346" y="79890"/>
                  </a:lnTo>
                  <a:lnTo>
                    <a:pt x="42346" y="100845"/>
                  </a:lnTo>
                  <a:lnTo>
                    <a:pt x="33615" y="100845"/>
                  </a:lnTo>
                  <a:lnTo>
                    <a:pt x="33615" y="79890"/>
                  </a:lnTo>
                  <a:lnTo>
                    <a:pt x="18335" y="79890"/>
                  </a:lnTo>
                  <a:lnTo>
                    <a:pt x="18335" y="72469"/>
                  </a:lnTo>
                  <a:lnTo>
                    <a:pt x="33615" y="72469"/>
                  </a:lnTo>
                  <a:lnTo>
                    <a:pt x="33615" y="31869"/>
                  </a:lnTo>
                  <a:lnTo>
                    <a:pt x="31532" y="38373"/>
                  </a:lnTo>
                  <a:lnTo>
                    <a:pt x="29302" y="44616"/>
                  </a:lnTo>
                  <a:lnTo>
                    <a:pt x="26922" y="50597"/>
                  </a:lnTo>
                  <a:lnTo>
                    <a:pt x="24395" y="56316"/>
                  </a:lnTo>
                  <a:lnTo>
                    <a:pt x="21718" y="61773"/>
                  </a:lnTo>
                  <a:lnTo>
                    <a:pt x="18894" y="66968"/>
                  </a:lnTo>
                  <a:lnTo>
                    <a:pt x="15921" y="71901"/>
                  </a:lnTo>
                  <a:lnTo>
                    <a:pt x="12800" y="76573"/>
                  </a:lnTo>
                  <a:lnTo>
                    <a:pt x="9530" y="80982"/>
                  </a:lnTo>
                  <a:lnTo>
                    <a:pt x="6111" y="85129"/>
                  </a:lnTo>
                  <a:lnTo>
                    <a:pt x="0" y="77271"/>
                  </a:lnTo>
                  <a:lnTo>
                    <a:pt x="3501" y="73237"/>
                  </a:lnTo>
                  <a:lnTo>
                    <a:pt x="6845" y="68994"/>
                  </a:lnTo>
                  <a:lnTo>
                    <a:pt x="10032" y="64541"/>
                  </a:lnTo>
                  <a:lnTo>
                    <a:pt x="13061" y="59878"/>
                  </a:lnTo>
                  <a:lnTo>
                    <a:pt x="15934" y="55006"/>
                  </a:lnTo>
                  <a:lnTo>
                    <a:pt x="18649" y="49925"/>
                  </a:lnTo>
                  <a:lnTo>
                    <a:pt x="21208" y="44634"/>
                  </a:lnTo>
                  <a:lnTo>
                    <a:pt x="23609" y="39133"/>
                  </a:lnTo>
                  <a:lnTo>
                    <a:pt x="25853" y="33423"/>
                  </a:lnTo>
                  <a:lnTo>
                    <a:pt x="27939" y="27503"/>
                  </a:lnTo>
                  <a:lnTo>
                    <a:pt x="5238" y="2750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333987" y="1643969"/>
              <a:ext cx="43656" cy="49331"/>
            </a:xfrm>
            <a:custGeom>
              <a:avLst/>
              <a:pathLst>
                <a:path w="43656" h="49331">
                  <a:moveTo>
                    <a:pt x="16152" y="0"/>
                  </a:moveTo>
                  <a:lnTo>
                    <a:pt x="24884" y="2182"/>
                  </a:lnTo>
                  <a:lnTo>
                    <a:pt x="24696" y="3488"/>
                  </a:lnTo>
                  <a:lnTo>
                    <a:pt x="24482" y="4784"/>
                  </a:lnTo>
                  <a:lnTo>
                    <a:pt x="24242" y="6072"/>
                  </a:lnTo>
                  <a:lnTo>
                    <a:pt x="23976" y="7351"/>
                  </a:lnTo>
                  <a:lnTo>
                    <a:pt x="23683" y="8622"/>
                  </a:lnTo>
                  <a:lnTo>
                    <a:pt x="23364" y="9883"/>
                  </a:lnTo>
                  <a:lnTo>
                    <a:pt x="23019" y="11136"/>
                  </a:lnTo>
                  <a:lnTo>
                    <a:pt x="22648" y="12380"/>
                  </a:lnTo>
                  <a:lnTo>
                    <a:pt x="22251" y="13616"/>
                  </a:lnTo>
                  <a:lnTo>
                    <a:pt x="21828" y="14843"/>
                  </a:lnTo>
                  <a:lnTo>
                    <a:pt x="43656" y="14843"/>
                  </a:lnTo>
                  <a:lnTo>
                    <a:pt x="43656" y="22701"/>
                  </a:lnTo>
                  <a:lnTo>
                    <a:pt x="43632" y="22932"/>
                  </a:lnTo>
                  <a:lnTo>
                    <a:pt x="43560" y="23277"/>
                  </a:lnTo>
                  <a:lnTo>
                    <a:pt x="43440" y="23735"/>
                  </a:lnTo>
                  <a:lnTo>
                    <a:pt x="43272" y="24307"/>
                  </a:lnTo>
                  <a:lnTo>
                    <a:pt x="43055" y="24993"/>
                  </a:lnTo>
                  <a:lnTo>
                    <a:pt x="42791" y="25792"/>
                  </a:lnTo>
                  <a:lnTo>
                    <a:pt x="42479" y="26704"/>
                  </a:lnTo>
                  <a:lnTo>
                    <a:pt x="42119" y="27730"/>
                  </a:lnTo>
                  <a:lnTo>
                    <a:pt x="41711" y="28869"/>
                  </a:lnTo>
                  <a:lnTo>
                    <a:pt x="41255" y="30122"/>
                  </a:lnTo>
                  <a:lnTo>
                    <a:pt x="40768" y="31423"/>
                  </a:lnTo>
                  <a:lnTo>
                    <a:pt x="40268" y="32707"/>
                  </a:lnTo>
                  <a:lnTo>
                    <a:pt x="39755" y="33973"/>
                  </a:lnTo>
                  <a:lnTo>
                    <a:pt x="39229" y="35221"/>
                  </a:lnTo>
                  <a:lnTo>
                    <a:pt x="38690" y="36452"/>
                  </a:lnTo>
                  <a:lnTo>
                    <a:pt x="38138" y="37666"/>
                  </a:lnTo>
                  <a:lnTo>
                    <a:pt x="37572" y="38862"/>
                  </a:lnTo>
                  <a:lnTo>
                    <a:pt x="36994" y="40041"/>
                  </a:lnTo>
                  <a:lnTo>
                    <a:pt x="36402" y="41202"/>
                  </a:lnTo>
                  <a:lnTo>
                    <a:pt x="35798" y="42346"/>
                  </a:lnTo>
                  <a:lnTo>
                    <a:pt x="28376" y="37980"/>
                  </a:lnTo>
                  <a:lnTo>
                    <a:pt x="29144" y="36575"/>
                  </a:lnTo>
                  <a:lnTo>
                    <a:pt x="29878" y="35152"/>
                  </a:lnTo>
                  <a:lnTo>
                    <a:pt x="30576" y="33711"/>
                  </a:lnTo>
                  <a:lnTo>
                    <a:pt x="31240" y="32253"/>
                  </a:lnTo>
                  <a:lnTo>
                    <a:pt x="31869" y="30777"/>
                  </a:lnTo>
                  <a:lnTo>
                    <a:pt x="32462" y="29284"/>
                  </a:lnTo>
                  <a:lnTo>
                    <a:pt x="33021" y="27774"/>
                  </a:lnTo>
                  <a:lnTo>
                    <a:pt x="33545" y="26246"/>
                  </a:lnTo>
                  <a:lnTo>
                    <a:pt x="34034" y="24700"/>
                  </a:lnTo>
                  <a:lnTo>
                    <a:pt x="34488" y="23137"/>
                  </a:lnTo>
                  <a:lnTo>
                    <a:pt x="19208" y="23137"/>
                  </a:lnTo>
                  <a:lnTo>
                    <a:pt x="18217" y="26150"/>
                  </a:lnTo>
                  <a:lnTo>
                    <a:pt x="17165" y="29075"/>
                  </a:lnTo>
                  <a:lnTo>
                    <a:pt x="16052" y="31912"/>
                  </a:lnTo>
                  <a:lnTo>
                    <a:pt x="14878" y="34663"/>
                  </a:lnTo>
                  <a:lnTo>
                    <a:pt x="13642" y="37326"/>
                  </a:lnTo>
                  <a:lnTo>
                    <a:pt x="12345" y="39901"/>
                  </a:lnTo>
                  <a:lnTo>
                    <a:pt x="10988" y="42390"/>
                  </a:lnTo>
                  <a:lnTo>
                    <a:pt x="9569" y="44791"/>
                  </a:lnTo>
                  <a:lnTo>
                    <a:pt x="8089" y="47105"/>
                  </a:lnTo>
                  <a:lnTo>
                    <a:pt x="6548" y="49331"/>
                  </a:lnTo>
                  <a:lnTo>
                    <a:pt x="0" y="42346"/>
                  </a:lnTo>
                  <a:lnTo>
                    <a:pt x="2204" y="38622"/>
                  </a:lnTo>
                  <a:lnTo>
                    <a:pt x="4278" y="34785"/>
                  </a:lnTo>
                  <a:lnTo>
                    <a:pt x="6221" y="30834"/>
                  </a:lnTo>
                  <a:lnTo>
                    <a:pt x="8032" y="26770"/>
                  </a:lnTo>
                  <a:lnTo>
                    <a:pt x="9713" y="22592"/>
                  </a:lnTo>
                  <a:lnTo>
                    <a:pt x="11263" y="18300"/>
                  </a:lnTo>
                  <a:lnTo>
                    <a:pt x="12682" y="13895"/>
                  </a:lnTo>
                  <a:lnTo>
                    <a:pt x="13970" y="9377"/>
                  </a:lnTo>
                  <a:lnTo>
                    <a:pt x="15126" y="474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351013" y="1680640"/>
              <a:ext cx="21828" cy="63301"/>
            </a:xfrm>
            <a:custGeom>
              <a:avLst/>
              <a:pathLst>
                <a:path w="21828" h="63301">
                  <a:moveTo>
                    <a:pt x="0" y="0"/>
                  </a:moveTo>
                  <a:lnTo>
                    <a:pt x="8294" y="0"/>
                  </a:lnTo>
                  <a:lnTo>
                    <a:pt x="8294" y="50641"/>
                  </a:lnTo>
                  <a:lnTo>
                    <a:pt x="9591" y="49763"/>
                  </a:lnTo>
                  <a:lnTo>
                    <a:pt x="10861" y="48877"/>
                  </a:lnTo>
                  <a:lnTo>
                    <a:pt x="12105" y="47982"/>
                  </a:lnTo>
                  <a:lnTo>
                    <a:pt x="13323" y="47078"/>
                  </a:lnTo>
                  <a:lnTo>
                    <a:pt x="14515" y="46166"/>
                  </a:lnTo>
                  <a:lnTo>
                    <a:pt x="15681" y="45245"/>
                  </a:lnTo>
                  <a:lnTo>
                    <a:pt x="16820" y="44315"/>
                  </a:lnTo>
                  <a:lnTo>
                    <a:pt x="17933" y="43376"/>
                  </a:lnTo>
                  <a:lnTo>
                    <a:pt x="19021" y="42429"/>
                  </a:lnTo>
                  <a:lnTo>
                    <a:pt x="20081" y="41473"/>
                  </a:lnTo>
                  <a:lnTo>
                    <a:pt x="21828" y="51077"/>
                  </a:lnTo>
                  <a:lnTo>
                    <a:pt x="20234" y="52378"/>
                  </a:lnTo>
                  <a:lnTo>
                    <a:pt x="18597" y="53662"/>
                  </a:lnTo>
                  <a:lnTo>
                    <a:pt x="16916" y="54928"/>
                  </a:lnTo>
                  <a:lnTo>
                    <a:pt x="15192" y="56176"/>
                  </a:lnTo>
                  <a:lnTo>
                    <a:pt x="13424" y="57407"/>
                  </a:lnTo>
                  <a:lnTo>
                    <a:pt x="11612" y="58621"/>
                  </a:lnTo>
                  <a:lnTo>
                    <a:pt x="9757" y="59817"/>
                  </a:lnTo>
                  <a:lnTo>
                    <a:pt x="7858" y="60996"/>
                  </a:lnTo>
                  <a:lnTo>
                    <a:pt x="5915" y="62157"/>
                  </a:lnTo>
                  <a:lnTo>
                    <a:pt x="3929" y="63301"/>
                  </a:lnTo>
                  <a:lnTo>
                    <a:pt x="0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379826" y="1643532"/>
              <a:ext cx="52824" cy="48458"/>
            </a:xfrm>
            <a:custGeom>
              <a:avLst/>
              <a:pathLst>
                <a:path w="52824" h="48458">
                  <a:moveTo>
                    <a:pt x="17899" y="25320"/>
                  </a:moveTo>
                  <a:lnTo>
                    <a:pt x="17156" y="27595"/>
                  </a:lnTo>
                  <a:lnTo>
                    <a:pt x="16327" y="29878"/>
                  </a:lnTo>
                  <a:lnTo>
                    <a:pt x="15410" y="32170"/>
                  </a:lnTo>
                  <a:lnTo>
                    <a:pt x="14406" y="34470"/>
                  </a:lnTo>
                  <a:lnTo>
                    <a:pt x="13315" y="36780"/>
                  </a:lnTo>
                  <a:lnTo>
                    <a:pt x="12136" y="39098"/>
                  </a:lnTo>
                  <a:lnTo>
                    <a:pt x="10870" y="41425"/>
                  </a:lnTo>
                  <a:lnTo>
                    <a:pt x="9517" y="43761"/>
                  </a:lnTo>
                  <a:lnTo>
                    <a:pt x="8076" y="46105"/>
                  </a:lnTo>
                  <a:lnTo>
                    <a:pt x="6548" y="48458"/>
                  </a:lnTo>
                  <a:lnTo>
                    <a:pt x="0" y="41909"/>
                  </a:lnTo>
                  <a:lnTo>
                    <a:pt x="2130" y="38347"/>
                  </a:lnTo>
                  <a:lnTo>
                    <a:pt x="4156" y="34645"/>
                  </a:lnTo>
                  <a:lnTo>
                    <a:pt x="6076" y="30803"/>
                  </a:lnTo>
                  <a:lnTo>
                    <a:pt x="7893" y="26822"/>
                  </a:lnTo>
                  <a:lnTo>
                    <a:pt x="9604" y="22701"/>
                  </a:lnTo>
                  <a:lnTo>
                    <a:pt x="11210" y="18440"/>
                  </a:lnTo>
                  <a:lnTo>
                    <a:pt x="12712" y="14039"/>
                  </a:lnTo>
                  <a:lnTo>
                    <a:pt x="14109" y="9499"/>
                  </a:lnTo>
                  <a:lnTo>
                    <a:pt x="15401" y="4819"/>
                  </a:lnTo>
                  <a:lnTo>
                    <a:pt x="16589" y="0"/>
                  </a:lnTo>
                  <a:lnTo>
                    <a:pt x="24884" y="2619"/>
                  </a:lnTo>
                  <a:lnTo>
                    <a:pt x="24530" y="4099"/>
                  </a:lnTo>
                  <a:lnTo>
                    <a:pt x="24168" y="5570"/>
                  </a:lnTo>
                  <a:lnTo>
                    <a:pt x="23797" y="7033"/>
                  </a:lnTo>
                  <a:lnTo>
                    <a:pt x="23417" y="8486"/>
                  </a:lnTo>
                  <a:lnTo>
                    <a:pt x="23028" y="9931"/>
                  </a:lnTo>
                  <a:lnTo>
                    <a:pt x="22631" y="11368"/>
                  </a:lnTo>
                  <a:lnTo>
                    <a:pt x="22225" y="12795"/>
                  </a:lnTo>
                  <a:lnTo>
                    <a:pt x="21810" y="14214"/>
                  </a:lnTo>
                  <a:lnTo>
                    <a:pt x="21387" y="15624"/>
                  </a:lnTo>
                  <a:lnTo>
                    <a:pt x="20954" y="17025"/>
                  </a:lnTo>
                  <a:lnTo>
                    <a:pt x="52824" y="17025"/>
                  </a:lnTo>
                  <a:lnTo>
                    <a:pt x="52824" y="24884"/>
                  </a:lnTo>
                  <a:lnTo>
                    <a:pt x="52797" y="25034"/>
                  </a:lnTo>
                  <a:lnTo>
                    <a:pt x="52719" y="25311"/>
                  </a:lnTo>
                  <a:lnTo>
                    <a:pt x="52588" y="25715"/>
                  </a:lnTo>
                  <a:lnTo>
                    <a:pt x="52404" y="26246"/>
                  </a:lnTo>
                  <a:lnTo>
                    <a:pt x="52169" y="26903"/>
                  </a:lnTo>
                  <a:lnTo>
                    <a:pt x="51881" y="27686"/>
                  </a:lnTo>
                  <a:lnTo>
                    <a:pt x="51540" y="28597"/>
                  </a:lnTo>
                  <a:lnTo>
                    <a:pt x="51147" y="29633"/>
                  </a:lnTo>
                  <a:lnTo>
                    <a:pt x="50702" y="30797"/>
                  </a:lnTo>
                  <a:lnTo>
                    <a:pt x="50204" y="32087"/>
                  </a:lnTo>
                  <a:lnTo>
                    <a:pt x="49676" y="33434"/>
                  </a:lnTo>
                  <a:lnTo>
                    <a:pt x="49139" y="34767"/>
                  </a:lnTo>
                  <a:lnTo>
                    <a:pt x="48593" y="36088"/>
                  </a:lnTo>
                  <a:lnTo>
                    <a:pt x="48039" y="37395"/>
                  </a:lnTo>
                  <a:lnTo>
                    <a:pt x="47476" y="38690"/>
                  </a:lnTo>
                  <a:lnTo>
                    <a:pt x="46904" y="39971"/>
                  </a:lnTo>
                  <a:lnTo>
                    <a:pt x="46323" y="41239"/>
                  </a:lnTo>
                  <a:lnTo>
                    <a:pt x="45734" y="42494"/>
                  </a:lnTo>
                  <a:lnTo>
                    <a:pt x="45136" y="43737"/>
                  </a:lnTo>
                  <a:lnTo>
                    <a:pt x="44529" y="44965"/>
                  </a:lnTo>
                  <a:lnTo>
                    <a:pt x="37544" y="41036"/>
                  </a:lnTo>
                  <a:lnTo>
                    <a:pt x="38229" y="39465"/>
                  </a:lnTo>
                  <a:lnTo>
                    <a:pt x="38888" y="37893"/>
                  </a:lnTo>
                  <a:lnTo>
                    <a:pt x="39522" y="36321"/>
                  </a:lnTo>
                  <a:lnTo>
                    <a:pt x="40128" y="34750"/>
                  </a:lnTo>
                  <a:lnTo>
                    <a:pt x="40709" y="33178"/>
                  </a:lnTo>
                  <a:lnTo>
                    <a:pt x="41263" y="31607"/>
                  </a:lnTo>
                  <a:lnTo>
                    <a:pt x="41792" y="30035"/>
                  </a:lnTo>
                  <a:lnTo>
                    <a:pt x="42294" y="28463"/>
                  </a:lnTo>
                  <a:lnTo>
                    <a:pt x="42770" y="26892"/>
                  </a:lnTo>
                  <a:lnTo>
                    <a:pt x="43219" y="2532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378080" y="1675838"/>
              <a:ext cx="58935" cy="68976"/>
            </a:xfrm>
            <a:custGeom>
              <a:avLst/>
              <a:pathLst>
                <a:path w="58935" h="68976">
                  <a:moveTo>
                    <a:pt x="24010" y="0"/>
                  </a:moveTo>
                  <a:lnTo>
                    <a:pt x="32305" y="873"/>
                  </a:lnTo>
                  <a:lnTo>
                    <a:pt x="31869" y="15279"/>
                  </a:lnTo>
                  <a:lnTo>
                    <a:pt x="31934" y="16268"/>
                  </a:lnTo>
                  <a:lnTo>
                    <a:pt x="32131" y="17488"/>
                  </a:lnTo>
                  <a:lnTo>
                    <a:pt x="32458" y="18940"/>
                  </a:lnTo>
                  <a:lnTo>
                    <a:pt x="32916" y="20623"/>
                  </a:lnTo>
                  <a:lnTo>
                    <a:pt x="33506" y="22537"/>
                  </a:lnTo>
                  <a:lnTo>
                    <a:pt x="34226" y="24683"/>
                  </a:lnTo>
                  <a:lnTo>
                    <a:pt x="35077" y="27060"/>
                  </a:lnTo>
                  <a:lnTo>
                    <a:pt x="36060" y="29668"/>
                  </a:lnTo>
                  <a:lnTo>
                    <a:pt x="37173" y="32508"/>
                  </a:lnTo>
                  <a:lnTo>
                    <a:pt x="38417" y="35579"/>
                  </a:lnTo>
                  <a:lnTo>
                    <a:pt x="39801" y="38712"/>
                  </a:lnTo>
                  <a:lnTo>
                    <a:pt x="41333" y="41735"/>
                  </a:lnTo>
                  <a:lnTo>
                    <a:pt x="43014" y="44649"/>
                  </a:lnTo>
                  <a:lnTo>
                    <a:pt x="44843" y="47454"/>
                  </a:lnTo>
                  <a:lnTo>
                    <a:pt x="46821" y="50150"/>
                  </a:lnTo>
                  <a:lnTo>
                    <a:pt x="48947" y="52736"/>
                  </a:lnTo>
                  <a:lnTo>
                    <a:pt x="51221" y="55214"/>
                  </a:lnTo>
                  <a:lnTo>
                    <a:pt x="53644" y="57582"/>
                  </a:lnTo>
                  <a:lnTo>
                    <a:pt x="56216" y="59841"/>
                  </a:lnTo>
                  <a:lnTo>
                    <a:pt x="58935" y="61991"/>
                  </a:lnTo>
                  <a:lnTo>
                    <a:pt x="51514" y="68976"/>
                  </a:lnTo>
                  <a:lnTo>
                    <a:pt x="48462" y="66174"/>
                  </a:lnTo>
                  <a:lnTo>
                    <a:pt x="45594" y="63179"/>
                  </a:lnTo>
                  <a:lnTo>
                    <a:pt x="42909" y="59992"/>
                  </a:lnTo>
                  <a:lnTo>
                    <a:pt x="40408" y="56613"/>
                  </a:lnTo>
                  <a:lnTo>
                    <a:pt x="38090" y="53042"/>
                  </a:lnTo>
                  <a:lnTo>
                    <a:pt x="35955" y="49279"/>
                  </a:lnTo>
                  <a:lnTo>
                    <a:pt x="34003" y="45323"/>
                  </a:lnTo>
                  <a:lnTo>
                    <a:pt x="32235" y="41176"/>
                  </a:lnTo>
                  <a:lnTo>
                    <a:pt x="30651" y="36837"/>
                  </a:lnTo>
                  <a:lnTo>
                    <a:pt x="29249" y="32305"/>
                  </a:lnTo>
                  <a:lnTo>
                    <a:pt x="28158" y="36679"/>
                  </a:lnTo>
                  <a:lnTo>
                    <a:pt x="26804" y="40897"/>
                  </a:lnTo>
                  <a:lnTo>
                    <a:pt x="25189" y="44957"/>
                  </a:lnTo>
                  <a:lnTo>
                    <a:pt x="23312" y="48860"/>
                  </a:lnTo>
                  <a:lnTo>
                    <a:pt x="21173" y="52605"/>
                  </a:lnTo>
                  <a:lnTo>
                    <a:pt x="18772" y="56194"/>
                  </a:lnTo>
                  <a:lnTo>
                    <a:pt x="16109" y="59625"/>
                  </a:lnTo>
                  <a:lnTo>
                    <a:pt x="13184" y="62899"/>
                  </a:lnTo>
                  <a:lnTo>
                    <a:pt x="9997" y="66016"/>
                  </a:lnTo>
                  <a:lnTo>
                    <a:pt x="6548" y="68976"/>
                  </a:lnTo>
                  <a:lnTo>
                    <a:pt x="0" y="61991"/>
                  </a:lnTo>
                  <a:lnTo>
                    <a:pt x="2460" y="59955"/>
                  </a:lnTo>
                  <a:lnTo>
                    <a:pt x="4775" y="57861"/>
                  </a:lnTo>
                  <a:lnTo>
                    <a:pt x="6947" y="55711"/>
                  </a:lnTo>
                  <a:lnTo>
                    <a:pt x="8975" y="53505"/>
                  </a:lnTo>
                  <a:lnTo>
                    <a:pt x="10859" y="51241"/>
                  </a:lnTo>
                  <a:lnTo>
                    <a:pt x="12599" y="48921"/>
                  </a:lnTo>
                  <a:lnTo>
                    <a:pt x="14194" y="46544"/>
                  </a:lnTo>
                  <a:lnTo>
                    <a:pt x="15646" y="44110"/>
                  </a:lnTo>
                  <a:lnTo>
                    <a:pt x="16953" y="41619"/>
                  </a:lnTo>
                  <a:lnTo>
                    <a:pt x="18117" y="39072"/>
                  </a:lnTo>
                  <a:lnTo>
                    <a:pt x="19158" y="36363"/>
                  </a:lnTo>
                  <a:lnTo>
                    <a:pt x="20099" y="33388"/>
                  </a:lnTo>
                  <a:lnTo>
                    <a:pt x="20939" y="30146"/>
                  </a:lnTo>
                  <a:lnTo>
                    <a:pt x="21679" y="26639"/>
                  </a:lnTo>
                  <a:lnTo>
                    <a:pt x="22319" y="22864"/>
                  </a:lnTo>
                  <a:lnTo>
                    <a:pt x="22858" y="18824"/>
                  </a:lnTo>
                  <a:lnTo>
                    <a:pt x="23297" y="14517"/>
                  </a:lnTo>
                  <a:lnTo>
                    <a:pt x="23635" y="9944"/>
                  </a:lnTo>
                  <a:lnTo>
                    <a:pt x="23873" y="51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501190" y="1644405"/>
              <a:ext cx="48895" cy="100409"/>
            </a:xfrm>
            <a:custGeom>
              <a:avLst/>
              <a:pathLst>
                <a:path w="48895" h="100409">
                  <a:moveTo>
                    <a:pt x="48021" y="55880"/>
                  </a:moveTo>
                  <a:lnTo>
                    <a:pt x="48895" y="64174"/>
                  </a:lnTo>
                  <a:lnTo>
                    <a:pt x="35798" y="67230"/>
                  </a:lnTo>
                  <a:lnTo>
                    <a:pt x="35798" y="100409"/>
                  </a:lnTo>
                  <a:lnTo>
                    <a:pt x="27503" y="100409"/>
                  </a:lnTo>
                  <a:lnTo>
                    <a:pt x="27503" y="68976"/>
                  </a:lnTo>
                  <a:lnTo>
                    <a:pt x="1309" y="74652"/>
                  </a:lnTo>
                  <a:lnTo>
                    <a:pt x="0" y="66357"/>
                  </a:lnTo>
                  <a:lnTo>
                    <a:pt x="27503" y="60245"/>
                  </a:lnTo>
                  <a:lnTo>
                    <a:pt x="27503" y="0"/>
                  </a:lnTo>
                  <a:lnTo>
                    <a:pt x="35798" y="0"/>
                  </a:lnTo>
                  <a:lnTo>
                    <a:pt x="35798" y="5849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504246" y="1652700"/>
              <a:ext cx="21828" cy="21828"/>
            </a:xfrm>
            <a:custGeom>
              <a:avLst/>
              <a:pathLst>
                <a:path w="21828" h="21828">
                  <a:moveTo>
                    <a:pt x="5675" y="0"/>
                  </a:moveTo>
                  <a:lnTo>
                    <a:pt x="7408" y="1244"/>
                  </a:lnTo>
                  <a:lnTo>
                    <a:pt x="9115" y="2532"/>
                  </a:lnTo>
                  <a:lnTo>
                    <a:pt x="10796" y="3863"/>
                  </a:lnTo>
                  <a:lnTo>
                    <a:pt x="12450" y="5238"/>
                  </a:lnTo>
                  <a:lnTo>
                    <a:pt x="14079" y="6657"/>
                  </a:lnTo>
                  <a:lnTo>
                    <a:pt x="15681" y="8120"/>
                  </a:lnTo>
                  <a:lnTo>
                    <a:pt x="17257" y="9626"/>
                  </a:lnTo>
                  <a:lnTo>
                    <a:pt x="18807" y="11175"/>
                  </a:lnTo>
                  <a:lnTo>
                    <a:pt x="20330" y="12769"/>
                  </a:lnTo>
                  <a:lnTo>
                    <a:pt x="21828" y="14406"/>
                  </a:lnTo>
                  <a:lnTo>
                    <a:pt x="16152" y="21828"/>
                  </a:lnTo>
                  <a:lnTo>
                    <a:pt x="14576" y="19937"/>
                  </a:lnTo>
                  <a:lnTo>
                    <a:pt x="12992" y="18108"/>
                  </a:lnTo>
                  <a:lnTo>
                    <a:pt x="11398" y="16340"/>
                  </a:lnTo>
                  <a:lnTo>
                    <a:pt x="9796" y="14633"/>
                  </a:lnTo>
                  <a:lnTo>
                    <a:pt x="8185" y="12987"/>
                  </a:lnTo>
                  <a:lnTo>
                    <a:pt x="6565" y="11403"/>
                  </a:lnTo>
                  <a:lnTo>
                    <a:pt x="4937" y="9879"/>
                  </a:lnTo>
                  <a:lnTo>
                    <a:pt x="3300" y="8416"/>
                  </a:lnTo>
                  <a:lnTo>
                    <a:pt x="1654" y="7015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5499008" y="1678457"/>
              <a:ext cx="23137" cy="22264"/>
            </a:xfrm>
            <a:custGeom>
              <a:avLst/>
              <a:pathLst>
                <a:path w="23137" h="22264">
                  <a:moveTo>
                    <a:pt x="5675" y="0"/>
                  </a:moveTo>
                  <a:lnTo>
                    <a:pt x="7578" y="1331"/>
                  </a:lnTo>
                  <a:lnTo>
                    <a:pt x="9447" y="2706"/>
                  </a:lnTo>
                  <a:lnTo>
                    <a:pt x="11280" y="4125"/>
                  </a:lnTo>
                  <a:lnTo>
                    <a:pt x="13079" y="5587"/>
                  </a:lnTo>
                  <a:lnTo>
                    <a:pt x="14843" y="7094"/>
                  </a:lnTo>
                  <a:lnTo>
                    <a:pt x="16571" y="8643"/>
                  </a:lnTo>
                  <a:lnTo>
                    <a:pt x="18265" y="10237"/>
                  </a:lnTo>
                  <a:lnTo>
                    <a:pt x="19924" y="11874"/>
                  </a:lnTo>
                  <a:lnTo>
                    <a:pt x="21548" y="13555"/>
                  </a:lnTo>
                  <a:lnTo>
                    <a:pt x="23137" y="15279"/>
                  </a:lnTo>
                  <a:lnTo>
                    <a:pt x="17462" y="22264"/>
                  </a:lnTo>
                  <a:lnTo>
                    <a:pt x="15794" y="20374"/>
                  </a:lnTo>
                  <a:lnTo>
                    <a:pt x="14109" y="18545"/>
                  </a:lnTo>
                  <a:lnTo>
                    <a:pt x="12407" y="16777"/>
                  </a:lnTo>
                  <a:lnTo>
                    <a:pt x="10687" y="15070"/>
                  </a:lnTo>
                  <a:lnTo>
                    <a:pt x="8949" y="13424"/>
                  </a:lnTo>
                  <a:lnTo>
                    <a:pt x="7194" y="11839"/>
                  </a:lnTo>
                  <a:lnTo>
                    <a:pt x="5422" y="10315"/>
                  </a:lnTo>
                  <a:lnTo>
                    <a:pt x="3632" y="8853"/>
                  </a:lnTo>
                  <a:lnTo>
                    <a:pt x="1824" y="7452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5446620" y="1644405"/>
              <a:ext cx="47148" cy="100845"/>
            </a:xfrm>
            <a:custGeom>
              <a:avLst/>
              <a:pathLst>
                <a:path w="47148" h="100845">
                  <a:moveTo>
                    <a:pt x="3492" y="35361"/>
                  </a:moveTo>
                  <a:lnTo>
                    <a:pt x="21391" y="35361"/>
                  </a:lnTo>
                  <a:lnTo>
                    <a:pt x="21391" y="0"/>
                  </a:lnTo>
                  <a:lnTo>
                    <a:pt x="29249" y="0"/>
                  </a:lnTo>
                  <a:lnTo>
                    <a:pt x="29249" y="35361"/>
                  </a:lnTo>
                  <a:lnTo>
                    <a:pt x="46712" y="35361"/>
                  </a:lnTo>
                  <a:lnTo>
                    <a:pt x="46712" y="42783"/>
                  </a:lnTo>
                  <a:lnTo>
                    <a:pt x="29249" y="42783"/>
                  </a:lnTo>
                  <a:lnTo>
                    <a:pt x="29249" y="51077"/>
                  </a:lnTo>
                  <a:lnTo>
                    <a:pt x="31314" y="52819"/>
                  </a:lnTo>
                  <a:lnTo>
                    <a:pt x="33318" y="54552"/>
                  </a:lnTo>
                  <a:lnTo>
                    <a:pt x="35261" y="56277"/>
                  </a:lnTo>
                  <a:lnTo>
                    <a:pt x="37142" y="57992"/>
                  </a:lnTo>
                  <a:lnTo>
                    <a:pt x="38963" y="59699"/>
                  </a:lnTo>
                  <a:lnTo>
                    <a:pt x="40722" y="61398"/>
                  </a:lnTo>
                  <a:lnTo>
                    <a:pt x="42420" y="63087"/>
                  </a:lnTo>
                  <a:lnTo>
                    <a:pt x="44057" y="64768"/>
                  </a:lnTo>
                  <a:lnTo>
                    <a:pt x="45633" y="66440"/>
                  </a:lnTo>
                  <a:lnTo>
                    <a:pt x="47148" y="68103"/>
                  </a:lnTo>
                  <a:lnTo>
                    <a:pt x="41473" y="76398"/>
                  </a:lnTo>
                  <a:lnTo>
                    <a:pt x="40251" y="74752"/>
                  </a:lnTo>
                  <a:lnTo>
                    <a:pt x="39028" y="73132"/>
                  </a:lnTo>
                  <a:lnTo>
                    <a:pt x="37806" y="71539"/>
                  </a:lnTo>
                  <a:lnTo>
                    <a:pt x="36583" y="69972"/>
                  </a:lnTo>
                  <a:lnTo>
                    <a:pt x="35361" y="68431"/>
                  </a:lnTo>
                  <a:lnTo>
                    <a:pt x="34139" y="66916"/>
                  </a:lnTo>
                  <a:lnTo>
                    <a:pt x="32916" y="65427"/>
                  </a:lnTo>
                  <a:lnTo>
                    <a:pt x="31694" y="63965"/>
                  </a:lnTo>
                  <a:lnTo>
                    <a:pt x="30472" y="62528"/>
                  </a:lnTo>
                  <a:lnTo>
                    <a:pt x="29249" y="61118"/>
                  </a:lnTo>
                  <a:lnTo>
                    <a:pt x="29249" y="100845"/>
                  </a:lnTo>
                  <a:lnTo>
                    <a:pt x="21391" y="100845"/>
                  </a:lnTo>
                  <a:lnTo>
                    <a:pt x="21391" y="59809"/>
                  </a:lnTo>
                  <a:lnTo>
                    <a:pt x="20134" y="62406"/>
                  </a:lnTo>
                  <a:lnTo>
                    <a:pt x="18807" y="64960"/>
                  </a:lnTo>
                  <a:lnTo>
                    <a:pt x="17410" y="67470"/>
                  </a:lnTo>
                  <a:lnTo>
                    <a:pt x="15943" y="69937"/>
                  </a:lnTo>
                  <a:lnTo>
                    <a:pt x="14406" y="72360"/>
                  </a:lnTo>
                  <a:lnTo>
                    <a:pt x="12800" y="74739"/>
                  </a:lnTo>
                  <a:lnTo>
                    <a:pt x="11123" y="77075"/>
                  </a:lnTo>
                  <a:lnTo>
                    <a:pt x="9377" y="79367"/>
                  </a:lnTo>
                  <a:lnTo>
                    <a:pt x="7561" y="81615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641" y="73822"/>
                  </a:lnTo>
                  <a:lnTo>
                    <a:pt x="5151" y="70723"/>
                  </a:lnTo>
                  <a:lnTo>
                    <a:pt x="7530" y="67536"/>
                  </a:lnTo>
                  <a:lnTo>
                    <a:pt x="9779" y="64262"/>
                  </a:lnTo>
                  <a:lnTo>
                    <a:pt x="11896" y="60900"/>
                  </a:lnTo>
                  <a:lnTo>
                    <a:pt x="13882" y="57451"/>
                  </a:lnTo>
                  <a:lnTo>
                    <a:pt x="15738" y="53915"/>
                  </a:lnTo>
                  <a:lnTo>
                    <a:pt x="17462" y="50292"/>
                  </a:lnTo>
                  <a:lnTo>
                    <a:pt x="19055" y="46581"/>
                  </a:lnTo>
                  <a:lnTo>
                    <a:pt x="20518" y="42783"/>
                  </a:lnTo>
                  <a:lnTo>
                    <a:pt x="3492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5450113" y="1651827"/>
              <a:ext cx="13533" cy="24010"/>
            </a:xfrm>
            <a:custGeom>
              <a:avLst/>
              <a:pathLst>
                <a:path w="13533" h="24010">
                  <a:moveTo>
                    <a:pt x="6984" y="0"/>
                  </a:moveTo>
                  <a:lnTo>
                    <a:pt x="7679" y="1938"/>
                  </a:lnTo>
                  <a:lnTo>
                    <a:pt x="8364" y="3911"/>
                  </a:lnTo>
                  <a:lnTo>
                    <a:pt x="9041" y="5919"/>
                  </a:lnTo>
                  <a:lnTo>
                    <a:pt x="9709" y="7962"/>
                  </a:lnTo>
                  <a:lnTo>
                    <a:pt x="10368" y="10040"/>
                  </a:lnTo>
                  <a:lnTo>
                    <a:pt x="11018" y="12153"/>
                  </a:lnTo>
                  <a:lnTo>
                    <a:pt x="11660" y="14301"/>
                  </a:lnTo>
                  <a:lnTo>
                    <a:pt x="12293" y="16484"/>
                  </a:lnTo>
                  <a:lnTo>
                    <a:pt x="12917" y="18702"/>
                  </a:lnTo>
                  <a:lnTo>
                    <a:pt x="13533" y="20955"/>
                  </a:lnTo>
                  <a:lnTo>
                    <a:pt x="6984" y="24010"/>
                  </a:lnTo>
                  <a:lnTo>
                    <a:pt x="6365" y="21679"/>
                  </a:lnTo>
                  <a:lnTo>
                    <a:pt x="5727" y="19400"/>
                  </a:lnTo>
                  <a:lnTo>
                    <a:pt x="5072" y="17174"/>
                  </a:lnTo>
                  <a:lnTo>
                    <a:pt x="4400" y="15000"/>
                  </a:lnTo>
                  <a:lnTo>
                    <a:pt x="3710" y="12878"/>
                  </a:lnTo>
                  <a:lnTo>
                    <a:pt x="3003" y="10809"/>
                  </a:lnTo>
                  <a:lnTo>
                    <a:pt x="2278" y="8792"/>
                  </a:lnTo>
                  <a:lnTo>
                    <a:pt x="1536" y="6827"/>
                  </a:lnTo>
                  <a:lnTo>
                    <a:pt x="777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5479799" y="1651827"/>
              <a:ext cx="14843" cy="24447"/>
            </a:xfrm>
            <a:custGeom>
              <a:avLst/>
              <a:pathLst>
                <a:path w="14843" h="24447">
                  <a:moveTo>
                    <a:pt x="8294" y="0"/>
                  </a:moveTo>
                  <a:lnTo>
                    <a:pt x="14843" y="2182"/>
                  </a:lnTo>
                  <a:lnTo>
                    <a:pt x="14131" y="4762"/>
                  </a:lnTo>
                  <a:lnTo>
                    <a:pt x="13393" y="7264"/>
                  </a:lnTo>
                  <a:lnTo>
                    <a:pt x="12629" y="9687"/>
                  </a:lnTo>
                  <a:lnTo>
                    <a:pt x="11839" y="12031"/>
                  </a:lnTo>
                  <a:lnTo>
                    <a:pt x="11023" y="14297"/>
                  </a:lnTo>
                  <a:lnTo>
                    <a:pt x="10180" y="16484"/>
                  </a:lnTo>
                  <a:lnTo>
                    <a:pt x="9311" y="18593"/>
                  </a:lnTo>
                  <a:lnTo>
                    <a:pt x="8416" y="20623"/>
                  </a:lnTo>
                  <a:lnTo>
                    <a:pt x="7495" y="22574"/>
                  </a:lnTo>
                  <a:lnTo>
                    <a:pt x="6548" y="24447"/>
                  </a:lnTo>
                  <a:lnTo>
                    <a:pt x="0" y="20955"/>
                  </a:lnTo>
                  <a:lnTo>
                    <a:pt x="1104" y="18780"/>
                  </a:lnTo>
                  <a:lnTo>
                    <a:pt x="2147" y="16624"/>
                  </a:lnTo>
                  <a:lnTo>
                    <a:pt x="3130" y="14485"/>
                  </a:lnTo>
                  <a:lnTo>
                    <a:pt x="4051" y="12363"/>
                  </a:lnTo>
                  <a:lnTo>
                    <a:pt x="4911" y="10259"/>
                  </a:lnTo>
                  <a:lnTo>
                    <a:pt x="5710" y="8172"/>
                  </a:lnTo>
                  <a:lnTo>
                    <a:pt x="6448" y="6103"/>
                  </a:lnTo>
                  <a:lnTo>
                    <a:pt x="7124" y="4051"/>
                  </a:lnTo>
                  <a:lnTo>
                    <a:pt x="7740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596361" y="1654883"/>
              <a:ext cx="39290" cy="97353"/>
            </a:xfrm>
            <a:custGeom>
              <a:avLst/>
              <a:pathLst>
                <a:path w="39290" h="97353">
                  <a:moveTo>
                    <a:pt x="28813" y="0"/>
                  </a:moveTo>
                  <a:lnTo>
                    <a:pt x="39290" y="0"/>
                  </a:lnTo>
                  <a:lnTo>
                    <a:pt x="33816" y="3636"/>
                  </a:lnTo>
                  <a:lnTo>
                    <a:pt x="28917" y="7561"/>
                  </a:lnTo>
                  <a:lnTo>
                    <a:pt x="24595" y="11774"/>
                  </a:lnTo>
                  <a:lnTo>
                    <a:pt x="20850" y="16275"/>
                  </a:lnTo>
                  <a:lnTo>
                    <a:pt x="17680" y="21064"/>
                  </a:lnTo>
                  <a:lnTo>
                    <a:pt x="15087" y="26141"/>
                  </a:lnTo>
                  <a:lnTo>
                    <a:pt x="13070" y="31506"/>
                  </a:lnTo>
                  <a:lnTo>
                    <a:pt x="11630" y="37160"/>
                  </a:lnTo>
                  <a:lnTo>
                    <a:pt x="10765" y="43101"/>
                  </a:lnTo>
                  <a:lnTo>
                    <a:pt x="10477" y="49331"/>
                  </a:lnTo>
                  <a:lnTo>
                    <a:pt x="10765" y="55391"/>
                  </a:lnTo>
                  <a:lnTo>
                    <a:pt x="11630" y="61171"/>
                  </a:lnTo>
                  <a:lnTo>
                    <a:pt x="13070" y="66671"/>
                  </a:lnTo>
                  <a:lnTo>
                    <a:pt x="15087" y="71893"/>
                  </a:lnTo>
                  <a:lnTo>
                    <a:pt x="17680" y="76835"/>
                  </a:lnTo>
                  <a:lnTo>
                    <a:pt x="20850" y="81497"/>
                  </a:lnTo>
                  <a:lnTo>
                    <a:pt x="24595" y="85880"/>
                  </a:lnTo>
                  <a:lnTo>
                    <a:pt x="28917" y="89984"/>
                  </a:lnTo>
                  <a:lnTo>
                    <a:pt x="33816" y="93808"/>
                  </a:lnTo>
                  <a:lnTo>
                    <a:pt x="39290" y="97353"/>
                  </a:lnTo>
                  <a:lnTo>
                    <a:pt x="28813" y="97353"/>
                  </a:lnTo>
                  <a:lnTo>
                    <a:pt x="26326" y="96141"/>
                  </a:lnTo>
                  <a:lnTo>
                    <a:pt x="23932" y="94777"/>
                  </a:lnTo>
                  <a:lnTo>
                    <a:pt x="21629" y="93260"/>
                  </a:lnTo>
                  <a:lnTo>
                    <a:pt x="19418" y="91590"/>
                  </a:lnTo>
                  <a:lnTo>
                    <a:pt x="17298" y="89768"/>
                  </a:lnTo>
                  <a:lnTo>
                    <a:pt x="15270" y="87792"/>
                  </a:lnTo>
                  <a:lnTo>
                    <a:pt x="13334" y="85664"/>
                  </a:lnTo>
                  <a:lnTo>
                    <a:pt x="11490" y="83383"/>
                  </a:lnTo>
                  <a:lnTo>
                    <a:pt x="9737" y="80949"/>
                  </a:lnTo>
                  <a:lnTo>
                    <a:pt x="8076" y="78362"/>
                  </a:lnTo>
                  <a:lnTo>
                    <a:pt x="6541" y="75675"/>
                  </a:lnTo>
                  <a:lnTo>
                    <a:pt x="5168" y="72940"/>
                  </a:lnTo>
                  <a:lnTo>
                    <a:pt x="3957" y="70157"/>
                  </a:lnTo>
                  <a:lnTo>
                    <a:pt x="2907" y="67326"/>
                  </a:lnTo>
                  <a:lnTo>
                    <a:pt x="2019" y="64447"/>
                  </a:lnTo>
                  <a:lnTo>
                    <a:pt x="1292" y="61520"/>
                  </a:lnTo>
                  <a:lnTo>
                    <a:pt x="726" y="58545"/>
                  </a:lnTo>
                  <a:lnTo>
                    <a:pt x="323" y="55522"/>
                  </a:lnTo>
                  <a:lnTo>
                    <a:pt x="80" y="52450"/>
                  </a:lnTo>
                  <a:lnTo>
                    <a:pt x="0" y="49331"/>
                  </a:lnTo>
                  <a:lnTo>
                    <a:pt x="80" y="46129"/>
                  </a:lnTo>
                  <a:lnTo>
                    <a:pt x="323" y="42983"/>
                  </a:lnTo>
                  <a:lnTo>
                    <a:pt x="726" y="39895"/>
                  </a:lnTo>
                  <a:lnTo>
                    <a:pt x="1292" y="36863"/>
                  </a:lnTo>
                  <a:lnTo>
                    <a:pt x="2019" y="33888"/>
                  </a:lnTo>
                  <a:lnTo>
                    <a:pt x="2907" y="30969"/>
                  </a:lnTo>
                  <a:lnTo>
                    <a:pt x="3957" y="28108"/>
                  </a:lnTo>
                  <a:lnTo>
                    <a:pt x="5168" y="25303"/>
                  </a:lnTo>
                  <a:lnTo>
                    <a:pt x="6541" y="22555"/>
                  </a:lnTo>
                  <a:lnTo>
                    <a:pt x="8076" y="19863"/>
                  </a:lnTo>
                  <a:lnTo>
                    <a:pt x="9737" y="17268"/>
                  </a:lnTo>
                  <a:lnTo>
                    <a:pt x="11490" y="14808"/>
                  </a:lnTo>
                  <a:lnTo>
                    <a:pt x="13334" y="12483"/>
                  </a:lnTo>
                  <a:lnTo>
                    <a:pt x="15270" y="10294"/>
                  </a:lnTo>
                  <a:lnTo>
                    <a:pt x="17298" y="8240"/>
                  </a:lnTo>
                  <a:lnTo>
                    <a:pt x="19418" y="6321"/>
                  </a:lnTo>
                  <a:lnTo>
                    <a:pt x="21629" y="4538"/>
                  </a:lnTo>
                  <a:lnTo>
                    <a:pt x="23932" y="2890"/>
                  </a:lnTo>
                  <a:lnTo>
                    <a:pt x="26326" y="137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670140" y="1644405"/>
              <a:ext cx="42346" cy="100845"/>
            </a:xfrm>
            <a:custGeom>
              <a:avLst/>
              <a:pathLst>
                <a:path w="42346" h="100845">
                  <a:moveTo>
                    <a:pt x="3055" y="35361"/>
                  </a:moveTo>
                  <a:lnTo>
                    <a:pt x="18772" y="35361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35361"/>
                  </a:lnTo>
                  <a:lnTo>
                    <a:pt x="41910" y="35361"/>
                  </a:lnTo>
                  <a:lnTo>
                    <a:pt x="41910" y="42783"/>
                  </a:lnTo>
                  <a:lnTo>
                    <a:pt x="26630" y="42783"/>
                  </a:lnTo>
                  <a:lnTo>
                    <a:pt x="26630" y="51514"/>
                  </a:lnTo>
                  <a:lnTo>
                    <a:pt x="28437" y="53251"/>
                  </a:lnTo>
                  <a:lnTo>
                    <a:pt x="30192" y="54971"/>
                  </a:lnTo>
                  <a:lnTo>
                    <a:pt x="31895" y="56674"/>
                  </a:lnTo>
                  <a:lnTo>
                    <a:pt x="33545" y="58359"/>
                  </a:lnTo>
                  <a:lnTo>
                    <a:pt x="35143" y="60027"/>
                  </a:lnTo>
                  <a:lnTo>
                    <a:pt x="36688" y="61677"/>
                  </a:lnTo>
                  <a:lnTo>
                    <a:pt x="38181" y="63310"/>
                  </a:lnTo>
                  <a:lnTo>
                    <a:pt x="39622" y="64925"/>
                  </a:lnTo>
                  <a:lnTo>
                    <a:pt x="41010" y="66523"/>
                  </a:lnTo>
                  <a:lnTo>
                    <a:pt x="42346" y="68103"/>
                  </a:lnTo>
                  <a:lnTo>
                    <a:pt x="36671" y="76398"/>
                  </a:lnTo>
                  <a:lnTo>
                    <a:pt x="35706" y="74839"/>
                  </a:lnTo>
                  <a:lnTo>
                    <a:pt x="34732" y="73307"/>
                  </a:lnTo>
                  <a:lnTo>
                    <a:pt x="33750" y="71801"/>
                  </a:lnTo>
                  <a:lnTo>
                    <a:pt x="32759" y="70321"/>
                  </a:lnTo>
                  <a:lnTo>
                    <a:pt x="31759" y="68867"/>
                  </a:lnTo>
                  <a:lnTo>
                    <a:pt x="30751" y="67440"/>
                  </a:lnTo>
                  <a:lnTo>
                    <a:pt x="29734" y="66038"/>
                  </a:lnTo>
                  <a:lnTo>
                    <a:pt x="28708" y="64663"/>
                  </a:lnTo>
                  <a:lnTo>
                    <a:pt x="27673" y="63314"/>
                  </a:lnTo>
                  <a:lnTo>
                    <a:pt x="26630" y="61991"/>
                  </a:lnTo>
                  <a:lnTo>
                    <a:pt x="26630" y="100845"/>
                  </a:lnTo>
                  <a:lnTo>
                    <a:pt x="18772" y="100845"/>
                  </a:lnTo>
                  <a:lnTo>
                    <a:pt x="18772" y="61118"/>
                  </a:lnTo>
                  <a:lnTo>
                    <a:pt x="17698" y="63546"/>
                  </a:lnTo>
                  <a:lnTo>
                    <a:pt x="16571" y="65938"/>
                  </a:lnTo>
                  <a:lnTo>
                    <a:pt x="15393" y="68295"/>
                  </a:lnTo>
                  <a:lnTo>
                    <a:pt x="14162" y="70618"/>
                  </a:lnTo>
                  <a:lnTo>
                    <a:pt x="12878" y="72905"/>
                  </a:lnTo>
                  <a:lnTo>
                    <a:pt x="11542" y="75158"/>
                  </a:lnTo>
                  <a:lnTo>
                    <a:pt x="10154" y="77376"/>
                  </a:lnTo>
                  <a:lnTo>
                    <a:pt x="8713" y="79559"/>
                  </a:lnTo>
                  <a:lnTo>
                    <a:pt x="7220" y="81707"/>
                  </a:lnTo>
                  <a:lnTo>
                    <a:pt x="5675" y="83819"/>
                  </a:lnTo>
                  <a:lnTo>
                    <a:pt x="0" y="76834"/>
                  </a:lnTo>
                  <a:lnTo>
                    <a:pt x="2300" y="73901"/>
                  </a:lnTo>
                  <a:lnTo>
                    <a:pt x="4487" y="70862"/>
                  </a:lnTo>
                  <a:lnTo>
                    <a:pt x="6561" y="67719"/>
                  </a:lnTo>
                  <a:lnTo>
                    <a:pt x="8521" y="64471"/>
                  </a:lnTo>
                  <a:lnTo>
                    <a:pt x="10368" y="61118"/>
                  </a:lnTo>
                  <a:lnTo>
                    <a:pt x="12101" y="57661"/>
                  </a:lnTo>
                  <a:lnTo>
                    <a:pt x="13721" y="54098"/>
                  </a:lnTo>
                  <a:lnTo>
                    <a:pt x="15227" y="50431"/>
                  </a:lnTo>
                  <a:lnTo>
                    <a:pt x="16619" y="46659"/>
                  </a:lnTo>
                  <a:lnTo>
                    <a:pt x="17899" y="42783"/>
                  </a:lnTo>
                  <a:lnTo>
                    <a:pt x="3055" y="42783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673196" y="1651827"/>
              <a:ext cx="12223" cy="24010"/>
            </a:xfrm>
            <a:custGeom>
              <a:avLst/>
              <a:pathLst>
                <a:path w="12223" h="24010">
                  <a:moveTo>
                    <a:pt x="6984" y="0"/>
                  </a:moveTo>
                  <a:lnTo>
                    <a:pt x="7587" y="1938"/>
                  </a:lnTo>
                  <a:lnTo>
                    <a:pt x="8172" y="3911"/>
                  </a:lnTo>
                  <a:lnTo>
                    <a:pt x="8739" y="5919"/>
                  </a:lnTo>
                  <a:lnTo>
                    <a:pt x="9290" y="7962"/>
                  </a:lnTo>
                  <a:lnTo>
                    <a:pt x="9822" y="10040"/>
                  </a:lnTo>
                  <a:lnTo>
                    <a:pt x="10337" y="12153"/>
                  </a:lnTo>
                  <a:lnTo>
                    <a:pt x="10835" y="14301"/>
                  </a:lnTo>
                  <a:lnTo>
                    <a:pt x="11315" y="16484"/>
                  </a:lnTo>
                  <a:lnTo>
                    <a:pt x="11778" y="18702"/>
                  </a:lnTo>
                  <a:lnTo>
                    <a:pt x="12223" y="20955"/>
                  </a:lnTo>
                  <a:lnTo>
                    <a:pt x="5675" y="24010"/>
                  </a:lnTo>
                  <a:lnTo>
                    <a:pt x="5225" y="21679"/>
                  </a:lnTo>
                  <a:lnTo>
                    <a:pt x="4749" y="19400"/>
                  </a:lnTo>
                  <a:lnTo>
                    <a:pt x="4247" y="17174"/>
                  </a:lnTo>
                  <a:lnTo>
                    <a:pt x="3719" y="15000"/>
                  </a:lnTo>
                  <a:lnTo>
                    <a:pt x="3165" y="12878"/>
                  </a:lnTo>
                  <a:lnTo>
                    <a:pt x="2584" y="10809"/>
                  </a:lnTo>
                  <a:lnTo>
                    <a:pt x="1977" y="8792"/>
                  </a:lnTo>
                  <a:lnTo>
                    <a:pt x="1344" y="6827"/>
                  </a:lnTo>
                  <a:lnTo>
                    <a:pt x="685" y="4915"/>
                  </a:lnTo>
                  <a:lnTo>
                    <a:pt x="0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699826" y="1651827"/>
              <a:ext cx="13533" cy="24447"/>
            </a:xfrm>
            <a:custGeom>
              <a:avLst/>
              <a:pathLst>
                <a:path w="13533" h="24447">
                  <a:moveTo>
                    <a:pt x="6985" y="0"/>
                  </a:moveTo>
                  <a:lnTo>
                    <a:pt x="13533" y="2182"/>
                  </a:lnTo>
                  <a:lnTo>
                    <a:pt x="12917" y="4762"/>
                  </a:lnTo>
                  <a:lnTo>
                    <a:pt x="12293" y="7264"/>
                  </a:lnTo>
                  <a:lnTo>
                    <a:pt x="11660" y="9687"/>
                  </a:lnTo>
                  <a:lnTo>
                    <a:pt x="11018" y="12031"/>
                  </a:lnTo>
                  <a:lnTo>
                    <a:pt x="10368" y="14297"/>
                  </a:lnTo>
                  <a:lnTo>
                    <a:pt x="9709" y="16484"/>
                  </a:lnTo>
                  <a:lnTo>
                    <a:pt x="9041" y="18593"/>
                  </a:lnTo>
                  <a:lnTo>
                    <a:pt x="8364" y="20623"/>
                  </a:lnTo>
                  <a:lnTo>
                    <a:pt x="7679" y="22574"/>
                  </a:lnTo>
                  <a:lnTo>
                    <a:pt x="6985" y="24447"/>
                  </a:lnTo>
                  <a:lnTo>
                    <a:pt x="0" y="20955"/>
                  </a:lnTo>
                  <a:lnTo>
                    <a:pt x="855" y="18780"/>
                  </a:lnTo>
                  <a:lnTo>
                    <a:pt x="1676" y="16624"/>
                  </a:lnTo>
                  <a:lnTo>
                    <a:pt x="2462" y="14485"/>
                  </a:lnTo>
                  <a:lnTo>
                    <a:pt x="3213" y="12363"/>
                  </a:lnTo>
                  <a:lnTo>
                    <a:pt x="3929" y="10259"/>
                  </a:lnTo>
                  <a:lnTo>
                    <a:pt x="4610" y="8172"/>
                  </a:lnTo>
                  <a:lnTo>
                    <a:pt x="5256" y="6103"/>
                  </a:lnTo>
                  <a:lnTo>
                    <a:pt x="5867" y="4051"/>
                  </a:lnTo>
                  <a:lnTo>
                    <a:pt x="6443" y="2016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744792" y="1644842"/>
              <a:ext cx="27066" cy="45402"/>
            </a:xfrm>
            <a:custGeom>
              <a:avLst/>
              <a:pathLst>
                <a:path w="27066" h="45402">
                  <a:moveTo>
                    <a:pt x="7421" y="0"/>
                  </a:moveTo>
                  <a:lnTo>
                    <a:pt x="9268" y="5107"/>
                  </a:lnTo>
                  <a:lnTo>
                    <a:pt x="11141" y="9953"/>
                  </a:lnTo>
                  <a:lnTo>
                    <a:pt x="13040" y="14537"/>
                  </a:lnTo>
                  <a:lnTo>
                    <a:pt x="14965" y="18859"/>
                  </a:lnTo>
                  <a:lnTo>
                    <a:pt x="16916" y="22919"/>
                  </a:lnTo>
                  <a:lnTo>
                    <a:pt x="18894" y="26717"/>
                  </a:lnTo>
                  <a:lnTo>
                    <a:pt x="20898" y="30253"/>
                  </a:lnTo>
                  <a:lnTo>
                    <a:pt x="22928" y="33528"/>
                  </a:lnTo>
                  <a:lnTo>
                    <a:pt x="24984" y="36540"/>
                  </a:lnTo>
                  <a:lnTo>
                    <a:pt x="27066" y="39290"/>
                  </a:lnTo>
                  <a:lnTo>
                    <a:pt x="20081" y="45402"/>
                  </a:lnTo>
                  <a:lnTo>
                    <a:pt x="17916" y="42237"/>
                  </a:lnTo>
                  <a:lnTo>
                    <a:pt x="15786" y="38854"/>
                  </a:lnTo>
                  <a:lnTo>
                    <a:pt x="13690" y="35252"/>
                  </a:lnTo>
                  <a:lnTo>
                    <a:pt x="11630" y="31432"/>
                  </a:lnTo>
                  <a:lnTo>
                    <a:pt x="9604" y="27394"/>
                  </a:lnTo>
                  <a:lnTo>
                    <a:pt x="7613" y="23137"/>
                  </a:lnTo>
                  <a:lnTo>
                    <a:pt x="5657" y="18663"/>
                  </a:lnTo>
                  <a:lnTo>
                    <a:pt x="3736" y="13970"/>
                  </a:lnTo>
                  <a:lnTo>
                    <a:pt x="1851" y="9058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712923" y="1645715"/>
              <a:ext cx="24010" cy="44965"/>
            </a:xfrm>
            <a:custGeom>
              <a:avLst/>
              <a:pathLst>
                <a:path w="24010" h="44965">
                  <a:moveTo>
                    <a:pt x="16152" y="0"/>
                  </a:moveTo>
                  <a:lnTo>
                    <a:pt x="24010" y="2182"/>
                  </a:lnTo>
                  <a:lnTo>
                    <a:pt x="22661" y="7639"/>
                  </a:lnTo>
                  <a:lnTo>
                    <a:pt x="21234" y="12834"/>
                  </a:lnTo>
                  <a:lnTo>
                    <a:pt x="19728" y="17768"/>
                  </a:lnTo>
                  <a:lnTo>
                    <a:pt x="18143" y="22439"/>
                  </a:lnTo>
                  <a:lnTo>
                    <a:pt x="16480" y="26848"/>
                  </a:lnTo>
                  <a:lnTo>
                    <a:pt x="14738" y="30995"/>
                  </a:lnTo>
                  <a:lnTo>
                    <a:pt x="12917" y="34881"/>
                  </a:lnTo>
                  <a:lnTo>
                    <a:pt x="11018" y="38504"/>
                  </a:lnTo>
                  <a:lnTo>
                    <a:pt x="9041" y="41866"/>
                  </a:lnTo>
                  <a:lnTo>
                    <a:pt x="6985" y="44965"/>
                  </a:lnTo>
                  <a:lnTo>
                    <a:pt x="0" y="39290"/>
                  </a:lnTo>
                  <a:lnTo>
                    <a:pt x="2204" y="35754"/>
                  </a:lnTo>
                  <a:lnTo>
                    <a:pt x="4278" y="32131"/>
                  </a:lnTo>
                  <a:lnTo>
                    <a:pt x="6221" y="28420"/>
                  </a:lnTo>
                  <a:lnTo>
                    <a:pt x="8032" y="24622"/>
                  </a:lnTo>
                  <a:lnTo>
                    <a:pt x="9713" y="20736"/>
                  </a:lnTo>
                  <a:lnTo>
                    <a:pt x="11263" y="16763"/>
                  </a:lnTo>
                  <a:lnTo>
                    <a:pt x="12682" y="12703"/>
                  </a:lnTo>
                  <a:lnTo>
                    <a:pt x="13970" y="8556"/>
                  </a:lnTo>
                  <a:lnTo>
                    <a:pt x="15126" y="432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712923" y="1688062"/>
              <a:ext cx="49331" cy="56316"/>
            </a:xfrm>
            <a:custGeom>
              <a:avLst/>
              <a:pathLst>
                <a:path w="49331" h="56316">
                  <a:moveTo>
                    <a:pt x="10040" y="0"/>
                  </a:moveTo>
                  <a:lnTo>
                    <a:pt x="49331" y="0"/>
                  </a:lnTo>
                  <a:lnTo>
                    <a:pt x="49139" y="8277"/>
                  </a:lnTo>
                  <a:lnTo>
                    <a:pt x="48912" y="15821"/>
                  </a:lnTo>
                  <a:lnTo>
                    <a:pt x="48650" y="22631"/>
                  </a:lnTo>
                  <a:lnTo>
                    <a:pt x="48353" y="28708"/>
                  </a:lnTo>
                  <a:lnTo>
                    <a:pt x="48021" y="34051"/>
                  </a:lnTo>
                  <a:lnTo>
                    <a:pt x="47655" y="38661"/>
                  </a:lnTo>
                  <a:lnTo>
                    <a:pt x="47253" y="42538"/>
                  </a:lnTo>
                  <a:lnTo>
                    <a:pt x="46816" y="45681"/>
                  </a:lnTo>
                  <a:lnTo>
                    <a:pt x="46345" y="48091"/>
                  </a:lnTo>
                  <a:lnTo>
                    <a:pt x="45839" y="49768"/>
                  </a:lnTo>
                  <a:lnTo>
                    <a:pt x="45262" y="51012"/>
                  </a:lnTo>
                  <a:lnTo>
                    <a:pt x="44581" y="52125"/>
                  </a:lnTo>
                  <a:lnTo>
                    <a:pt x="43795" y="53107"/>
                  </a:lnTo>
                  <a:lnTo>
                    <a:pt x="42905" y="53959"/>
                  </a:lnTo>
                  <a:lnTo>
                    <a:pt x="41910" y="54679"/>
                  </a:lnTo>
                  <a:lnTo>
                    <a:pt x="40809" y="55268"/>
                  </a:lnTo>
                  <a:lnTo>
                    <a:pt x="39604" y="55727"/>
                  </a:lnTo>
                  <a:lnTo>
                    <a:pt x="38295" y="56054"/>
                  </a:lnTo>
                  <a:lnTo>
                    <a:pt x="36880" y="56251"/>
                  </a:lnTo>
                  <a:lnTo>
                    <a:pt x="35361" y="56316"/>
                  </a:lnTo>
                  <a:lnTo>
                    <a:pt x="34741" y="56303"/>
                  </a:lnTo>
                  <a:lnTo>
                    <a:pt x="34104" y="56264"/>
                  </a:lnTo>
                  <a:lnTo>
                    <a:pt x="33449" y="56198"/>
                  </a:lnTo>
                  <a:lnTo>
                    <a:pt x="32777" y="56107"/>
                  </a:lnTo>
                  <a:lnTo>
                    <a:pt x="32087" y="55989"/>
                  </a:lnTo>
                  <a:lnTo>
                    <a:pt x="31380" y="55845"/>
                  </a:lnTo>
                  <a:lnTo>
                    <a:pt x="30655" y="55674"/>
                  </a:lnTo>
                  <a:lnTo>
                    <a:pt x="29913" y="55478"/>
                  </a:lnTo>
                  <a:lnTo>
                    <a:pt x="29153" y="55255"/>
                  </a:lnTo>
                  <a:lnTo>
                    <a:pt x="28376" y="55006"/>
                  </a:lnTo>
                  <a:lnTo>
                    <a:pt x="27066" y="46712"/>
                  </a:lnTo>
                  <a:lnTo>
                    <a:pt x="28005" y="46961"/>
                  </a:lnTo>
                  <a:lnTo>
                    <a:pt x="28900" y="47183"/>
                  </a:lnTo>
                  <a:lnTo>
                    <a:pt x="29751" y="47380"/>
                  </a:lnTo>
                  <a:lnTo>
                    <a:pt x="30559" y="47550"/>
                  </a:lnTo>
                  <a:lnTo>
                    <a:pt x="31323" y="47694"/>
                  </a:lnTo>
                  <a:lnTo>
                    <a:pt x="32043" y="47812"/>
                  </a:lnTo>
                  <a:lnTo>
                    <a:pt x="32720" y="47904"/>
                  </a:lnTo>
                  <a:lnTo>
                    <a:pt x="33353" y="47969"/>
                  </a:lnTo>
                  <a:lnTo>
                    <a:pt x="33942" y="48008"/>
                  </a:lnTo>
                  <a:lnTo>
                    <a:pt x="34488" y="48021"/>
                  </a:lnTo>
                  <a:lnTo>
                    <a:pt x="35082" y="47978"/>
                  </a:lnTo>
                  <a:lnTo>
                    <a:pt x="35640" y="47847"/>
                  </a:lnTo>
                  <a:lnTo>
                    <a:pt x="36164" y="47628"/>
                  </a:lnTo>
                  <a:lnTo>
                    <a:pt x="36653" y="47323"/>
                  </a:lnTo>
                  <a:lnTo>
                    <a:pt x="37107" y="46930"/>
                  </a:lnTo>
                  <a:lnTo>
                    <a:pt x="37526" y="46450"/>
                  </a:lnTo>
                  <a:lnTo>
                    <a:pt x="37911" y="45882"/>
                  </a:lnTo>
                  <a:lnTo>
                    <a:pt x="38260" y="45227"/>
                  </a:lnTo>
                  <a:lnTo>
                    <a:pt x="38574" y="44485"/>
                  </a:lnTo>
                  <a:lnTo>
                    <a:pt x="38854" y="43656"/>
                  </a:lnTo>
                  <a:lnTo>
                    <a:pt x="39268" y="41569"/>
                  </a:lnTo>
                  <a:lnTo>
                    <a:pt x="39639" y="39150"/>
                  </a:lnTo>
                  <a:lnTo>
                    <a:pt x="39967" y="36400"/>
                  </a:lnTo>
                  <a:lnTo>
                    <a:pt x="40251" y="33318"/>
                  </a:lnTo>
                  <a:lnTo>
                    <a:pt x="40491" y="29904"/>
                  </a:lnTo>
                  <a:lnTo>
                    <a:pt x="40687" y="26158"/>
                  </a:lnTo>
                  <a:lnTo>
                    <a:pt x="40840" y="22081"/>
                  </a:lnTo>
                  <a:lnTo>
                    <a:pt x="40949" y="17672"/>
                  </a:lnTo>
                  <a:lnTo>
                    <a:pt x="41015" y="12930"/>
                  </a:lnTo>
                  <a:lnTo>
                    <a:pt x="41036" y="7858"/>
                  </a:lnTo>
                  <a:lnTo>
                    <a:pt x="26193" y="7858"/>
                  </a:lnTo>
                  <a:lnTo>
                    <a:pt x="25355" y="14629"/>
                  </a:lnTo>
                  <a:lnTo>
                    <a:pt x="24237" y="20972"/>
                  </a:lnTo>
                  <a:lnTo>
                    <a:pt x="22840" y="26887"/>
                  </a:lnTo>
                  <a:lnTo>
                    <a:pt x="21164" y="32375"/>
                  </a:lnTo>
                  <a:lnTo>
                    <a:pt x="19208" y="37435"/>
                  </a:lnTo>
                  <a:lnTo>
                    <a:pt x="16973" y="42067"/>
                  </a:lnTo>
                  <a:lnTo>
                    <a:pt x="14458" y="46271"/>
                  </a:lnTo>
                  <a:lnTo>
                    <a:pt x="11664" y="50047"/>
                  </a:lnTo>
                  <a:lnTo>
                    <a:pt x="8591" y="53395"/>
                  </a:lnTo>
                  <a:lnTo>
                    <a:pt x="5238" y="56316"/>
                  </a:lnTo>
                  <a:lnTo>
                    <a:pt x="0" y="49331"/>
                  </a:lnTo>
                  <a:lnTo>
                    <a:pt x="2850" y="46795"/>
                  </a:lnTo>
                  <a:lnTo>
                    <a:pt x="5465" y="43900"/>
                  </a:lnTo>
                  <a:lnTo>
                    <a:pt x="7845" y="40648"/>
                  </a:lnTo>
                  <a:lnTo>
                    <a:pt x="9988" y="37037"/>
                  </a:lnTo>
                  <a:lnTo>
                    <a:pt x="11896" y="33069"/>
                  </a:lnTo>
                  <a:lnTo>
                    <a:pt x="13568" y="28743"/>
                  </a:lnTo>
                  <a:lnTo>
                    <a:pt x="15004" y="24058"/>
                  </a:lnTo>
                  <a:lnTo>
                    <a:pt x="16205" y="19016"/>
                  </a:lnTo>
                  <a:lnTo>
                    <a:pt x="17170" y="13616"/>
                  </a:lnTo>
                  <a:lnTo>
                    <a:pt x="17899" y="7858"/>
                  </a:lnTo>
                  <a:lnTo>
                    <a:pt x="10040" y="785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782773" y="1643969"/>
              <a:ext cx="64174" cy="56316"/>
            </a:xfrm>
            <a:custGeom>
              <a:avLst/>
              <a:pathLst>
                <a:path w="64174" h="56316">
                  <a:moveTo>
                    <a:pt x="3492" y="12223"/>
                  </a:moveTo>
                  <a:lnTo>
                    <a:pt x="30995" y="12223"/>
                  </a:lnTo>
                  <a:lnTo>
                    <a:pt x="30637" y="11184"/>
                  </a:lnTo>
                  <a:lnTo>
                    <a:pt x="30262" y="10163"/>
                  </a:lnTo>
                  <a:lnTo>
                    <a:pt x="29869" y="9159"/>
                  </a:lnTo>
                  <a:lnTo>
                    <a:pt x="29459" y="8172"/>
                  </a:lnTo>
                  <a:lnTo>
                    <a:pt x="29031" y="7203"/>
                  </a:lnTo>
                  <a:lnTo>
                    <a:pt x="28586" y="6251"/>
                  </a:lnTo>
                  <a:lnTo>
                    <a:pt x="28123" y="5317"/>
                  </a:lnTo>
                  <a:lnTo>
                    <a:pt x="27643" y="4400"/>
                  </a:lnTo>
                  <a:lnTo>
                    <a:pt x="27145" y="3501"/>
                  </a:lnTo>
                  <a:lnTo>
                    <a:pt x="26630" y="2619"/>
                  </a:lnTo>
                  <a:lnTo>
                    <a:pt x="35361" y="0"/>
                  </a:lnTo>
                  <a:lnTo>
                    <a:pt x="35959" y="1143"/>
                  </a:lnTo>
                  <a:lnTo>
                    <a:pt x="36531" y="2305"/>
                  </a:lnTo>
                  <a:lnTo>
                    <a:pt x="37077" y="3483"/>
                  </a:lnTo>
                  <a:lnTo>
                    <a:pt x="37596" y="4679"/>
                  </a:lnTo>
                  <a:lnTo>
                    <a:pt x="38090" y="5893"/>
                  </a:lnTo>
                  <a:lnTo>
                    <a:pt x="38557" y="7124"/>
                  </a:lnTo>
                  <a:lnTo>
                    <a:pt x="38998" y="8373"/>
                  </a:lnTo>
                  <a:lnTo>
                    <a:pt x="39412" y="9639"/>
                  </a:lnTo>
                  <a:lnTo>
                    <a:pt x="39801" y="10922"/>
                  </a:lnTo>
                  <a:lnTo>
                    <a:pt x="40163" y="12223"/>
                  </a:lnTo>
                  <a:lnTo>
                    <a:pt x="64174" y="12223"/>
                  </a:lnTo>
                  <a:lnTo>
                    <a:pt x="64174" y="20518"/>
                  </a:lnTo>
                  <a:lnTo>
                    <a:pt x="55443" y="20518"/>
                  </a:lnTo>
                  <a:lnTo>
                    <a:pt x="54792" y="22330"/>
                  </a:lnTo>
                  <a:lnTo>
                    <a:pt x="54063" y="24098"/>
                  </a:lnTo>
                  <a:lnTo>
                    <a:pt x="53256" y="25822"/>
                  </a:lnTo>
                  <a:lnTo>
                    <a:pt x="52370" y="27503"/>
                  </a:lnTo>
                  <a:lnTo>
                    <a:pt x="51405" y="29140"/>
                  </a:lnTo>
                  <a:lnTo>
                    <a:pt x="50361" y="30734"/>
                  </a:lnTo>
                  <a:lnTo>
                    <a:pt x="49239" y="32283"/>
                  </a:lnTo>
                  <a:lnTo>
                    <a:pt x="48039" y="33789"/>
                  </a:lnTo>
                  <a:lnTo>
                    <a:pt x="46760" y="35252"/>
                  </a:lnTo>
                  <a:lnTo>
                    <a:pt x="45402" y="36671"/>
                  </a:lnTo>
                  <a:lnTo>
                    <a:pt x="47397" y="37636"/>
                  </a:lnTo>
                  <a:lnTo>
                    <a:pt x="49366" y="38609"/>
                  </a:lnTo>
                  <a:lnTo>
                    <a:pt x="51309" y="39591"/>
                  </a:lnTo>
                  <a:lnTo>
                    <a:pt x="53225" y="40582"/>
                  </a:lnTo>
                  <a:lnTo>
                    <a:pt x="55116" y="41582"/>
                  </a:lnTo>
                  <a:lnTo>
                    <a:pt x="56980" y="42591"/>
                  </a:lnTo>
                  <a:lnTo>
                    <a:pt x="58818" y="43608"/>
                  </a:lnTo>
                  <a:lnTo>
                    <a:pt x="60629" y="44634"/>
                  </a:lnTo>
                  <a:lnTo>
                    <a:pt x="62415" y="45668"/>
                  </a:lnTo>
                  <a:lnTo>
                    <a:pt x="64174" y="46712"/>
                  </a:lnTo>
                  <a:lnTo>
                    <a:pt x="58935" y="54570"/>
                  </a:lnTo>
                  <a:lnTo>
                    <a:pt x="56997" y="53273"/>
                  </a:lnTo>
                  <a:lnTo>
                    <a:pt x="55024" y="52003"/>
                  </a:lnTo>
                  <a:lnTo>
                    <a:pt x="53016" y="50759"/>
                  </a:lnTo>
                  <a:lnTo>
                    <a:pt x="50973" y="49541"/>
                  </a:lnTo>
                  <a:lnTo>
                    <a:pt x="48895" y="48349"/>
                  </a:lnTo>
                  <a:lnTo>
                    <a:pt x="46782" y="47183"/>
                  </a:lnTo>
                  <a:lnTo>
                    <a:pt x="44634" y="46044"/>
                  </a:lnTo>
                  <a:lnTo>
                    <a:pt x="42451" y="44931"/>
                  </a:lnTo>
                  <a:lnTo>
                    <a:pt x="40233" y="43843"/>
                  </a:lnTo>
                  <a:lnTo>
                    <a:pt x="37980" y="42783"/>
                  </a:lnTo>
                  <a:lnTo>
                    <a:pt x="35282" y="44411"/>
                  </a:lnTo>
                  <a:lnTo>
                    <a:pt x="32427" y="45978"/>
                  </a:lnTo>
                  <a:lnTo>
                    <a:pt x="29415" y="47484"/>
                  </a:lnTo>
                  <a:lnTo>
                    <a:pt x="26246" y="48929"/>
                  </a:lnTo>
                  <a:lnTo>
                    <a:pt x="22919" y="50313"/>
                  </a:lnTo>
                  <a:lnTo>
                    <a:pt x="19435" y="51636"/>
                  </a:lnTo>
                  <a:lnTo>
                    <a:pt x="15794" y="52898"/>
                  </a:lnTo>
                  <a:lnTo>
                    <a:pt x="11996" y="54098"/>
                  </a:lnTo>
                  <a:lnTo>
                    <a:pt x="8041" y="55238"/>
                  </a:lnTo>
                  <a:lnTo>
                    <a:pt x="3929" y="56316"/>
                  </a:lnTo>
                  <a:lnTo>
                    <a:pt x="0" y="48458"/>
                  </a:lnTo>
                  <a:lnTo>
                    <a:pt x="3344" y="47572"/>
                  </a:lnTo>
                  <a:lnTo>
                    <a:pt x="6565" y="46659"/>
                  </a:lnTo>
                  <a:lnTo>
                    <a:pt x="9665" y="45721"/>
                  </a:lnTo>
                  <a:lnTo>
                    <a:pt x="12642" y="44756"/>
                  </a:lnTo>
                  <a:lnTo>
                    <a:pt x="15497" y="43765"/>
                  </a:lnTo>
                  <a:lnTo>
                    <a:pt x="18230" y="42748"/>
                  </a:lnTo>
                  <a:lnTo>
                    <a:pt x="20841" y="41704"/>
                  </a:lnTo>
                  <a:lnTo>
                    <a:pt x="23329" y="40635"/>
                  </a:lnTo>
                  <a:lnTo>
                    <a:pt x="25696" y="39539"/>
                  </a:lnTo>
                  <a:lnTo>
                    <a:pt x="27939" y="38417"/>
                  </a:lnTo>
                  <a:lnTo>
                    <a:pt x="26359" y="37806"/>
                  </a:lnTo>
                  <a:lnTo>
                    <a:pt x="24761" y="37195"/>
                  </a:lnTo>
                  <a:lnTo>
                    <a:pt x="23146" y="36583"/>
                  </a:lnTo>
                  <a:lnTo>
                    <a:pt x="21513" y="35972"/>
                  </a:lnTo>
                  <a:lnTo>
                    <a:pt x="19863" y="35361"/>
                  </a:lnTo>
                  <a:lnTo>
                    <a:pt x="18195" y="34750"/>
                  </a:lnTo>
                  <a:lnTo>
                    <a:pt x="16510" y="34139"/>
                  </a:lnTo>
                  <a:lnTo>
                    <a:pt x="14808" y="33528"/>
                  </a:lnTo>
                  <a:lnTo>
                    <a:pt x="13088" y="32916"/>
                  </a:lnTo>
                  <a:lnTo>
                    <a:pt x="11350" y="32305"/>
                  </a:lnTo>
                  <a:lnTo>
                    <a:pt x="14843" y="24884"/>
                  </a:lnTo>
                  <a:lnTo>
                    <a:pt x="17183" y="25591"/>
                  </a:lnTo>
                  <a:lnTo>
                    <a:pt x="19488" y="26315"/>
                  </a:lnTo>
                  <a:lnTo>
                    <a:pt x="21758" y="27058"/>
                  </a:lnTo>
                  <a:lnTo>
                    <a:pt x="23993" y="27817"/>
                  </a:lnTo>
                  <a:lnTo>
                    <a:pt x="26193" y="28594"/>
                  </a:lnTo>
                  <a:lnTo>
                    <a:pt x="28359" y="29389"/>
                  </a:lnTo>
                  <a:lnTo>
                    <a:pt x="30489" y="30201"/>
                  </a:lnTo>
                  <a:lnTo>
                    <a:pt x="32585" y="31030"/>
                  </a:lnTo>
                  <a:lnTo>
                    <a:pt x="34645" y="31877"/>
                  </a:lnTo>
                  <a:lnTo>
                    <a:pt x="36671" y="32742"/>
                  </a:lnTo>
                  <a:lnTo>
                    <a:pt x="37946" y="31676"/>
                  </a:lnTo>
                  <a:lnTo>
                    <a:pt x="39150" y="30576"/>
                  </a:lnTo>
                  <a:lnTo>
                    <a:pt x="40285" y="29441"/>
                  </a:lnTo>
                  <a:lnTo>
                    <a:pt x="41351" y="28271"/>
                  </a:lnTo>
                  <a:lnTo>
                    <a:pt x="42346" y="27066"/>
                  </a:lnTo>
                  <a:lnTo>
                    <a:pt x="43272" y="25827"/>
                  </a:lnTo>
                  <a:lnTo>
                    <a:pt x="44127" y="24552"/>
                  </a:lnTo>
                  <a:lnTo>
                    <a:pt x="44913" y="23242"/>
                  </a:lnTo>
                  <a:lnTo>
                    <a:pt x="45629" y="21897"/>
                  </a:lnTo>
                  <a:lnTo>
                    <a:pt x="46275" y="20518"/>
                  </a:lnTo>
                  <a:lnTo>
                    <a:pt x="3492" y="20518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826429" y="1698539"/>
              <a:ext cx="8731" cy="46712"/>
            </a:xfrm>
            <a:custGeom>
              <a:avLst/>
              <a:pathLst>
                <a:path w="8731" h="46712">
                  <a:moveTo>
                    <a:pt x="0" y="0"/>
                  </a:moveTo>
                  <a:lnTo>
                    <a:pt x="8731" y="0"/>
                  </a:lnTo>
                  <a:lnTo>
                    <a:pt x="8731" y="46712"/>
                  </a:lnTo>
                  <a:lnTo>
                    <a:pt x="0" y="4671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785829" y="1699412"/>
              <a:ext cx="23574" cy="45839"/>
            </a:xfrm>
            <a:custGeom>
              <a:avLst/>
              <a:pathLst>
                <a:path w="23574" h="45839">
                  <a:moveTo>
                    <a:pt x="14843" y="0"/>
                  </a:moveTo>
                  <a:lnTo>
                    <a:pt x="23574" y="0"/>
                  </a:lnTo>
                  <a:lnTo>
                    <a:pt x="23539" y="3990"/>
                  </a:lnTo>
                  <a:lnTo>
                    <a:pt x="23434" y="7753"/>
                  </a:lnTo>
                  <a:lnTo>
                    <a:pt x="23260" y="11289"/>
                  </a:lnTo>
                  <a:lnTo>
                    <a:pt x="23015" y="14598"/>
                  </a:lnTo>
                  <a:lnTo>
                    <a:pt x="22701" y="17680"/>
                  </a:lnTo>
                  <a:lnTo>
                    <a:pt x="22317" y="20535"/>
                  </a:lnTo>
                  <a:lnTo>
                    <a:pt x="21863" y="23164"/>
                  </a:lnTo>
                  <a:lnTo>
                    <a:pt x="21339" y="25565"/>
                  </a:lnTo>
                  <a:lnTo>
                    <a:pt x="20745" y="27739"/>
                  </a:lnTo>
                  <a:lnTo>
                    <a:pt x="20081" y="29686"/>
                  </a:lnTo>
                  <a:lnTo>
                    <a:pt x="19313" y="31497"/>
                  </a:lnTo>
                  <a:lnTo>
                    <a:pt x="18405" y="33266"/>
                  </a:lnTo>
                  <a:lnTo>
                    <a:pt x="17357" y="34990"/>
                  </a:lnTo>
                  <a:lnTo>
                    <a:pt x="16170" y="36671"/>
                  </a:lnTo>
                  <a:lnTo>
                    <a:pt x="14843" y="38308"/>
                  </a:lnTo>
                  <a:lnTo>
                    <a:pt x="13376" y="39901"/>
                  </a:lnTo>
                  <a:lnTo>
                    <a:pt x="11769" y="41451"/>
                  </a:lnTo>
                  <a:lnTo>
                    <a:pt x="10023" y="42957"/>
                  </a:lnTo>
                  <a:lnTo>
                    <a:pt x="8137" y="44420"/>
                  </a:lnTo>
                  <a:lnTo>
                    <a:pt x="6111" y="45839"/>
                  </a:lnTo>
                  <a:lnTo>
                    <a:pt x="0" y="38854"/>
                  </a:lnTo>
                  <a:lnTo>
                    <a:pt x="1608" y="37784"/>
                  </a:lnTo>
                  <a:lnTo>
                    <a:pt x="3117" y="36671"/>
                  </a:lnTo>
                  <a:lnTo>
                    <a:pt x="4524" y="35514"/>
                  </a:lnTo>
                  <a:lnTo>
                    <a:pt x="5832" y="34313"/>
                  </a:lnTo>
                  <a:lnTo>
                    <a:pt x="7039" y="33069"/>
                  </a:lnTo>
                  <a:lnTo>
                    <a:pt x="8146" y="31781"/>
                  </a:lnTo>
                  <a:lnTo>
                    <a:pt x="9152" y="30450"/>
                  </a:lnTo>
                  <a:lnTo>
                    <a:pt x="10058" y="29075"/>
                  </a:lnTo>
                  <a:lnTo>
                    <a:pt x="10863" y="27656"/>
                  </a:lnTo>
                  <a:lnTo>
                    <a:pt x="11568" y="26193"/>
                  </a:lnTo>
                  <a:lnTo>
                    <a:pt x="12191" y="24595"/>
                  </a:lnTo>
                  <a:lnTo>
                    <a:pt x="12747" y="22771"/>
                  </a:lnTo>
                  <a:lnTo>
                    <a:pt x="13238" y="20719"/>
                  </a:lnTo>
                  <a:lnTo>
                    <a:pt x="13664" y="18440"/>
                  </a:lnTo>
                  <a:lnTo>
                    <a:pt x="14024" y="15934"/>
                  </a:lnTo>
                  <a:lnTo>
                    <a:pt x="14319" y="13201"/>
                  </a:lnTo>
                  <a:lnTo>
                    <a:pt x="14548" y="10241"/>
                  </a:lnTo>
                  <a:lnTo>
                    <a:pt x="14712" y="7054"/>
                  </a:lnTo>
                  <a:lnTo>
                    <a:pt x="14810" y="364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852623" y="1644842"/>
              <a:ext cx="27066" cy="99972"/>
            </a:xfrm>
            <a:custGeom>
              <a:avLst/>
              <a:pathLst>
                <a:path w="27066" h="99972">
                  <a:moveTo>
                    <a:pt x="18335" y="0"/>
                  </a:moveTo>
                  <a:lnTo>
                    <a:pt x="27066" y="0"/>
                  </a:lnTo>
                  <a:lnTo>
                    <a:pt x="27066" y="88622"/>
                  </a:lnTo>
                  <a:lnTo>
                    <a:pt x="27042" y="89890"/>
                  </a:lnTo>
                  <a:lnTo>
                    <a:pt x="26970" y="91075"/>
                  </a:lnTo>
                  <a:lnTo>
                    <a:pt x="26850" y="92177"/>
                  </a:lnTo>
                  <a:lnTo>
                    <a:pt x="26682" y="93197"/>
                  </a:lnTo>
                  <a:lnTo>
                    <a:pt x="26466" y="94133"/>
                  </a:lnTo>
                  <a:lnTo>
                    <a:pt x="26202" y="94987"/>
                  </a:lnTo>
                  <a:lnTo>
                    <a:pt x="25890" y="95757"/>
                  </a:lnTo>
                  <a:lnTo>
                    <a:pt x="25530" y="96445"/>
                  </a:lnTo>
                  <a:lnTo>
                    <a:pt x="25121" y="97050"/>
                  </a:lnTo>
                  <a:lnTo>
                    <a:pt x="24665" y="97571"/>
                  </a:lnTo>
                  <a:lnTo>
                    <a:pt x="24152" y="98027"/>
                  </a:lnTo>
                  <a:lnTo>
                    <a:pt x="23574" y="98436"/>
                  </a:lnTo>
                  <a:lnTo>
                    <a:pt x="22930" y="98796"/>
                  </a:lnTo>
                  <a:lnTo>
                    <a:pt x="22221" y="99108"/>
                  </a:lnTo>
                  <a:lnTo>
                    <a:pt x="21446" y="99372"/>
                  </a:lnTo>
                  <a:lnTo>
                    <a:pt x="20605" y="99588"/>
                  </a:lnTo>
                  <a:lnTo>
                    <a:pt x="19699" y="99756"/>
                  </a:lnTo>
                  <a:lnTo>
                    <a:pt x="18728" y="99876"/>
                  </a:lnTo>
                  <a:lnTo>
                    <a:pt x="17691" y="99948"/>
                  </a:lnTo>
                  <a:lnTo>
                    <a:pt x="16589" y="99972"/>
                  </a:lnTo>
                  <a:lnTo>
                    <a:pt x="15026" y="99955"/>
                  </a:lnTo>
                  <a:lnTo>
                    <a:pt x="13481" y="99902"/>
                  </a:lnTo>
                  <a:lnTo>
                    <a:pt x="11953" y="99815"/>
                  </a:lnTo>
                  <a:lnTo>
                    <a:pt x="10442" y="99693"/>
                  </a:lnTo>
                  <a:lnTo>
                    <a:pt x="8949" y="99536"/>
                  </a:lnTo>
                  <a:lnTo>
                    <a:pt x="7473" y="99344"/>
                  </a:lnTo>
                  <a:lnTo>
                    <a:pt x="6015" y="99117"/>
                  </a:lnTo>
                  <a:lnTo>
                    <a:pt x="4575" y="98855"/>
                  </a:lnTo>
                  <a:lnTo>
                    <a:pt x="3151" y="98558"/>
                  </a:lnTo>
                  <a:lnTo>
                    <a:pt x="1746" y="98226"/>
                  </a:lnTo>
                  <a:lnTo>
                    <a:pt x="0" y="89495"/>
                  </a:lnTo>
                  <a:lnTo>
                    <a:pt x="1567" y="89910"/>
                  </a:lnTo>
                  <a:lnTo>
                    <a:pt x="3125" y="90281"/>
                  </a:lnTo>
                  <a:lnTo>
                    <a:pt x="4675" y="90608"/>
                  </a:lnTo>
                  <a:lnTo>
                    <a:pt x="6216" y="90892"/>
                  </a:lnTo>
                  <a:lnTo>
                    <a:pt x="7748" y="91132"/>
                  </a:lnTo>
                  <a:lnTo>
                    <a:pt x="9272" y="91328"/>
                  </a:lnTo>
                  <a:lnTo>
                    <a:pt x="10787" y="91481"/>
                  </a:lnTo>
                  <a:lnTo>
                    <a:pt x="12293" y="91590"/>
                  </a:lnTo>
                  <a:lnTo>
                    <a:pt x="13791" y="91656"/>
                  </a:lnTo>
                  <a:lnTo>
                    <a:pt x="15279" y="91678"/>
                  </a:lnTo>
                  <a:lnTo>
                    <a:pt x="15860" y="91625"/>
                  </a:lnTo>
                  <a:lnTo>
                    <a:pt x="16379" y="91468"/>
                  </a:lnTo>
                  <a:lnTo>
                    <a:pt x="16838" y="91206"/>
                  </a:lnTo>
                  <a:lnTo>
                    <a:pt x="17235" y="90839"/>
                  </a:lnTo>
                  <a:lnTo>
                    <a:pt x="17571" y="90368"/>
                  </a:lnTo>
                  <a:lnTo>
                    <a:pt x="17846" y="89792"/>
                  </a:lnTo>
                  <a:lnTo>
                    <a:pt x="18060" y="89111"/>
                  </a:lnTo>
                  <a:lnTo>
                    <a:pt x="18213" y="88325"/>
                  </a:lnTo>
                  <a:lnTo>
                    <a:pt x="18305" y="87434"/>
                  </a:lnTo>
                  <a:lnTo>
                    <a:pt x="18335" y="864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851750" y="1656192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918544" y="1654883"/>
              <a:ext cx="39290" cy="97353"/>
            </a:xfrm>
            <a:custGeom>
              <a:avLst/>
              <a:pathLst>
                <a:path w="39290" h="97353">
                  <a:moveTo>
                    <a:pt x="10477" y="97353"/>
                  </a:moveTo>
                  <a:lnTo>
                    <a:pt x="0" y="97353"/>
                  </a:lnTo>
                  <a:lnTo>
                    <a:pt x="5474" y="93808"/>
                  </a:lnTo>
                  <a:lnTo>
                    <a:pt x="10372" y="89984"/>
                  </a:lnTo>
                  <a:lnTo>
                    <a:pt x="14694" y="85880"/>
                  </a:lnTo>
                  <a:lnTo>
                    <a:pt x="18440" y="81497"/>
                  </a:lnTo>
                  <a:lnTo>
                    <a:pt x="21609" y="76835"/>
                  </a:lnTo>
                  <a:lnTo>
                    <a:pt x="24203" y="71893"/>
                  </a:lnTo>
                  <a:lnTo>
                    <a:pt x="26219" y="66671"/>
                  </a:lnTo>
                  <a:lnTo>
                    <a:pt x="27660" y="61171"/>
                  </a:lnTo>
                  <a:lnTo>
                    <a:pt x="28524" y="55391"/>
                  </a:lnTo>
                  <a:lnTo>
                    <a:pt x="28813" y="49331"/>
                  </a:lnTo>
                  <a:lnTo>
                    <a:pt x="28524" y="43101"/>
                  </a:lnTo>
                  <a:lnTo>
                    <a:pt x="27660" y="37160"/>
                  </a:lnTo>
                  <a:lnTo>
                    <a:pt x="26219" y="31506"/>
                  </a:lnTo>
                  <a:lnTo>
                    <a:pt x="24203" y="26141"/>
                  </a:lnTo>
                  <a:lnTo>
                    <a:pt x="21609" y="21064"/>
                  </a:lnTo>
                  <a:lnTo>
                    <a:pt x="18440" y="16275"/>
                  </a:lnTo>
                  <a:lnTo>
                    <a:pt x="14694" y="11774"/>
                  </a:lnTo>
                  <a:lnTo>
                    <a:pt x="10372" y="7561"/>
                  </a:lnTo>
                  <a:lnTo>
                    <a:pt x="5474" y="3636"/>
                  </a:lnTo>
                  <a:lnTo>
                    <a:pt x="0" y="0"/>
                  </a:lnTo>
                  <a:lnTo>
                    <a:pt x="10477" y="0"/>
                  </a:lnTo>
                  <a:lnTo>
                    <a:pt x="12963" y="1377"/>
                  </a:lnTo>
                  <a:lnTo>
                    <a:pt x="15358" y="2890"/>
                  </a:lnTo>
                  <a:lnTo>
                    <a:pt x="17661" y="4538"/>
                  </a:lnTo>
                  <a:lnTo>
                    <a:pt x="19872" y="6321"/>
                  </a:lnTo>
                  <a:lnTo>
                    <a:pt x="21991" y="8240"/>
                  </a:lnTo>
                  <a:lnTo>
                    <a:pt x="24019" y="10294"/>
                  </a:lnTo>
                  <a:lnTo>
                    <a:pt x="25955" y="12483"/>
                  </a:lnTo>
                  <a:lnTo>
                    <a:pt x="27800" y="14808"/>
                  </a:lnTo>
                  <a:lnTo>
                    <a:pt x="29553" y="17268"/>
                  </a:lnTo>
                  <a:lnTo>
                    <a:pt x="31214" y="19863"/>
                  </a:lnTo>
                  <a:lnTo>
                    <a:pt x="32748" y="22555"/>
                  </a:lnTo>
                  <a:lnTo>
                    <a:pt x="34121" y="25303"/>
                  </a:lnTo>
                  <a:lnTo>
                    <a:pt x="35333" y="28108"/>
                  </a:lnTo>
                  <a:lnTo>
                    <a:pt x="36383" y="30969"/>
                  </a:lnTo>
                  <a:lnTo>
                    <a:pt x="37271" y="33888"/>
                  </a:lnTo>
                  <a:lnTo>
                    <a:pt x="37998" y="36863"/>
                  </a:lnTo>
                  <a:lnTo>
                    <a:pt x="38563" y="39895"/>
                  </a:lnTo>
                  <a:lnTo>
                    <a:pt x="38967" y="42983"/>
                  </a:lnTo>
                  <a:lnTo>
                    <a:pt x="39209" y="46129"/>
                  </a:lnTo>
                  <a:lnTo>
                    <a:pt x="39290" y="49331"/>
                  </a:lnTo>
                  <a:lnTo>
                    <a:pt x="39209" y="52450"/>
                  </a:lnTo>
                  <a:lnTo>
                    <a:pt x="38967" y="55522"/>
                  </a:lnTo>
                  <a:lnTo>
                    <a:pt x="38563" y="58545"/>
                  </a:lnTo>
                  <a:lnTo>
                    <a:pt x="37998" y="61520"/>
                  </a:lnTo>
                  <a:lnTo>
                    <a:pt x="37271" y="64447"/>
                  </a:lnTo>
                  <a:lnTo>
                    <a:pt x="36383" y="67326"/>
                  </a:lnTo>
                  <a:lnTo>
                    <a:pt x="35333" y="70157"/>
                  </a:lnTo>
                  <a:lnTo>
                    <a:pt x="34121" y="72940"/>
                  </a:lnTo>
                  <a:lnTo>
                    <a:pt x="32748" y="75675"/>
                  </a:lnTo>
                  <a:lnTo>
                    <a:pt x="31214" y="78362"/>
                  </a:lnTo>
                  <a:lnTo>
                    <a:pt x="29553" y="80949"/>
                  </a:lnTo>
                  <a:lnTo>
                    <a:pt x="27800" y="83383"/>
                  </a:lnTo>
                  <a:lnTo>
                    <a:pt x="25955" y="85664"/>
                  </a:lnTo>
                  <a:lnTo>
                    <a:pt x="24019" y="87792"/>
                  </a:lnTo>
                  <a:lnTo>
                    <a:pt x="21991" y="89768"/>
                  </a:lnTo>
                  <a:lnTo>
                    <a:pt x="19872" y="91590"/>
                  </a:lnTo>
                  <a:lnTo>
                    <a:pt x="17661" y="93260"/>
                  </a:lnTo>
                  <a:lnTo>
                    <a:pt x="15358" y="94777"/>
                  </a:lnTo>
                  <a:lnTo>
                    <a:pt x="12963" y="9614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6935310" y="1590617"/>
              <a:ext cx="2001781" cy="21142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870280" y="1643969"/>
              <a:ext cx="58499" cy="23137"/>
            </a:xfrm>
            <a:custGeom>
              <a:avLst/>
              <a:pathLst>
                <a:path w="58499" h="23137">
                  <a:moveTo>
                    <a:pt x="28376" y="0"/>
                  </a:moveTo>
                  <a:lnTo>
                    <a:pt x="29057" y="1405"/>
                  </a:lnTo>
                  <a:lnTo>
                    <a:pt x="29703" y="2828"/>
                  </a:lnTo>
                  <a:lnTo>
                    <a:pt x="30314" y="4269"/>
                  </a:lnTo>
                  <a:lnTo>
                    <a:pt x="30891" y="5727"/>
                  </a:lnTo>
                  <a:lnTo>
                    <a:pt x="31432" y="7203"/>
                  </a:lnTo>
                  <a:lnTo>
                    <a:pt x="31938" y="8696"/>
                  </a:lnTo>
                  <a:lnTo>
                    <a:pt x="32410" y="10206"/>
                  </a:lnTo>
                  <a:lnTo>
                    <a:pt x="32846" y="11734"/>
                  </a:lnTo>
                  <a:lnTo>
                    <a:pt x="33248" y="13280"/>
                  </a:lnTo>
                  <a:lnTo>
                    <a:pt x="33615" y="14843"/>
                  </a:lnTo>
                  <a:lnTo>
                    <a:pt x="58499" y="14843"/>
                  </a:lnTo>
                  <a:lnTo>
                    <a:pt x="58499" y="23137"/>
                  </a:lnTo>
                  <a:lnTo>
                    <a:pt x="0" y="23137"/>
                  </a:lnTo>
                  <a:lnTo>
                    <a:pt x="0" y="14843"/>
                  </a:lnTo>
                  <a:lnTo>
                    <a:pt x="24884" y="14843"/>
                  </a:lnTo>
                  <a:lnTo>
                    <a:pt x="24521" y="13546"/>
                  </a:lnTo>
                  <a:lnTo>
                    <a:pt x="24133" y="12276"/>
                  </a:lnTo>
                  <a:lnTo>
                    <a:pt x="23718" y="11031"/>
                  </a:lnTo>
                  <a:lnTo>
                    <a:pt x="23277" y="9813"/>
                  </a:lnTo>
                  <a:lnTo>
                    <a:pt x="22810" y="8622"/>
                  </a:lnTo>
                  <a:lnTo>
                    <a:pt x="22317" y="7456"/>
                  </a:lnTo>
                  <a:lnTo>
                    <a:pt x="21797" y="6317"/>
                  </a:lnTo>
                  <a:lnTo>
                    <a:pt x="21251" y="5203"/>
                  </a:lnTo>
                  <a:lnTo>
                    <a:pt x="20679" y="4116"/>
                  </a:lnTo>
                  <a:lnTo>
                    <a:pt x="20081" y="305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867224" y="1670599"/>
              <a:ext cx="24447" cy="28376"/>
            </a:xfrm>
            <a:custGeom>
              <a:avLst/>
              <a:pathLst>
                <a:path w="24447" h="28376">
                  <a:moveTo>
                    <a:pt x="17462" y="0"/>
                  </a:moveTo>
                  <a:lnTo>
                    <a:pt x="24447" y="4802"/>
                  </a:lnTo>
                  <a:lnTo>
                    <a:pt x="22845" y="7709"/>
                  </a:lnTo>
                  <a:lnTo>
                    <a:pt x="21182" y="10494"/>
                  </a:lnTo>
                  <a:lnTo>
                    <a:pt x="19457" y="13157"/>
                  </a:lnTo>
                  <a:lnTo>
                    <a:pt x="17672" y="15698"/>
                  </a:lnTo>
                  <a:lnTo>
                    <a:pt x="15825" y="18117"/>
                  </a:lnTo>
                  <a:lnTo>
                    <a:pt x="13917" y="20413"/>
                  </a:lnTo>
                  <a:lnTo>
                    <a:pt x="11948" y="22587"/>
                  </a:lnTo>
                  <a:lnTo>
                    <a:pt x="9918" y="24639"/>
                  </a:lnTo>
                  <a:lnTo>
                    <a:pt x="7827" y="26569"/>
                  </a:lnTo>
                  <a:lnTo>
                    <a:pt x="5675" y="28376"/>
                  </a:lnTo>
                  <a:lnTo>
                    <a:pt x="0" y="21828"/>
                  </a:lnTo>
                  <a:lnTo>
                    <a:pt x="2139" y="19802"/>
                  </a:lnTo>
                  <a:lnTo>
                    <a:pt x="4191" y="17741"/>
                  </a:lnTo>
                  <a:lnTo>
                    <a:pt x="6155" y="15646"/>
                  </a:lnTo>
                  <a:lnTo>
                    <a:pt x="8032" y="13515"/>
                  </a:lnTo>
                  <a:lnTo>
                    <a:pt x="9822" y="11350"/>
                  </a:lnTo>
                  <a:lnTo>
                    <a:pt x="11525" y="9150"/>
                  </a:lnTo>
                  <a:lnTo>
                    <a:pt x="13140" y="6915"/>
                  </a:lnTo>
                  <a:lnTo>
                    <a:pt x="14668" y="4645"/>
                  </a:lnTo>
                  <a:lnTo>
                    <a:pt x="16109" y="233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906515" y="1671036"/>
              <a:ext cx="24010" cy="25320"/>
            </a:xfrm>
            <a:custGeom>
              <a:avLst/>
              <a:pathLst>
                <a:path w="24010" h="25320">
                  <a:moveTo>
                    <a:pt x="7858" y="0"/>
                  </a:moveTo>
                  <a:lnTo>
                    <a:pt x="9827" y="1933"/>
                  </a:lnTo>
                  <a:lnTo>
                    <a:pt x="11717" y="3894"/>
                  </a:lnTo>
                  <a:lnTo>
                    <a:pt x="13529" y="5880"/>
                  </a:lnTo>
                  <a:lnTo>
                    <a:pt x="15262" y="7893"/>
                  </a:lnTo>
                  <a:lnTo>
                    <a:pt x="16916" y="9931"/>
                  </a:lnTo>
                  <a:lnTo>
                    <a:pt x="18492" y="11996"/>
                  </a:lnTo>
                  <a:lnTo>
                    <a:pt x="19990" y="14087"/>
                  </a:lnTo>
                  <a:lnTo>
                    <a:pt x="21409" y="16205"/>
                  </a:lnTo>
                  <a:lnTo>
                    <a:pt x="22749" y="18348"/>
                  </a:lnTo>
                  <a:lnTo>
                    <a:pt x="24010" y="20518"/>
                  </a:lnTo>
                  <a:lnTo>
                    <a:pt x="15716" y="25320"/>
                  </a:lnTo>
                  <a:lnTo>
                    <a:pt x="14537" y="23150"/>
                  </a:lnTo>
                  <a:lnTo>
                    <a:pt x="13271" y="21007"/>
                  </a:lnTo>
                  <a:lnTo>
                    <a:pt x="11918" y="18890"/>
                  </a:lnTo>
                  <a:lnTo>
                    <a:pt x="10477" y="16798"/>
                  </a:lnTo>
                  <a:lnTo>
                    <a:pt x="8949" y="14733"/>
                  </a:lnTo>
                  <a:lnTo>
                    <a:pt x="7334" y="12695"/>
                  </a:lnTo>
                  <a:lnTo>
                    <a:pt x="5631" y="10682"/>
                  </a:lnTo>
                  <a:lnTo>
                    <a:pt x="3841" y="8696"/>
                  </a:lnTo>
                  <a:lnTo>
                    <a:pt x="1964" y="673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864605" y="1692427"/>
              <a:ext cx="66357" cy="52824"/>
            </a:xfrm>
            <a:custGeom>
              <a:avLst/>
              <a:pathLst>
                <a:path w="66357" h="52824">
                  <a:moveTo>
                    <a:pt x="23137" y="436"/>
                  </a:moveTo>
                  <a:lnTo>
                    <a:pt x="24115" y="2510"/>
                  </a:lnTo>
                  <a:lnTo>
                    <a:pt x="25128" y="4540"/>
                  </a:lnTo>
                  <a:lnTo>
                    <a:pt x="26176" y="6526"/>
                  </a:lnTo>
                  <a:lnTo>
                    <a:pt x="27258" y="8469"/>
                  </a:lnTo>
                  <a:lnTo>
                    <a:pt x="28376" y="10368"/>
                  </a:lnTo>
                  <a:lnTo>
                    <a:pt x="29529" y="12223"/>
                  </a:lnTo>
                  <a:lnTo>
                    <a:pt x="30716" y="14035"/>
                  </a:lnTo>
                  <a:lnTo>
                    <a:pt x="31938" y="15803"/>
                  </a:lnTo>
                  <a:lnTo>
                    <a:pt x="33196" y="17527"/>
                  </a:lnTo>
                  <a:lnTo>
                    <a:pt x="34488" y="19208"/>
                  </a:lnTo>
                  <a:lnTo>
                    <a:pt x="35776" y="17445"/>
                  </a:lnTo>
                  <a:lnTo>
                    <a:pt x="37020" y="15646"/>
                  </a:lnTo>
                  <a:lnTo>
                    <a:pt x="38221" y="13812"/>
                  </a:lnTo>
                  <a:lnTo>
                    <a:pt x="39377" y="11944"/>
                  </a:lnTo>
                  <a:lnTo>
                    <a:pt x="40491" y="10040"/>
                  </a:lnTo>
                  <a:lnTo>
                    <a:pt x="41560" y="8102"/>
                  </a:lnTo>
                  <a:lnTo>
                    <a:pt x="42586" y="6129"/>
                  </a:lnTo>
                  <a:lnTo>
                    <a:pt x="43568" y="4121"/>
                  </a:lnTo>
                  <a:lnTo>
                    <a:pt x="44507" y="2078"/>
                  </a:lnTo>
                  <a:lnTo>
                    <a:pt x="45402" y="0"/>
                  </a:lnTo>
                  <a:lnTo>
                    <a:pt x="53260" y="5238"/>
                  </a:lnTo>
                  <a:lnTo>
                    <a:pt x="52195" y="7652"/>
                  </a:lnTo>
                  <a:lnTo>
                    <a:pt x="51095" y="10006"/>
                  </a:lnTo>
                  <a:lnTo>
                    <a:pt x="49960" y="12297"/>
                  </a:lnTo>
                  <a:lnTo>
                    <a:pt x="48790" y="14528"/>
                  </a:lnTo>
                  <a:lnTo>
                    <a:pt x="47585" y="16698"/>
                  </a:lnTo>
                  <a:lnTo>
                    <a:pt x="46345" y="18807"/>
                  </a:lnTo>
                  <a:lnTo>
                    <a:pt x="45070" y="20854"/>
                  </a:lnTo>
                  <a:lnTo>
                    <a:pt x="43761" y="22840"/>
                  </a:lnTo>
                  <a:lnTo>
                    <a:pt x="42416" y="24766"/>
                  </a:lnTo>
                  <a:lnTo>
                    <a:pt x="41036" y="26630"/>
                  </a:lnTo>
                  <a:lnTo>
                    <a:pt x="43490" y="28917"/>
                  </a:lnTo>
                  <a:lnTo>
                    <a:pt x="45961" y="31065"/>
                  </a:lnTo>
                  <a:lnTo>
                    <a:pt x="48449" y="33073"/>
                  </a:lnTo>
                  <a:lnTo>
                    <a:pt x="50955" y="34942"/>
                  </a:lnTo>
                  <a:lnTo>
                    <a:pt x="53478" y="36671"/>
                  </a:lnTo>
                  <a:lnTo>
                    <a:pt x="56019" y="38260"/>
                  </a:lnTo>
                  <a:lnTo>
                    <a:pt x="58577" y="39709"/>
                  </a:lnTo>
                  <a:lnTo>
                    <a:pt x="61153" y="41019"/>
                  </a:lnTo>
                  <a:lnTo>
                    <a:pt x="63746" y="42189"/>
                  </a:lnTo>
                  <a:lnTo>
                    <a:pt x="66357" y="43219"/>
                  </a:lnTo>
                  <a:lnTo>
                    <a:pt x="60682" y="52824"/>
                  </a:lnTo>
                  <a:lnTo>
                    <a:pt x="58615" y="51763"/>
                  </a:lnTo>
                  <a:lnTo>
                    <a:pt x="56604" y="50676"/>
                  </a:lnTo>
                  <a:lnTo>
                    <a:pt x="54651" y="49562"/>
                  </a:lnTo>
                  <a:lnTo>
                    <a:pt x="52754" y="48423"/>
                  </a:lnTo>
                  <a:lnTo>
                    <a:pt x="50914" y="47257"/>
                  </a:lnTo>
                  <a:lnTo>
                    <a:pt x="49130" y="46066"/>
                  </a:lnTo>
                  <a:lnTo>
                    <a:pt x="47404" y="44848"/>
                  </a:lnTo>
                  <a:lnTo>
                    <a:pt x="45734" y="43603"/>
                  </a:lnTo>
                  <a:lnTo>
                    <a:pt x="44121" y="42333"/>
                  </a:lnTo>
                  <a:lnTo>
                    <a:pt x="42564" y="41036"/>
                  </a:lnTo>
                  <a:lnTo>
                    <a:pt x="41113" y="39788"/>
                  </a:lnTo>
                  <a:lnTo>
                    <a:pt x="39814" y="38661"/>
                  </a:lnTo>
                  <a:lnTo>
                    <a:pt x="38668" y="37657"/>
                  </a:lnTo>
                  <a:lnTo>
                    <a:pt x="37675" y="36776"/>
                  </a:lnTo>
                  <a:lnTo>
                    <a:pt x="36834" y="36016"/>
                  </a:lnTo>
                  <a:lnTo>
                    <a:pt x="36147" y="35379"/>
                  </a:lnTo>
                  <a:lnTo>
                    <a:pt x="35612" y="34863"/>
                  </a:lnTo>
                  <a:lnTo>
                    <a:pt x="35230" y="34470"/>
                  </a:lnTo>
                  <a:lnTo>
                    <a:pt x="35001" y="34200"/>
                  </a:lnTo>
                  <a:lnTo>
                    <a:pt x="34925" y="34051"/>
                  </a:lnTo>
                  <a:lnTo>
                    <a:pt x="32663" y="36282"/>
                  </a:lnTo>
                  <a:lnTo>
                    <a:pt x="30245" y="38434"/>
                  </a:lnTo>
                  <a:lnTo>
                    <a:pt x="27669" y="40508"/>
                  </a:lnTo>
                  <a:lnTo>
                    <a:pt x="24936" y="42503"/>
                  </a:lnTo>
                  <a:lnTo>
                    <a:pt x="22046" y="44420"/>
                  </a:lnTo>
                  <a:lnTo>
                    <a:pt x="18999" y="46258"/>
                  </a:lnTo>
                  <a:lnTo>
                    <a:pt x="15794" y="48017"/>
                  </a:lnTo>
                  <a:lnTo>
                    <a:pt x="12433" y="49698"/>
                  </a:lnTo>
                  <a:lnTo>
                    <a:pt x="8914" y="51300"/>
                  </a:lnTo>
                  <a:lnTo>
                    <a:pt x="5238" y="52824"/>
                  </a:lnTo>
                  <a:lnTo>
                    <a:pt x="0" y="44965"/>
                  </a:lnTo>
                  <a:lnTo>
                    <a:pt x="3662" y="43289"/>
                  </a:lnTo>
                  <a:lnTo>
                    <a:pt x="7142" y="41578"/>
                  </a:lnTo>
                  <a:lnTo>
                    <a:pt x="10438" y="39831"/>
                  </a:lnTo>
                  <a:lnTo>
                    <a:pt x="13550" y="38050"/>
                  </a:lnTo>
                  <a:lnTo>
                    <a:pt x="16480" y="36234"/>
                  </a:lnTo>
                  <a:lnTo>
                    <a:pt x="19226" y="34383"/>
                  </a:lnTo>
                  <a:lnTo>
                    <a:pt x="21788" y="32497"/>
                  </a:lnTo>
                  <a:lnTo>
                    <a:pt x="24168" y="30576"/>
                  </a:lnTo>
                  <a:lnTo>
                    <a:pt x="26364" y="28621"/>
                  </a:lnTo>
                  <a:lnTo>
                    <a:pt x="28376" y="26630"/>
                  </a:lnTo>
                  <a:lnTo>
                    <a:pt x="26914" y="24774"/>
                  </a:lnTo>
                  <a:lnTo>
                    <a:pt x="25495" y="22875"/>
                  </a:lnTo>
                  <a:lnTo>
                    <a:pt x="24120" y="20933"/>
                  </a:lnTo>
                  <a:lnTo>
                    <a:pt x="22788" y="18946"/>
                  </a:lnTo>
                  <a:lnTo>
                    <a:pt x="21500" y="16916"/>
                  </a:lnTo>
                  <a:lnTo>
                    <a:pt x="20256" y="14843"/>
                  </a:lnTo>
                  <a:lnTo>
                    <a:pt x="19055" y="12725"/>
                  </a:lnTo>
                  <a:lnTo>
                    <a:pt x="17899" y="10564"/>
                  </a:lnTo>
                  <a:lnTo>
                    <a:pt x="16785" y="8360"/>
                  </a:lnTo>
                  <a:lnTo>
                    <a:pt x="15716" y="6111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828807" y="1647025"/>
              <a:ext cx="36234" cy="97790"/>
            </a:xfrm>
            <a:custGeom>
              <a:avLst/>
              <a:pathLst>
                <a:path w="36234" h="97790">
                  <a:moveTo>
                    <a:pt x="36234" y="0"/>
                  </a:moveTo>
                  <a:lnTo>
                    <a:pt x="36234" y="85129"/>
                  </a:lnTo>
                  <a:lnTo>
                    <a:pt x="36208" y="86236"/>
                  </a:lnTo>
                  <a:lnTo>
                    <a:pt x="36129" y="87286"/>
                  </a:lnTo>
                  <a:lnTo>
                    <a:pt x="35998" y="88279"/>
                  </a:lnTo>
                  <a:lnTo>
                    <a:pt x="35815" y="89215"/>
                  </a:lnTo>
                  <a:lnTo>
                    <a:pt x="35579" y="90095"/>
                  </a:lnTo>
                  <a:lnTo>
                    <a:pt x="35291" y="90918"/>
                  </a:lnTo>
                  <a:lnTo>
                    <a:pt x="34951" y="91684"/>
                  </a:lnTo>
                  <a:lnTo>
                    <a:pt x="34558" y="92394"/>
                  </a:lnTo>
                  <a:lnTo>
                    <a:pt x="34112" y="93046"/>
                  </a:lnTo>
                  <a:lnTo>
                    <a:pt x="33615" y="93642"/>
                  </a:lnTo>
                  <a:lnTo>
                    <a:pt x="33065" y="94181"/>
                  </a:lnTo>
                  <a:lnTo>
                    <a:pt x="32462" y="94664"/>
                  </a:lnTo>
                  <a:lnTo>
                    <a:pt x="31807" y="95089"/>
                  </a:lnTo>
                  <a:lnTo>
                    <a:pt x="31100" y="95458"/>
                  </a:lnTo>
                  <a:lnTo>
                    <a:pt x="30341" y="95770"/>
                  </a:lnTo>
                  <a:lnTo>
                    <a:pt x="29529" y="96026"/>
                  </a:lnTo>
                  <a:lnTo>
                    <a:pt x="28664" y="96224"/>
                  </a:lnTo>
                  <a:lnTo>
                    <a:pt x="27747" y="96366"/>
                  </a:lnTo>
                  <a:lnTo>
                    <a:pt x="26778" y="96451"/>
                  </a:lnTo>
                  <a:lnTo>
                    <a:pt x="25757" y="96480"/>
                  </a:lnTo>
                  <a:lnTo>
                    <a:pt x="25215" y="96475"/>
                  </a:lnTo>
                  <a:lnTo>
                    <a:pt x="24639" y="96462"/>
                  </a:lnTo>
                  <a:lnTo>
                    <a:pt x="24028" y="96441"/>
                  </a:lnTo>
                  <a:lnTo>
                    <a:pt x="23382" y="96410"/>
                  </a:lnTo>
                  <a:lnTo>
                    <a:pt x="22701" y="96371"/>
                  </a:lnTo>
                  <a:lnTo>
                    <a:pt x="21985" y="96323"/>
                  </a:lnTo>
                  <a:lnTo>
                    <a:pt x="21234" y="96266"/>
                  </a:lnTo>
                  <a:lnTo>
                    <a:pt x="20448" y="96200"/>
                  </a:lnTo>
                  <a:lnTo>
                    <a:pt x="19627" y="96126"/>
                  </a:lnTo>
                  <a:lnTo>
                    <a:pt x="18772" y="96043"/>
                  </a:lnTo>
                  <a:lnTo>
                    <a:pt x="16589" y="87749"/>
                  </a:lnTo>
                  <a:lnTo>
                    <a:pt x="17527" y="87914"/>
                  </a:lnTo>
                  <a:lnTo>
                    <a:pt x="18422" y="88063"/>
                  </a:lnTo>
                  <a:lnTo>
                    <a:pt x="19274" y="88194"/>
                  </a:lnTo>
                  <a:lnTo>
                    <a:pt x="20081" y="88307"/>
                  </a:lnTo>
                  <a:lnTo>
                    <a:pt x="20845" y="88403"/>
                  </a:lnTo>
                  <a:lnTo>
                    <a:pt x="21566" y="88482"/>
                  </a:lnTo>
                  <a:lnTo>
                    <a:pt x="22242" y="88543"/>
                  </a:lnTo>
                  <a:lnTo>
                    <a:pt x="22875" y="88587"/>
                  </a:lnTo>
                  <a:lnTo>
                    <a:pt x="23465" y="88613"/>
                  </a:lnTo>
                  <a:lnTo>
                    <a:pt x="24010" y="88622"/>
                  </a:lnTo>
                  <a:lnTo>
                    <a:pt x="24674" y="88561"/>
                  </a:lnTo>
                  <a:lnTo>
                    <a:pt x="25268" y="88377"/>
                  </a:lnTo>
                  <a:lnTo>
                    <a:pt x="25792" y="88072"/>
                  </a:lnTo>
                  <a:lnTo>
                    <a:pt x="26246" y="87644"/>
                  </a:lnTo>
                  <a:lnTo>
                    <a:pt x="26630" y="87094"/>
                  </a:lnTo>
                  <a:lnTo>
                    <a:pt x="26944" y="86421"/>
                  </a:lnTo>
                  <a:lnTo>
                    <a:pt x="27189" y="85627"/>
                  </a:lnTo>
                  <a:lnTo>
                    <a:pt x="27363" y="84710"/>
                  </a:lnTo>
                  <a:lnTo>
                    <a:pt x="27468" y="83671"/>
                  </a:lnTo>
                  <a:lnTo>
                    <a:pt x="27503" y="82510"/>
                  </a:lnTo>
                  <a:lnTo>
                    <a:pt x="27503" y="57626"/>
                  </a:lnTo>
                  <a:lnTo>
                    <a:pt x="14843" y="57626"/>
                  </a:lnTo>
                  <a:lnTo>
                    <a:pt x="14541" y="62192"/>
                  </a:lnTo>
                  <a:lnTo>
                    <a:pt x="14162" y="66636"/>
                  </a:lnTo>
                  <a:lnTo>
                    <a:pt x="13703" y="70958"/>
                  </a:lnTo>
                  <a:lnTo>
                    <a:pt x="13166" y="75158"/>
                  </a:lnTo>
                  <a:lnTo>
                    <a:pt x="12551" y="79236"/>
                  </a:lnTo>
                  <a:lnTo>
                    <a:pt x="11857" y="83191"/>
                  </a:lnTo>
                  <a:lnTo>
                    <a:pt x="11084" y="87024"/>
                  </a:lnTo>
                  <a:lnTo>
                    <a:pt x="10233" y="90735"/>
                  </a:lnTo>
                  <a:lnTo>
                    <a:pt x="9303" y="94323"/>
                  </a:lnTo>
                  <a:lnTo>
                    <a:pt x="8294" y="97790"/>
                  </a:lnTo>
                  <a:lnTo>
                    <a:pt x="0" y="92987"/>
                  </a:lnTo>
                  <a:lnTo>
                    <a:pt x="1244" y="88312"/>
                  </a:lnTo>
                  <a:lnTo>
                    <a:pt x="2357" y="83540"/>
                  </a:lnTo>
                  <a:lnTo>
                    <a:pt x="3339" y="78672"/>
                  </a:lnTo>
                  <a:lnTo>
                    <a:pt x="4191" y="73709"/>
                  </a:lnTo>
                  <a:lnTo>
                    <a:pt x="4911" y="68649"/>
                  </a:lnTo>
                  <a:lnTo>
                    <a:pt x="5500" y="63493"/>
                  </a:lnTo>
                  <a:lnTo>
                    <a:pt x="5959" y="58241"/>
                  </a:lnTo>
                  <a:lnTo>
                    <a:pt x="6286" y="52893"/>
                  </a:lnTo>
                  <a:lnTo>
                    <a:pt x="6482" y="47449"/>
                  </a:lnTo>
                  <a:lnTo>
                    <a:pt x="6548" y="41910"/>
                  </a:lnTo>
                  <a:lnTo>
                    <a:pt x="6548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844086" y="1654883"/>
              <a:ext cx="12223" cy="17462"/>
            </a:xfrm>
            <a:custGeom>
              <a:avLst/>
              <a:pathLst>
                <a:path w="12223" h="17462">
                  <a:moveTo>
                    <a:pt x="0" y="17462"/>
                  </a:moveTo>
                  <a:lnTo>
                    <a:pt x="12223" y="17462"/>
                  </a:lnTo>
                  <a:lnTo>
                    <a:pt x="12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843650" y="1679767"/>
              <a:ext cx="12660" cy="17462"/>
            </a:xfrm>
            <a:custGeom>
              <a:avLst/>
              <a:pathLst>
                <a:path w="12660" h="17462">
                  <a:moveTo>
                    <a:pt x="0" y="17462"/>
                  </a:moveTo>
                  <a:lnTo>
                    <a:pt x="12660" y="17462"/>
                  </a:lnTo>
                  <a:lnTo>
                    <a:pt x="12660" y="0"/>
                  </a:lnTo>
                  <a:lnTo>
                    <a:pt x="436" y="0"/>
                  </a:lnTo>
                  <a:lnTo>
                    <a:pt x="436" y="11350"/>
                  </a:lnTo>
                  <a:lnTo>
                    <a:pt x="432" y="12040"/>
                  </a:lnTo>
                  <a:lnTo>
                    <a:pt x="419" y="12712"/>
                  </a:lnTo>
                  <a:lnTo>
                    <a:pt x="397" y="13367"/>
                  </a:lnTo>
                  <a:lnTo>
                    <a:pt x="366" y="14004"/>
                  </a:lnTo>
                  <a:lnTo>
                    <a:pt x="327" y="14624"/>
                  </a:lnTo>
                  <a:lnTo>
                    <a:pt x="279" y="15227"/>
                  </a:lnTo>
                  <a:lnTo>
                    <a:pt x="222" y="15812"/>
                  </a:lnTo>
                  <a:lnTo>
                    <a:pt x="157" y="16379"/>
                  </a:lnTo>
                  <a:lnTo>
                    <a:pt x="82" y="1692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958029" y="1685006"/>
              <a:ext cx="29686" cy="13969"/>
            </a:xfrm>
            <a:custGeom>
              <a:avLst/>
              <a:pathLst>
                <a:path w="29686" h="13969">
                  <a:moveTo>
                    <a:pt x="0" y="0"/>
                  </a:moveTo>
                  <a:lnTo>
                    <a:pt x="29686" y="0"/>
                  </a:lnTo>
                  <a:lnTo>
                    <a:pt x="29686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7964578" y="1690244"/>
              <a:ext cx="16152" cy="3929"/>
            </a:xfrm>
            <a:custGeom>
              <a:avLst/>
              <a:pathLst>
                <a:path w="16152" h="3929">
                  <a:moveTo>
                    <a:pt x="0" y="3929"/>
                  </a:moveTo>
                  <a:lnTo>
                    <a:pt x="16152" y="3929"/>
                  </a:lnTo>
                  <a:lnTo>
                    <a:pt x="16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7994700" y="1685006"/>
              <a:ext cx="30559" cy="13969"/>
            </a:xfrm>
            <a:custGeom>
              <a:avLst/>
              <a:pathLst>
                <a:path w="30559" h="13969">
                  <a:moveTo>
                    <a:pt x="0" y="0"/>
                  </a:moveTo>
                  <a:lnTo>
                    <a:pt x="30559" y="0"/>
                  </a:lnTo>
                  <a:lnTo>
                    <a:pt x="30559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8001249" y="1690244"/>
              <a:ext cx="17025" cy="3929"/>
            </a:xfrm>
            <a:custGeom>
              <a:avLst/>
              <a:pathLst>
                <a:path w="17025" h="3929">
                  <a:moveTo>
                    <a:pt x="0" y="3929"/>
                  </a:moveTo>
                  <a:lnTo>
                    <a:pt x="17025" y="3929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945369" y="1643532"/>
              <a:ext cx="93860" cy="48021"/>
            </a:xfrm>
            <a:custGeom>
              <a:avLst/>
              <a:pathLst>
                <a:path w="93860" h="48021">
                  <a:moveTo>
                    <a:pt x="93860" y="32305"/>
                  </a:moveTo>
                  <a:lnTo>
                    <a:pt x="93860" y="47585"/>
                  </a:lnTo>
                  <a:lnTo>
                    <a:pt x="86002" y="47585"/>
                  </a:lnTo>
                  <a:lnTo>
                    <a:pt x="86002" y="37980"/>
                  </a:lnTo>
                  <a:lnTo>
                    <a:pt x="7858" y="37980"/>
                  </a:lnTo>
                  <a:lnTo>
                    <a:pt x="7858" y="48021"/>
                  </a:lnTo>
                  <a:lnTo>
                    <a:pt x="0" y="48021"/>
                  </a:lnTo>
                  <a:lnTo>
                    <a:pt x="0" y="32305"/>
                  </a:lnTo>
                  <a:lnTo>
                    <a:pt x="42346" y="32305"/>
                  </a:lnTo>
                  <a:lnTo>
                    <a:pt x="42346" y="28376"/>
                  </a:lnTo>
                  <a:lnTo>
                    <a:pt x="9167" y="28376"/>
                  </a:lnTo>
                  <a:lnTo>
                    <a:pt x="9167" y="13533"/>
                  </a:lnTo>
                  <a:lnTo>
                    <a:pt x="42346" y="13533"/>
                  </a:lnTo>
                  <a:lnTo>
                    <a:pt x="42346" y="9604"/>
                  </a:lnTo>
                  <a:lnTo>
                    <a:pt x="1309" y="9604"/>
                  </a:lnTo>
                  <a:lnTo>
                    <a:pt x="1309" y="3929"/>
                  </a:lnTo>
                  <a:lnTo>
                    <a:pt x="42346" y="3929"/>
                  </a:lnTo>
                  <a:lnTo>
                    <a:pt x="42346" y="0"/>
                  </a:lnTo>
                  <a:lnTo>
                    <a:pt x="50641" y="0"/>
                  </a:lnTo>
                  <a:lnTo>
                    <a:pt x="50641" y="3929"/>
                  </a:lnTo>
                  <a:lnTo>
                    <a:pt x="91678" y="3929"/>
                  </a:lnTo>
                  <a:lnTo>
                    <a:pt x="91678" y="9604"/>
                  </a:lnTo>
                  <a:lnTo>
                    <a:pt x="50641" y="9604"/>
                  </a:lnTo>
                  <a:lnTo>
                    <a:pt x="50641" y="13533"/>
                  </a:lnTo>
                  <a:lnTo>
                    <a:pt x="83820" y="13533"/>
                  </a:lnTo>
                  <a:lnTo>
                    <a:pt x="83820" y="28376"/>
                  </a:lnTo>
                  <a:lnTo>
                    <a:pt x="50641" y="28376"/>
                  </a:lnTo>
                  <a:lnTo>
                    <a:pt x="50641" y="32305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7996010" y="1662304"/>
              <a:ext cx="25757" cy="4365"/>
            </a:xfrm>
            <a:custGeom>
              <a:avLst/>
              <a:pathLst>
                <a:path w="25757" h="4365">
                  <a:moveTo>
                    <a:pt x="0" y="4365"/>
                  </a:moveTo>
                  <a:lnTo>
                    <a:pt x="25757" y="4365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7961522" y="1662304"/>
              <a:ext cx="26193" cy="4365"/>
            </a:xfrm>
            <a:custGeom>
              <a:avLst/>
              <a:pathLst>
                <a:path w="26193" h="4365">
                  <a:moveTo>
                    <a:pt x="0" y="4365"/>
                  </a:moveTo>
                  <a:lnTo>
                    <a:pt x="26193" y="4365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7942313" y="1696356"/>
              <a:ext cx="96916" cy="49331"/>
            </a:xfrm>
            <a:custGeom>
              <a:avLst/>
              <a:pathLst>
                <a:path w="96916" h="49331">
                  <a:moveTo>
                    <a:pt x="6548" y="6548"/>
                  </a:moveTo>
                  <a:lnTo>
                    <a:pt x="28376" y="6548"/>
                  </a:lnTo>
                  <a:lnTo>
                    <a:pt x="28376" y="0"/>
                  </a:lnTo>
                  <a:lnTo>
                    <a:pt x="35798" y="0"/>
                  </a:lnTo>
                  <a:lnTo>
                    <a:pt x="35798" y="6548"/>
                  </a:lnTo>
                  <a:lnTo>
                    <a:pt x="59372" y="6548"/>
                  </a:lnTo>
                  <a:lnTo>
                    <a:pt x="59372" y="0"/>
                  </a:lnTo>
                  <a:lnTo>
                    <a:pt x="66794" y="0"/>
                  </a:lnTo>
                  <a:lnTo>
                    <a:pt x="66794" y="6548"/>
                  </a:lnTo>
                  <a:lnTo>
                    <a:pt x="90804" y="6548"/>
                  </a:lnTo>
                  <a:lnTo>
                    <a:pt x="90804" y="11787"/>
                  </a:lnTo>
                  <a:lnTo>
                    <a:pt x="66794" y="11787"/>
                  </a:lnTo>
                  <a:lnTo>
                    <a:pt x="66794" y="15279"/>
                  </a:lnTo>
                  <a:lnTo>
                    <a:pt x="87312" y="15279"/>
                  </a:lnTo>
                  <a:lnTo>
                    <a:pt x="87312" y="20518"/>
                  </a:lnTo>
                  <a:lnTo>
                    <a:pt x="66794" y="20518"/>
                  </a:lnTo>
                  <a:lnTo>
                    <a:pt x="66794" y="24010"/>
                  </a:lnTo>
                  <a:lnTo>
                    <a:pt x="96916" y="24010"/>
                  </a:lnTo>
                  <a:lnTo>
                    <a:pt x="96916" y="29686"/>
                  </a:lnTo>
                  <a:lnTo>
                    <a:pt x="54133" y="29686"/>
                  </a:lnTo>
                  <a:lnTo>
                    <a:pt x="55465" y="30707"/>
                  </a:lnTo>
                  <a:lnTo>
                    <a:pt x="56840" y="31676"/>
                  </a:lnTo>
                  <a:lnTo>
                    <a:pt x="58259" y="32593"/>
                  </a:lnTo>
                  <a:lnTo>
                    <a:pt x="59721" y="33458"/>
                  </a:lnTo>
                  <a:lnTo>
                    <a:pt x="61227" y="34270"/>
                  </a:lnTo>
                  <a:lnTo>
                    <a:pt x="62777" y="35029"/>
                  </a:lnTo>
                  <a:lnTo>
                    <a:pt x="64371" y="35737"/>
                  </a:lnTo>
                  <a:lnTo>
                    <a:pt x="66008" y="36391"/>
                  </a:lnTo>
                  <a:lnTo>
                    <a:pt x="67689" y="36994"/>
                  </a:lnTo>
                  <a:lnTo>
                    <a:pt x="69413" y="37544"/>
                  </a:lnTo>
                  <a:lnTo>
                    <a:pt x="70360" y="36928"/>
                  </a:lnTo>
                  <a:lnTo>
                    <a:pt x="71281" y="36304"/>
                  </a:lnTo>
                  <a:lnTo>
                    <a:pt x="72176" y="35671"/>
                  </a:lnTo>
                  <a:lnTo>
                    <a:pt x="73045" y="35029"/>
                  </a:lnTo>
                  <a:lnTo>
                    <a:pt x="73888" y="34379"/>
                  </a:lnTo>
                  <a:lnTo>
                    <a:pt x="74704" y="33720"/>
                  </a:lnTo>
                  <a:lnTo>
                    <a:pt x="75494" y="33052"/>
                  </a:lnTo>
                  <a:lnTo>
                    <a:pt x="76258" y="32375"/>
                  </a:lnTo>
                  <a:lnTo>
                    <a:pt x="76996" y="31690"/>
                  </a:lnTo>
                  <a:lnTo>
                    <a:pt x="77708" y="30995"/>
                  </a:lnTo>
                  <a:lnTo>
                    <a:pt x="84256" y="35361"/>
                  </a:lnTo>
                  <a:lnTo>
                    <a:pt x="83562" y="35876"/>
                  </a:lnTo>
                  <a:lnTo>
                    <a:pt x="82877" y="36374"/>
                  </a:lnTo>
                  <a:lnTo>
                    <a:pt x="82200" y="36854"/>
                  </a:lnTo>
                  <a:lnTo>
                    <a:pt x="81532" y="37317"/>
                  </a:lnTo>
                  <a:lnTo>
                    <a:pt x="80873" y="37762"/>
                  </a:lnTo>
                  <a:lnTo>
                    <a:pt x="80222" y="38190"/>
                  </a:lnTo>
                  <a:lnTo>
                    <a:pt x="79580" y="38600"/>
                  </a:lnTo>
                  <a:lnTo>
                    <a:pt x="78947" y="38993"/>
                  </a:lnTo>
                  <a:lnTo>
                    <a:pt x="78323" y="39369"/>
                  </a:lnTo>
                  <a:lnTo>
                    <a:pt x="77708" y="39727"/>
                  </a:lnTo>
                  <a:lnTo>
                    <a:pt x="79393" y="39989"/>
                  </a:lnTo>
                  <a:lnTo>
                    <a:pt x="81130" y="40251"/>
                  </a:lnTo>
                  <a:lnTo>
                    <a:pt x="82920" y="40512"/>
                  </a:lnTo>
                  <a:lnTo>
                    <a:pt x="84762" y="40774"/>
                  </a:lnTo>
                  <a:lnTo>
                    <a:pt x="86657" y="41036"/>
                  </a:lnTo>
                  <a:lnTo>
                    <a:pt x="88604" y="41298"/>
                  </a:lnTo>
                  <a:lnTo>
                    <a:pt x="90604" y="41560"/>
                  </a:lnTo>
                  <a:lnTo>
                    <a:pt x="92656" y="41822"/>
                  </a:lnTo>
                  <a:lnTo>
                    <a:pt x="94760" y="42084"/>
                  </a:lnTo>
                  <a:lnTo>
                    <a:pt x="96916" y="42346"/>
                  </a:lnTo>
                  <a:lnTo>
                    <a:pt x="94297" y="49331"/>
                  </a:lnTo>
                  <a:lnTo>
                    <a:pt x="87609" y="48585"/>
                  </a:lnTo>
                  <a:lnTo>
                    <a:pt x="81340" y="47567"/>
                  </a:lnTo>
                  <a:lnTo>
                    <a:pt x="75490" y="46279"/>
                  </a:lnTo>
                  <a:lnTo>
                    <a:pt x="70059" y="44721"/>
                  </a:lnTo>
                  <a:lnTo>
                    <a:pt x="65047" y="42892"/>
                  </a:lnTo>
                  <a:lnTo>
                    <a:pt x="60455" y="40792"/>
                  </a:lnTo>
                  <a:lnTo>
                    <a:pt x="56281" y="38421"/>
                  </a:lnTo>
                  <a:lnTo>
                    <a:pt x="52527" y="35780"/>
                  </a:lnTo>
                  <a:lnTo>
                    <a:pt x="49191" y="32868"/>
                  </a:lnTo>
                  <a:lnTo>
                    <a:pt x="46275" y="29686"/>
                  </a:lnTo>
                  <a:lnTo>
                    <a:pt x="44529" y="29686"/>
                  </a:lnTo>
                  <a:lnTo>
                    <a:pt x="35798" y="34925"/>
                  </a:lnTo>
                  <a:lnTo>
                    <a:pt x="35798" y="41910"/>
                  </a:lnTo>
                  <a:lnTo>
                    <a:pt x="50641" y="38417"/>
                  </a:lnTo>
                  <a:lnTo>
                    <a:pt x="52387" y="44092"/>
                  </a:lnTo>
                  <a:lnTo>
                    <a:pt x="50217" y="44690"/>
                  </a:lnTo>
                  <a:lnTo>
                    <a:pt x="48074" y="45262"/>
                  </a:lnTo>
                  <a:lnTo>
                    <a:pt x="45956" y="45808"/>
                  </a:lnTo>
                  <a:lnTo>
                    <a:pt x="43865" y="46328"/>
                  </a:lnTo>
                  <a:lnTo>
                    <a:pt x="41800" y="46821"/>
                  </a:lnTo>
                  <a:lnTo>
                    <a:pt x="39762" y="47288"/>
                  </a:lnTo>
                  <a:lnTo>
                    <a:pt x="37749" y="47729"/>
                  </a:lnTo>
                  <a:lnTo>
                    <a:pt x="35763" y="48144"/>
                  </a:lnTo>
                  <a:lnTo>
                    <a:pt x="33803" y="48532"/>
                  </a:lnTo>
                  <a:lnTo>
                    <a:pt x="31869" y="48894"/>
                  </a:lnTo>
                  <a:lnTo>
                    <a:pt x="27939" y="45402"/>
                  </a:lnTo>
                  <a:lnTo>
                    <a:pt x="27939" y="38854"/>
                  </a:lnTo>
                  <a:lnTo>
                    <a:pt x="25355" y="39871"/>
                  </a:lnTo>
                  <a:lnTo>
                    <a:pt x="22840" y="40827"/>
                  </a:lnTo>
                  <a:lnTo>
                    <a:pt x="20396" y="41722"/>
                  </a:lnTo>
                  <a:lnTo>
                    <a:pt x="18021" y="42556"/>
                  </a:lnTo>
                  <a:lnTo>
                    <a:pt x="15716" y="43328"/>
                  </a:lnTo>
                  <a:lnTo>
                    <a:pt x="13481" y="44040"/>
                  </a:lnTo>
                  <a:lnTo>
                    <a:pt x="11315" y="44690"/>
                  </a:lnTo>
                  <a:lnTo>
                    <a:pt x="9220" y="45280"/>
                  </a:lnTo>
                  <a:lnTo>
                    <a:pt x="7194" y="45808"/>
                  </a:lnTo>
                  <a:lnTo>
                    <a:pt x="5238" y="46275"/>
                  </a:lnTo>
                  <a:lnTo>
                    <a:pt x="0" y="39727"/>
                  </a:lnTo>
                  <a:lnTo>
                    <a:pt x="4038" y="38919"/>
                  </a:lnTo>
                  <a:lnTo>
                    <a:pt x="7945" y="38068"/>
                  </a:lnTo>
                  <a:lnTo>
                    <a:pt x="11721" y="37173"/>
                  </a:lnTo>
                  <a:lnTo>
                    <a:pt x="15367" y="36234"/>
                  </a:lnTo>
                  <a:lnTo>
                    <a:pt x="18881" y="35252"/>
                  </a:lnTo>
                  <a:lnTo>
                    <a:pt x="22264" y="34226"/>
                  </a:lnTo>
                  <a:lnTo>
                    <a:pt x="25517" y="33156"/>
                  </a:lnTo>
                  <a:lnTo>
                    <a:pt x="28638" y="32043"/>
                  </a:lnTo>
                  <a:lnTo>
                    <a:pt x="31628" y="30886"/>
                  </a:lnTo>
                  <a:lnTo>
                    <a:pt x="34488" y="29686"/>
                  </a:lnTo>
                  <a:lnTo>
                    <a:pt x="3055" y="29686"/>
                  </a:lnTo>
                  <a:lnTo>
                    <a:pt x="3055" y="24010"/>
                  </a:lnTo>
                  <a:lnTo>
                    <a:pt x="28376" y="24010"/>
                  </a:lnTo>
                  <a:lnTo>
                    <a:pt x="28376" y="20518"/>
                  </a:lnTo>
                  <a:lnTo>
                    <a:pt x="10914" y="20518"/>
                  </a:lnTo>
                  <a:lnTo>
                    <a:pt x="10914" y="15279"/>
                  </a:lnTo>
                  <a:lnTo>
                    <a:pt x="28376" y="15279"/>
                  </a:lnTo>
                  <a:lnTo>
                    <a:pt x="28376" y="11787"/>
                  </a:lnTo>
                  <a:lnTo>
                    <a:pt x="6548" y="11787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7978111" y="1708143"/>
              <a:ext cx="23574" cy="3492"/>
            </a:xfrm>
            <a:custGeom>
              <a:avLst/>
              <a:pathLst>
                <a:path w="23574" h="3492">
                  <a:moveTo>
                    <a:pt x="23574" y="3492"/>
                  </a:moveTo>
                  <a:lnTo>
                    <a:pt x="23574" y="0"/>
                  </a:lnTo>
                  <a:lnTo>
                    <a:pt x="0" y="0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7978111" y="1716875"/>
              <a:ext cx="23574" cy="3492"/>
            </a:xfrm>
            <a:custGeom>
              <a:avLst/>
              <a:pathLst>
                <a:path w="23574" h="3492">
                  <a:moveTo>
                    <a:pt x="0" y="3492"/>
                  </a:moveTo>
                  <a:lnTo>
                    <a:pt x="23574" y="3492"/>
                  </a:lnTo>
                  <a:lnTo>
                    <a:pt x="235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2378691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2622811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2866931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3111050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3355170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3599290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3843410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4087529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071268" y="5519344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108312" y="5531383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083308" y="5557005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2100595" y="5574292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2125599" y="5548670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144429" y="5428896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171595" y="5456679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189808" y="5493105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208330" y="5473657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200921" y="5485387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211725" y="5496192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222838" y="5348944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283651" y="5364378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239199" y="5411918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321621" y="5290637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341069" y="5310048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352799" y="5321778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149618" y="5706723"/>
              <a:ext cx="79643" cy="89830"/>
            </a:xfrm>
            <a:custGeom>
              <a:avLst/>
              <a:pathLst>
                <a:path w="79643" h="89830">
                  <a:moveTo>
                    <a:pt x="0" y="22226"/>
                  </a:moveTo>
                  <a:lnTo>
                    <a:pt x="22226" y="0"/>
                  </a:lnTo>
                  <a:lnTo>
                    <a:pt x="46921" y="24695"/>
                  </a:lnTo>
                  <a:lnTo>
                    <a:pt x="39821" y="31795"/>
                  </a:lnTo>
                  <a:lnTo>
                    <a:pt x="49391" y="41365"/>
                  </a:lnTo>
                  <a:lnTo>
                    <a:pt x="55874" y="34882"/>
                  </a:lnTo>
                  <a:lnTo>
                    <a:pt x="61430" y="40439"/>
                  </a:lnTo>
                  <a:lnTo>
                    <a:pt x="54947" y="46921"/>
                  </a:lnTo>
                  <a:lnTo>
                    <a:pt x="69456" y="61430"/>
                  </a:lnTo>
                  <a:lnTo>
                    <a:pt x="73469" y="53713"/>
                  </a:lnTo>
                  <a:lnTo>
                    <a:pt x="79643" y="58034"/>
                  </a:lnTo>
                  <a:lnTo>
                    <a:pt x="78436" y="61075"/>
                  </a:lnTo>
                  <a:lnTo>
                    <a:pt x="77161" y="64147"/>
                  </a:lnTo>
                  <a:lnTo>
                    <a:pt x="75818" y="67249"/>
                  </a:lnTo>
                  <a:lnTo>
                    <a:pt x="74408" y="70382"/>
                  </a:lnTo>
                  <a:lnTo>
                    <a:pt x="72929" y="73546"/>
                  </a:lnTo>
                  <a:lnTo>
                    <a:pt x="71382" y="76741"/>
                  </a:lnTo>
                  <a:lnTo>
                    <a:pt x="69768" y="79967"/>
                  </a:lnTo>
                  <a:lnTo>
                    <a:pt x="68086" y="83224"/>
                  </a:lnTo>
                  <a:lnTo>
                    <a:pt x="66335" y="86512"/>
                  </a:lnTo>
                  <a:lnTo>
                    <a:pt x="64517" y="89830"/>
                  </a:lnTo>
                  <a:lnTo>
                    <a:pt x="56182" y="85817"/>
                  </a:lnTo>
                  <a:lnTo>
                    <a:pt x="58960" y="81187"/>
                  </a:lnTo>
                  <a:lnTo>
                    <a:pt x="31795" y="54021"/>
                  </a:lnTo>
                  <a:lnTo>
                    <a:pt x="37660" y="48156"/>
                  </a:lnTo>
                  <a:lnTo>
                    <a:pt x="63282" y="73778"/>
                  </a:lnTo>
                  <a:lnTo>
                    <a:pt x="65752" y="68839"/>
                  </a:lnTo>
                  <a:lnTo>
                    <a:pt x="34265" y="37352"/>
                  </a:lnTo>
                  <a:lnTo>
                    <a:pt x="24695" y="469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161040" y="5718144"/>
              <a:ext cx="24078" cy="24078"/>
            </a:xfrm>
            <a:custGeom>
              <a:avLst/>
              <a:pathLst>
                <a:path w="24078" h="24078">
                  <a:moveTo>
                    <a:pt x="13582" y="24078"/>
                  </a:moveTo>
                  <a:lnTo>
                    <a:pt x="24078" y="13582"/>
                  </a:lnTo>
                  <a:lnTo>
                    <a:pt x="10495" y="0"/>
                  </a:lnTo>
                  <a:lnTo>
                    <a:pt x="0" y="104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178018" y="5666283"/>
              <a:ext cx="62665" cy="62047"/>
            </a:xfrm>
            <a:custGeom>
              <a:avLst/>
              <a:pathLst>
                <a:path w="62665" h="62047">
                  <a:moveTo>
                    <a:pt x="0" y="42908"/>
                  </a:moveTo>
                  <a:lnTo>
                    <a:pt x="15126" y="27782"/>
                  </a:lnTo>
                  <a:lnTo>
                    <a:pt x="14746" y="26550"/>
                  </a:lnTo>
                  <a:lnTo>
                    <a:pt x="14348" y="25325"/>
                  </a:lnTo>
                  <a:lnTo>
                    <a:pt x="13931" y="24106"/>
                  </a:lnTo>
                  <a:lnTo>
                    <a:pt x="13496" y="22892"/>
                  </a:lnTo>
                  <a:lnTo>
                    <a:pt x="13042" y="21685"/>
                  </a:lnTo>
                  <a:lnTo>
                    <a:pt x="12570" y="20485"/>
                  </a:lnTo>
                  <a:lnTo>
                    <a:pt x="12079" y="19290"/>
                  </a:lnTo>
                  <a:lnTo>
                    <a:pt x="11569" y="18101"/>
                  </a:lnTo>
                  <a:lnTo>
                    <a:pt x="11042" y="16919"/>
                  </a:lnTo>
                  <a:lnTo>
                    <a:pt x="10495" y="15743"/>
                  </a:lnTo>
                  <a:lnTo>
                    <a:pt x="17595" y="11113"/>
                  </a:lnTo>
                  <a:lnTo>
                    <a:pt x="18083" y="12100"/>
                  </a:lnTo>
                  <a:lnTo>
                    <a:pt x="18558" y="13088"/>
                  </a:lnTo>
                  <a:lnTo>
                    <a:pt x="19021" y="14076"/>
                  </a:lnTo>
                  <a:lnTo>
                    <a:pt x="19472" y="15064"/>
                  </a:lnTo>
                  <a:lnTo>
                    <a:pt x="19910" y="16052"/>
                  </a:lnTo>
                  <a:lnTo>
                    <a:pt x="20336" y="17040"/>
                  </a:lnTo>
                  <a:lnTo>
                    <a:pt x="20750" y="18027"/>
                  </a:lnTo>
                  <a:lnTo>
                    <a:pt x="21151" y="19015"/>
                  </a:lnTo>
                  <a:lnTo>
                    <a:pt x="21540" y="20003"/>
                  </a:lnTo>
                  <a:lnTo>
                    <a:pt x="21917" y="20991"/>
                  </a:lnTo>
                  <a:lnTo>
                    <a:pt x="42908" y="0"/>
                  </a:lnTo>
                  <a:lnTo>
                    <a:pt x="48465" y="5556"/>
                  </a:lnTo>
                  <a:lnTo>
                    <a:pt x="35808" y="18213"/>
                  </a:lnTo>
                  <a:lnTo>
                    <a:pt x="38349" y="18574"/>
                  </a:lnTo>
                  <a:lnTo>
                    <a:pt x="40908" y="18793"/>
                  </a:lnTo>
                  <a:lnTo>
                    <a:pt x="43486" y="18870"/>
                  </a:lnTo>
                  <a:lnTo>
                    <a:pt x="46082" y="18805"/>
                  </a:lnTo>
                  <a:lnTo>
                    <a:pt x="48696" y="18598"/>
                  </a:lnTo>
                  <a:lnTo>
                    <a:pt x="51330" y="18250"/>
                  </a:lnTo>
                  <a:lnTo>
                    <a:pt x="53981" y="17759"/>
                  </a:lnTo>
                  <a:lnTo>
                    <a:pt x="56651" y="17126"/>
                  </a:lnTo>
                  <a:lnTo>
                    <a:pt x="59340" y="16351"/>
                  </a:lnTo>
                  <a:lnTo>
                    <a:pt x="62047" y="15434"/>
                  </a:lnTo>
                  <a:lnTo>
                    <a:pt x="62665" y="25313"/>
                  </a:lnTo>
                  <a:lnTo>
                    <a:pt x="59220" y="26195"/>
                  </a:lnTo>
                  <a:lnTo>
                    <a:pt x="55799" y="26868"/>
                  </a:lnTo>
                  <a:lnTo>
                    <a:pt x="52404" y="27331"/>
                  </a:lnTo>
                  <a:lnTo>
                    <a:pt x="49033" y="27585"/>
                  </a:lnTo>
                  <a:lnTo>
                    <a:pt x="45687" y="27628"/>
                  </a:lnTo>
                  <a:lnTo>
                    <a:pt x="42365" y="27461"/>
                  </a:lnTo>
                  <a:lnTo>
                    <a:pt x="39068" y="27085"/>
                  </a:lnTo>
                  <a:lnTo>
                    <a:pt x="35796" y="26498"/>
                  </a:lnTo>
                  <a:lnTo>
                    <a:pt x="32548" y="25702"/>
                  </a:lnTo>
                  <a:lnTo>
                    <a:pt x="29326" y="24695"/>
                  </a:lnTo>
                  <a:lnTo>
                    <a:pt x="24695" y="29326"/>
                  </a:lnTo>
                  <a:lnTo>
                    <a:pt x="25489" y="32873"/>
                  </a:lnTo>
                  <a:lnTo>
                    <a:pt x="26140" y="36352"/>
                  </a:lnTo>
                  <a:lnTo>
                    <a:pt x="26649" y="39763"/>
                  </a:lnTo>
                  <a:lnTo>
                    <a:pt x="27017" y="43106"/>
                  </a:lnTo>
                  <a:lnTo>
                    <a:pt x="27242" y="46381"/>
                  </a:lnTo>
                  <a:lnTo>
                    <a:pt x="27325" y="49588"/>
                  </a:lnTo>
                  <a:lnTo>
                    <a:pt x="27267" y="52728"/>
                  </a:lnTo>
                  <a:lnTo>
                    <a:pt x="27066" y="55799"/>
                  </a:lnTo>
                  <a:lnTo>
                    <a:pt x="26723" y="58803"/>
                  </a:lnTo>
                  <a:lnTo>
                    <a:pt x="26239" y="61739"/>
                  </a:lnTo>
                  <a:lnTo>
                    <a:pt x="16669" y="62047"/>
                  </a:lnTo>
                  <a:lnTo>
                    <a:pt x="17175" y="59405"/>
                  </a:lnTo>
                  <a:lnTo>
                    <a:pt x="17583" y="56787"/>
                  </a:lnTo>
                  <a:lnTo>
                    <a:pt x="17892" y="54194"/>
                  </a:lnTo>
                  <a:lnTo>
                    <a:pt x="18101" y="51626"/>
                  </a:lnTo>
                  <a:lnTo>
                    <a:pt x="18213" y="49082"/>
                  </a:lnTo>
                  <a:lnTo>
                    <a:pt x="18225" y="46563"/>
                  </a:lnTo>
                  <a:lnTo>
                    <a:pt x="18138" y="44069"/>
                  </a:lnTo>
                  <a:lnTo>
                    <a:pt x="17953" y="41599"/>
                  </a:lnTo>
                  <a:lnTo>
                    <a:pt x="17669" y="39155"/>
                  </a:lnTo>
                  <a:lnTo>
                    <a:pt x="17286" y="36734"/>
                  </a:lnTo>
                  <a:lnTo>
                    <a:pt x="5556" y="48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206727" y="5695301"/>
              <a:ext cx="23769" cy="23769"/>
            </a:xfrm>
            <a:custGeom>
              <a:avLst/>
              <a:pathLst>
                <a:path w="23769" h="23769">
                  <a:moveTo>
                    <a:pt x="0" y="18521"/>
                  </a:moveTo>
                  <a:lnTo>
                    <a:pt x="18521" y="0"/>
                  </a:lnTo>
                  <a:lnTo>
                    <a:pt x="23769" y="5247"/>
                  </a:lnTo>
                  <a:lnTo>
                    <a:pt x="5247" y="237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206727" y="5693449"/>
              <a:ext cx="65888" cy="62047"/>
            </a:xfrm>
            <a:custGeom>
              <a:avLst/>
              <a:pathLst>
                <a:path w="65888" h="62047">
                  <a:moveTo>
                    <a:pt x="0" y="43834"/>
                  </a:moveTo>
                  <a:lnTo>
                    <a:pt x="43834" y="0"/>
                  </a:lnTo>
                  <a:lnTo>
                    <a:pt x="49391" y="5556"/>
                  </a:lnTo>
                  <a:lnTo>
                    <a:pt x="20991" y="33956"/>
                  </a:lnTo>
                  <a:lnTo>
                    <a:pt x="25930" y="41982"/>
                  </a:lnTo>
                  <a:lnTo>
                    <a:pt x="51552" y="16360"/>
                  </a:lnTo>
                  <a:lnTo>
                    <a:pt x="53515" y="18713"/>
                  </a:lnTo>
                  <a:lnTo>
                    <a:pt x="55330" y="20954"/>
                  </a:lnTo>
                  <a:lnTo>
                    <a:pt x="56997" y="23084"/>
                  </a:lnTo>
                  <a:lnTo>
                    <a:pt x="58516" y="25103"/>
                  </a:lnTo>
                  <a:lnTo>
                    <a:pt x="59887" y="27010"/>
                  </a:lnTo>
                  <a:lnTo>
                    <a:pt x="61109" y="28807"/>
                  </a:lnTo>
                  <a:lnTo>
                    <a:pt x="62183" y="30493"/>
                  </a:lnTo>
                  <a:lnTo>
                    <a:pt x="63109" y="32067"/>
                  </a:lnTo>
                  <a:lnTo>
                    <a:pt x="63887" y="33530"/>
                  </a:lnTo>
                  <a:lnTo>
                    <a:pt x="64517" y="34882"/>
                  </a:lnTo>
                  <a:lnTo>
                    <a:pt x="64915" y="35922"/>
                  </a:lnTo>
                  <a:lnTo>
                    <a:pt x="65246" y="36944"/>
                  </a:lnTo>
                  <a:lnTo>
                    <a:pt x="65508" y="37948"/>
                  </a:lnTo>
                  <a:lnTo>
                    <a:pt x="65702" y="38932"/>
                  </a:lnTo>
                  <a:lnTo>
                    <a:pt x="65829" y="39898"/>
                  </a:lnTo>
                  <a:lnTo>
                    <a:pt x="65888" y="40846"/>
                  </a:lnTo>
                  <a:lnTo>
                    <a:pt x="65878" y="41775"/>
                  </a:lnTo>
                  <a:lnTo>
                    <a:pt x="65801" y="42686"/>
                  </a:lnTo>
                  <a:lnTo>
                    <a:pt x="65656" y="43578"/>
                  </a:lnTo>
                  <a:lnTo>
                    <a:pt x="65443" y="44452"/>
                  </a:lnTo>
                  <a:lnTo>
                    <a:pt x="65242" y="45239"/>
                  </a:lnTo>
                  <a:lnTo>
                    <a:pt x="64887" y="46119"/>
                  </a:lnTo>
                  <a:lnTo>
                    <a:pt x="64378" y="47091"/>
                  </a:lnTo>
                  <a:lnTo>
                    <a:pt x="63714" y="48156"/>
                  </a:lnTo>
                  <a:lnTo>
                    <a:pt x="62896" y="49314"/>
                  </a:lnTo>
                  <a:lnTo>
                    <a:pt x="61924" y="50564"/>
                  </a:lnTo>
                  <a:lnTo>
                    <a:pt x="60797" y="51907"/>
                  </a:lnTo>
                  <a:lnTo>
                    <a:pt x="59516" y="53342"/>
                  </a:lnTo>
                  <a:lnTo>
                    <a:pt x="58081" y="54870"/>
                  </a:lnTo>
                  <a:lnTo>
                    <a:pt x="56491" y="56491"/>
                  </a:lnTo>
                  <a:lnTo>
                    <a:pt x="50934" y="62047"/>
                  </a:lnTo>
                  <a:lnTo>
                    <a:pt x="44760" y="57726"/>
                  </a:lnTo>
                  <a:lnTo>
                    <a:pt x="51243" y="51243"/>
                  </a:lnTo>
                  <a:lnTo>
                    <a:pt x="52362" y="50112"/>
                  </a:lnTo>
                  <a:lnTo>
                    <a:pt x="53373" y="49064"/>
                  </a:lnTo>
                  <a:lnTo>
                    <a:pt x="54276" y="48099"/>
                  </a:lnTo>
                  <a:lnTo>
                    <a:pt x="55071" y="47218"/>
                  </a:lnTo>
                  <a:lnTo>
                    <a:pt x="55758" y="46420"/>
                  </a:lnTo>
                  <a:lnTo>
                    <a:pt x="56337" y="45705"/>
                  </a:lnTo>
                  <a:lnTo>
                    <a:pt x="56807" y="45074"/>
                  </a:lnTo>
                  <a:lnTo>
                    <a:pt x="57170" y="44526"/>
                  </a:lnTo>
                  <a:lnTo>
                    <a:pt x="57425" y="44061"/>
                  </a:lnTo>
                  <a:lnTo>
                    <a:pt x="57571" y="43680"/>
                  </a:lnTo>
                  <a:lnTo>
                    <a:pt x="57645" y="43328"/>
                  </a:lnTo>
                  <a:lnTo>
                    <a:pt x="57682" y="42952"/>
                  </a:lnTo>
                  <a:lnTo>
                    <a:pt x="57682" y="42550"/>
                  </a:lnTo>
                  <a:lnTo>
                    <a:pt x="57645" y="42124"/>
                  </a:lnTo>
                  <a:lnTo>
                    <a:pt x="57571" y="41674"/>
                  </a:lnTo>
                  <a:lnTo>
                    <a:pt x="57460" y="41198"/>
                  </a:lnTo>
                  <a:lnTo>
                    <a:pt x="57312" y="40698"/>
                  </a:lnTo>
                  <a:lnTo>
                    <a:pt x="57127" y="40173"/>
                  </a:lnTo>
                  <a:lnTo>
                    <a:pt x="56905" y="39624"/>
                  </a:lnTo>
                  <a:lnTo>
                    <a:pt x="56645" y="39050"/>
                  </a:lnTo>
                  <a:lnTo>
                    <a:pt x="56323" y="38421"/>
                  </a:lnTo>
                  <a:lnTo>
                    <a:pt x="55911" y="37710"/>
                  </a:lnTo>
                  <a:lnTo>
                    <a:pt x="55409" y="36915"/>
                  </a:lnTo>
                  <a:lnTo>
                    <a:pt x="54818" y="36037"/>
                  </a:lnTo>
                  <a:lnTo>
                    <a:pt x="54137" y="35075"/>
                  </a:lnTo>
                  <a:lnTo>
                    <a:pt x="53367" y="34030"/>
                  </a:lnTo>
                  <a:lnTo>
                    <a:pt x="52507" y="32902"/>
                  </a:lnTo>
                  <a:lnTo>
                    <a:pt x="51558" y="31690"/>
                  </a:lnTo>
                  <a:lnTo>
                    <a:pt x="50519" y="30395"/>
                  </a:lnTo>
                  <a:lnTo>
                    <a:pt x="49391" y="29017"/>
                  </a:lnTo>
                  <a:lnTo>
                    <a:pt x="23769" y="54639"/>
                  </a:lnTo>
                  <a:lnTo>
                    <a:pt x="14817" y="40130"/>
                  </a:lnTo>
                  <a:lnTo>
                    <a:pt x="5556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231423" y="5636340"/>
              <a:ext cx="63591" cy="71308"/>
            </a:xfrm>
            <a:custGeom>
              <a:avLst/>
              <a:pathLst>
                <a:path w="63591" h="71308">
                  <a:moveTo>
                    <a:pt x="9260" y="30560"/>
                  </a:moveTo>
                  <a:lnTo>
                    <a:pt x="16978" y="22843"/>
                  </a:lnTo>
                  <a:lnTo>
                    <a:pt x="0" y="5865"/>
                  </a:lnTo>
                  <a:lnTo>
                    <a:pt x="5865" y="0"/>
                  </a:lnTo>
                  <a:lnTo>
                    <a:pt x="22843" y="16978"/>
                  </a:lnTo>
                  <a:lnTo>
                    <a:pt x="31178" y="8643"/>
                  </a:lnTo>
                  <a:lnTo>
                    <a:pt x="37043" y="14508"/>
                  </a:lnTo>
                  <a:lnTo>
                    <a:pt x="28708" y="22843"/>
                  </a:lnTo>
                  <a:lnTo>
                    <a:pt x="53095" y="47230"/>
                  </a:lnTo>
                  <a:lnTo>
                    <a:pt x="53580" y="46128"/>
                  </a:lnTo>
                  <a:lnTo>
                    <a:pt x="54046" y="45044"/>
                  </a:lnTo>
                  <a:lnTo>
                    <a:pt x="54494" y="43979"/>
                  </a:lnTo>
                  <a:lnTo>
                    <a:pt x="54923" y="42933"/>
                  </a:lnTo>
                  <a:lnTo>
                    <a:pt x="55333" y="41905"/>
                  </a:lnTo>
                  <a:lnTo>
                    <a:pt x="55725" y="40896"/>
                  </a:lnTo>
                  <a:lnTo>
                    <a:pt x="56099" y="39905"/>
                  </a:lnTo>
                  <a:lnTo>
                    <a:pt x="56454" y="38932"/>
                  </a:lnTo>
                  <a:lnTo>
                    <a:pt x="56790" y="37978"/>
                  </a:lnTo>
                  <a:lnTo>
                    <a:pt x="57108" y="37043"/>
                  </a:lnTo>
                  <a:lnTo>
                    <a:pt x="63591" y="41674"/>
                  </a:lnTo>
                  <a:lnTo>
                    <a:pt x="62628" y="44581"/>
                  </a:lnTo>
                  <a:lnTo>
                    <a:pt x="61591" y="47502"/>
                  </a:lnTo>
                  <a:lnTo>
                    <a:pt x="60479" y="50434"/>
                  </a:lnTo>
                  <a:lnTo>
                    <a:pt x="59294" y="53379"/>
                  </a:lnTo>
                  <a:lnTo>
                    <a:pt x="58034" y="56337"/>
                  </a:lnTo>
                  <a:lnTo>
                    <a:pt x="56701" y="59306"/>
                  </a:lnTo>
                  <a:lnTo>
                    <a:pt x="55293" y="62288"/>
                  </a:lnTo>
                  <a:lnTo>
                    <a:pt x="53811" y="65283"/>
                  </a:lnTo>
                  <a:lnTo>
                    <a:pt x="52256" y="68289"/>
                  </a:lnTo>
                  <a:lnTo>
                    <a:pt x="50626" y="71308"/>
                  </a:lnTo>
                  <a:lnTo>
                    <a:pt x="43217" y="66369"/>
                  </a:lnTo>
                  <a:lnTo>
                    <a:pt x="43887" y="65199"/>
                  </a:lnTo>
                  <a:lnTo>
                    <a:pt x="44538" y="64035"/>
                  </a:lnTo>
                  <a:lnTo>
                    <a:pt x="45171" y="62878"/>
                  </a:lnTo>
                  <a:lnTo>
                    <a:pt x="45785" y="61726"/>
                  </a:lnTo>
                  <a:lnTo>
                    <a:pt x="46381" y="60581"/>
                  </a:lnTo>
                  <a:lnTo>
                    <a:pt x="46958" y="59442"/>
                  </a:lnTo>
                  <a:lnTo>
                    <a:pt x="47517" y="58309"/>
                  </a:lnTo>
                  <a:lnTo>
                    <a:pt x="48057" y="57182"/>
                  </a:lnTo>
                  <a:lnTo>
                    <a:pt x="48579" y="56062"/>
                  </a:lnTo>
                  <a:lnTo>
                    <a:pt x="49082" y="54947"/>
                  </a:lnTo>
                  <a:lnTo>
                    <a:pt x="22843" y="28708"/>
                  </a:lnTo>
                  <a:lnTo>
                    <a:pt x="15126" y="364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253340" y="5585714"/>
              <a:ext cx="63591" cy="62974"/>
            </a:xfrm>
            <a:custGeom>
              <a:avLst/>
              <a:pathLst>
                <a:path w="63591" h="62974">
                  <a:moveTo>
                    <a:pt x="0" y="43217"/>
                  </a:moveTo>
                  <a:lnTo>
                    <a:pt x="17595" y="25621"/>
                  </a:lnTo>
                  <a:lnTo>
                    <a:pt x="17036" y="25316"/>
                  </a:lnTo>
                  <a:lnTo>
                    <a:pt x="16472" y="25016"/>
                  </a:lnTo>
                  <a:lnTo>
                    <a:pt x="15900" y="24723"/>
                  </a:lnTo>
                  <a:lnTo>
                    <a:pt x="15323" y="24436"/>
                  </a:lnTo>
                  <a:lnTo>
                    <a:pt x="14740" y="24155"/>
                  </a:lnTo>
                  <a:lnTo>
                    <a:pt x="14150" y="23880"/>
                  </a:lnTo>
                  <a:lnTo>
                    <a:pt x="13554" y="23612"/>
                  </a:lnTo>
                  <a:lnTo>
                    <a:pt x="12952" y="23349"/>
                  </a:lnTo>
                  <a:lnTo>
                    <a:pt x="12344" y="23093"/>
                  </a:lnTo>
                  <a:lnTo>
                    <a:pt x="11730" y="22843"/>
                  </a:lnTo>
                  <a:lnTo>
                    <a:pt x="15743" y="15126"/>
                  </a:lnTo>
                  <a:lnTo>
                    <a:pt x="16604" y="15499"/>
                  </a:lnTo>
                  <a:lnTo>
                    <a:pt x="17459" y="15879"/>
                  </a:lnTo>
                  <a:lnTo>
                    <a:pt x="18308" y="16265"/>
                  </a:lnTo>
                  <a:lnTo>
                    <a:pt x="19151" y="16657"/>
                  </a:lnTo>
                  <a:lnTo>
                    <a:pt x="19988" y="17055"/>
                  </a:lnTo>
                  <a:lnTo>
                    <a:pt x="20818" y="17459"/>
                  </a:lnTo>
                  <a:lnTo>
                    <a:pt x="21642" y="17870"/>
                  </a:lnTo>
                  <a:lnTo>
                    <a:pt x="22460" y="18287"/>
                  </a:lnTo>
                  <a:lnTo>
                    <a:pt x="23272" y="18710"/>
                  </a:lnTo>
                  <a:lnTo>
                    <a:pt x="24078" y="19139"/>
                  </a:lnTo>
                  <a:lnTo>
                    <a:pt x="43217" y="0"/>
                  </a:lnTo>
                  <a:lnTo>
                    <a:pt x="48465" y="5247"/>
                  </a:lnTo>
                  <a:lnTo>
                    <a:pt x="39821" y="13891"/>
                  </a:lnTo>
                  <a:lnTo>
                    <a:pt x="40541" y="14981"/>
                  </a:lnTo>
                  <a:lnTo>
                    <a:pt x="41217" y="16027"/>
                  </a:lnTo>
                  <a:lnTo>
                    <a:pt x="41849" y="17030"/>
                  </a:lnTo>
                  <a:lnTo>
                    <a:pt x="42439" y="17990"/>
                  </a:lnTo>
                  <a:lnTo>
                    <a:pt x="42985" y="18907"/>
                  </a:lnTo>
                  <a:lnTo>
                    <a:pt x="43489" y="19781"/>
                  </a:lnTo>
                  <a:lnTo>
                    <a:pt x="43949" y="20611"/>
                  </a:lnTo>
                  <a:lnTo>
                    <a:pt x="44365" y="21398"/>
                  </a:lnTo>
                  <a:lnTo>
                    <a:pt x="44739" y="22142"/>
                  </a:lnTo>
                  <a:lnTo>
                    <a:pt x="45069" y="22843"/>
                  </a:lnTo>
                  <a:lnTo>
                    <a:pt x="58034" y="9878"/>
                  </a:lnTo>
                  <a:lnTo>
                    <a:pt x="63591" y="15434"/>
                  </a:lnTo>
                  <a:lnTo>
                    <a:pt x="16052" y="62974"/>
                  </a:lnTo>
                  <a:lnTo>
                    <a:pt x="10495" y="57417"/>
                  </a:lnTo>
                  <a:lnTo>
                    <a:pt x="22843" y="45069"/>
                  </a:lnTo>
                  <a:lnTo>
                    <a:pt x="21911" y="44526"/>
                  </a:lnTo>
                  <a:lnTo>
                    <a:pt x="20966" y="44007"/>
                  </a:lnTo>
                  <a:lnTo>
                    <a:pt x="20009" y="43513"/>
                  </a:lnTo>
                  <a:lnTo>
                    <a:pt x="19040" y="43044"/>
                  </a:lnTo>
                  <a:lnTo>
                    <a:pt x="18058" y="42600"/>
                  </a:lnTo>
                  <a:lnTo>
                    <a:pt x="17064" y="42180"/>
                  </a:lnTo>
                  <a:lnTo>
                    <a:pt x="16058" y="41785"/>
                  </a:lnTo>
                  <a:lnTo>
                    <a:pt x="15039" y="41414"/>
                  </a:lnTo>
                  <a:lnTo>
                    <a:pt x="14008" y="41068"/>
                  </a:lnTo>
                  <a:lnTo>
                    <a:pt x="12965" y="40747"/>
                  </a:lnTo>
                  <a:lnTo>
                    <a:pt x="5247" y="48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272788" y="5605779"/>
              <a:ext cx="19447" cy="18830"/>
            </a:xfrm>
            <a:custGeom>
              <a:avLst/>
              <a:pathLst>
                <a:path w="19447" h="18830">
                  <a:moveTo>
                    <a:pt x="9569" y="18830"/>
                  </a:moveTo>
                  <a:lnTo>
                    <a:pt x="19447" y="8952"/>
                  </a:lnTo>
                  <a:lnTo>
                    <a:pt x="19006" y="8140"/>
                  </a:lnTo>
                  <a:lnTo>
                    <a:pt x="18546" y="7309"/>
                  </a:lnTo>
                  <a:lnTo>
                    <a:pt x="18067" y="6461"/>
                  </a:lnTo>
                  <a:lnTo>
                    <a:pt x="17570" y="5593"/>
                  </a:lnTo>
                  <a:lnTo>
                    <a:pt x="17055" y="4707"/>
                  </a:lnTo>
                  <a:lnTo>
                    <a:pt x="16521" y="3803"/>
                  </a:lnTo>
                  <a:lnTo>
                    <a:pt x="15968" y="2880"/>
                  </a:lnTo>
                  <a:lnTo>
                    <a:pt x="15397" y="1938"/>
                  </a:lnTo>
                  <a:lnTo>
                    <a:pt x="14808" y="978"/>
                  </a:lnTo>
                  <a:lnTo>
                    <a:pt x="14200" y="0"/>
                  </a:lnTo>
                  <a:lnTo>
                    <a:pt x="0" y="14200"/>
                  </a:lnTo>
                  <a:lnTo>
                    <a:pt x="1040" y="14635"/>
                  </a:lnTo>
                  <a:lnTo>
                    <a:pt x="2062" y="15076"/>
                  </a:lnTo>
                  <a:lnTo>
                    <a:pt x="3065" y="15524"/>
                  </a:lnTo>
                  <a:lnTo>
                    <a:pt x="4050" y="15978"/>
                  </a:lnTo>
                  <a:lnTo>
                    <a:pt x="5016" y="16438"/>
                  </a:lnTo>
                  <a:lnTo>
                    <a:pt x="5964" y="16904"/>
                  </a:lnTo>
                  <a:lnTo>
                    <a:pt x="6893" y="17376"/>
                  </a:lnTo>
                  <a:lnTo>
                    <a:pt x="7803" y="17854"/>
                  </a:lnTo>
                  <a:lnTo>
                    <a:pt x="8695" y="18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276492" y="5609792"/>
              <a:ext cx="83348" cy="87361"/>
            </a:xfrm>
            <a:custGeom>
              <a:avLst/>
              <a:pathLst>
                <a:path w="83348" h="87361">
                  <a:moveTo>
                    <a:pt x="0" y="38587"/>
                  </a:moveTo>
                  <a:lnTo>
                    <a:pt x="38587" y="0"/>
                  </a:lnTo>
                  <a:lnTo>
                    <a:pt x="64208" y="25621"/>
                  </a:lnTo>
                  <a:lnTo>
                    <a:pt x="53713" y="36117"/>
                  </a:lnTo>
                  <a:lnTo>
                    <a:pt x="63282" y="45687"/>
                  </a:lnTo>
                  <a:lnTo>
                    <a:pt x="63850" y="46174"/>
                  </a:lnTo>
                  <a:lnTo>
                    <a:pt x="64443" y="46526"/>
                  </a:lnTo>
                  <a:lnTo>
                    <a:pt x="65060" y="46742"/>
                  </a:lnTo>
                  <a:lnTo>
                    <a:pt x="65702" y="46823"/>
                  </a:lnTo>
                  <a:lnTo>
                    <a:pt x="66369" y="46767"/>
                  </a:lnTo>
                  <a:lnTo>
                    <a:pt x="67061" y="46576"/>
                  </a:lnTo>
                  <a:lnTo>
                    <a:pt x="67777" y="46248"/>
                  </a:lnTo>
                  <a:lnTo>
                    <a:pt x="68518" y="45785"/>
                  </a:lnTo>
                  <a:lnTo>
                    <a:pt x="69283" y="45186"/>
                  </a:lnTo>
                  <a:lnTo>
                    <a:pt x="70074" y="44452"/>
                  </a:lnTo>
                  <a:lnTo>
                    <a:pt x="71004" y="43490"/>
                  </a:lnTo>
                  <a:lnTo>
                    <a:pt x="71821" y="42581"/>
                  </a:lnTo>
                  <a:lnTo>
                    <a:pt x="72523" y="41724"/>
                  </a:lnTo>
                  <a:lnTo>
                    <a:pt x="73111" y="40920"/>
                  </a:lnTo>
                  <a:lnTo>
                    <a:pt x="73585" y="40169"/>
                  </a:lnTo>
                  <a:lnTo>
                    <a:pt x="73945" y="39469"/>
                  </a:lnTo>
                  <a:lnTo>
                    <a:pt x="74190" y="38823"/>
                  </a:lnTo>
                  <a:lnTo>
                    <a:pt x="74321" y="38228"/>
                  </a:lnTo>
                  <a:lnTo>
                    <a:pt x="74338" y="37687"/>
                  </a:lnTo>
                  <a:lnTo>
                    <a:pt x="74241" y="37197"/>
                  </a:lnTo>
                  <a:lnTo>
                    <a:pt x="74045" y="36702"/>
                  </a:lnTo>
                  <a:lnTo>
                    <a:pt x="73766" y="36142"/>
                  </a:lnTo>
                  <a:lnTo>
                    <a:pt x="73403" y="35517"/>
                  </a:lnTo>
                  <a:lnTo>
                    <a:pt x="72957" y="34827"/>
                  </a:lnTo>
                  <a:lnTo>
                    <a:pt x="72427" y="34072"/>
                  </a:lnTo>
                  <a:lnTo>
                    <a:pt x="71815" y="33252"/>
                  </a:lnTo>
                  <a:lnTo>
                    <a:pt x="71118" y="32368"/>
                  </a:lnTo>
                  <a:lnTo>
                    <a:pt x="70339" y="31419"/>
                  </a:lnTo>
                  <a:lnTo>
                    <a:pt x="69476" y="30405"/>
                  </a:lnTo>
                  <a:lnTo>
                    <a:pt x="68530" y="29326"/>
                  </a:lnTo>
                  <a:lnTo>
                    <a:pt x="75630" y="25313"/>
                  </a:lnTo>
                  <a:lnTo>
                    <a:pt x="77096" y="27057"/>
                  </a:lnTo>
                  <a:lnTo>
                    <a:pt x="78408" y="28708"/>
                  </a:lnTo>
                  <a:lnTo>
                    <a:pt x="79566" y="30267"/>
                  </a:lnTo>
                  <a:lnTo>
                    <a:pt x="80569" y="31733"/>
                  </a:lnTo>
                  <a:lnTo>
                    <a:pt x="81418" y="33107"/>
                  </a:lnTo>
                  <a:lnTo>
                    <a:pt x="82113" y="34388"/>
                  </a:lnTo>
                  <a:lnTo>
                    <a:pt x="82653" y="35577"/>
                  </a:lnTo>
                  <a:lnTo>
                    <a:pt x="83039" y="36673"/>
                  </a:lnTo>
                  <a:lnTo>
                    <a:pt x="83270" y="37676"/>
                  </a:lnTo>
                  <a:lnTo>
                    <a:pt x="83348" y="38587"/>
                  </a:lnTo>
                  <a:lnTo>
                    <a:pt x="83326" y="39312"/>
                  </a:lnTo>
                  <a:lnTo>
                    <a:pt x="83138" y="40130"/>
                  </a:lnTo>
                  <a:lnTo>
                    <a:pt x="82783" y="41041"/>
                  </a:lnTo>
                  <a:lnTo>
                    <a:pt x="82261" y="42044"/>
                  </a:lnTo>
                  <a:lnTo>
                    <a:pt x="81572" y="43140"/>
                  </a:lnTo>
                  <a:lnTo>
                    <a:pt x="80717" y="44328"/>
                  </a:lnTo>
                  <a:lnTo>
                    <a:pt x="79696" y="45609"/>
                  </a:lnTo>
                  <a:lnTo>
                    <a:pt x="78507" y="46983"/>
                  </a:lnTo>
                  <a:lnTo>
                    <a:pt x="77152" y="48449"/>
                  </a:lnTo>
                  <a:lnTo>
                    <a:pt x="75630" y="50008"/>
                  </a:lnTo>
                  <a:lnTo>
                    <a:pt x="74310" y="51300"/>
                  </a:lnTo>
                  <a:lnTo>
                    <a:pt x="73068" y="52459"/>
                  </a:lnTo>
                  <a:lnTo>
                    <a:pt x="71903" y="53486"/>
                  </a:lnTo>
                  <a:lnTo>
                    <a:pt x="70814" y="54379"/>
                  </a:lnTo>
                  <a:lnTo>
                    <a:pt x="69803" y="55140"/>
                  </a:lnTo>
                  <a:lnTo>
                    <a:pt x="68870" y="55769"/>
                  </a:lnTo>
                  <a:lnTo>
                    <a:pt x="68013" y="56264"/>
                  </a:lnTo>
                  <a:lnTo>
                    <a:pt x="67234" y="56627"/>
                  </a:lnTo>
                  <a:lnTo>
                    <a:pt x="66531" y="56857"/>
                  </a:lnTo>
                  <a:lnTo>
                    <a:pt x="65906" y="56954"/>
                  </a:lnTo>
                  <a:lnTo>
                    <a:pt x="65312" y="56946"/>
                  </a:lnTo>
                  <a:lnTo>
                    <a:pt x="64702" y="56861"/>
                  </a:lnTo>
                  <a:lnTo>
                    <a:pt x="64077" y="56699"/>
                  </a:lnTo>
                  <a:lnTo>
                    <a:pt x="63437" y="56460"/>
                  </a:lnTo>
                  <a:lnTo>
                    <a:pt x="62781" y="56144"/>
                  </a:lnTo>
                  <a:lnTo>
                    <a:pt x="62109" y="55750"/>
                  </a:lnTo>
                  <a:lnTo>
                    <a:pt x="61422" y="55279"/>
                  </a:lnTo>
                  <a:lnTo>
                    <a:pt x="60720" y="54731"/>
                  </a:lnTo>
                  <a:lnTo>
                    <a:pt x="60002" y="54106"/>
                  </a:lnTo>
                  <a:lnTo>
                    <a:pt x="59269" y="53404"/>
                  </a:lnTo>
                  <a:lnTo>
                    <a:pt x="47847" y="41982"/>
                  </a:lnTo>
                  <a:lnTo>
                    <a:pt x="41056" y="48774"/>
                  </a:lnTo>
                  <a:lnTo>
                    <a:pt x="43214" y="52327"/>
                  </a:lnTo>
                  <a:lnTo>
                    <a:pt x="44872" y="55948"/>
                  </a:lnTo>
                  <a:lnTo>
                    <a:pt x="46029" y="59637"/>
                  </a:lnTo>
                  <a:lnTo>
                    <a:pt x="46687" y="63393"/>
                  </a:lnTo>
                  <a:lnTo>
                    <a:pt x="46844" y="67218"/>
                  </a:lnTo>
                  <a:lnTo>
                    <a:pt x="46502" y="71111"/>
                  </a:lnTo>
                  <a:lnTo>
                    <a:pt x="45659" y="75071"/>
                  </a:lnTo>
                  <a:lnTo>
                    <a:pt x="44316" y="79100"/>
                  </a:lnTo>
                  <a:lnTo>
                    <a:pt x="42473" y="83196"/>
                  </a:lnTo>
                  <a:lnTo>
                    <a:pt x="40130" y="87361"/>
                  </a:lnTo>
                  <a:lnTo>
                    <a:pt x="30869" y="84891"/>
                  </a:lnTo>
                  <a:lnTo>
                    <a:pt x="32965" y="81647"/>
                  </a:lnTo>
                  <a:lnTo>
                    <a:pt x="34685" y="78458"/>
                  </a:lnTo>
                  <a:lnTo>
                    <a:pt x="36027" y="75324"/>
                  </a:lnTo>
                  <a:lnTo>
                    <a:pt x="36994" y="72247"/>
                  </a:lnTo>
                  <a:lnTo>
                    <a:pt x="37583" y="69225"/>
                  </a:lnTo>
                  <a:lnTo>
                    <a:pt x="37796" y="66258"/>
                  </a:lnTo>
                  <a:lnTo>
                    <a:pt x="37633" y="63347"/>
                  </a:lnTo>
                  <a:lnTo>
                    <a:pt x="37092" y="60492"/>
                  </a:lnTo>
                  <a:lnTo>
                    <a:pt x="36176" y="57692"/>
                  </a:lnTo>
                  <a:lnTo>
                    <a:pt x="34882" y="54947"/>
                  </a:lnTo>
                  <a:lnTo>
                    <a:pt x="25621" y="64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287914" y="5621214"/>
              <a:ext cx="31487" cy="31487"/>
            </a:xfrm>
            <a:custGeom>
              <a:avLst/>
              <a:pathLst>
                <a:path w="31487" h="31487">
                  <a:moveTo>
                    <a:pt x="4630" y="31487"/>
                  </a:moveTo>
                  <a:lnTo>
                    <a:pt x="31487" y="4630"/>
                  </a:lnTo>
                  <a:lnTo>
                    <a:pt x="26856" y="0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297792" y="5631092"/>
              <a:ext cx="31487" cy="31487"/>
            </a:xfrm>
            <a:custGeom>
              <a:avLst/>
              <a:pathLst>
                <a:path w="31487" h="31487">
                  <a:moveTo>
                    <a:pt x="4630" y="31487"/>
                  </a:moveTo>
                  <a:lnTo>
                    <a:pt x="31487" y="4630"/>
                  </a:lnTo>
                  <a:lnTo>
                    <a:pt x="26856" y="0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315388" y="5519344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352432" y="5531383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327427" y="5557005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344714" y="5574292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369719" y="5548670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388549" y="5428896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415714" y="5456679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433927" y="5493105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452449" y="5473657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445041" y="5485387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455845" y="5496192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466958" y="5348944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527771" y="5364378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483319" y="5411918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565741" y="5290637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585189" y="5310048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596919" y="5321778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508882" y="5582627"/>
              <a:ext cx="91701" cy="100943"/>
            </a:xfrm>
            <a:custGeom>
              <a:avLst/>
              <a:pathLst>
                <a:path w="91701" h="100943">
                  <a:moveTo>
                    <a:pt x="27473" y="0"/>
                  </a:moveTo>
                  <a:lnTo>
                    <a:pt x="87052" y="59578"/>
                  </a:lnTo>
                  <a:lnTo>
                    <a:pt x="87876" y="60439"/>
                  </a:lnTo>
                  <a:lnTo>
                    <a:pt x="88620" y="61294"/>
                  </a:lnTo>
                  <a:lnTo>
                    <a:pt x="89284" y="62143"/>
                  </a:lnTo>
                  <a:lnTo>
                    <a:pt x="89867" y="62986"/>
                  </a:lnTo>
                  <a:lnTo>
                    <a:pt x="90370" y="63822"/>
                  </a:lnTo>
                  <a:lnTo>
                    <a:pt x="90793" y="64653"/>
                  </a:lnTo>
                  <a:lnTo>
                    <a:pt x="91136" y="65477"/>
                  </a:lnTo>
                  <a:lnTo>
                    <a:pt x="91398" y="66295"/>
                  </a:lnTo>
                  <a:lnTo>
                    <a:pt x="91580" y="67107"/>
                  </a:lnTo>
                  <a:lnTo>
                    <a:pt x="91682" y="67913"/>
                  </a:lnTo>
                  <a:lnTo>
                    <a:pt x="91701" y="68715"/>
                  </a:lnTo>
                  <a:lnTo>
                    <a:pt x="91633" y="69518"/>
                  </a:lnTo>
                  <a:lnTo>
                    <a:pt x="91479" y="70321"/>
                  </a:lnTo>
                  <a:lnTo>
                    <a:pt x="91238" y="71123"/>
                  </a:lnTo>
                  <a:lnTo>
                    <a:pt x="90911" y="71926"/>
                  </a:lnTo>
                  <a:lnTo>
                    <a:pt x="90497" y="72728"/>
                  </a:lnTo>
                  <a:lnTo>
                    <a:pt x="89997" y="73531"/>
                  </a:lnTo>
                  <a:lnTo>
                    <a:pt x="89410" y="74334"/>
                  </a:lnTo>
                  <a:lnTo>
                    <a:pt x="88737" y="75136"/>
                  </a:lnTo>
                  <a:lnTo>
                    <a:pt x="87978" y="75939"/>
                  </a:lnTo>
                  <a:lnTo>
                    <a:pt x="87339" y="76565"/>
                  </a:lnTo>
                  <a:lnTo>
                    <a:pt x="86657" y="77211"/>
                  </a:lnTo>
                  <a:lnTo>
                    <a:pt x="85931" y="77874"/>
                  </a:lnTo>
                  <a:lnTo>
                    <a:pt x="85163" y="78557"/>
                  </a:lnTo>
                  <a:lnTo>
                    <a:pt x="84351" y="79257"/>
                  </a:lnTo>
                  <a:lnTo>
                    <a:pt x="83496" y="79977"/>
                  </a:lnTo>
                  <a:lnTo>
                    <a:pt x="82597" y="80714"/>
                  </a:lnTo>
                  <a:lnTo>
                    <a:pt x="81656" y="81471"/>
                  </a:lnTo>
                  <a:lnTo>
                    <a:pt x="80671" y="82245"/>
                  </a:lnTo>
                  <a:lnTo>
                    <a:pt x="79643" y="83039"/>
                  </a:lnTo>
                  <a:lnTo>
                    <a:pt x="72234" y="78100"/>
                  </a:lnTo>
                  <a:lnTo>
                    <a:pt x="73262" y="77306"/>
                  </a:lnTo>
                  <a:lnTo>
                    <a:pt x="74247" y="76531"/>
                  </a:lnTo>
                  <a:lnTo>
                    <a:pt x="75189" y="75775"/>
                  </a:lnTo>
                  <a:lnTo>
                    <a:pt x="76087" y="75037"/>
                  </a:lnTo>
                  <a:lnTo>
                    <a:pt x="76942" y="74318"/>
                  </a:lnTo>
                  <a:lnTo>
                    <a:pt x="77754" y="73617"/>
                  </a:lnTo>
                  <a:lnTo>
                    <a:pt x="78523" y="72935"/>
                  </a:lnTo>
                  <a:lnTo>
                    <a:pt x="79248" y="72271"/>
                  </a:lnTo>
                  <a:lnTo>
                    <a:pt x="79930" y="71626"/>
                  </a:lnTo>
                  <a:lnTo>
                    <a:pt x="80569" y="71000"/>
                  </a:lnTo>
                  <a:lnTo>
                    <a:pt x="80995" y="70487"/>
                  </a:lnTo>
                  <a:lnTo>
                    <a:pt x="81285" y="69938"/>
                  </a:lnTo>
                  <a:lnTo>
                    <a:pt x="81440" y="69351"/>
                  </a:lnTo>
                  <a:lnTo>
                    <a:pt x="81458" y="68728"/>
                  </a:lnTo>
                  <a:lnTo>
                    <a:pt x="81341" y="68067"/>
                  </a:lnTo>
                  <a:lnTo>
                    <a:pt x="81088" y="67369"/>
                  </a:lnTo>
                  <a:lnTo>
                    <a:pt x="80699" y="66635"/>
                  </a:lnTo>
                  <a:lnTo>
                    <a:pt x="80174" y="65863"/>
                  </a:lnTo>
                  <a:lnTo>
                    <a:pt x="79513" y="65054"/>
                  </a:lnTo>
                  <a:lnTo>
                    <a:pt x="78717" y="64208"/>
                  </a:lnTo>
                  <a:lnTo>
                    <a:pt x="63282" y="48774"/>
                  </a:lnTo>
                  <a:lnTo>
                    <a:pt x="48156" y="63900"/>
                  </a:lnTo>
                  <a:lnTo>
                    <a:pt x="50860" y="67301"/>
                  </a:lnTo>
                  <a:lnTo>
                    <a:pt x="53416" y="70716"/>
                  </a:lnTo>
                  <a:lnTo>
                    <a:pt x="55824" y="74142"/>
                  </a:lnTo>
                  <a:lnTo>
                    <a:pt x="58084" y="77581"/>
                  </a:lnTo>
                  <a:lnTo>
                    <a:pt x="60195" y="81032"/>
                  </a:lnTo>
                  <a:lnTo>
                    <a:pt x="62159" y="84496"/>
                  </a:lnTo>
                  <a:lnTo>
                    <a:pt x="63974" y="87972"/>
                  </a:lnTo>
                  <a:lnTo>
                    <a:pt x="65641" y="91460"/>
                  </a:lnTo>
                  <a:lnTo>
                    <a:pt x="67159" y="94961"/>
                  </a:lnTo>
                  <a:lnTo>
                    <a:pt x="68530" y="98474"/>
                  </a:lnTo>
                  <a:lnTo>
                    <a:pt x="59269" y="100943"/>
                  </a:lnTo>
                  <a:lnTo>
                    <a:pt x="57250" y="96226"/>
                  </a:lnTo>
                  <a:lnTo>
                    <a:pt x="55022" y="91584"/>
                  </a:lnTo>
                  <a:lnTo>
                    <a:pt x="52583" y="87015"/>
                  </a:lnTo>
                  <a:lnTo>
                    <a:pt x="49934" y="82520"/>
                  </a:lnTo>
                  <a:lnTo>
                    <a:pt x="47076" y="78100"/>
                  </a:lnTo>
                  <a:lnTo>
                    <a:pt x="44007" y="73753"/>
                  </a:lnTo>
                  <a:lnTo>
                    <a:pt x="40729" y="69481"/>
                  </a:lnTo>
                  <a:lnTo>
                    <a:pt x="37241" y="65283"/>
                  </a:lnTo>
                  <a:lnTo>
                    <a:pt x="33542" y="61158"/>
                  </a:lnTo>
                  <a:lnTo>
                    <a:pt x="29634" y="57108"/>
                  </a:lnTo>
                  <a:lnTo>
                    <a:pt x="0" y="274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521229" y="5595283"/>
              <a:ext cx="26856" cy="26856"/>
            </a:xfrm>
            <a:custGeom>
              <a:avLst/>
              <a:pathLst>
                <a:path w="26856" h="26856">
                  <a:moveTo>
                    <a:pt x="12039" y="26856"/>
                  </a:moveTo>
                  <a:lnTo>
                    <a:pt x="26856" y="12039"/>
                  </a:lnTo>
                  <a:lnTo>
                    <a:pt x="14817" y="0"/>
                  </a:lnTo>
                  <a:lnTo>
                    <a:pt x="0" y="148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539134" y="5613188"/>
              <a:ext cx="27165" cy="27165"/>
            </a:xfrm>
            <a:custGeom>
              <a:avLst/>
              <a:pathLst>
                <a:path w="27165" h="27165">
                  <a:moveTo>
                    <a:pt x="12347" y="27165"/>
                  </a:moveTo>
                  <a:lnTo>
                    <a:pt x="27165" y="12347"/>
                  </a:lnTo>
                  <a:lnTo>
                    <a:pt x="14817" y="0"/>
                  </a:lnTo>
                  <a:lnTo>
                    <a:pt x="0" y="14817"/>
                  </a:lnTo>
                  <a:lnTo>
                    <a:pt x="7717" y="225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474616" y="5617509"/>
              <a:ext cx="91087" cy="100326"/>
            </a:xfrm>
            <a:custGeom>
              <a:avLst/>
              <a:pathLst>
                <a:path w="91087" h="100326">
                  <a:moveTo>
                    <a:pt x="26856" y="0"/>
                  </a:moveTo>
                  <a:lnTo>
                    <a:pt x="86434" y="59578"/>
                  </a:lnTo>
                  <a:lnTo>
                    <a:pt x="87259" y="60439"/>
                  </a:lnTo>
                  <a:lnTo>
                    <a:pt x="88003" y="61294"/>
                  </a:lnTo>
                  <a:lnTo>
                    <a:pt x="88666" y="62143"/>
                  </a:lnTo>
                  <a:lnTo>
                    <a:pt x="89250" y="62986"/>
                  </a:lnTo>
                  <a:lnTo>
                    <a:pt x="89753" y="63822"/>
                  </a:lnTo>
                  <a:lnTo>
                    <a:pt x="90176" y="64653"/>
                  </a:lnTo>
                  <a:lnTo>
                    <a:pt x="90519" y="65477"/>
                  </a:lnTo>
                  <a:lnTo>
                    <a:pt x="90781" y="66295"/>
                  </a:lnTo>
                  <a:lnTo>
                    <a:pt x="90963" y="67107"/>
                  </a:lnTo>
                  <a:lnTo>
                    <a:pt x="91065" y="67913"/>
                  </a:lnTo>
                  <a:lnTo>
                    <a:pt x="91087" y="68712"/>
                  </a:lnTo>
                  <a:lnTo>
                    <a:pt x="91028" y="69506"/>
                  </a:lnTo>
                  <a:lnTo>
                    <a:pt x="90889" y="70293"/>
                  </a:lnTo>
                  <a:lnTo>
                    <a:pt x="90670" y="71074"/>
                  </a:lnTo>
                  <a:lnTo>
                    <a:pt x="90370" y="71849"/>
                  </a:lnTo>
                  <a:lnTo>
                    <a:pt x="89991" y="72617"/>
                  </a:lnTo>
                  <a:lnTo>
                    <a:pt x="89531" y="73380"/>
                  </a:lnTo>
                  <a:lnTo>
                    <a:pt x="88990" y="74136"/>
                  </a:lnTo>
                  <a:lnTo>
                    <a:pt x="88370" y="74886"/>
                  </a:lnTo>
                  <a:lnTo>
                    <a:pt x="87669" y="75630"/>
                  </a:lnTo>
                  <a:lnTo>
                    <a:pt x="87030" y="76257"/>
                  </a:lnTo>
                  <a:lnTo>
                    <a:pt x="86348" y="76902"/>
                  </a:lnTo>
                  <a:lnTo>
                    <a:pt x="85623" y="77566"/>
                  </a:lnTo>
                  <a:lnTo>
                    <a:pt x="84854" y="78248"/>
                  </a:lnTo>
                  <a:lnTo>
                    <a:pt x="84042" y="78949"/>
                  </a:lnTo>
                  <a:lnTo>
                    <a:pt x="83187" y="79668"/>
                  </a:lnTo>
                  <a:lnTo>
                    <a:pt x="82289" y="80406"/>
                  </a:lnTo>
                  <a:lnTo>
                    <a:pt x="81347" y="81162"/>
                  </a:lnTo>
                  <a:lnTo>
                    <a:pt x="80362" y="81937"/>
                  </a:lnTo>
                  <a:lnTo>
                    <a:pt x="79334" y="82730"/>
                  </a:lnTo>
                  <a:lnTo>
                    <a:pt x="71617" y="78100"/>
                  </a:lnTo>
                  <a:lnTo>
                    <a:pt x="72704" y="77248"/>
                  </a:lnTo>
                  <a:lnTo>
                    <a:pt x="73741" y="76420"/>
                  </a:lnTo>
                  <a:lnTo>
                    <a:pt x="74729" y="75618"/>
                  </a:lnTo>
                  <a:lnTo>
                    <a:pt x="75667" y="74840"/>
                  </a:lnTo>
                  <a:lnTo>
                    <a:pt x="76556" y="74087"/>
                  </a:lnTo>
                  <a:lnTo>
                    <a:pt x="77396" y="73358"/>
                  </a:lnTo>
                  <a:lnTo>
                    <a:pt x="78186" y="72654"/>
                  </a:lnTo>
                  <a:lnTo>
                    <a:pt x="78927" y="71975"/>
                  </a:lnTo>
                  <a:lnTo>
                    <a:pt x="79618" y="71321"/>
                  </a:lnTo>
                  <a:lnTo>
                    <a:pt x="80261" y="70691"/>
                  </a:lnTo>
                  <a:lnTo>
                    <a:pt x="80628" y="70237"/>
                  </a:lnTo>
                  <a:lnTo>
                    <a:pt x="80866" y="69740"/>
                  </a:lnTo>
                  <a:lnTo>
                    <a:pt x="80974" y="69200"/>
                  </a:lnTo>
                  <a:lnTo>
                    <a:pt x="80952" y="68617"/>
                  </a:lnTo>
                  <a:lnTo>
                    <a:pt x="80801" y="67990"/>
                  </a:lnTo>
                  <a:lnTo>
                    <a:pt x="80520" y="67320"/>
                  </a:lnTo>
                  <a:lnTo>
                    <a:pt x="80109" y="66607"/>
                  </a:lnTo>
                  <a:lnTo>
                    <a:pt x="79569" y="65851"/>
                  </a:lnTo>
                  <a:lnTo>
                    <a:pt x="78899" y="65051"/>
                  </a:lnTo>
                  <a:lnTo>
                    <a:pt x="78100" y="64208"/>
                  </a:lnTo>
                  <a:lnTo>
                    <a:pt x="62665" y="48774"/>
                  </a:lnTo>
                  <a:lnTo>
                    <a:pt x="48156" y="63282"/>
                  </a:lnTo>
                  <a:lnTo>
                    <a:pt x="50860" y="66573"/>
                  </a:lnTo>
                  <a:lnTo>
                    <a:pt x="53416" y="69901"/>
                  </a:lnTo>
                  <a:lnTo>
                    <a:pt x="55824" y="73265"/>
                  </a:lnTo>
                  <a:lnTo>
                    <a:pt x="58084" y="76667"/>
                  </a:lnTo>
                  <a:lnTo>
                    <a:pt x="60195" y="80106"/>
                  </a:lnTo>
                  <a:lnTo>
                    <a:pt x="62159" y="83582"/>
                  </a:lnTo>
                  <a:lnTo>
                    <a:pt x="63974" y="87095"/>
                  </a:lnTo>
                  <a:lnTo>
                    <a:pt x="65641" y="90645"/>
                  </a:lnTo>
                  <a:lnTo>
                    <a:pt x="67159" y="94232"/>
                  </a:lnTo>
                  <a:lnTo>
                    <a:pt x="68530" y="97856"/>
                  </a:lnTo>
                  <a:lnTo>
                    <a:pt x="59269" y="100326"/>
                  </a:lnTo>
                  <a:lnTo>
                    <a:pt x="58095" y="97595"/>
                  </a:lnTo>
                  <a:lnTo>
                    <a:pt x="56917" y="94961"/>
                  </a:lnTo>
                  <a:lnTo>
                    <a:pt x="55736" y="92422"/>
                  </a:lnTo>
                  <a:lnTo>
                    <a:pt x="54552" y="89978"/>
                  </a:lnTo>
                  <a:lnTo>
                    <a:pt x="53365" y="87631"/>
                  </a:lnTo>
                  <a:lnTo>
                    <a:pt x="52175" y="85379"/>
                  </a:lnTo>
                  <a:lnTo>
                    <a:pt x="50982" y="83222"/>
                  </a:lnTo>
                  <a:lnTo>
                    <a:pt x="49786" y="81162"/>
                  </a:lnTo>
                  <a:lnTo>
                    <a:pt x="48587" y="79197"/>
                  </a:lnTo>
                  <a:lnTo>
                    <a:pt x="47384" y="77328"/>
                  </a:lnTo>
                  <a:lnTo>
                    <a:pt x="46123" y="75480"/>
                  </a:lnTo>
                  <a:lnTo>
                    <a:pt x="44748" y="73580"/>
                  </a:lnTo>
                  <a:lnTo>
                    <a:pt x="43259" y="71628"/>
                  </a:lnTo>
                  <a:lnTo>
                    <a:pt x="41655" y="69623"/>
                  </a:lnTo>
                  <a:lnTo>
                    <a:pt x="39937" y="67565"/>
                  </a:lnTo>
                  <a:lnTo>
                    <a:pt x="38105" y="65455"/>
                  </a:lnTo>
                  <a:lnTo>
                    <a:pt x="36159" y="63293"/>
                  </a:lnTo>
                  <a:lnTo>
                    <a:pt x="34098" y="61078"/>
                  </a:lnTo>
                  <a:lnTo>
                    <a:pt x="31923" y="58811"/>
                  </a:lnTo>
                  <a:lnTo>
                    <a:pt x="29634" y="56491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486964" y="5630166"/>
              <a:ext cx="26239" cy="26239"/>
            </a:xfrm>
            <a:custGeom>
              <a:avLst/>
              <a:pathLst>
                <a:path w="26239" h="26239">
                  <a:moveTo>
                    <a:pt x="12039" y="26239"/>
                  </a:moveTo>
                  <a:lnTo>
                    <a:pt x="26239" y="1203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504869" y="5648070"/>
              <a:ext cx="26547" cy="26547"/>
            </a:xfrm>
            <a:custGeom>
              <a:avLst/>
              <a:pathLst>
                <a:path w="26547" h="26547">
                  <a:moveTo>
                    <a:pt x="12347" y="26547"/>
                  </a:moveTo>
                  <a:lnTo>
                    <a:pt x="26547" y="12347"/>
                  </a:lnTo>
                  <a:lnTo>
                    <a:pt x="14200" y="0"/>
                  </a:lnTo>
                  <a:lnTo>
                    <a:pt x="0" y="14200"/>
                  </a:lnTo>
                  <a:lnTo>
                    <a:pt x="7717" y="219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557038" y="5511009"/>
              <a:ext cx="125639" cy="118848"/>
            </a:xfrm>
            <a:custGeom>
              <a:avLst/>
              <a:pathLst>
                <a:path w="125639" h="118848">
                  <a:moveTo>
                    <a:pt x="0" y="68221"/>
                  </a:moveTo>
                  <a:lnTo>
                    <a:pt x="22226" y="45995"/>
                  </a:lnTo>
                  <a:lnTo>
                    <a:pt x="13273" y="33339"/>
                  </a:lnTo>
                  <a:lnTo>
                    <a:pt x="19756" y="28091"/>
                  </a:lnTo>
                  <a:lnTo>
                    <a:pt x="20676" y="29264"/>
                  </a:lnTo>
                  <a:lnTo>
                    <a:pt x="21584" y="30437"/>
                  </a:lnTo>
                  <a:lnTo>
                    <a:pt x="22479" y="31610"/>
                  </a:lnTo>
                  <a:lnTo>
                    <a:pt x="23362" y="32783"/>
                  </a:lnTo>
                  <a:lnTo>
                    <a:pt x="24232" y="33956"/>
                  </a:lnTo>
                  <a:lnTo>
                    <a:pt x="25090" y="35129"/>
                  </a:lnTo>
                  <a:lnTo>
                    <a:pt x="25936" y="36302"/>
                  </a:lnTo>
                  <a:lnTo>
                    <a:pt x="26770" y="37475"/>
                  </a:lnTo>
                  <a:lnTo>
                    <a:pt x="27591" y="38648"/>
                  </a:lnTo>
                  <a:lnTo>
                    <a:pt x="28400" y="39821"/>
                  </a:lnTo>
                  <a:lnTo>
                    <a:pt x="68221" y="0"/>
                  </a:lnTo>
                  <a:lnTo>
                    <a:pt x="74395" y="6173"/>
                  </a:lnTo>
                  <a:lnTo>
                    <a:pt x="33339" y="47230"/>
                  </a:lnTo>
                  <a:lnTo>
                    <a:pt x="34138" y="48530"/>
                  </a:lnTo>
                  <a:lnTo>
                    <a:pt x="34932" y="49835"/>
                  </a:lnTo>
                  <a:lnTo>
                    <a:pt x="35719" y="51147"/>
                  </a:lnTo>
                  <a:lnTo>
                    <a:pt x="36500" y="52466"/>
                  </a:lnTo>
                  <a:lnTo>
                    <a:pt x="37275" y="53790"/>
                  </a:lnTo>
                  <a:lnTo>
                    <a:pt x="38043" y="55120"/>
                  </a:lnTo>
                  <a:lnTo>
                    <a:pt x="38806" y="56457"/>
                  </a:lnTo>
                  <a:lnTo>
                    <a:pt x="39562" y="57800"/>
                  </a:lnTo>
                  <a:lnTo>
                    <a:pt x="40312" y="59149"/>
                  </a:lnTo>
                  <a:lnTo>
                    <a:pt x="41056" y="60504"/>
                  </a:lnTo>
                  <a:lnTo>
                    <a:pt x="75013" y="26547"/>
                  </a:lnTo>
                  <a:lnTo>
                    <a:pt x="80878" y="32413"/>
                  </a:lnTo>
                  <a:lnTo>
                    <a:pt x="81148" y="32763"/>
                  </a:lnTo>
                  <a:lnTo>
                    <a:pt x="81464" y="33320"/>
                  </a:lnTo>
                  <a:lnTo>
                    <a:pt x="81827" y="34084"/>
                  </a:lnTo>
                  <a:lnTo>
                    <a:pt x="82236" y="35055"/>
                  </a:lnTo>
                  <a:lnTo>
                    <a:pt x="82692" y="36233"/>
                  </a:lnTo>
                  <a:lnTo>
                    <a:pt x="83193" y="37617"/>
                  </a:lnTo>
                  <a:lnTo>
                    <a:pt x="83741" y="39209"/>
                  </a:lnTo>
                  <a:lnTo>
                    <a:pt x="84335" y="41007"/>
                  </a:lnTo>
                  <a:lnTo>
                    <a:pt x="84976" y="43012"/>
                  </a:lnTo>
                  <a:lnTo>
                    <a:pt x="85663" y="45224"/>
                  </a:lnTo>
                  <a:lnTo>
                    <a:pt x="86337" y="47516"/>
                  </a:lnTo>
                  <a:lnTo>
                    <a:pt x="86941" y="49761"/>
                  </a:lnTo>
                  <a:lnTo>
                    <a:pt x="87473" y="51961"/>
                  </a:lnTo>
                  <a:lnTo>
                    <a:pt x="87935" y="54114"/>
                  </a:lnTo>
                  <a:lnTo>
                    <a:pt x="88325" y="56221"/>
                  </a:lnTo>
                  <a:lnTo>
                    <a:pt x="88645" y="58281"/>
                  </a:lnTo>
                  <a:lnTo>
                    <a:pt x="88893" y="60296"/>
                  </a:lnTo>
                  <a:lnTo>
                    <a:pt x="89071" y="62264"/>
                  </a:lnTo>
                  <a:lnTo>
                    <a:pt x="89177" y="64185"/>
                  </a:lnTo>
                  <a:lnTo>
                    <a:pt x="89213" y="66061"/>
                  </a:lnTo>
                  <a:lnTo>
                    <a:pt x="92327" y="65384"/>
                  </a:lnTo>
                  <a:lnTo>
                    <a:pt x="95498" y="64591"/>
                  </a:lnTo>
                  <a:lnTo>
                    <a:pt x="98724" y="63680"/>
                  </a:lnTo>
                  <a:lnTo>
                    <a:pt x="102005" y="62653"/>
                  </a:lnTo>
                  <a:lnTo>
                    <a:pt x="105342" y="61507"/>
                  </a:lnTo>
                  <a:lnTo>
                    <a:pt x="108735" y="60245"/>
                  </a:lnTo>
                  <a:lnTo>
                    <a:pt x="112183" y="58865"/>
                  </a:lnTo>
                  <a:lnTo>
                    <a:pt x="115687" y="57368"/>
                  </a:lnTo>
                  <a:lnTo>
                    <a:pt x="119246" y="55753"/>
                  </a:lnTo>
                  <a:lnTo>
                    <a:pt x="122861" y="54021"/>
                  </a:lnTo>
                  <a:lnTo>
                    <a:pt x="125639" y="63591"/>
                  </a:lnTo>
                  <a:lnTo>
                    <a:pt x="122104" y="65317"/>
                  </a:lnTo>
                  <a:lnTo>
                    <a:pt x="118539" y="66913"/>
                  </a:lnTo>
                  <a:lnTo>
                    <a:pt x="114943" y="68379"/>
                  </a:lnTo>
                  <a:lnTo>
                    <a:pt x="111315" y="69715"/>
                  </a:lnTo>
                  <a:lnTo>
                    <a:pt x="107657" y="70922"/>
                  </a:lnTo>
                  <a:lnTo>
                    <a:pt x="103968" y="72000"/>
                  </a:lnTo>
                  <a:lnTo>
                    <a:pt x="100249" y="72948"/>
                  </a:lnTo>
                  <a:lnTo>
                    <a:pt x="96498" y="73766"/>
                  </a:lnTo>
                  <a:lnTo>
                    <a:pt x="92716" y="74454"/>
                  </a:lnTo>
                  <a:lnTo>
                    <a:pt x="88904" y="75013"/>
                  </a:lnTo>
                  <a:lnTo>
                    <a:pt x="88265" y="79023"/>
                  </a:lnTo>
                  <a:lnTo>
                    <a:pt x="87459" y="83026"/>
                  </a:lnTo>
                  <a:lnTo>
                    <a:pt x="86487" y="87024"/>
                  </a:lnTo>
                  <a:lnTo>
                    <a:pt x="85348" y="91016"/>
                  </a:lnTo>
                  <a:lnTo>
                    <a:pt x="84042" y="95001"/>
                  </a:lnTo>
                  <a:lnTo>
                    <a:pt x="82570" y="98980"/>
                  </a:lnTo>
                  <a:lnTo>
                    <a:pt x="80930" y="102953"/>
                  </a:lnTo>
                  <a:lnTo>
                    <a:pt x="79125" y="106920"/>
                  </a:lnTo>
                  <a:lnTo>
                    <a:pt x="77152" y="110880"/>
                  </a:lnTo>
                  <a:lnTo>
                    <a:pt x="75013" y="114835"/>
                  </a:lnTo>
                  <a:lnTo>
                    <a:pt x="65752" y="111130"/>
                  </a:lnTo>
                  <a:lnTo>
                    <a:pt x="67947" y="107497"/>
                  </a:lnTo>
                  <a:lnTo>
                    <a:pt x="69962" y="103882"/>
                  </a:lnTo>
                  <a:lnTo>
                    <a:pt x="71799" y="100286"/>
                  </a:lnTo>
                  <a:lnTo>
                    <a:pt x="73457" y="96708"/>
                  </a:lnTo>
                  <a:lnTo>
                    <a:pt x="74936" y="93149"/>
                  </a:lnTo>
                  <a:lnTo>
                    <a:pt x="76235" y="89608"/>
                  </a:lnTo>
                  <a:lnTo>
                    <a:pt x="77356" y="86086"/>
                  </a:lnTo>
                  <a:lnTo>
                    <a:pt x="78297" y="82582"/>
                  </a:lnTo>
                  <a:lnTo>
                    <a:pt x="79060" y="79097"/>
                  </a:lnTo>
                  <a:lnTo>
                    <a:pt x="79643" y="75630"/>
                  </a:lnTo>
                  <a:lnTo>
                    <a:pt x="76143" y="75488"/>
                  </a:lnTo>
                  <a:lnTo>
                    <a:pt x="72679" y="75186"/>
                  </a:lnTo>
                  <a:lnTo>
                    <a:pt x="69252" y="74723"/>
                  </a:lnTo>
                  <a:lnTo>
                    <a:pt x="65863" y="74099"/>
                  </a:lnTo>
                  <a:lnTo>
                    <a:pt x="62511" y="73315"/>
                  </a:lnTo>
                  <a:lnTo>
                    <a:pt x="59195" y="72370"/>
                  </a:lnTo>
                  <a:lnTo>
                    <a:pt x="55917" y="71265"/>
                  </a:lnTo>
                  <a:lnTo>
                    <a:pt x="52675" y="69999"/>
                  </a:lnTo>
                  <a:lnTo>
                    <a:pt x="49471" y="68573"/>
                  </a:lnTo>
                  <a:lnTo>
                    <a:pt x="46304" y="66987"/>
                  </a:lnTo>
                  <a:lnTo>
                    <a:pt x="44760" y="68530"/>
                  </a:lnTo>
                  <a:lnTo>
                    <a:pt x="46801" y="73312"/>
                  </a:lnTo>
                  <a:lnTo>
                    <a:pt x="48601" y="78149"/>
                  </a:lnTo>
                  <a:lnTo>
                    <a:pt x="50160" y="83042"/>
                  </a:lnTo>
                  <a:lnTo>
                    <a:pt x="51478" y="87990"/>
                  </a:lnTo>
                  <a:lnTo>
                    <a:pt x="52555" y="92994"/>
                  </a:lnTo>
                  <a:lnTo>
                    <a:pt x="53392" y="98054"/>
                  </a:lnTo>
                  <a:lnTo>
                    <a:pt x="53987" y="103169"/>
                  </a:lnTo>
                  <a:lnTo>
                    <a:pt x="54342" y="108340"/>
                  </a:lnTo>
                  <a:lnTo>
                    <a:pt x="54457" y="113566"/>
                  </a:lnTo>
                  <a:lnTo>
                    <a:pt x="54330" y="118848"/>
                  </a:lnTo>
                  <a:lnTo>
                    <a:pt x="45687" y="117613"/>
                  </a:lnTo>
                  <a:lnTo>
                    <a:pt x="45446" y="110470"/>
                  </a:lnTo>
                  <a:lnTo>
                    <a:pt x="44847" y="103487"/>
                  </a:lnTo>
                  <a:lnTo>
                    <a:pt x="43890" y="96665"/>
                  </a:lnTo>
                  <a:lnTo>
                    <a:pt x="42575" y="90003"/>
                  </a:lnTo>
                  <a:lnTo>
                    <a:pt x="40902" y="83502"/>
                  </a:lnTo>
                  <a:lnTo>
                    <a:pt x="38871" y="77161"/>
                  </a:lnTo>
                  <a:lnTo>
                    <a:pt x="36481" y="70981"/>
                  </a:lnTo>
                  <a:lnTo>
                    <a:pt x="33734" y="64962"/>
                  </a:lnTo>
                  <a:lnTo>
                    <a:pt x="30628" y="59102"/>
                  </a:lnTo>
                  <a:lnTo>
                    <a:pt x="27165" y="53404"/>
                  </a:lnTo>
                  <a:lnTo>
                    <a:pt x="6173" y="743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609208" y="5550214"/>
              <a:ext cx="28400" cy="27529"/>
            </a:xfrm>
            <a:custGeom>
              <a:avLst/>
              <a:pathLst>
                <a:path w="28400" h="27529">
                  <a:moveTo>
                    <a:pt x="0" y="21917"/>
                  </a:moveTo>
                  <a:lnTo>
                    <a:pt x="2840" y="23084"/>
                  </a:lnTo>
                  <a:lnTo>
                    <a:pt x="5680" y="24115"/>
                  </a:lnTo>
                  <a:lnTo>
                    <a:pt x="8520" y="25010"/>
                  </a:lnTo>
                  <a:lnTo>
                    <a:pt x="11360" y="25769"/>
                  </a:lnTo>
                  <a:lnTo>
                    <a:pt x="14200" y="26393"/>
                  </a:lnTo>
                  <a:lnTo>
                    <a:pt x="17040" y="26881"/>
                  </a:lnTo>
                  <a:lnTo>
                    <a:pt x="19880" y="27233"/>
                  </a:lnTo>
                  <a:lnTo>
                    <a:pt x="22720" y="27449"/>
                  </a:lnTo>
                  <a:lnTo>
                    <a:pt x="25560" y="27529"/>
                  </a:lnTo>
                  <a:lnTo>
                    <a:pt x="28400" y="27473"/>
                  </a:lnTo>
                  <a:lnTo>
                    <a:pt x="28390" y="24809"/>
                  </a:lnTo>
                  <a:lnTo>
                    <a:pt x="28239" y="22127"/>
                  </a:lnTo>
                  <a:lnTo>
                    <a:pt x="27946" y="19426"/>
                  </a:lnTo>
                  <a:lnTo>
                    <a:pt x="27511" y="16706"/>
                  </a:lnTo>
                  <a:lnTo>
                    <a:pt x="26933" y="13968"/>
                  </a:lnTo>
                  <a:lnTo>
                    <a:pt x="26214" y="11211"/>
                  </a:lnTo>
                  <a:lnTo>
                    <a:pt x="25353" y="8436"/>
                  </a:lnTo>
                  <a:lnTo>
                    <a:pt x="24349" y="5642"/>
                  </a:lnTo>
                  <a:lnTo>
                    <a:pt x="23204" y="2830"/>
                  </a:lnTo>
                  <a:lnTo>
                    <a:pt x="2191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630199" y="5425809"/>
              <a:ext cx="132739" cy="132739"/>
            </a:xfrm>
            <a:custGeom>
              <a:avLst/>
              <a:pathLst>
                <a:path w="132739" h="132739">
                  <a:moveTo>
                    <a:pt x="64208" y="0"/>
                  </a:moveTo>
                  <a:lnTo>
                    <a:pt x="132739" y="68530"/>
                  </a:lnTo>
                  <a:lnTo>
                    <a:pt x="126874" y="74395"/>
                  </a:lnTo>
                  <a:lnTo>
                    <a:pt x="124095" y="71617"/>
                  </a:lnTo>
                  <a:lnTo>
                    <a:pt x="71617" y="124095"/>
                  </a:lnTo>
                  <a:lnTo>
                    <a:pt x="74395" y="126874"/>
                  </a:lnTo>
                  <a:lnTo>
                    <a:pt x="68530" y="132739"/>
                  </a:lnTo>
                  <a:lnTo>
                    <a:pt x="0" y="64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641621" y="5437231"/>
              <a:ext cx="107117" cy="107117"/>
            </a:xfrm>
            <a:custGeom>
              <a:avLst/>
              <a:pathLst>
                <a:path w="107117" h="107117">
                  <a:moveTo>
                    <a:pt x="54639" y="107117"/>
                  </a:moveTo>
                  <a:lnTo>
                    <a:pt x="107117" y="54639"/>
                  </a:lnTo>
                  <a:lnTo>
                    <a:pt x="52478" y="0"/>
                  </a:lnTo>
                  <a:lnTo>
                    <a:pt x="0" y="524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658599" y="5452048"/>
              <a:ext cx="76815" cy="74173"/>
            </a:xfrm>
            <a:custGeom>
              <a:avLst/>
              <a:pathLst>
                <a:path w="76815" h="74173">
                  <a:moveTo>
                    <a:pt x="22226" y="4013"/>
                  </a:moveTo>
                  <a:lnTo>
                    <a:pt x="29943" y="0"/>
                  </a:lnTo>
                  <a:lnTo>
                    <a:pt x="30360" y="1176"/>
                  </a:lnTo>
                  <a:lnTo>
                    <a:pt x="30746" y="2358"/>
                  </a:lnTo>
                  <a:lnTo>
                    <a:pt x="31101" y="3546"/>
                  </a:lnTo>
                  <a:lnTo>
                    <a:pt x="31425" y="4741"/>
                  </a:lnTo>
                  <a:lnTo>
                    <a:pt x="31718" y="5942"/>
                  </a:lnTo>
                  <a:lnTo>
                    <a:pt x="31980" y="7149"/>
                  </a:lnTo>
                  <a:lnTo>
                    <a:pt x="32212" y="8362"/>
                  </a:lnTo>
                  <a:lnTo>
                    <a:pt x="32413" y="9581"/>
                  </a:lnTo>
                  <a:lnTo>
                    <a:pt x="32582" y="10807"/>
                  </a:lnTo>
                  <a:lnTo>
                    <a:pt x="32721" y="12039"/>
                  </a:lnTo>
                  <a:lnTo>
                    <a:pt x="42908" y="1852"/>
                  </a:lnTo>
                  <a:lnTo>
                    <a:pt x="48156" y="7100"/>
                  </a:lnTo>
                  <a:lnTo>
                    <a:pt x="25621" y="29634"/>
                  </a:lnTo>
                  <a:lnTo>
                    <a:pt x="27473" y="35191"/>
                  </a:lnTo>
                  <a:lnTo>
                    <a:pt x="54021" y="8643"/>
                  </a:lnTo>
                  <a:lnTo>
                    <a:pt x="59269" y="13891"/>
                  </a:lnTo>
                  <a:lnTo>
                    <a:pt x="50626" y="22534"/>
                  </a:lnTo>
                  <a:lnTo>
                    <a:pt x="52194" y="22683"/>
                  </a:lnTo>
                  <a:lnTo>
                    <a:pt x="53811" y="22757"/>
                  </a:lnTo>
                  <a:lnTo>
                    <a:pt x="55478" y="22757"/>
                  </a:lnTo>
                  <a:lnTo>
                    <a:pt x="57195" y="22683"/>
                  </a:lnTo>
                  <a:lnTo>
                    <a:pt x="58960" y="22534"/>
                  </a:lnTo>
                  <a:lnTo>
                    <a:pt x="60776" y="22312"/>
                  </a:lnTo>
                  <a:lnTo>
                    <a:pt x="62640" y="22016"/>
                  </a:lnTo>
                  <a:lnTo>
                    <a:pt x="64554" y="21645"/>
                  </a:lnTo>
                  <a:lnTo>
                    <a:pt x="66517" y="21201"/>
                  </a:lnTo>
                  <a:lnTo>
                    <a:pt x="68530" y="20682"/>
                  </a:lnTo>
                  <a:lnTo>
                    <a:pt x="69147" y="29943"/>
                  </a:lnTo>
                  <a:lnTo>
                    <a:pt x="67487" y="30110"/>
                  </a:lnTo>
                  <a:lnTo>
                    <a:pt x="65838" y="30239"/>
                  </a:lnTo>
                  <a:lnTo>
                    <a:pt x="64202" y="30332"/>
                  </a:lnTo>
                  <a:lnTo>
                    <a:pt x="62578" y="30388"/>
                  </a:lnTo>
                  <a:lnTo>
                    <a:pt x="60967" y="30406"/>
                  </a:lnTo>
                  <a:lnTo>
                    <a:pt x="59368" y="30388"/>
                  </a:lnTo>
                  <a:lnTo>
                    <a:pt x="57781" y="30332"/>
                  </a:lnTo>
                  <a:lnTo>
                    <a:pt x="56207" y="30239"/>
                  </a:lnTo>
                  <a:lnTo>
                    <a:pt x="54645" y="30110"/>
                  </a:lnTo>
                  <a:lnTo>
                    <a:pt x="53095" y="29943"/>
                  </a:lnTo>
                  <a:lnTo>
                    <a:pt x="54744" y="31622"/>
                  </a:lnTo>
                  <a:lnTo>
                    <a:pt x="56232" y="33203"/>
                  </a:lnTo>
                  <a:lnTo>
                    <a:pt x="57559" y="34685"/>
                  </a:lnTo>
                  <a:lnTo>
                    <a:pt x="58726" y="36068"/>
                  </a:lnTo>
                  <a:lnTo>
                    <a:pt x="59732" y="37352"/>
                  </a:lnTo>
                  <a:lnTo>
                    <a:pt x="60578" y="38537"/>
                  </a:lnTo>
                  <a:lnTo>
                    <a:pt x="61263" y="39624"/>
                  </a:lnTo>
                  <a:lnTo>
                    <a:pt x="61788" y="40612"/>
                  </a:lnTo>
                  <a:lnTo>
                    <a:pt x="62152" y="41501"/>
                  </a:lnTo>
                  <a:lnTo>
                    <a:pt x="62356" y="42291"/>
                  </a:lnTo>
                  <a:lnTo>
                    <a:pt x="62433" y="43035"/>
                  </a:lnTo>
                  <a:lnTo>
                    <a:pt x="62418" y="43785"/>
                  </a:lnTo>
                  <a:lnTo>
                    <a:pt x="62310" y="44541"/>
                  </a:lnTo>
                  <a:lnTo>
                    <a:pt x="62109" y="45304"/>
                  </a:lnTo>
                  <a:lnTo>
                    <a:pt x="61816" y="46072"/>
                  </a:lnTo>
                  <a:lnTo>
                    <a:pt x="61430" y="46847"/>
                  </a:lnTo>
                  <a:lnTo>
                    <a:pt x="60952" y="47628"/>
                  </a:lnTo>
                  <a:lnTo>
                    <a:pt x="60380" y="48415"/>
                  </a:lnTo>
                  <a:lnTo>
                    <a:pt x="59717" y="49209"/>
                  </a:lnTo>
                  <a:lnTo>
                    <a:pt x="58960" y="50008"/>
                  </a:lnTo>
                  <a:lnTo>
                    <a:pt x="58328" y="50623"/>
                  </a:lnTo>
                  <a:lnTo>
                    <a:pt x="57664" y="51231"/>
                  </a:lnTo>
                  <a:lnTo>
                    <a:pt x="56969" y="51833"/>
                  </a:lnTo>
                  <a:lnTo>
                    <a:pt x="56244" y="52428"/>
                  </a:lnTo>
                  <a:lnTo>
                    <a:pt x="55488" y="53018"/>
                  </a:lnTo>
                  <a:lnTo>
                    <a:pt x="54700" y="53602"/>
                  </a:lnTo>
                  <a:lnTo>
                    <a:pt x="53882" y="54179"/>
                  </a:lnTo>
                  <a:lnTo>
                    <a:pt x="53034" y="54750"/>
                  </a:lnTo>
                  <a:lnTo>
                    <a:pt x="52154" y="55315"/>
                  </a:lnTo>
                  <a:lnTo>
                    <a:pt x="51243" y="55874"/>
                  </a:lnTo>
                  <a:lnTo>
                    <a:pt x="45687" y="52169"/>
                  </a:lnTo>
                  <a:lnTo>
                    <a:pt x="46603" y="51604"/>
                  </a:lnTo>
                  <a:lnTo>
                    <a:pt x="47502" y="51021"/>
                  </a:lnTo>
                  <a:lnTo>
                    <a:pt x="48381" y="50419"/>
                  </a:lnTo>
                  <a:lnTo>
                    <a:pt x="49243" y="49798"/>
                  </a:lnTo>
                  <a:lnTo>
                    <a:pt x="50085" y="49159"/>
                  </a:lnTo>
                  <a:lnTo>
                    <a:pt x="50910" y="48502"/>
                  </a:lnTo>
                  <a:lnTo>
                    <a:pt x="51715" y="47826"/>
                  </a:lnTo>
                  <a:lnTo>
                    <a:pt x="52503" y="47131"/>
                  </a:lnTo>
                  <a:lnTo>
                    <a:pt x="53271" y="46418"/>
                  </a:lnTo>
                  <a:lnTo>
                    <a:pt x="54021" y="45687"/>
                  </a:lnTo>
                  <a:lnTo>
                    <a:pt x="54251" y="45441"/>
                  </a:lnTo>
                  <a:lnTo>
                    <a:pt x="54447" y="45199"/>
                  </a:lnTo>
                  <a:lnTo>
                    <a:pt x="54609" y="44960"/>
                  </a:lnTo>
                  <a:lnTo>
                    <a:pt x="54738" y="44723"/>
                  </a:lnTo>
                  <a:lnTo>
                    <a:pt x="54832" y="44490"/>
                  </a:lnTo>
                  <a:lnTo>
                    <a:pt x="54892" y="44260"/>
                  </a:lnTo>
                  <a:lnTo>
                    <a:pt x="54918" y="44033"/>
                  </a:lnTo>
                  <a:lnTo>
                    <a:pt x="54910" y="43810"/>
                  </a:lnTo>
                  <a:lnTo>
                    <a:pt x="54869" y="43589"/>
                  </a:lnTo>
                  <a:lnTo>
                    <a:pt x="54793" y="43371"/>
                  </a:lnTo>
                  <a:lnTo>
                    <a:pt x="54677" y="43132"/>
                  </a:lnTo>
                  <a:lnTo>
                    <a:pt x="54515" y="42847"/>
                  </a:lnTo>
                  <a:lnTo>
                    <a:pt x="54307" y="42515"/>
                  </a:lnTo>
                  <a:lnTo>
                    <a:pt x="54052" y="42137"/>
                  </a:lnTo>
                  <a:lnTo>
                    <a:pt x="53751" y="41712"/>
                  </a:lnTo>
                  <a:lnTo>
                    <a:pt x="53404" y="41241"/>
                  </a:lnTo>
                  <a:lnTo>
                    <a:pt x="53010" y="40724"/>
                  </a:lnTo>
                  <a:lnTo>
                    <a:pt x="52570" y="40161"/>
                  </a:lnTo>
                  <a:lnTo>
                    <a:pt x="52084" y="39551"/>
                  </a:lnTo>
                  <a:lnTo>
                    <a:pt x="51552" y="38895"/>
                  </a:lnTo>
                  <a:lnTo>
                    <a:pt x="36426" y="54021"/>
                  </a:lnTo>
                  <a:lnTo>
                    <a:pt x="47230" y="64826"/>
                  </a:lnTo>
                  <a:lnTo>
                    <a:pt x="47477" y="65054"/>
                  </a:lnTo>
                  <a:lnTo>
                    <a:pt x="47724" y="65246"/>
                  </a:lnTo>
                  <a:lnTo>
                    <a:pt x="47971" y="65400"/>
                  </a:lnTo>
                  <a:lnTo>
                    <a:pt x="48218" y="65517"/>
                  </a:lnTo>
                  <a:lnTo>
                    <a:pt x="48465" y="65597"/>
                  </a:lnTo>
                  <a:lnTo>
                    <a:pt x="48712" y="65641"/>
                  </a:lnTo>
                  <a:lnTo>
                    <a:pt x="48959" y="65647"/>
                  </a:lnTo>
                  <a:lnTo>
                    <a:pt x="49206" y="65616"/>
                  </a:lnTo>
                  <a:lnTo>
                    <a:pt x="49453" y="65548"/>
                  </a:lnTo>
                  <a:lnTo>
                    <a:pt x="49700" y="65443"/>
                  </a:lnTo>
                  <a:lnTo>
                    <a:pt x="50008" y="65252"/>
                  </a:lnTo>
                  <a:lnTo>
                    <a:pt x="50440" y="64925"/>
                  </a:lnTo>
                  <a:lnTo>
                    <a:pt x="50996" y="64461"/>
                  </a:lnTo>
                  <a:lnTo>
                    <a:pt x="51675" y="63863"/>
                  </a:lnTo>
                  <a:lnTo>
                    <a:pt x="52478" y="63128"/>
                  </a:lnTo>
                  <a:lnTo>
                    <a:pt x="53404" y="62257"/>
                  </a:lnTo>
                  <a:lnTo>
                    <a:pt x="54454" y="61251"/>
                  </a:lnTo>
                  <a:lnTo>
                    <a:pt x="55627" y="60109"/>
                  </a:lnTo>
                  <a:lnTo>
                    <a:pt x="56923" y="58831"/>
                  </a:lnTo>
                  <a:lnTo>
                    <a:pt x="58343" y="57417"/>
                  </a:lnTo>
                  <a:lnTo>
                    <a:pt x="60222" y="55520"/>
                  </a:lnTo>
                  <a:lnTo>
                    <a:pt x="61905" y="53781"/>
                  </a:lnTo>
                  <a:lnTo>
                    <a:pt x="63395" y="52199"/>
                  </a:lnTo>
                  <a:lnTo>
                    <a:pt x="64690" y="50774"/>
                  </a:lnTo>
                  <a:lnTo>
                    <a:pt x="65790" y="49507"/>
                  </a:lnTo>
                  <a:lnTo>
                    <a:pt x="66696" y="48397"/>
                  </a:lnTo>
                  <a:lnTo>
                    <a:pt x="67408" y="47445"/>
                  </a:lnTo>
                  <a:lnTo>
                    <a:pt x="67925" y="46650"/>
                  </a:lnTo>
                  <a:lnTo>
                    <a:pt x="68248" y="46012"/>
                  </a:lnTo>
                  <a:lnTo>
                    <a:pt x="68376" y="45532"/>
                  </a:lnTo>
                  <a:lnTo>
                    <a:pt x="68371" y="45105"/>
                  </a:lnTo>
                  <a:lnTo>
                    <a:pt x="68295" y="44625"/>
                  </a:lnTo>
                  <a:lnTo>
                    <a:pt x="68149" y="44092"/>
                  </a:lnTo>
                  <a:lnTo>
                    <a:pt x="67931" y="43507"/>
                  </a:lnTo>
                  <a:lnTo>
                    <a:pt x="67643" y="42870"/>
                  </a:lnTo>
                  <a:lnTo>
                    <a:pt x="67283" y="42180"/>
                  </a:lnTo>
                  <a:lnTo>
                    <a:pt x="66852" y="41437"/>
                  </a:lnTo>
                  <a:lnTo>
                    <a:pt x="66351" y="40642"/>
                  </a:lnTo>
                  <a:lnTo>
                    <a:pt x="65778" y="39795"/>
                  </a:lnTo>
                  <a:lnTo>
                    <a:pt x="65134" y="38895"/>
                  </a:lnTo>
                  <a:lnTo>
                    <a:pt x="73161" y="35191"/>
                  </a:lnTo>
                  <a:lnTo>
                    <a:pt x="73974" y="36517"/>
                  </a:lnTo>
                  <a:lnTo>
                    <a:pt x="74685" y="37778"/>
                  </a:lnTo>
                  <a:lnTo>
                    <a:pt x="75295" y="38974"/>
                  </a:lnTo>
                  <a:lnTo>
                    <a:pt x="75803" y="40105"/>
                  </a:lnTo>
                  <a:lnTo>
                    <a:pt x="76209" y="41172"/>
                  </a:lnTo>
                  <a:lnTo>
                    <a:pt x="76513" y="42174"/>
                  </a:lnTo>
                  <a:lnTo>
                    <a:pt x="76715" y="43110"/>
                  </a:lnTo>
                  <a:lnTo>
                    <a:pt x="76815" y="43983"/>
                  </a:lnTo>
                  <a:lnTo>
                    <a:pt x="76814" y="44790"/>
                  </a:lnTo>
                  <a:lnTo>
                    <a:pt x="76711" y="45532"/>
                  </a:lnTo>
                  <a:lnTo>
                    <a:pt x="76434" y="46336"/>
                  </a:lnTo>
                  <a:lnTo>
                    <a:pt x="75914" y="47329"/>
                  </a:lnTo>
                  <a:lnTo>
                    <a:pt x="75150" y="48510"/>
                  </a:lnTo>
                  <a:lnTo>
                    <a:pt x="74142" y="49879"/>
                  </a:lnTo>
                  <a:lnTo>
                    <a:pt x="72890" y="51436"/>
                  </a:lnTo>
                  <a:lnTo>
                    <a:pt x="71395" y="53182"/>
                  </a:lnTo>
                  <a:lnTo>
                    <a:pt x="69655" y="55116"/>
                  </a:lnTo>
                  <a:lnTo>
                    <a:pt x="67672" y="57238"/>
                  </a:lnTo>
                  <a:lnTo>
                    <a:pt x="65445" y="59549"/>
                  </a:lnTo>
                  <a:lnTo>
                    <a:pt x="62974" y="62047"/>
                  </a:lnTo>
                  <a:lnTo>
                    <a:pt x="60776" y="64224"/>
                  </a:lnTo>
                  <a:lnTo>
                    <a:pt x="58751" y="66184"/>
                  </a:lnTo>
                  <a:lnTo>
                    <a:pt x="56898" y="67928"/>
                  </a:lnTo>
                  <a:lnTo>
                    <a:pt x="55219" y="69456"/>
                  </a:lnTo>
                  <a:lnTo>
                    <a:pt x="53713" y="70768"/>
                  </a:lnTo>
                  <a:lnTo>
                    <a:pt x="52379" y="71864"/>
                  </a:lnTo>
                  <a:lnTo>
                    <a:pt x="51218" y="72744"/>
                  </a:lnTo>
                  <a:lnTo>
                    <a:pt x="50231" y="73407"/>
                  </a:lnTo>
                  <a:lnTo>
                    <a:pt x="49416" y="73855"/>
                  </a:lnTo>
                  <a:lnTo>
                    <a:pt x="48774" y="74087"/>
                  </a:lnTo>
                  <a:lnTo>
                    <a:pt x="48212" y="74170"/>
                  </a:lnTo>
                  <a:lnTo>
                    <a:pt x="47638" y="74173"/>
                  </a:lnTo>
                  <a:lnTo>
                    <a:pt x="47051" y="74096"/>
                  </a:lnTo>
                  <a:lnTo>
                    <a:pt x="46452" y="73938"/>
                  </a:lnTo>
                  <a:lnTo>
                    <a:pt x="45841" y="73701"/>
                  </a:lnTo>
                  <a:lnTo>
                    <a:pt x="45217" y="73383"/>
                  </a:lnTo>
                  <a:lnTo>
                    <a:pt x="44581" y="72985"/>
                  </a:lnTo>
                  <a:lnTo>
                    <a:pt x="43933" y="72506"/>
                  </a:lnTo>
                  <a:lnTo>
                    <a:pt x="43273" y="71947"/>
                  </a:lnTo>
                  <a:lnTo>
                    <a:pt x="42600" y="71308"/>
                  </a:lnTo>
                  <a:lnTo>
                    <a:pt x="30869" y="59578"/>
                  </a:lnTo>
                  <a:lnTo>
                    <a:pt x="30795" y="60998"/>
                  </a:lnTo>
                  <a:lnTo>
                    <a:pt x="30696" y="62418"/>
                  </a:lnTo>
                  <a:lnTo>
                    <a:pt x="30573" y="63838"/>
                  </a:lnTo>
                  <a:lnTo>
                    <a:pt x="30425" y="65258"/>
                  </a:lnTo>
                  <a:lnTo>
                    <a:pt x="30252" y="66678"/>
                  </a:lnTo>
                  <a:lnTo>
                    <a:pt x="30054" y="68098"/>
                  </a:lnTo>
                  <a:lnTo>
                    <a:pt x="29832" y="69518"/>
                  </a:lnTo>
                  <a:lnTo>
                    <a:pt x="29585" y="70938"/>
                  </a:lnTo>
                  <a:lnTo>
                    <a:pt x="29313" y="72358"/>
                  </a:lnTo>
                  <a:lnTo>
                    <a:pt x="29017" y="73778"/>
                  </a:lnTo>
                  <a:lnTo>
                    <a:pt x="20682" y="72234"/>
                  </a:lnTo>
                  <a:lnTo>
                    <a:pt x="21145" y="69907"/>
                  </a:lnTo>
                  <a:lnTo>
                    <a:pt x="21547" y="67616"/>
                  </a:lnTo>
                  <a:lnTo>
                    <a:pt x="21886" y="65363"/>
                  </a:lnTo>
                  <a:lnTo>
                    <a:pt x="22164" y="63146"/>
                  </a:lnTo>
                  <a:lnTo>
                    <a:pt x="22380" y="60967"/>
                  </a:lnTo>
                  <a:lnTo>
                    <a:pt x="22534" y="58825"/>
                  </a:lnTo>
                  <a:lnTo>
                    <a:pt x="22627" y="56719"/>
                  </a:lnTo>
                  <a:lnTo>
                    <a:pt x="22658" y="54651"/>
                  </a:lnTo>
                  <a:lnTo>
                    <a:pt x="22627" y="52620"/>
                  </a:lnTo>
                  <a:lnTo>
                    <a:pt x="22534" y="50626"/>
                  </a:lnTo>
                  <a:lnTo>
                    <a:pt x="12039" y="61121"/>
                  </a:lnTo>
                  <a:lnTo>
                    <a:pt x="6791" y="55874"/>
                  </a:lnTo>
                  <a:lnTo>
                    <a:pt x="21300" y="41365"/>
                  </a:lnTo>
                  <a:lnTo>
                    <a:pt x="19756" y="35500"/>
                  </a:lnTo>
                  <a:lnTo>
                    <a:pt x="5247" y="50008"/>
                  </a:lnTo>
                  <a:lnTo>
                    <a:pt x="0" y="44760"/>
                  </a:lnTo>
                  <a:lnTo>
                    <a:pt x="16360" y="28400"/>
                  </a:lnTo>
                  <a:lnTo>
                    <a:pt x="15728" y="27162"/>
                  </a:lnTo>
                  <a:lnTo>
                    <a:pt x="15064" y="25918"/>
                  </a:lnTo>
                  <a:lnTo>
                    <a:pt x="14369" y="24667"/>
                  </a:lnTo>
                  <a:lnTo>
                    <a:pt x="13644" y="23411"/>
                  </a:lnTo>
                  <a:lnTo>
                    <a:pt x="12888" y="22148"/>
                  </a:lnTo>
                  <a:lnTo>
                    <a:pt x="12100" y="20880"/>
                  </a:lnTo>
                  <a:lnTo>
                    <a:pt x="11282" y="19605"/>
                  </a:lnTo>
                  <a:lnTo>
                    <a:pt x="10433" y="18324"/>
                  </a:lnTo>
                  <a:lnTo>
                    <a:pt x="9554" y="17036"/>
                  </a:lnTo>
                  <a:lnTo>
                    <a:pt x="8643" y="15743"/>
                  </a:lnTo>
                  <a:lnTo>
                    <a:pt x="15126" y="11113"/>
                  </a:lnTo>
                  <a:lnTo>
                    <a:pt x="15919" y="12283"/>
                  </a:lnTo>
                  <a:lnTo>
                    <a:pt x="16694" y="13446"/>
                  </a:lnTo>
                  <a:lnTo>
                    <a:pt x="17450" y="14604"/>
                  </a:lnTo>
                  <a:lnTo>
                    <a:pt x="18188" y="15755"/>
                  </a:lnTo>
                  <a:lnTo>
                    <a:pt x="18907" y="16901"/>
                  </a:lnTo>
                  <a:lnTo>
                    <a:pt x="19608" y="18040"/>
                  </a:lnTo>
                  <a:lnTo>
                    <a:pt x="20290" y="19173"/>
                  </a:lnTo>
                  <a:lnTo>
                    <a:pt x="20954" y="20299"/>
                  </a:lnTo>
                  <a:lnTo>
                    <a:pt x="21599" y="21420"/>
                  </a:lnTo>
                  <a:lnTo>
                    <a:pt x="22226" y="22534"/>
                  </a:lnTo>
                  <a:lnTo>
                    <a:pt x="26239" y="18521"/>
                  </a:lnTo>
                  <a:lnTo>
                    <a:pt x="26087" y="16931"/>
                  </a:lnTo>
                  <a:lnTo>
                    <a:pt x="25881" y="15373"/>
                  </a:lnTo>
                  <a:lnTo>
                    <a:pt x="25618" y="13845"/>
                  </a:lnTo>
                  <a:lnTo>
                    <a:pt x="25300" y="12347"/>
                  </a:lnTo>
                  <a:lnTo>
                    <a:pt x="24927" y="10881"/>
                  </a:lnTo>
                  <a:lnTo>
                    <a:pt x="24498" y="9446"/>
                  </a:lnTo>
                  <a:lnTo>
                    <a:pt x="24013" y="8041"/>
                  </a:lnTo>
                  <a:lnTo>
                    <a:pt x="23473" y="6667"/>
                  </a:lnTo>
                  <a:lnTo>
                    <a:pt x="22877" y="53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688543" y="5480448"/>
              <a:ext cx="21608" cy="22226"/>
            </a:xfrm>
            <a:custGeom>
              <a:avLst/>
              <a:pathLst>
                <a:path w="21608" h="22226">
                  <a:moveTo>
                    <a:pt x="617" y="22226"/>
                  </a:moveTo>
                  <a:lnTo>
                    <a:pt x="21608" y="1234"/>
                  </a:lnTo>
                  <a:lnTo>
                    <a:pt x="14817" y="0"/>
                  </a:lnTo>
                  <a:lnTo>
                    <a:pt x="0" y="14817"/>
                  </a:lnTo>
                  <a:lnTo>
                    <a:pt x="117" y="15558"/>
                  </a:lnTo>
                  <a:lnTo>
                    <a:pt x="222" y="16299"/>
                  </a:lnTo>
                  <a:lnTo>
                    <a:pt x="314" y="17040"/>
                  </a:lnTo>
                  <a:lnTo>
                    <a:pt x="395" y="17780"/>
                  </a:lnTo>
                  <a:lnTo>
                    <a:pt x="463" y="18521"/>
                  </a:lnTo>
                  <a:lnTo>
                    <a:pt x="518" y="19262"/>
                  </a:lnTo>
                  <a:lnTo>
                    <a:pt x="561" y="20003"/>
                  </a:lnTo>
                  <a:lnTo>
                    <a:pt x="592" y="20744"/>
                  </a:lnTo>
                  <a:lnTo>
                    <a:pt x="611" y="214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657365" y="5479213"/>
              <a:ext cx="10495" cy="8643"/>
            </a:xfrm>
            <a:custGeom>
              <a:avLst/>
              <a:pathLst>
                <a:path w="10495" h="8643">
                  <a:moveTo>
                    <a:pt x="926" y="0"/>
                  </a:moveTo>
                  <a:lnTo>
                    <a:pt x="1799" y="9"/>
                  </a:lnTo>
                  <a:lnTo>
                    <a:pt x="2691" y="37"/>
                  </a:lnTo>
                  <a:lnTo>
                    <a:pt x="3602" y="83"/>
                  </a:lnTo>
                  <a:lnTo>
                    <a:pt x="4531" y="148"/>
                  </a:lnTo>
                  <a:lnTo>
                    <a:pt x="5479" y="231"/>
                  </a:lnTo>
                  <a:lnTo>
                    <a:pt x="6445" y="333"/>
                  </a:lnTo>
                  <a:lnTo>
                    <a:pt x="7430" y="453"/>
                  </a:lnTo>
                  <a:lnTo>
                    <a:pt x="8433" y="592"/>
                  </a:lnTo>
                  <a:lnTo>
                    <a:pt x="9455" y="750"/>
                  </a:lnTo>
                  <a:lnTo>
                    <a:pt x="10495" y="926"/>
                  </a:lnTo>
                  <a:lnTo>
                    <a:pt x="9569" y="8643"/>
                  </a:lnTo>
                  <a:lnTo>
                    <a:pt x="8640" y="8467"/>
                  </a:lnTo>
                  <a:lnTo>
                    <a:pt x="7705" y="8310"/>
                  </a:lnTo>
                  <a:lnTo>
                    <a:pt x="6763" y="8171"/>
                  </a:lnTo>
                  <a:lnTo>
                    <a:pt x="5815" y="8050"/>
                  </a:lnTo>
                  <a:lnTo>
                    <a:pt x="4861" y="7948"/>
                  </a:lnTo>
                  <a:lnTo>
                    <a:pt x="3901" y="7865"/>
                  </a:lnTo>
                  <a:lnTo>
                    <a:pt x="2935" y="7800"/>
                  </a:lnTo>
                  <a:lnTo>
                    <a:pt x="1963" y="7754"/>
                  </a:lnTo>
                  <a:lnTo>
                    <a:pt x="984" y="7726"/>
                  </a:lnTo>
                  <a:lnTo>
                    <a:pt x="0" y="77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716326" y="5396483"/>
              <a:ext cx="13755" cy="34573"/>
            </a:xfrm>
            <a:custGeom>
              <a:avLst/>
              <a:pathLst>
                <a:path w="13755" h="34573">
                  <a:moveTo>
                    <a:pt x="0" y="2469"/>
                  </a:moveTo>
                  <a:lnTo>
                    <a:pt x="8026" y="0"/>
                  </a:lnTo>
                  <a:lnTo>
                    <a:pt x="9304" y="3568"/>
                  </a:lnTo>
                  <a:lnTo>
                    <a:pt x="10421" y="7112"/>
                  </a:lnTo>
                  <a:lnTo>
                    <a:pt x="11378" y="10631"/>
                  </a:lnTo>
                  <a:lnTo>
                    <a:pt x="12174" y="14125"/>
                  </a:lnTo>
                  <a:lnTo>
                    <a:pt x="12810" y="17595"/>
                  </a:lnTo>
                  <a:lnTo>
                    <a:pt x="13286" y="21040"/>
                  </a:lnTo>
                  <a:lnTo>
                    <a:pt x="13601" y="24461"/>
                  </a:lnTo>
                  <a:lnTo>
                    <a:pt x="13755" y="27856"/>
                  </a:lnTo>
                  <a:lnTo>
                    <a:pt x="13749" y="31227"/>
                  </a:lnTo>
                  <a:lnTo>
                    <a:pt x="13582" y="34573"/>
                  </a:lnTo>
                  <a:lnTo>
                    <a:pt x="4939" y="33339"/>
                  </a:lnTo>
                  <a:lnTo>
                    <a:pt x="5000" y="30029"/>
                  </a:lnTo>
                  <a:lnTo>
                    <a:pt x="4939" y="26770"/>
                  </a:lnTo>
                  <a:lnTo>
                    <a:pt x="4753" y="23559"/>
                  </a:lnTo>
                  <a:lnTo>
                    <a:pt x="4445" y="20398"/>
                  </a:lnTo>
                  <a:lnTo>
                    <a:pt x="4013" y="17286"/>
                  </a:lnTo>
                  <a:lnTo>
                    <a:pt x="3457" y="14224"/>
                  </a:lnTo>
                  <a:lnTo>
                    <a:pt x="2778" y="11211"/>
                  </a:lnTo>
                  <a:lnTo>
                    <a:pt x="1975" y="8248"/>
                  </a:lnTo>
                  <a:lnTo>
                    <a:pt x="1049" y="5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737934" y="5416239"/>
              <a:ext cx="50008" cy="58960"/>
            </a:xfrm>
            <a:custGeom>
              <a:avLst/>
              <a:pathLst>
                <a:path w="50008" h="58960">
                  <a:moveTo>
                    <a:pt x="0" y="2469"/>
                  </a:moveTo>
                  <a:lnTo>
                    <a:pt x="8026" y="0"/>
                  </a:lnTo>
                  <a:lnTo>
                    <a:pt x="8510" y="1373"/>
                  </a:lnTo>
                  <a:lnTo>
                    <a:pt x="8976" y="2778"/>
                  </a:lnTo>
                  <a:lnTo>
                    <a:pt x="9424" y="4213"/>
                  </a:lnTo>
                  <a:lnTo>
                    <a:pt x="9853" y="5680"/>
                  </a:lnTo>
                  <a:lnTo>
                    <a:pt x="10264" y="7177"/>
                  </a:lnTo>
                  <a:lnTo>
                    <a:pt x="10656" y="8705"/>
                  </a:lnTo>
                  <a:lnTo>
                    <a:pt x="11029" y="10264"/>
                  </a:lnTo>
                  <a:lnTo>
                    <a:pt x="11384" y="11853"/>
                  </a:lnTo>
                  <a:lnTo>
                    <a:pt x="11721" y="13474"/>
                  </a:lnTo>
                  <a:lnTo>
                    <a:pt x="12039" y="15126"/>
                  </a:lnTo>
                  <a:lnTo>
                    <a:pt x="50008" y="53095"/>
                  </a:lnTo>
                  <a:lnTo>
                    <a:pt x="44143" y="58960"/>
                  </a:lnTo>
                  <a:lnTo>
                    <a:pt x="12965" y="27782"/>
                  </a:lnTo>
                  <a:lnTo>
                    <a:pt x="13017" y="28816"/>
                  </a:lnTo>
                  <a:lnTo>
                    <a:pt x="13051" y="29820"/>
                  </a:lnTo>
                  <a:lnTo>
                    <a:pt x="13067" y="30792"/>
                  </a:lnTo>
                  <a:lnTo>
                    <a:pt x="13064" y="31733"/>
                  </a:lnTo>
                  <a:lnTo>
                    <a:pt x="13042" y="32644"/>
                  </a:lnTo>
                  <a:lnTo>
                    <a:pt x="13002" y="33524"/>
                  </a:lnTo>
                  <a:lnTo>
                    <a:pt x="12943" y="34373"/>
                  </a:lnTo>
                  <a:lnTo>
                    <a:pt x="12866" y="35191"/>
                  </a:lnTo>
                  <a:lnTo>
                    <a:pt x="12770" y="35978"/>
                  </a:lnTo>
                  <a:lnTo>
                    <a:pt x="12656" y="36734"/>
                  </a:lnTo>
                  <a:lnTo>
                    <a:pt x="4013" y="35500"/>
                  </a:lnTo>
                  <a:lnTo>
                    <a:pt x="4195" y="31835"/>
                  </a:lnTo>
                  <a:lnTo>
                    <a:pt x="4247" y="28251"/>
                  </a:lnTo>
                  <a:lnTo>
                    <a:pt x="4170" y="24748"/>
                  </a:lnTo>
                  <a:lnTo>
                    <a:pt x="3963" y="21324"/>
                  </a:lnTo>
                  <a:lnTo>
                    <a:pt x="3627" y="17981"/>
                  </a:lnTo>
                  <a:lnTo>
                    <a:pt x="3161" y="14718"/>
                  </a:lnTo>
                  <a:lnTo>
                    <a:pt x="2565" y="11535"/>
                  </a:lnTo>
                  <a:lnTo>
                    <a:pt x="1839" y="8433"/>
                  </a:lnTo>
                  <a:lnTo>
                    <a:pt x="984" y="54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755221" y="5353883"/>
              <a:ext cx="85817" cy="79952"/>
            </a:xfrm>
            <a:custGeom>
              <a:avLst/>
              <a:pathLst>
                <a:path w="85817" h="79952">
                  <a:moveTo>
                    <a:pt x="0" y="6791"/>
                  </a:moveTo>
                  <a:lnTo>
                    <a:pt x="7408" y="3086"/>
                  </a:lnTo>
                  <a:lnTo>
                    <a:pt x="8328" y="4383"/>
                  </a:lnTo>
                  <a:lnTo>
                    <a:pt x="9236" y="5680"/>
                  </a:lnTo>
                  <a:lnTo>
                    <a:pt x="10131" y="6976"/>
                  </a:lnTo>
                  <a:lnTo>
                    <a:pt x="11014" y="8273"/>
                  </a:lnTo>
                  <a:lnTo>
                    <a:pt x="11884" y="9569"/>
                  </a:lnTo>
                  <a:lnTo>
                    <a:pt x="12742" y="10866"/>
                  </a:lnTo>
                  <a:lnTo>
                    <a:pt x="13588" y="12162"/>
                  </a:lnTo>
                  <a:lnTo>
                    <a:pt x="14422" y="13459"/>
                  </a:lnTo>
                  <a:lnTo>
                    <a:pt x="15243" y="14755"/>
                  </a:lnTo>
                  <a:lnTo>
                    <a:pt x="16052" y="16052"/>
                  </a:lnTo>
                  <a:lnTo>
                    <a:pt x="32104" y="0"/>
                  </a:lnTo>
                  <a:lnTo>
                    <a:pt x="37969" y="5865"/>
                  </a:lnTo>
                  <a:lnTo>
                    <a:pt x="34573" y="9260"/>
                  </a:lnTo>
                  <a:lnTo>
                    <a:pt x="36521" y="11591"/>
                  </a:lnTo>
                  <a:lnTo>
                    <a:pt x="38414" y="13891"/>
                  </a:lnTo>
                  <a:lnTo>
                    <a:pt x="40250" y="16160"/>
                  </a:lnTo>
                  <a:lnTo>
                    <a:pt x="42032" y="18398"/>
                  </a:lnTo>
                  <a:lnTo>
                    <a:pt x="43757" y="20605"/>
                  </a:lnTo>
                  <a:lnTo>
                    <a:pt x="45427" y="22781"/>
                  </a:lnTo>
                  <a:lnTo>
                    <a:pt x="47042" y="24927"/>
                  </a:lnTo>
                  <a:lnTo>
                    <a:pt x="48601" y="27041"/>
                  </a:lnTo>
                  <a:lnTo>
                    <a:pt x="50104" y="29125"/>
                  </a:lnTo>
                  <a:lnTo>
                    <a:pt x="51552" y="31178"/>
                  </a:lnTo>
                  <a:lnTo>
                    <a:pt x="60504" y="46921"/>
                  </a:lnTo>
                  <a:lnTo>
                    <a:pt x="62856" y="47749"/>
                  </a:lnTo>
                  <a:lnTo>
                    <a:pt x="65221" y="48502"/>
                  </a:lnTo>
                  <a:lnTo>
                    <a:pt x="67598" y="49181"/>
                  </a:lnTo>
                  <a:lnTo>
                    <a:pt x="69987" y="49786"/>
                  </a:lnTo>
                  <a:lnTo>
                    <a:pt x="72389" y="50317"/>
                  </a:lnTo>
                  <a:lnTo>
                    <a:pt x="74803" y="50774"/>
                  </a:lnTo>
                  <a:lnTo>
                    <a:pt x="77229" y="51157"/>
                  </a:lnTo>
                  <a:lnTo>
                    <a:pt x="79668" y="51465"/>
                  </a:lnTo>
                  <a:lnTo>
                    <a:pt x="82119" y="51700"/>
                  </a:lnTo>
                  <a:lnTo>
                    <a:pt x="84582" y="51860"/>
                  </a:lnTo>
                  <a:lnTo>
                    <a:pt x="85817" y="61739"/>
                  </a:lnTo>
                  <a:lnTo>
                    <a:pt x="83767" y="61523"/>
                  </a:lnTo>
                  <a:lnTo>
                    <a:pt x="81693" y="61245"/>
                  </a:lnTo>
                  <a:lnTo>
                    <a:pt x="79594" y="60905"/>
                  </a:lnTo>
                  <a:lnTo>
                    <a:pt x="77470" y="60504"/>
                  </a:lnTo>
                  <a:lnTo>
                    <a:pt x="75321" y="60041"/>
                  </a:lnTo>
                  <a:lnTo>
                    <a:pt x="73148" y="59516"/>
                  </a:lnTo>
                  <a:lnTo>
                    <a:pt x="70950" y="58930"/>
                  </a:lnTo>
                  <a:lnTo>
                    <a:pt x="68728" y="58281"/>
                  </a:lnTo>
                  <a:lnTo>
                    <a:pt x="66480" y="57571"/>
                  </a:lnTo>
                  <a:lnTo>
                    <a:pt x="64208" y="56800"/>
                  </a:lnTo>
                  <a:lnTo>
                    <a:pt x="64965" y="59198"/>
                  </a:lnTo>
                  <a:lnTo>
                    <a:pt x="65628" y="61578"/>
                  </a:lnTo>
                  <a:lnTo>
                    <a:pt x="66199" y="63940"/>
                  </a:lnTo>
                  <a:lnTo>
                    <a:pt x="66678" y="66283"/>
                  </a:lnTo>
                  <a:lnTo>
                    <a:pt x="67064" y="68607"/>
                  </a:lnTo>
                  <a:lnTo>
                    <a:pt x="67357" y="70913"/>
                  </a:lnTo>
                  <a:lnTo>
                    <a:pt x="67558" y="73201"/>
                  </a:lnTo>
                  <a:lnTo>
                    <a:pt x="67666" y="75470"/>
                  </a:lnTo>
                  <a:lnTo>
                    <a:pt x="67681" y="77720"/>
                  </a:lnTo>
                  <a:lnTo>
                    <a:pt x="67604" y="79952"/>
                  </a:lnTo>
                  <a:lnTo>
                    <a:pt x="58343" y="78717"/>
                  </a:lnTo>
                  <a:lnTo>
                    <a:pt x="58463" y="76294"/>
                  </a:lnTo>
                  <a:lnTo>
                    <a:pt x="58454" y="73840"/>
                  </a:lnTo>
                  <a:lnTo>
                    <a:pt x="58315" y="71355"/>
                  </a:lnTo>
                  <a:lnTo>
                    <a:pt x="58047" y="68839"/>
                  </a:lnTo>
                  <a:lnTo>
                    <a:pt x="57649" y="66292"/>
                  </a:lnTo>
                  <a:lnTo>
                    <a:pt x="57121" y="63714"/>
                  </a:lnTo>
                  <a:lnTo>
                    <a:pt x="56463" y="61106"/>
                  </a:lnTo>
                  <a:lnTo>
                    <a:pt x="55676" y="58467"/>
                  </a:lnTo>
                  <a:lnTo>
                    <a:pt x="54759" y="55796"/>
                  </a:lnTo>
                  <a:lnTo>
                    <a:pt x="53713" y="53095"/>
                  </a:lnTo>
                  <a:lnTo>
                    <a:pt x="51468" y="52080"/>
                  </a:lnTo>
                  <a:lnTo>
                    <a:pt x="49181" y="51008"/>
                  </a:lnTo>
                  <a:lnTo>
                    <a:pt x="46850" y="49882"/>
                  </a:lnTo>
                  <a:lnTo>
                    <a:pt x="44476" y="48699"/>
                  </a:lnTo>
                  <a:lnTo>
                    <a:pt x="42059" y="47462"/>
                  </a:lnTo>
                  <a:lnTo>
                    <a:pt x="39599" y="46168"/>
                  </a:lnTo>
                  <a:lnTo>
                    <a:pt x="37096" y="44819"/>
                  </a:lnTo>
                  <a:lnTo>
                    <a:pt x="34549" y="43415"/>
                  </a:lnTo>
                  <a:lnTo>
                    <a:pt x="31959" y="41954"/>
                  </a:lnTo>
                  <a:lnTo>
                    <a:pt x="29326" y="40439"/>
                  </a:lnTo>
                  <a:lnTo>
                    <a:pt x="32104" y="46921"/>
                  </a:lnTo>
                  <a:lnTo>
                    <a:pt x="24078" y="48156"/>
                  </a:lnTo>
                  <a:lnTo>
                    <a:pt x="22170" y="43853"/>
                  </a:lnTo>
                  <a:lnTo>
                    <a:pt x="20151" y="39587"/>
                  </a:lnTo>
                  <a:lnTo>
                    <a:pt x="18021" y="35358"/>
                  </a:lnTo>
                  <a:lnTo>
                    <a:pt x="15780" y="31165"/>
                  </a:lnTo>
                  <a:lnTo>
                    <a:pt x="13428" y="27010"/>
                  </a:lnTo>
                  <a:lnTo>
                    <a:pt x="10964" y="22892"/>
                  </a:lnTo>
                  <a:lnTo>
                    <a:pt x="8390" y="18811"/>
                  </a:lnTo>
                  <a:lnTo>
                    <a:pt x="5704" y="14768"/>
                  </a:lnTo>
                  <a:lnTo>
                    <a:pt x="2907" y="107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775675" y="5369009"/>
              <a:ext cx="28011" cy="27165"/>
            </a:xfrm>
            <a:custGeom>
              <a:avLst/>
              <a:pathLst>
                <a:path w="28011" h="27165">
                  <a:moveTo>
                    <a:pt x="2389" y="12039"/>
                  </a:moveTo>
                  <a:lnTo>
                    <a:pt x="5145" y="13912"/>
                  </a:lnTo>
                  <a:lnTo>
                    <a:pt x="7859" y="15706"/>
                  </a:lnTo>
                  <a:lnTo>
                    <a:pt x="10529" y="17419"/>
                  </a:lnTo>
                  <a:lnTo>
                    <a:pt x="13156" y="19052"/>
                  </a:lnTo>
                  <a:lnTo>
                    <a:pt x="15740" y="20605"/>
                  </a:lnTo>
                  <a:lnTo>
                    <a:pt x="18280" y="22077"/>
                  </a:lnTo>
                  <a:lnTo>
                    <a:pt x="20778" y="23470"/>
                  </a:lnTo>
                  <a:lnTo>
                    <a:pt x="23232" y="24782"/>
                  </a:lnTo>
                  <a:lnTo>
                    <a:pt x="25643" y="26013"/>
                  </a:lnTo>
                  <a:lnTo>
                    <a:pt x="28011" y="27165"/>
                  </a:lnTo>
                  <a:lnTo>
                    <a:pt x="26591" y="24671"/>
                  </a:lnTo>
                  <a:lnTo>
                    <a:pt x="25047" y="22127"/>
                  </a:lnTo>
                  <a:lnTo>
                    <a:pt x="23380" y="19534"/>
                  </a:lnTo>
                  <a:lnTo>
                    <a:pt x="21590" y="16891"/>
                  </a:lnTo>
                  <a:lnTo>
                    <a:pt x="19676" y="14200"/>
                  </a:lnTo>
                  <a:lnTo>
                    <a:pt x="17638" y="11458"/>
                  </a:lnTo>
                  <a:lnTo>
                    <a:pt x="15478" y="8668"/>
                  </a:lnTo>
                  <a:lnTo>
                    <a:pt x="13193" y="5828"/>
                  </a:lnTo>
                  <a:lnTo>
                    <a:pt x="10785" y="2938"/>
                  </a:lnTo>
                  <a:lnTo>
                    <a:pt x="8254" y="0"/>
                  </a:lnTo>
                  <a:lnTo>
                    <a:pt x="0" y="8427"/>
                  </a:lnTo>
                  <a:lnTo>
                    <a:pt x="117" y="8581"/>
                  </a:lnTo>
                  <a:lnTo>
                    <a:pt x="271" y="8797"/>
                  </a:lnTo>
                  <a:lnTo>
                    <a:pt x="463" y="9075"/>
                  </a:lnTo>
                  <a:lnTo>
                    <a:pt x="691" y="9415"/>
                  </a:lnTo>
                  <a:lnTo>
                    <a:pt x="956" y="9816"/>
                  </a:lnTo>
                  <a:lnTo>
                    <a:pt x="1259" y="10279"/>
                  </a:lnTo>
                  <a:lnTo>
                    <a:pt x="1599" y="10804"/>
                  </a:lnTo>
                  <a:lnTo>
                    <a:pt x="1975" y="1139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728365" y="5373022"/>
              <a:ext cx="45069" cy="45069"/>
            </a:xfrm>
            <a:custGeom>
              <a:avLst/>
              <a:pathLst>
                <a:path w="45069" h="45069">
                  <a:moveTo>
                    <a:pt x="0" y="25004"/>
                  </a:moveTo>
                  <a:lnTo>
                    <a:pt x="5556" y="19447"/>
                  </a:lnTo>
                  <a:lnTo>
                    <a:pt x="20065" y="33956"/>
                  </a:lnTo>
                  <a:lnTo>
                    <a:pt x="24078" y="29943"/>
                  </a:lnTo>
                  <a:lnTo>
                    <a:pt x="4321" y="10186"/>
                  </a:lnTo>
                  <a:lnTo>
                    <a:pt x="10495" y="4013"/>
                  </a:lnTo>
                  <a:lnTo>
                    <a:pt x="30252" y="23769"/>
                  </a:lnTo>
                  <a:lnTo>
                    <a:pt x="33956" y="20065"/>
                  </a:lnTo>
                  <a:lnTo>
                    <a:pt x="19447" y="5556"/>
                  </a:lnTo>
                  <a:lnTo>
                    <a:pt x="25004" y="0"/>
                  </a:lnTo>
                  <a:lnTo>
                    <a:pt x="45069" y="20065"/>
                  </a:lnTo>
                  <a:lnTo>
                    <a:pt x="20065" y="450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750900" y="5399261"/>
              <a:ext cx="29943" cy="29943"/>
            </a:xfrm>
            <a:custGeom>
              <a:avLst/>
              <a:pathLst>
                <a:path w="29943" h="29943">
                  <a:moveTo>
                    <a:pt x="0" y="24387"/>
                  </a:moveTo>
                  <a:lnTo>
                    <a:pt x="24387" y="0"/>
                  </a:lnTo>
                  <a:lnTo>
                    <a:pt x="29943" y="5556"/>
                  </a:lnTo>
                  <a:lnTo>
                    <a:pt x="5556" y="299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765100" y="5411300"/>
              <a:ext cx="45683" cy="51243"/>
            </a:xfrm>
            <a:custGeom>
              <a:avLst/>
              <a:pathLst>
                <a:path w="45683" h="51243">
                  <a:moveTo>
                    <a:pt x="17904" y="0"/>
                  </a:moveTo>
                  <a:lnTo>
                    <a:pt x="37660" y="19756"/>
                  </a:lnTo>
                  <a:lnTo>
                    <a:pt x="37660" y="9878"/>
                  </a:lnTo>
                  <a:lnTo>
                    <a:pt x="45378" y="9569"/>
                  </a:lnTo>
                  <a:lnTo>
                    <a:pt x="45535" y="11264"/>
                  </a:lnTo>
                  <a:lnTo>
                    <a:pt x="45637" y="13014"/>
                  </a:lnTo>
                  <a:lnTo>
                    <a:pt x="45683" y="14820"/>
                  </a:lnTo>
                  <a:lnTo>
                    <a:pt x="45674" y="16681"/>
                  </a:lnTo>
                  <a:lnTo>
                    <a:pt x="45609" y="18598"/>
                  </a:lnTo>
                  <a:lnTo>
                    <a:pt x="45489" y="20571"/>
                  </a:lnTo>
                  <a:lnTo>
                    <a:pt x="45313" y="22599"/>
                  </a:lnTo>
                  <a:lnTo>
                    <a:pt x="45082" y="24683"/>
                  </a:lnTo>
                  <a:lnTo>
                    <a:pt x="44794" y="26822"/>
                  </a:lnTo>
                  <a:lnTo>
                    <a:pt x="44452" y="29017"/>
                  </a:lnTo>
                  <a:lnTo>
                    <a:pt x="36117" y="29326"/>
                  </a:lnTo>
                  <a:lnTo>
                    <a:pt x="17904" y="11113"/>
                  </a:lnTo>
                  <a:lnTo>
                    <a:pt x="11730" y="17286"/>
                  </a:lnTo>
                  <a:lnTo>
                    <a:pt x="14200" y="19756"/>
                  </a:lnTo>
                  <a:lnTo>
                    <a:pt x="16397" y="22115"/>
                  </a:lnTo>
                  <a:lnTo>
                    <a:pt x="18422" y="24621"/>
                  </a:lnTo>
                  <a:lnTo>
                    <a:pt x="20275" y="27276"/>
                  </a:lnTo>
                  <a:lnTo>
                    <a:pt x="21954" y="30079"/>
                  </a:lnTo>
                  <a:lnTo>
                    <a:pt x="23460" y="33030"/>
                  </a:lnTo>
                  <a:lnTo>
                    <a:pt x="24794" y="36129"/>
                  </a:lnTo>
                  <a:lnTo>
                    <a:pt x="25955" y="39377"/>
                  </a:lnTo>
                  <a:lnTo>
                    <a:pt x="26943" y="42772"/>
                  </a:lnTo>
                  <a:lnTo>
                    <a:pt x="27757" y="46316"/>
                  </a:lnTo>
                  <a:lnTo>
                    <a:pt x="28400" y="50008"/>
                  </a:lnTo>
                  <a:lnTo>
                    <a:pt x="19756" y="51243"/>
                  </a:lnTo>
                  <a:lnTo>
                    <a:pt x="19416" y="48323"/>
                  </a:lnTo>
                  <a:lnTo>
                    <a:pt x="18892" y="45489"/>
                  </a:lnTo>
                  <a:lnTo>
                    <a:pt x="18182" y="42742"/>
                  </a:lnTo>
                  <a:lnTo>
                    <a:pt x="17286" y="40081"/>
                  </a:lnTo>
                  <a:lnTo>
                    <a:pt x="16206" y="37506"/>
                  </a:lnTo>
                  <a:lnTo>
                    <a:pt x="14940" y="35018"/>
                  </a:lnTo>
                  <a:lnTo>
                    <a:pt x="13490" y="32616"/>
                  </a:lnTo>
                  <a:lnTo>
                    <a:pt x="11853" y="30301"/>
                  </a:lnTo>
                  <a:lnTo>
                    <a:pt x="10032" y="28072"/>
                  </a:lnTo>
                  <a:lnTo>
                    <a:pt x="8026" y="25930"/>
                  </a:lnTo>
                  <a:lnTo>
                    <a:pt x="0" y="179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790721" y="5270843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817887" y="5298626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836100" y="5335052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854621" y="5315604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847213" y="5327335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858017" y="5338139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689256" y="5616429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716421" y="5644212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734634" y="5680638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753156" y="5661190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745747" y="5672920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756551" y="5683725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773530" y="5578459"/>
              <a:ext cx="125948" cy="88904"/>
            </a:xfrm>
            <a:custGeom>
              <a:avLst/>
              <a:pathLst>
                <a:path w="125948" h="88904">
                  <a:moveTo>
                    <a:pt x="0" y="26547"/>
                  </a:moveTo>
                  <a:lnTo>
                    <a:pt x="10186" y="16360"/>
                  </a:lnTo>
                  <a:lnTo>
                    <a:pt x="617" y="6791"/>
                  </a:lnTo>
                  <a:lnTo>
                    <a:pt x="6791" y="617"/>
                  </a:lnTo>
                  <a:lnTo>
                    <a:pt x="16360" y="10186"/>
                  </a:lnTo>
                  <a:lnTo>
                    <a:pt x="26547" y="0"/>
                  </a:lnTo>
                  <a:lnTo>
                    <a:pt x="32104" y="5556"/>
                  </a:lnTo>
                  <a:lnTo>
                    <a:pt x="21917" y="15743"/>
                  </a:lnTo>
                  <a:lnTo>
                    <a:pt x="31795" y="25621"/>
                  </a:lnTo>
                  <a:lnTo>
                    <a:pt x="44143" y="13273"/>
                  </a:lnTo>
                  <a:lnTo>
                    <a:pt x="49700" y="18830"/>
                  </a:lnTo>
                  <a:lnTo>
                    <a:pt x="39204" y="29326"/>
                  </a:lnTo>
                  <a:lnTo>
                    <a:pt x="50008" y="40130"/>
                  </a:lnTo>
                  <a:lnTo>
                    <a:pt x="58652" y="31487"/>
                  </a:lnTo>
                  <a:lnTo>
                    <a:pt x="64208" y="37043"/>
                  </a:lnTo>
                  <a:lnTo>
                    <a:pt x="55565" y="45687"/>
                  </a:lnTo>
                  <a:lnTo>
                    <a:pt x="69456" y="59578"/>
                  </a:lnTo>
                  <a:lnTo>
                    <a:pt x="71423" y="58785"/>
                  </a:lnTo>
                  <a:lnTo>
                    <a:pt x="73741" y="57516"/>
                  </a:lnTo>
                  <a:lnTo>
                    <a:pt x="76411" y="55772"/>
                  </a:lnTo>
                  <a:lnTo>
                    <a:pt x="79433" y="53552"/>
                  </a:lnTo>
                  <a:lnTo>
                    <a:pt x="82807" y="50857"/>
                  </a:lnTo>
                  <a:lnTo>
                    <a:pt x="86533" y="47687"/>
                  </a:lnTo>
                  <a:lnTo>
                    <a:pt x="90611" y="44041"/>
                  </a:lnTo>
                  <a:lnTo>
                    <a:pt x="95041" y="39920"/>
                  </a:lnTo>
                  <a:lnTo>
                    <a:pt x="99823" y="35324"/>
                  </a:lnTo>
                  <a:lnTo>
                    <a:pt x="104956" y="30252"/>
                  </a:lnTo>
                  <a:lnTo>
                    <a:pt x="121626" y="13582"/>
                  </a:lnTo>
                  <a:lnTo>
                    <a:pt x="125948" y="21608"/>
                  </a:lnTo>
                  <a:lnTo>
                    <a:pt x="111130" y="36426"/>
                  </a:lnTo>
                  <a:lnTo>
                    <a:pt x="106560" y="40940"/>
                  </a:lnTo>
                  <a:lnTo>
                    <a:pt x="102234" y="45100"/>
                  </a:lnTo>
                  <a:lnTo>
                    <a:pt x="98151" y="48905"/>
                  </a:lnTo>
                  <a:lnTo>
                    <a:pt x="94312" y="52354"/>
                  </a:lnTo>
                  <a:lnTo>
                    <a:pt x="90718" y="55449"/>
                  </a:lnTo>
                  <a:lnTo>
                    <a:pt x="87367" y="58189"/>
                  </a:lnTo>
                  <a:lnTo>
                    <a:pt x="84260" y="60573"/>
                  </a:lnTo>
                  <a:lnTo>
                    <a:pt x="81397" y="62603"/>
                  </a:lnTo>
                  <a:lnTo>
                    <a:pt x="78777" y="64278"/>
                  </a:lnTo>
                  <a:lnTo>
                    <a:pt x="76402" y="65597"/>
                  </a:lnTo>
                  <a:lnTo>
                    <a:pt x="74138" y="66670"/>
                  </a:lnTo>
                  <a:lnTo>
                    <a:pt x="71852" y="67604"/>
                  </a:lnTo>
                  <a:lnTo>
                    <a:pt x="69544" y="68399"/>
                  </a:lnTo>
                  <a:lnTo>
                    <a:pt x="67215" y="69055"/>
                  </a:lnTo>
                  <a:lnTo>
                    <a:pt x="64864" y="69572"/>
                  </a:lnTo>
                  <a:lnTo>
                    <a:pt x="62492" y="69950"/>
                  </a:lnTo>
                  <a:lnTo>
                    <a:pt x="60098" y="70189"/>
                  </a:lnTo>
                  <a:lnTo>
                    <a:pt x="57682" y="70290"/>
                  </a:lnTo>
                  <a:lnTo>
                    <a:pt x="55245" y="70251"/>
                  </a:lnTo>
                  <a:lnTo>
                    <a:pt x="52787" y="70074"/>
                  </a:lnTo>
                  <a:lnTo>
                    <a:pt x="54046" y="72092"/>
                  </a:lnTo>
                  <a:lnTo>
                    <a:pt x="55231" y="74074"/>
                  </a:lnTo>
                  <a:lnTo>
                    <a:pt x="56343" y="76019"/>
                  </a:lnTo>
                  <a:lnTo>
                    <a:pt x="57380" y="77927"/>
                  </a:lnTo>
                  <a:lnTo>
                    <a:pt x="58343" y="79797"/>
                  </a:lnTo>
                  <a:lnTo>
                    <a:pt x="59232" y="81631"/>
                  </a:lnTo>
                  <a:lnTo>
                    <a:pt x="60047" y="83428"/>
                  </a:lnTo>
                  <a:lnTo>
                    <a:pt x="60788" y="85187"/>
                  </a:lnTo>
                  <a:lnTo>
                    <a:pt x="61455" y="86910"/>
                  </a:lnTo>
                  <a:lnTo>
                    <a:pt x="62047" y="88595"/>
                  </a:lnTo>
                  <a:lnTo>
                    <a:pt x="51860" y="88904"/>
                  </a:lnTo>
                  <a:lnTo>
                    <a:pt x="50629" y="85511"/>
                  </a:lnTo>
                  <a:lnTo>
                    <a:pt x="49156" y="82002"/>
                  </a:lnTo>
                  <a:lnTo>
                    <a:pt x="47443" y="78374"/>
                  </a:lnTo>
                  <a:lnTo>
                    <a:pt x="45489" y="74630"/>
                  </a:lnTo>
                  <a:lnTo>
                    <a:pt x="43294" y="70768"/>
                  </a:lnTo>
                  <a:lnTo>
                    <a:pt x="40859" y="66789"/>
                  </a:lnTo>
                  <a:lnTo>
                    <a:pt x="38182" y="62693"/>
                  </a:lnTo>
                  <a:lnTo>
                    <a:pt x="35265" y="58479"/>
                  </a:lnTo>
                  <a:lnTo>
                    <a:pt x="32107" y="54148"/>
                  </a:lnTo>
                  <a:lnTo>
                    <a:pt x="28708" y="49700"/>
                  </a:lnTo>
                  <a:lnTo>
                    <a:pt x="35191" y="45069"/>
                  </a:lnTo>
                  <a:lnTo>
                    <a:pt x="36534" y="46789"/>
                  </a:lnTo>
                  <a:lnTo>
                    <a:pt x="37846" y="48490"/>
                  </a:lnTo>
                  <a:lnTo>
                    <a:pt x="39127" y="50172"/>
                  </a:lnTo>
                  <a:lnTo>
                    <a:pt x="40377" y="51836"/>
                  </a:lnTo>
                  <a:lnTo>
                    <a:pt x="41596" y="53481"/>
                  </a:lnTo>
                  <a:lnTo>
                    <a:pt x="42785" y="55108"/>
                  </a:lnTo>
                  <a:lnTo>
                    <a:pt x="43942" y="56716"/>
                  </a:lnTo>
                  <a:lnTo>
                    <a:pt x="45069" y="58306"/>
                  </a:lnTo>
                  <a:lnTo>
                    <a:pt x="46165" y="59877"/>
                  </a:lnTo>
                  <a:lnTo>
                    <a:pt x="47230" y="61430"/>
                  </a:lnTo>
                  <a:lnTo>
                    <a:pt x="48635" y="61600"/>
                  </a:lnTo>
                  <a:lnTo>
                    <a:pt x="50008" y="61739"/>
                  </a:lnTo>
                  <a:lnTo>
                    <a:pt x="51351" y="61847"/>
                  </a:lnTo>
                  <a:lnTo>
                    <a:pt x="52663" y="61924"/>
                  </a:lnTo>
                  <a:lnTo>
                    <a:pt x="53944" y="61970"/>
                  </a:lnTo>
                  <a:lnTo>
                    <a:pt x="55194" y="61986"/>
                  </a:lnTo>
                  <a:lnTo>
                    <a:pt x="56414" y="61970"/>
                  </a:lnTo>
                  <a:lnTo>
                    <a:pt x="57602" y="61924"/>
                  </a:lnTo>
                  <a:lnTo>
                    <a:pt x="58760" y="61847"/>
                  </a:lnTo>
                  <a:lnTo>
                    <a:pt x="59887" y="61739"/>
                  </a:lnTo>
                  <a:lnTo>
                    <a:pt x="33339" y="35191"/>
                  </a:lnTo>
                  <a:lnTo>
                    <a:pt x="18830" y="49700"/>
                  </a:lnTo>
                  <a:lnTo>
                    <a:pt x="13273" y="44143"/>
                  </a:lnTo>
                  <a:lnTo>
                    <a:pt x="25621" y="31795"/>
                  </a:lnTo>
                  <a:lnTo>
                    <a:pt x="15743" y="21917"/>
                  </a:lnTo>
                  <a:lnTo>
                    <a:pt x="5556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798225" y="5534933"/>
              <a:ext cx="55633" cy="58960"/>
            </a:xfrm>
            <a:custGeom>
              <a:avLst/>
              <a:pathLst>
                <a:path w="55633" h="58960">
                  <a:moveTo>
                    <a:pt x="0" y="32413"/>
                  </a:moveTo>
                  <a:lnTo>
                    <a:pt x="32413" y="0"/>
                  </a:lnTo>
                  <a:lnTo>
                    <a:pt x="36305" y="3926"/>
                  </a:lnTo>
                  <a:lnTo>
                    <a:pt x="39834" y="7556"/>
                  </a:lnTo>
                  <a:lnTo>
                    <a:pt x="42998" y="10890"/>
                  </a:lnTo>
                  <a:lnTo>
                    <a:pt x="45798" y="13928"/>
                  </a:lnTo>
                  <a:lnTo>
                    <a:pt x="48233" y="16669"/>
                  </a:lnTo>
                  <a:lnTo>
                    <a:pt x="50305" y="19114"/>
                  </a:lnTo>
                  <a:lnTo>
                    <a:pt x="52012" y="21263"/>
                  </a:lnTo>
                  <a:lnTo>
                    <a:pt x="53355" y="23115"/>
                  </a:lnTo>
                  <a:lnTo>
                    <a:pt x="54333" y="24671"/>
                  </a:lnTo>
                  <a:lnTo>
                    <a:pt x="54947" y="25930"/>
                  </a:lnTo>
                  <a:lnTo>
                    <a:pt x="55312" y="27032"/>
                  </a:lnTo>
                  <a:lnTo>
                    <a:pt x="55540" y="28116"/>
                  </a:lnTo>
                  <a:lnTo>
                    <a:pt x="55633" y="29181"/>
                  </a:lnTo>
                  <a:lnTo>
                    <a:pt x="55590" y="30227"/>
                  </a:lnTo>
                  <a:lnTo>
                    <a:pt x="55410" y="31255"/>
                  </a:lnTo>
                  <a:lnTo>
                    <a:pt x="55096" y="32264"/>
                  </a:lnTo>
                  <a:lnTo>
                    <a:pt x="54645" y="33255"/>
                  </a:lnTo>
                  <a:lnTo>
                    <a:pt x="54058" y="34228"/>
                  </a:lnTo>
                  <a:lnTo>
                    <a:pt x="53336" y="35182"/>
                  </a:lnTo>
                  <a:lnTo>
                    <a:pt x="52478" y="36117"/>
                  </a:lnTo>
                  <a:lnTo>
                    <a:pt x="51780" y="36796"/>
                  </a:lnTo>
                  <a:lnTo>
                    <a:pt x="51046" y="37475"/>
                  </a:lnTo>
                  <a:lnTo>
                    <a:pt x="50274" y="38154"/>
                  </a:lnTo>
                  <a:lnTo>
                    <a:pt x="49465" y="38833"/>
                  </a:lnTo>
                  <a:lnTo>
                    <a:pt x="48619" y="39513"/>
                  </a:lnTo>
                  <a:lnTo>
                    <a:pt x="47736" y="40192"/>
                  </a:lnTo>
                  <a:lnTo>
                    <a:pt x="46816" y="40871"/>
                  </a:lnTo>
                  <a:lnTo>
                    <a:pt x="45859" y="41550"/>
                  </a:lnTo>
                  <a:lnTo>
                    <a:pt x="44865" y="42229"/>
                  </a:lnTo>
                  <a:lnTo>
                    <a:pt x="43834" y="42908"/>
                  </a:lnTo>
                  <a:lnTo>
                    <a:pt x="36734" y="38278"/>
                  </a:lnTo>
                  <a:lnTo>
                    <a:pt x="37883" y="37481"/>
                  </a:lnTo>
                  <a:lnTo>
                    <a:pt x="38982" y="36697"/>
                  </a:lnTo>
                  <a:lnTo>
                    <a:pt x="40031" y="35926"/>
                  </a:lnTo>
                  <a:lnTo>
                    <a:pt x="41031" y="35166"/>
                  </a:lnTo>
                  <a:lnTo>
                    <a:pt x="41982" y="34419"/>
                  </a:lnTo>
                  <a:lnTo>
                    <a:pt x="42884" y="33684"/>
                  </a:lnTo>
                  <a:lnTo>
                    <a:pt x="43736" y="32962"/>
                  </a:lnTo>
                  <a:lnTo>
                    <a:pt x="44538" y="32252"/>
                  </a:lnTo>
                  <a:lnTo>
                    <a:pt x="45291" y="31554"/>
                  </a:lnTo>
                  <a:lnTo>
                    <a:pt x="45995" y="30869"/>
                  </a:lnTo>
                  <a:lnTo>
                    <a:pt x="46218" y="30610"/>
                  </a:lnTo>
                  <a:lnTo>
                    <a:pt x="46390" y="30326"/>
                  </a:lnTo>
                  <a:lnTo>
                    <a:pt x="46514" y="30017"/>
                  </a:lnTo>
                  <a:lnTo>
                    <a:pt x="46588" y="29684"/>
                  </a:lnTo>
                  <a:lnTo>
                    <a:pt x="46613" y="29326"/>
                  </a:lnTo>
                  <a:lnTo>
                    <a:pt x="46588" y="28943"/>
                  </a:lnTo>
                  <a:lnTo>
                    <a:pt x="46514" y="28535"/>
                  </a:lnTo>
                  <a:lnTo>
                    <a:pt x="46390" y="28103"/>
                  </a:lnTo>
                  <a:lnTo>
                    <a:pt x="46218" y="27646"/>
                  </a:lnTo>
                  <a:lnTo>
                    <a:pt x="45995" y="27165"/>
                  </a:lnTo>
                  <a:lnTo>
                    <a:pt x="45631" y="26560"/>
                  </a:lnTo>
                  <a:lnTo>
                    <a:pt x="45032" y="25732"/>
                  </a:lnTo>
                  <a:lnTo>
                    <a:pt x="44199" y="24683"/>
                  </a:lnTo>
                  <a:lnTo>
                    <a:pt x="43131" y="23411"/>
                  </a:lnTo>
                  <a:lnTo>
                    <a:pt x="41828" y="21917"/>
                  </a:lnTo>
                  <a:lnTo>
                    <a:pt x="40291" y="20201"/>
                  </a:lnTo>
                  <a:lnTo>
                    <a:pt x="38519" y="18262"/>
                  </a:lnTo>
                  <a:lnTo>
                    <a:pt x="36512" y="16101"/>
                  </a:lnTo>
                  <a:lnTo>
                    <a:pt x="34271" y="13718"/>
                  </a:lnTo>
                  <a:lnTo>
                    <a:pt x="31795" y="11113"/>
                  </a:lnTo>
                  <a:lnTo>
                    <a:pt x="20373" y="22534"/>
                  </a:lnTo>
                  <a:lnTo>
                    <a:pt x="23658" y="26288"/>
                  </a:lnTo>
                  <a:lnTo>
                    <a:pt x="26473" y="30017"/>
                  </a:lnTo>
                  <a:lnTo>
                    <a:pt x="28819" y="33721"/>
                  </a:lnTo>
                  <a:lnTo>
                    <a:pt x="30696" y="37401"/>
                  </a:lnTo>
                  <a:lnTo>
                    <a:pt x="32104" y="41056"/>
                  </a:lnTo>
                  <a:lnTo>
                    <a:pt x="33042" y="44686"/>
                  </a:lnTo>
                  <a:lnTo>
                    <a:pt x="33512" y="48292"/>
                  </a:lnTo>
                  <a:lnTo>
                    <a:pt x="33512" y="51873"/>
                  </a:lnTo>
                  <a:lnTo>
                    <a:pt x="33042" y="55429"/>
                  </a:lnTo>
                  <a:lnTo>
                    <a:pt x="32104" y="58960"/>
                  </a:lnTo>
                  <a:lnTo>
                    <a:pt x="23152" y="58034"/>
                  </a:lnTo>
                  <a:lnTo>
                    <a:pt x="24065" y="55182"/>
                  </a:lnTo>
                  <a:lnTo>
                    <a:pt x="24584" y="52305"/>
                  </a:lnTo>
                  <a:lnTo>
                    <a:pt x="24708" y="49403"/>
                  </a:lnTo>
                  <a:lnTo>
                    <a:pt x="24436" y="46477"/>
                  </a:lnTo>
                  <a:lnTo>
                    <a:pt x="23769" y="43526"/>
                  </a:lnTo>
                  <a:lnTo>
                    <a:pt x="22707" y="40550"/>
                  </a:lnTo>
                  <a:lnTo>
                    <a:pt x="21250" y="37549"/>
                  </a:lnTo>
                  <a:lnTo>
                    <a:pt x="19398" y="34524"/>
                  </a:lnTo>
                  <a:lnTo>
                    <a:pt x="17151" y="31474"/>
                  </a:lnTo>
                  <a:lnTo>
                    <a:pt x="14508" y="28400"/>
                  </a:lnTo>
                  <a:lnTo>
                    <a:pt x="5247" y="376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830330" y="5567037"/>
              <a:ext cx="53404" cy="53404"/>
            </a:xfrm>
            <a:custGeom>
              <a:avLst/>
              <a:pathLst>
                <a:path w="53404" h="53404">
                  <a:moveTo>
                    <a:pt x="0" y="29943"/>
                  </a:moveTo>
                  <a:lnTo>
                    <a:pt x="29943" y="0"/>
                  </a:lnTo>
                  <a:lnTo>
                    <a:pt x="53404" y="23460"/>
                  </a:lnTo>
                  <a:lnTo>
                    <a:pt x="23460" y="534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841752" y="5578459"/>
              <a:ext cx="30560" cy="30560"/>
            </a:xfrm>
            <a:custGeom>
              <a:avLst/>
              <a:pathLst>
                <a:path w="30560" h="30560">
                  <a:moveTo>
                    <a:pt x="12347" y="30560"/>
                  </a:moveTo>
                  <a:lnTo>
                    <a:pt x="30560" y="12347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864248" y="5503253"/>
              <a:ext cx="42291" cy="84312"/>
            </a:xfrm>
            <a:custGeom>
              <a:avLst/>
              <a:pathLst>
                <a:path w="42291" h="84312">
                  <a:moveTo>
                    <a:pt x="6868" y="0"/>
                  </a:moveTo>
                  <a:lnTo>
                    <a:pt x="42291" y="77405"/>
                  </a:lnTo>
                  <a:lnTo>
                    <a:pt x="35384" y="84312"/>
                  </a:lnTo>
                  <a:lnTo>
                    <a:pt x="0" y="68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880802" y="5474274"/>
              <a:ext cx="72543" cy="79643"/>
            </a:xfrm>
            <a:custGeom>
              <a:avLst/>
              <a:pathLst>
                <a:path w="72543" h="79643">
                  <a:moveTo>
                    <a:pt x="0" y="4321"/>
                  </a:moveTo>
                  <a:lnTo>
                    <a:pt x="8026" y="0"/>
                  </a:lnTo>
                  <a:lnTo>
                    <a:pt x="9063" y="1796"/>
                  </a:lnTo>
                  <a:lnTo>
                    <a:pt x="10075" y="3605"/>
                  </a:lnTo>
                  <a:lnTo>
                    <a:pt x="11063" y="5426"/>
                  </a:lnTo>
                  <a:lnTo>
                    <a:pt x="12026" y="7260"/>
                  </a:lnTo>
                  <a:lnTo>
                    <a:pt x="12965" y="9106"/>
                  </a:lnTo>
                  <a:lnTo>
                    <a:pt x="13878" y="10964"/>
                  </a:lnTo>
                  <a:lnTo>
                    <a:pt x="14768" y="12835"/>
                  </a:lnTo>
                  <a:lnTo>
                    <a:pt x="15632" y="14718"/>
                  </a:lnTo>
                  <a:lnTo>
                    <a:pt x="16472" y="16614"/>
                  </a:lnTo>
                  <a:lnTo>
                    <a:pt x="17286" y="18521"/>
                  </a:lnTo>
                  <a:lnTo>
                    <a:pt x="72543" y="73778"/>
                  </a:lnTo>
                  <a:lnTo>
                    <a:pt x="66678" y="79643"/>
                  </a:lnTo>
                  <a:lnTo>
                    <a:pt x="24387" y="37352"/>
                  </a:lnTo>
                  <a:lnTo>
                    <a:pt x="24927" y="39009"/>
                  </a:lnTo>
                  <a:lnTo>
                    <a:pt x="25436" y="40649"/>
                  </a:lnTo>
                  <a:lnTo>
                    <a:pt x="25915" y="42269"/>
                  </a:lnTo>
                  <a:lnTo>
                    <a:pt x="26362" y="43871"/>
                  </a:lnTo>
                  <a:lnTo>
                    <a:pt x="26779" y="45455"/>
                  </a:lnTo>
                  <a:lnTo>
                    <a:pt x="27165" y="47020"/>
                  </a:lnTo>
                  <a:lnTo>
                    <a:pt x="27520" y="48567"/>
                  </a:lnTo>
                  <a:lnTo>
                    <a:pt x="27844" y="50095"/>
                  </a:lnTo>
                  <a:lnTo>
                    <a:pt x="28137" y="51604"/>
                  </a:lnTo>
                  <a:lnTo>
                    <a:pt x="28400" y="53095"/>
                  </a:lnTo>
                  <a:lnTo>
                    <a:pt x="19139" y="50008"/>
                  </a:lnTo>
                  <a:lnTo>
                    <a:pt x="17836" y="45106"/>
                  </a:lnTo>
                  <a:lnTo>
                    <a:pt x="16397" y="40278"/>
                  </a:lnTo>
                  <a:lnTo>
                    <a:pt x="14823" y="35524"/>
                  </a:lnTo>
                  <a:lnTo>
                    <a:pt x="13113" y="30844"/>
                  </a:lnTo>
                  <a:lnTo>
                    <a:pt x="11267" y="26239"/>
                  </a:lnTo>
                  <a:lnTo>
                    <a:pt x="9285" y="21707"/>
                  </a:lnTo>
                  <a:lnTo>
                    <a:pt x="7167" y="17249"/>
                  </a:lnTo>
                  <a:lnTo>
                    <a:pt x="4914" y="12866"/>
                  </a:lnTo>
                  <a:lnTo>
                    <a:pt x="2525" y="8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891915" y="5423648"/>
              <a:ext cx="116378" cy="120082"/>
            </a:xfrm>
            <a:custGeom>
              <a:avLst/>
              <a:pathLst>
                <a:path w="116378" h="120082">
                  <a:moveTo>
                    <a:pt x="0" y="48774"/>
                  </a:moveTo>
                  <a:lnTo>
                    <a:pt x="48774" y="0"/>
                  </a:lnTo>
                  <a:lnTo>
                    <a:pt x="54330" y="5556"/>
                  </a:lnTo>
                  <a:lnTo>
                    <a:pt x="32721" y="27165"/>
                  </a:lnTo>
                  <a:lnTo>
                    <a:pt x="39821" y="34265"/>
                  </a:lnTo>
                  <a:lnTo>
                    <a:pt x="58343" y="15743"/>
                  </a:lnTo>
                  <a:lnTo>
                    <a:pt x="88595" y="45995"/>
                  </a:lnTo>
                  <a:lnTo>
                    <a:pt x="69147" y="65443"/>
                  </a:lnTo>
                  <a:lnTo>
                    <a:pt x="70398" y="67107"/>
                  </a:lnTo>
                  <a:lnTo>
                    <a:pt x="71555" y="68765"/>
                  </a:lnTo>
                  <a:lnTo>
                    <a:pt x="72620" y="70416"/>
                  </a:lnTo>
                  <a:lnTo>
                    <a:pt x="73593" y="72062"/>
                  </a:lnTo>
                  <a:lnTo>
                    <a:pt x="74472" y="73701"/>
                  </a:lnTo>
                  <a:lnTo>
                    <a:pt x="75260" y="75334"/>
                  </a:lnTo>
                  <a:lnTo>
                    <a:pt x="75954" y="76961"/>
                  </a:lnTo>
                  <a:lnTo>
                    <a:pt x="76556" y="78581"/>
                  </a:lnTo>
                  <a:lnTo>
                    <a:pt x="77066" y="80196"/>
                  </a:lnTo>
                  <a:lnTo>
                    <a:pt x="77482" y="81804"/>
                  </a:lnTo>
                  <a:lnTo>
                    <a:pt x="80714" y="80455"/>
                  </a:lnTo>
                  <a:lnTo>
                    <a:pt x="83990" y="78878"/>
                  </a:lnTo>
                  <a:lnTo>
                    <a:pt x="87308" y="77072"/>
                  </a:lnTo>
                  <a:lnTo>
                    <a:pt x="90670" y="75037"/>
                  </a:lnTo>
                  <a:lnTo>
                    <a:pt x="94075" y="72775"/>
                  </a:lnTo>
                  <a:lnTo>
                    <a:pt x="97523" y="70283"/>
                  </a:lnTo>
                  <a:lnTo>
                    <a:pt x="101014" y="67564"/>
                  </a:lnTo>
                  <a:lnTo>
                    <a:pt x="104549" y="64616"/>
                  </a:lnTo>
                  <a:lnTo>
                    <a:pt x="108127" y="61439"/>
                  </a:lnTo>
                  <a:lnTo>
                    <a:pt x="111748" y="58034"/>
                  </a:lnTo>
                  <a:lnTo>
                    <a:pt x="116378" y="66369"/>
                  </a:lnTo>
                  <a:lnTo>
                    <a:pt x="112661" y="69845"/>
                  </a:lnTo>
                  <a:lnTo>
                    <a:pt x="108920" y="73111"/>
                  </a:lnTo>
                  <a:lnTo>
                    <a:pt x="105154" y="76167"/>
                  </a:lnTo>
                  <a:lnTo>
                    <a:pt x="101363" y="79013"/>
                  </a:lnTo>
                  <a:lnTo>
                    <a:pt x="97548" y="81650"/>
                  </a:lnTo>
                  <a:lnTo>
                    <a:pt x="93707" y="84076"/>
                  </a:lnTo>
                  <a:lnTo>
                    <a:pt x="89842" y="86292"/>
                  </a:lnTo>
                  <a:lnTo>
                    <a:pt x="85953" y="88299"/>
                  </a:lnTo>
                  <a:lnTo>
                    <a:pt x="82039" y="90096"/>
                  </a:lnTo>
                  <a:lnTo>
                    <a:pt x="78100" y="91682"/>
                  </a:lnTo>
                  <a:lnTo>
                    <a:pt x="77816" y="94356"/>
                  </a:lnTo>
                  <a:lnTo>
                    <a:pt x="77334" y="97066"/>
                  </a:lnTo>
                  <a:lnTo>
                    <a:pt x="76655" y="99813"/>
                  </a:lnTo>
                  <a:lnTo>
                    <a:pt x="75778" y="102598"/>
                  </a:lnTo>
                  <a:lnTo>
                    <a:pt x="74704" y="105419"/>
                  </a:lnTo>
                  <a:lnTo>
                    <a:pt x="73432" y="108278"/>
                  </a:lnTo>
                  <a:lnTo>
                    <a:pt x="71963" y="111173"/>
                  </a:lnTo>
                  <a:lnTo>
                    <a:pt x="70296" y="114106"/>
                  </a:lnTo>
                  <a:lnTo>
                    <a:pt x="68431" y="117076"/>
                  </a:lnTo>
                  <a:lnTo>
                    <a:pt x="66369" y="120082"/>
                  </a:lnTo>
                  <a:lnTo>
                    <a:pt x="57726" y="116378"/>
                  </a:lnTo>
                  <a:lnTo>
                    <a:pt x="59448" y="113878"/>
                  </a:lnTo>
                  <a:lnTo>
                    <a:pt x="61035" y="111439"/>
                  </a:lnTo>
                  <a:lnTo>
                    <a:pt x="62486" y="109062"/>
                  </a:lnTo>
                  <a:lnTo>
                    <a:pt x="63801" y="106747"/>
                  </a:lnTo>
                  <a:lnTo>
                    <a:pt x="64980" y="104493"/>
                  </a:lnTo>
                  <a:lnTo>
                    <a:pt x="66023" y="102301"/>
                  </a:lnTo>
                  <a:lnTo>
                    <a:pt x="66931" y="100171"/>
                  </a:lnTo>
                  <a:lnTo>
                    <a:pt x="67703" y="98103"/>
                  </a:lnTo>
                  <a:lnTo>
                    <a:pt x="68339" y="96097"/>
                  </a:lnTo>
                  <a:lnTo>
                    <a:pt x="68839" y="94152"/>
                  </a:lnTo>
                  <a:lnTo>
                    <a:pt x="66879" y="94501"/>
                  </a:lnTo>
                  <a:lnTo>
                    <a:pt x="64949" y="94806"/>
                  </a:lnTo>
                  <a:lnTo>
                    <a:pt x="63051" y="95069"/>
                  </a:lnTo>
                  <a:lnTo>
                    <a:pt x="61183" y="95288"/>
                  </a:lnTo>
                  <a:lnTo>
                    <a:pt x="59346" y="95464"/>
                  </a:lnTo>
                  <a:lnTo>
                    <a:pt x="57540" y="95597"/>
                  </a:lnTo>
                  <a:lnTo>
                    <a:pt x="55765" y="95686"/>
                  </a:lnTo>
                  <a:lnTo>
                    <a:pt x="54021" y="95732"/>
                  </a:lnTo>
                  <a:lnTo>
                    <a:pt x="52308" y="95735"/>
                  </a:lnTo>
                  <a:lnTo>
                    <a:pt x="50626" y="95695"/>
                  </a:lnTo>
                  <a:lnTo>
                    <a:pt x="49391" y="87052"/>
                  </a:lnTo>
                  <a:lnTo>
                    <a:pt x="51363" y="87141"/>
                  </a:lnTo>
                  <a:lnTo>
                    <a:pt x="53330" y="87163"/>
                  </a:lnTo>
                  <a:lnTo>
                    <a:pt x="55290" y="87117"/>
                  </a:lnTo>
                  <a:lnTo>
                    <a:pt x="57244" y="87002"/>
                  </a:lnTo>
                  <a:lnTo>
                    <a:pt x="59192" y="86820"/>
                  </a:lnTo>
                  <a:lnTo>
                    <a:pt x="61134" y="86570"/>
                  </a:lnTo>
                  <a:lnTo>
                    <a:pt x="63069" y="86252"/>
                  </a:lnTo>
                  <a:lnTo>
                    <a:pt x="64999" y="85866"/>
                  </a:lnTo>
                  <a:lnTo>
                    <a:pt x="66922" y="85413"/>
                  </a:lnTo>
                  <a:lnTo>
                    <a:pt x="68839" y="84891"/>
                  </a:lnTo>
                  <a:lnTo>
                    <a:pt x="68617" y="83588"/>
                  </a:lnTo>
                  <a:lnTo>
                    <a:pt x="68320" y="82273"/>
                  </a:lnTo>
                  <a:lnTo>
                    <a:pt x="67950" y="80946"/>
                  </a:lnTo>
                  <a:lnTo>
                    <a:pt x="67505" y="79606"/>
                  </a:lnTo>
                  <a:lnTo>
                    <a:pt x="66987" y="78254"/>
                  </a:lnTo>
                  <a:lnTo>
                    <a:pt x="66394" y="76890"/>
                  </a:lnTo>
                  <a:lnTo>
                    <a:pt x="65727" y="75513"/>
                  </a:lnTo>
                  <a:lnTo>
                    <a:pt x="64986" y="74124"/>
                  </a:lnTo>
                  <a:lnTo>
                    <a:pt x="64171" y="72722"/>
                  </a:lnTo>
                  <a:lnTo>
                    <a:pt x="63282" y="71308"/>
                  </a:lnTo>
                  <a:lnTo>
                    <a:pt x="45378" y="89213"/>
                  </a:lnTo>
                  <a:lnTo>
                    <a:pt x="15126" y="58960"/>
                  </a:lnTo>
                  <a:lnTo>
                    <a:pt x="33647" y="40439"/>
                  </a:lnTo>
                  <a:lnTo>
                    <a:pt x="26547" y="33339"/>
                  </a:lnTo>
                  <a:lnTo>
                    <a:pt x="5556" y="543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918154" y="5469335"/>
              <a:ext cx="19756" cy="19756"/>
            </a:xfrm>
            <a:custGeom>
              <a:avLst/>
              <a:pathLst>
                <a:path w="19756" h="19756">
                  <a:moveTo>
                    <a:pt x="7100" y="19756"/>
                  </a:moveTo>
                  <a:lnTo>
                    <a:pt x="19756" y="7100"/>
                  </a:lnTo>
                  <a:lnTo>
                    <a:pt x="12656" y="0"/>
                  </a:lnTo>
                  <a:lnTo>
                    <a:pt x="0" y="12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936984" y="5450505"/>
              <a:ext cx="19756" cy="19756"/>
            </a:xfrm>
            <a:custGeom>
              <a:avLst/>
              <a:pathLst>
                <a:path w="19756" h="19756">
                  <a:moveTo>
                    <a:pt x="0" y="12656"/>
                  </a:moveTo>
                  <a:lnTo>
                    <a:pt x="7100" y="19756"/>
                  </a:lnTo>
                  <a:lnTo>
                    <a:pt x="19756" y="7100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930810" y="5481992"/>
              <a:ext cx="19447" cy="19447"/>
            </a:xfrm>
            <a:custGeom>
              <a:avLst/>
              <a:pathLst>
                <a:path w="19447" h="19447">
                  <a:moveTo>
                    <a:pt x="6791" y="19447"/>
                  </a:moveTo>
                  <a:lnTo>
                    <a:pt x="19447" y="6791"/>
                  </a:lnTo>
                  <a:lnTo>
                    <a:pt x="12656" y="0"/>
                  </a:lnTo>
                  <a:lnTo>
                    <a:pt x="0" y="12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949641" y="5463161"/>
              <a:ext cx="19447" cy="19756"/>
            </a:xfrm>
            <a:custGeom>
              <a:avLst/>
              <a:pathLst>
                <a:path w="19447" h="19756">
                  <a:moveTo>
                    <a:pt x="0" y="12656"/>
                  </a:moveTo>
                  <a:lnTo>
                    <a:pt x="3395" y="16052"/>
                  </a:lnTo>
                  <a:lnTo>
                    <a:pt x="3759" y="16422"/>
                  </a:lnTo>
                  <a:lnTo>
                    <a:pt x="4111" y="16793"/>
                  </a:lnTo>
                  <a:lnTo>
                    <a:pt x="4451" y="17163"/>
                  </a:lnTo>
                  <a:lnTo>
                    <a:pt x="4778" y="17533"/>
                  </a:lnTo>
                  <a:lnTo>
                    <a:pt x="5093" y="17904"/>
                  </a:lnTo>
                  <a:lnTo>
                    <a:pt x="5396" y="18274"/>
                  </a:lnTo>
                  <a:lnTo>
                    <a:pt x="5686" y="18645"/>
                  </a:lnTo>
                  <a:lnTo>
                    <a:pt x="5964" y="19015"/>
                  </a:lnTo>
                  <a:lnTo>
                    <a:pt x="6229" y="19386"/>
                  </a:lnTo>
                  <a:lnTo>
                    <a:pt x="6482" y="19756"/>
                  </a:lnTo>
                  <a:lnTo>
                    <a:pt x="19447" y="6791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955197" y="5374874"/>
              <a:ext cx="87978" cy="91374"/>
            </a:xfrm>
            <a:custGeom>
              <a:avLst/>
              <a:pathLst>
                <a:path w="87978" h="91374">
                  <a:moveTo>
                    <a:pt x="28708" y="0"/>
                  </a:moveTo>
                  <a:lnTo>
                    <a:pt x="37043" y="2778"/>
                  </a:lnTo>
                  <a:lnTo>
                    <a:pt x="25930" y="21300"/>
                  </a:lnTo>
                  <a:lnTo>
                    <a:pt x="38278" y="33647"/>
                  </a:lnTo>
                  <a:lnTo>
                    <a:pt x="53095" y="18830"/>
                  </a:lnTo>
                  <a:lnTo>
                    <a:pt x="58960" y="24695"/>
                  </a:lnTo>
                  <a:lnTo>
                    <a:pt x="44143" y="39513"/>
                  </a:lnTo>
                  <a:lnTo>
                    <a:pt x="48774" y="44143"/>
                  </a:lnTo>
                  <a:lnTo>
                    <a:pt x="52070" y="44112"/>
                  </a:lnTo>
                  <a:lnTo>
                    <a:pt x="55417" y="44143"/>
                  </a:lnTo>
                  <a:lnTo>
                    <a:pt x="58812" y="44236"/>
                  </a:lnTo>
                  <a:lnTo>
                    <a:pt x="62257" y="44390"/>
                  </a:lnTo>
                  <a:lnTo>
                    <a:pt x="65752" y="44606"/>
                  </a:lnTo>
                  <a:lnTo>
                    <a:pt x="69296" y="44884"/>
                  </a:lnTo>
                  <a:lnTo>
                    <a:pt x="72889" y="45224"/>
                  </a:lnTo>
                  <a:lnTo>
                    <a:pt x="76531" y="45625"/>
                  </a:lnTo>
                  <a:lnTo>
                    <a:pt x="80223" y="46088"/>
                  </a:lnTo>
                  <a:lnTo>
                    <a:pt x="83965" y="46613"/>
                  </a:lnTo>
                  <a:lnTo>
                    <a:pt x="84274" y="55565"/>
                  </a:lnTo>
                  <a:lnTo>
                    <a:pt x="81613" y="55145"/>
                  </a:lnTo>
                  <a:lnTo>
                    <a:pt x="78939" y="54750"/>
                  </a:lnTo>
                  <a:lnTo>
                    <a:pt x="76254" y="54379"/>
                  </a:lnTo>
                  <a:lnTo>
                    <a:pt x="73556" y="54034"/>
                  </a:lnTo>
                  <a:lnTo>
                    <a:pt x="70845" y="53713"/>
                  </a:lnTo>
                  <a:lnTo>
                    <a:pt x="68123" y="53416"/>
                  </a:lnTo>
                  <a:lnTo>
                    <a:pt x="65388" y="53145"/>
                  </a:lnTo>
                  <a:lnTo>
                    <a:pt x="62640" y="52898"/>
                  </a:lnTo>
                  <a:lnTo>
                    <a:pt x="59880" y="52675"/>
                  </a:lnTo>
                  <a:lnTo>
                    <a:pt x="57108" y="52478"/>
                  </a:lnTo>
                  <a:lnTo>
                    <a:pt x="87978" y="83348"/>
                  </a:lnTo>
                  <a:lnTo>
                    <a:pt x="81804" y="89521"/>
                  </a:lnTo>
                  <a:lnTo>
                    <a:pt x="50008" y="57726"/>
                  </a:lnTo>
                  <a:lnTo>
                    <a:pt x="50888" y="61007"/>
                  </a:lnTo>
                  <a:lnTo>
                    <a:pt x="51675" y="64307"/>
                  </a:lnTo>
                  <a:lnTo>
                    <a:pt x="52370" y="67626"/>
                  </a:lnTo>
                  <a:lnTo>
                    <a:pt x="52972" y="70963"/>
                  </a:lnTo>
                  <a:lnTo>
                    <a:pt x="53481" y="74318"/>
                  </a:lnTo>
                  <a:lnTo>
                    <a:pt x="53898" y="77692"/>
                  </a:lnTo>
                  <a:lnTo>
                    <a:pt x="54222" y="81085"/>
                  </a:lnTo>
                  <a:lnTo>
                    <a:pt x="54454" y="84496"/>
                  </a:lnTo>
                  <a:lnTo>
                    <a:pt x="54592" y="87925"/>
                  </a:lnTo>
                  <a:lnTo>
                    <a:pt x="54639" y="91374"/>
                  </a:lnTo>
                  <a:lnTo>
                    <a:pt x="44760" y="90139"/>
                  </a:lnTo>
                  <a:lnTo>
                    <a:pt x="44909" y="85478"/>
                  </a:lnTo>
                  <a:lnTo>
                    <a:pt x="44859" y="80878"/>
                  </a:lnTo>
                  <a:lnTo>
                    <a:pt x="44612" y="76340"/>
                  </a:lnTo>
                  <a:lnTo>
                    <a:pt x="44168" y="71864"/>
                  </a:lnTo>
                  <a:lnTo>
                    <a:pt x="43526" y="67450"/>
                  </a:lnTo>
                  <a:lnTo>
                    <a:pt x="42686" y="63097"/>
                  </a:lnTo>
                  <a:lnTo>
                    <a:pt x="41649" y="58806"/>
                  </a:lnTo>
                  <a:lnTo>
                    <a:pt x="40414" y="54577"/>
                  </a:lnTo>
                  <a:lnTo>
                    <a:pt x="38982" y="50410"/>
                  </a:lnTo>
                  <a:lnTo>
                    <a:pt x="37352" y="46304"/>
                  </a:lnTo>
                  <a:lnTo>
                    <a:pt x="21917" y="61739"/>
                  </a:lnTo>
                  <a:lnTo>
                    <a:pt x="16052" y="55874"/>
                  </a:lnTo>
                  <a:lnTo>
                    <a:pt x="32104" y="39821"/>
                  </a:lnTo>
                  <a:lnTo>
                    <a:pt x="20682" y="28400"/>
                  </a:lnTo>
                  <a:lnTo>
                    <a:pt x="8643" y="45378"/>
                  </a:lnTo>
                  <a:lnTo>
                    <a:pt x="0" y="41674"/>
                  </a:lnTo>
                  <a:lnTo>
                    <a:pt x="3343" y="37423"/>
                  </a:lnTo>
                  <a:lnTo>
                    <a:pt x="6581" y="33191"/>
                  </a:lnTo>
                  <a:lnTo>
                    <a:pt x="9714" y="28977"/>
                  </a:lnTo>
                  <a:lnTo>
                    <a:pt x="12742" y="24782"/>
                  </a:lnTo>
                  <a:lnTo>
                    <a:pt x="15666" y="20605"/>
                  </a:lnTo>
                  <a:lnTo>
                    <a:pt x="18484" y="16447"/>
                  </a:lnTo>
                  <a:lnTo>
                    <a:pt x="21198" y="12307"/>
                  </a:lnTo>
                  <a:lnTo>
                    <a:pt x="23806" y="8186"/>
                  </a:lnTo>
                  <a:lnTo>
                    <a:pt x="26310" y="40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008293" y="5344931"/>
              <a:ext cx="73624" cy="87978"/>
            </a:xfrm>
            <a:custGeom>
              <a:avLst/>
              <a:pathLst>
                <a:path w="73624" h="87978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6916" y="81227"/>
                  </a:lnTo>
                  <a:lnTo>
                    <a:pt x="65900" y="82150"/>
                  </a:lnTo>
                  <a:lnTo>
                    <a:pt x="64866" y="83030"/>
                  </a:lnTo>
                  <a:lnTo>
                    <a:pt x="63813" y="83866"/>
                  </a:lnTo>
                  <a:lnTo>
                    <a:pt x="62742" y="84659"/>
                  </a:lnTo>
                  <a:lnTo>
                    <a:pt x="61652" y="85410"/>
                  </a:lnTo>
                  <a:lnTo>
                    <a:pt x="60544" y="86117"/>
                  </a:lnTo>
                  <a:lnTo>
                    <a:pt x="59417" y="86780"/>
                  </a:lnTo>
                  <a:lnTo>
                    <a:pt x="58272" y="87401"/>
                  </a:lnTo>
                  <a:lnTo>
                    <a:pt x="57108" y="87978"/>
                  </a:lnTo>
                  <a:lnTo>
                    <a:pt x="49391" y="82730"/>
                  </a:lnTo>
                  <a:lnTo>
                    <a:pt x="50792" y="82032"/>
                  </a:lnTo>
                  <a:lnTo>
                    <a:pt x="52157" y="81298"/>
                  </a:lnTo>
                  <a:lnTo>
                    <a:pt x="53484" y="80526"/>
                  </a:lnTo>
                  <a:lnTo>
                    <a:pt x="54775" y="79717"/>
                  </a:lnTo>
                  <a:lnTo>
                    <a:pt x="56028" y="78871"/>
                  </a:lnTo>
                  <a:lnTo>
                    <a:pt x="57244" y="77989"/>
                  </a:lnTo>
                  <a:lnTo>
                    <a:pt x="58423" y="77069"/>
                  </a:lnTo>
                  <a:lnTo>
                    <a:pt x="59566" y="76112"/>
                  </a:lnTo>
                  <a:lnTo>
                    <a:pt x="60671" y="75118"/>
                  </a:lnTo>
                  <a:lnTo>
                    <a:pt x="61739" y="74087"/>
                  </a:lnTo>
                  <a:lnTo>
                    <a:pt x="62294" y="73469"/>
                  </a:lnTo>
                  <a:lnTo>
                    <a:pt x="62727" y="72852"/>
                  </a:lnTo>
                  <a:lnTo>
                    <a:pt x="63035" y="72234"/>
                  </a:lnTo>
                  <a:lnTo>
                    <a:pt x="63221" y="71617"/>
                  </a:lnTo>
                  <a:lnTo>
                    <a:pt x="63282" y="71000"/>
                  </a:lnTo>
                  <a:lnTo>
                    <a:pt x="63221" y="70382"/>
                  </a:lnTo>
                  <a:lnTo>
                    <a:pt x="63035" y="69765"/>
                  </a:lnTo>
                  <a:lnTo>
                    <a:pt x="62727" y="69147"/>
                  </a:lnTo>
                  <a:lnTo>
                    <a:pt x="62294" y="68530"/>
                  </a:lnTo>
                  <a:lnTo>
                    <a:pt x="61739" y="679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999958" y="5369935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039472" y="5269917"/>
              <a:ext cx="67913" cy="131195"/>
            </a:xfrm>
            <a:custGeom>
              <a:avLst/>
              <a:pathLst>
                <a:path w="67913" h="131195">
                  <a:moveTo>
                    <a:pt x="25313" y="24078"/>
                  </a:moveTo>
                  <a:lnTo>
                    <a:pt x="26242" y="24278"/>
                  </a:lnTo>
                  <a:lnTo>
                    <a:pt x="27177" y="24510"/>
                  </a:lnTo>
                  <a:lnTo>
                    <a:pt x="28119" y="24772"/>
                  </a:lnTo>
                  <a:lnTo>
                    <a:pt x="29066" y="25066"/>
                  </a:lnTo>
                  <a:lnTo>
                    <a:pt x="30020" y="25390"/>
                  </a:lnTo>
                  <a:lnTo>
                    <a:pt x="30980" y="25745"/>
                  </a:lnTo>
                  <a:lnTo>
                    <a:pt x="31946" y="26131"/>
                  </a:lnTo>
                  <a:lnTo>
                    <a:pt x="32919" y="26547"/>
                  </a:lnTo>
                  <a:lnTo>
                    <a:pt x="33897" y="26995"/>
                  </a:lnTo>
                  <a:lnTo>
                    <a:pt x="34882" y="27473"/>
                  </a:lnTo>
                  <a:lnTo>
                    <a:pt x="62356" y="0"/>
                  </a:lnTo>
                  <a:lnTo>
                    <a:pt x="67913" y="5556"/>
                  </a:lnTo>
                  <a:lnTo>
                    <a:pt x="11730" y="61739"/>
                  </a:lnTo>
                  <a:lnTo>
                    <a:pt x="35808" y="85817"/>
                  </a:lnTo>
                  <a:lnTo>
                    <a:pt x="39636" y="89805"/>
                  </a:lnTo>
                  <a:lnTo>
                    <a:pt x="43217" y="93868"/>
                  </a:lnTo>
                  <a:lnTo>
                    <a:pt x="46551" y="98004"/>
                  </a:lnTo>
                  <a:lnTo>
                    <a:pt x="49638" y="102215"/>
                  </a:lnTo>
                  <a:lnTo>
                    <a:pt x="52478" y="106500"/>
                  </a:lnTo>
                  <a:lnTo>
                    <a:pt x="55071" y="110859"/>
                  </a:lnTo>
                  <a:lnTo>
                    <a:pt x="57417" y="115291"/>
                  </a:lnTo>
                  <a:lnTo>
                    <a:pt x="59516" y="119798"/>
                  </a:lnTo>
                  <a:lnTo>
                    <a:pt x="61368" y="124379"/>
                  </a:lnTo>
                  <a:lnTo>
                    <a:pt x="62974" y="129035"/>
                  </a:lnTo>
                  <a:lnTo>
                    <a:pt x="53404" y="131195"/>
                  </a:lnTo>
                  <a:lnTo>
                    <a:pt x="52469" y="128584"/>
                  </a:lnTo>
                  <a:lnTo>
                    <a:pt x="51515" y="126059"/>
                  </a:lnTo>
                  <a:lnTo>
                    <a:pt x="50542" y="123620"/>
                  </a:lnTo>
                  <a:lnTo>
                    <a:pt x="49551" y="121268"/>
                  </a:lnTo>
                  <a:lnTo>
                    <a:pt x="48542" y="119002"/>
                  </a:lnTo>
                  <a:lnTo>
                    <a:pt x="47514" y="116823"/>
                  </a:lnTo>
                  <a:lnTo>
                    <a:pt x="46468" y="114730"/>
                  </a:lnTo>
                  <a:lnTo>
                    <a:pt x="45403" y="112723"/>
                  </a:lnTo>
                  <a:lnTo>
                    <a:pt x="44319" y="110803"/>
                  </a:lnTo>
                  <a:lnTo>
                    <a:pt x="43217" y="108969"/>
                  </a:lnTo>
                  <a:lnTo>
                    <a:pt x="42059" y="107167"/>
                  </a:lnTo>
                  <a:lnTo>
                    <a:pt x="40809" y="105339"/>
                  </a:lnTo>
                  <a:lnTo>
                    <a:pt x="39466" y="103487"/>
                  </a:lnTo>
                  <a:lnTo>
                    <a:pt x="38031" y="101610"/>
                  </a:lnTo>
                  <a:lnTo>
                    <a:pt x="36503" y="99708"/>
                  </a:lnTo>
                  <a:lnTo>
                    <a:pt x="34882" y="97782"/>
                  </a:lnTo>
                  <a:lnTo>
                    <a:pt x="33169" y="95831"/>
                  </a:lnTo>
                  <a:lnTo>
                    <a:pt x="31363" y="93856"/>
                  </a:lnTo>
                  <a:lnTo>
                    <a:pt x="29465" y="91855"/>
                  </a:lnTo>
                  <a:lnTo>
                    <a:pt x="27473" y="89830"/>
                  </a:lnTo>
                  <a:lnTo>
                    <a:pt x="0" y="62356"/>
                  </a:lnTo>
                  <a:lnTo>
                    <a:pt x="28091" y="34265"/>
                  </a:lnTo>
                  <a:lnTo>
                    <a:pt x="27409" y="33965"/>
                  </a:lnTo>
                  <a:lnTo>
                    <a:pt x="26720" y="33684"/>
                  </a:lnTo>
                  <a:lnTo>
                    <a:pt x="26026" y="33422"/>
                  </a:lnTo>
                  <a:lnTo>
                    <a:pt x="25325" y="33178"/>
                  </a:lnTo>
                  <a:lnTo>
                    <a:pt x="24618" y="32953"/>
                  </a:lnTo>
                  <a:lnTo>
                    <a:pt x="23905" y="32746"/>
                  </a:lnTo>
                  <a:lnTo>
                    <a:pt x="23186" y="32558"/>
                  </a:lnTo>
                  <a:lnTo>
                    <a:pt x="22460" y="32388"/>
                  </a:lnTo>
                  <a:lnTo>
                    <a:pt x="21729" y="32237"/>
                  </a:lnTo>
                  <a:lnTo>
                    <a:pt x="2099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3077441" y="5288439"/>
              <a:ext cx="86434" cy="98165"/>
            </a:xfrm>
            <a:custGeom>
              <a:avLst/>
              <a:pathLst>
                <a:path w="86434" h="98165">
                  <a:moveTo>
                    <a:pt x="0" y="23769"/>
                  </a:moveTo>
                  <a:lnTo>
                    <a:pt x="6173" y="17595"/>
                  </a:lnTo>
                  <a:lnTo>
                    <a:pt x="15743" y="27165"/>
                  </a:lnTo>
                  <a:lnTo>
                    <a:pt x="42908" y="0"/>
                  </a:lnTo>
                  <a:lnTo>
                    <a:pt x="48774" y="5865"/>
                  </a:lnTo>
                  <a:lnTo>
                    <a:pt x="21608" y="33030"/>
                  </a:lnTo>
                  <a:lnTo>
                    <a:pt x="31487" y="42908"/>
                  </a:lnTo>
                  <a:lnTo>
                    <a:pt x="55256" y="19139"/>
                  </a:lnTo>
                  <a:lnTo>
                    <a:pt x="86434" y="50317"/>
                  </a:lnTo>
                  <a:lnTo>
                    <a:pt x="80261" y="56491"/>
                  </a:lnTo>
                  <a:lnTo>
                    <a:pt x="75939" y="52169"/>
                  </a:lnTo>
                  <a:lnTo>
                    <a:pt x="40439" y="87669"/>
                  </a:lnTo>
                  <a:lnTo>
                    <a:pt x="44760" y="91991"/>
                  </a:lnTo>
                  <a:lnTo>
                    <a:pt x="38587" y="98165"/>
                  </a:lnTo>
                  <a:lnTo>
                    <a:pt x="7408" y="66987"/>
                  </a:lnTo>
                  <a:lnTo>
                    <a:pt x="25313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3096889" y="5319617"/>
              <a:ext cx="50626" cy="50626"/>
            </a:xfrm>
            <a:custGeom>
              <a:avLst/>
              <a:pathLst>
                <a:path w="50626" h="50626">
                  <a:moveTo>
                    <a:pt x="15126" y="50626"/>
                  </a:moveTo>
                  <a:lnTo>
                    <a:pt x="50626" y="15126"/>
                  </a:lnTo>
                  <a:lnTo>
                    <a:pt x="35500" y="0"/>
                  </a:lnTo>
                  <a:lnTo>
                    <a:pt x="0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885990" y="5705796"/>
              <a:ext cx="80878" cy="79026"/>
            </a:xfrm>
            <a:custGeom>
              <a:avLst/>
              <a:pathLst>
                <a:path w="80878" h="79026">
                  <a:moveTo>
                    <a:pt x="0" y="30252"/>
                  </a:moveTo>
                  <a:lnTo>
                    <a:pt x="11730" y="18521"/>
                  </a:lnTo>
                  <a:lnTo>
                    <a:pt x="10680" y="17978"/>
                  </a:lnTo>
                  <a:lnTo>
                    <a:pt x="9631" y="17459"/>
                  </a:lnTo>
                  <a:lnTo>
                    <a:pt x="8581" y="16965"/>
                  </a:lnTo>
                  <a:lnTo>
                    <a:pt x="7532" y="16496"/>
                  </a:lnTo>
                  <a:lnTo>
                    <a:pt x="6482" y="16052"/>
                  </a:lnTo>
                  <a:lnTo>
                    <a:pt x="5433" y="15632"/>
                  </a:lnTo>
                  <a:lnTo>
                    <a:pt x="4383" y="15237"/>
                  </a:lnTo>
                  <a:lnTo>
                    <a:pt x="3333" y="14866"/>
                  </a:lnTo>
                  <a:lnTo>
                    <a:pt x="2284" y="14521"/>
                  </a:lnTo>
                  <a:lnTo>
                    <a:pt x="1234" y="14200"/>
                  </a:lnTo>
                  <a:lnTo>
                    <a:pt x="5556" y="5556"/>
                  </a:lnTo>
                  <a:lnTo>
                    <a:pt x="6908" y="6062"/>
                  </a:lnTo>
                  <a:lnTo>
                    <a:pt x="8248" y="6593"/>
                  </a:lnTo>
                  <a:lnTo>
                    <a:pt x="9575" y="7149"/>
                  </a:lnTo>
                  <a:lnTo>
                    <a:pt x="10890" y="7729"/>
                  </a:lnTo>
                  <a:lnTo>
                    <a:pt x="12193" y="8334"/>
                  </a:lnTo>
                  <a:lnTo>
                    <a:pt x="13483" y="8964"/>
                  </a:lnTo>
                  <a:lnTo>
                    <a:pt x="14761" y="9618"/>
                  </a:lnTo>
                  <a:lnTo>
                    <a:pt x="16027" y="10298"/>
                  </a:lnTo>
                  <a:lnTo>
                    <a:pt x="17280" y="11001"/>
                  </a:lnTo>
                  <a:lnTo>
                    <a:pt x="18521" y="11730"/>
                  </a:lnTo>
                  <a:lnTo>
                    <a:pt x="30252" y="0"/>
                  </a:lnTo>
                  <a:lnTo>
                    <a:pt x="36117" y="5865"/>
                  </a:lnTo>
                  <a:lnTo>
                    <a:pt x="37074" y="8921"/>
                  </a:lnTo>
                  <a:lnTo>
                    <a:pt x="37969" y="11915"/>
                  </a:lnTo>
                  <a:lnTo>
                    <a:pt x="38803" y="14848"/>
                  </a:lnTo>
                  <a:lnTo>
                    <a:pt x="39574" y="17719"/>
                  </a:lnTo>
                  <a:lnTo>
                    <a:pt x="40284" y="20528"/>
                  </a:lnTo>
                  <a:lnTo>
                    <a:pt x="40933" y="23275"/>
                  </a:lnTo>
                  <a:lnTo>
                    <a:pt x="41519" y="25961"/>
                  </a:lnTo>
                  <a:lnTo>
                    <a:pt x="42044" y="28585"/>
                  </a:lnTo>
                  <a:lnTo>
                    <a:pt x="42507" y="31147"/>
                  </a:lnTo>
                  <a:lnTo>
                    <a:pt x="42908" y="33647"/>
                  </a:lnTo>
                  <a:lnTo>
                    <a:pt x="45656" y="33240"/>
                  </a:lnTo>
                  <a:lnTo>
                    <a:pt x="48341" y="32882"/>
                  </a:lnTo>
                  <a:lnTo>
                    <a:pt x="50965" y="32573"/>
                  </a:lnTo>
                  <a:lnTo>
                    <a:pt x="53527" y="32314"/>
                  </a:lnTo>
                  <a:lnTo>
                    <a:pt x="56028" y="32104"/>
                  </a:lnTo>
                  <a:lnTo>
                    <a:pt x="58467" y="31943"/>
                  </a:lnTo>
                  <a:lnTo>
                    <a:pt x="60844" y="31832"/>
                  </a:lnTo>
                  <a:lnTo>
                    <a:pt x="63159" y="31771"/>
                  </a:lnTo>
                  <a:lnTo>
                    <a:pt x="65412" y="31758"/>
                  </a:lnTo>
                  <a:lnTo>
                    <a:pt x="67604" y="31795"/>
                  </a:lnTo>
                  <a:lnTo>
                    <a:pt x="69456" y="41674"/>
                  </a:lnTo>
                  <a:lnTo>
                    <a:pt x="67305" y="41386"/>
                  </a:lnTo>
                  <a:lnTo>
                    <a:pt x="65171" y="41143"/>
                  </a:lnTo>
                  <a:lnTo>
                    <a:pt x="63057" y="40942"/>
                  </a:lnTo>
                  <a:lnTo>
                    <a:pt x="60961" y="40784"/>
                  </a:lnTo>
                  <a:lnTo>
                    <a:pt x="58883" y="40670"/>
                  </a:lnTo>
                  <a:lnTo>
                    <a:pt x="56824" y="40599"/>
                  </a:lnTo>
                  <a:lnTo>
                    <a:pt x="54784" y="40571"/>
                  </a:lnTo>
                  <a:lnTo>
                    <a:pt x="52762" y="40587"/>
                  </a:lnTo>
                  <a:lnTo>
                    <a:pt x="50758" y="40646"/>
                  </a:lnTo>
                  <a:lnTo>
                    <a:pt x="48774" y="40747"/>
                  </a:lnTo>
                  <a:lnTo>
                    <a:pt x="80878" y="72852"/>
                  </a:lnTo>
                  <a:lnTo>
                    <a:pt x="74704" y="79026"/>
                  </a:lnTo>
                  <a:lnTo>
                    <a:pt x="44143" y="48465"/>
                  </a:lnTo>
                  <a:lnTo>
                    <a:pt x="44236" y="50657"/>
                  </a:lnTo>
                  <a:lnTo>
                    <a:pt x="44267" y="52787"/>
                  </a:lnTo>
                  <a:lnTo>
                    <a:pt x="44236" y="54855"/>
                  </a:lnTo>
                  <a:lnTo>
                    <a:pt x="44143" y="56861"/>
                  </a:lnTo>
                  <a:lnTo>
                    <a:pt x="43989" y="58806"/>
                  </a:lnTo>
                  <a:lnTo>
                    <a:pt x="43773" y="60689"/>
                  </a:lnTo>
                  <a:lnTo>
                    <a:pt x="43495" y="62511"/>
                  </a:lnTo>
                  <a:lnTo>
                    <a:pt x="43155" y="64270"/>
                  </a:lnTo>
                  <a:lnTo>
                    <a:pt x="42754" y="65968"/>
                  </a:lnTo>
                  <a:lnTo>
                    <a:pt x="42291" y="67604"/>
                  </a:lnTo>
                  <a:lnTo>
                    <a:pt x="33030" y="65752"/>
                  </a:lnTo>
                  <a:lnTo>
                    <a:pt x="33987" y="61004"/>
                  </a:lnTo>
                  <a:lnTo>
                    <a:pt x="34635" y="56145"/>
                  </a:lnTo>
                  <a:lnTo>
                    <a:pt x="34975" y="51175"/>
                  </a:lnTo>
                  <a:lnTo>
                    <a:pt x="35006" y="46094"/>
                  </a:lnTo>
                  <a:lnTo>
                    <a:pt x="34728" y="40902"/>
                  </a:lnTo>
                  <a:lnTo>
                    <a:pt x="34141" y="35598"/>
                  </a:lnTo>
                  <a:lnTo>
                    <a:pt x="33246" y="30184"/>
                  </a:lnTo>
                  <a:lnTo>
                    <a:pt x="32042" y="24658"/>
                  </a:lnTo>
                  <a:lnTo>
                    <a:pt x="30530" y="19021"/>
                  </a:lnTo>
                  <a:lnTo>
                    <a:pt x="28708" y="13273"/>
                  </a:lnTo>
                  <a:lnTo>
                    <a:pt x="5865" y="361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923343" y="5674001"/>
              <a:ext cx="91682" cy="92300"/>
            </a:xfrm>
            <a:custGeom>
              <a:avLst/>
              <a:pathLst>
                <a:path w="91682" h="92300">
                  <a:moveTo>
                    <a:pt x="8026" y="43217"/>
                  </a:moveTo>
                  <a:lnTo>
                    <a:pt x="22534" y="28708"/>
                  </a:lnTo>
                  <a:lnTo>
                    <a:pt x="0" y="6173"/>
                  </a:lnTo>
                  <a:lnTo>
                    <a:pt x="6173" y="0"/>
                  </a:lnTo>
                  <a:lnTo>
                    <a:pt x="28708" y="22534"/>
                  </a:lnTo>
                  <a:lnTo>
                    <a:pt x="43526" y="7717"/>
                  </a:lnTo>
                  <a:lnTo>
                    <a:pt x="49391" y="13582"/>
                  </a:lnTo>
                  <a:lnTo>
                    <a:pt x="34573" y="28400"/>
                  </a:lnTo>
                  <a:lnTo>
                    <a:pt x="68221" y="62047"/>
                  </a:lnTo>
                  <a:lnTo>
                    <a:pt x="85817" y="44452"/>
                  </a:lnTo>
                  <a:lnTo>
                    <a:pt x="91682" y="50317"/>
                  </a:lnTo>
                  <a:lnTo>
                    <a:pt x="49700" y="92300"/>
                  </a:lnTo>
                  <a:lnTo>
                    <a:pt x="43834" y="86434"/>
                  </a:lnTo>
                  <a:lnTo>
                    <a:pt x="62047" y="68221"/>
                  </a:lnTo>
                  <a:lnTo>
                    <a:pt x="28400" y="34573"/>
                  </a:lnTo>
                  <a:lnTo>
                    <a:pt x="13891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966251" y="5590035"/>
              <a:ext cx="73469" cy="73469"/>
            </a:xfrm>
            <a:custGeom>
              <a:avLst/>
              <a:pathLst>
                <a:path w="73469" h="73469">
                  <a:moveTo>
                    <a:pt x="0" y="67604"/>
                  </a:moveTo>
                  <a:lnTo>
                    <a:pt x="30252" y="37352"/>
                  </a:lnTo>
                  <a:lnTo>
                    <a:pt x="29017" y="36753"/>
                  </a:lnTo>
                  <a:lnTo>
                    <a:pt x="27782" y="36191"/>
                  </a:lnTo>
                  <a:lnTo>
                    <a:pt x="26547" y="35666"/>
                  </a:lnTo>
                  <a:lnTo>
                    <a:pt x="25313" y="35179"/>
                  </a:lnTo>
                  <a:lnTo>
                    <a:pt x="24078" y="34728"/>
                  </a:lnTo>
                  <a:lnTo>
                    <a:pt x="22843" y="34314"/>
                  </a:lnTo>
                  <a:lnTo>
                    <a:pt x="21608" y="33938"/>
                  </a:lnTo>
                  <a:lnTo>
                    <a:pt x="20373" y="33598"/>
                  </a:lnTo>
                  <a:lnTo>
                    <a:pt x="19139" y="33295"/>
                  </a:lnTo>
                  <a:lnTo>
                    <a:pt x="17904" y="33030"/>
                  </a:lnTo>
                  <a:lnTo>
                    <a:pt x="22226" y="24387"/>
                  </a:lnTo>
                  <a:lnTo>
                    <a:pt x="23766" y="24834"/>
                  </a:lnTo>
                  <a:lnTo>
                    <a:pt x="25300" y="25313"/>
                  </a:lnTo>
                  <a:lnTo>
                    <a:pt x="26828" y="25822"/>
                  </a:lnTo>
                  <a:lnTo>
                    <a:pt x="28350" y="26362"/>
                  </a:lnTo>
                  <a:lnTo>
                    <a:pt x="29866" y="26933"/>
                  </a:lnTo>
                  <a:lnTo>
                    <a:pt x="31375" y="27535"/>
                  </a:lnTo>
                  <a:lnTo>
                    <a:pt x="32879" y="28168"/>
                  </a:lnTo>
                  <a:lnTo>
                    <a:pt x="34376" y="28832"/>
                  </a:lnTo>
                  <a:lnTo>
                    <a:pt x="35867" y="29526"/>
                  </a:lnTo>
                  <a:lnTo>
                    <a:pt x="37352" y="30252"/>
                  </a:lnTo>
                  <a:lnTo>
                    <a:pt x="67604" y="0"/>
                  </a:lnTo>
                  <a:lnTo>
                    <a:pt x="73469" y="5865"/>
                  </a:lnTo>
                  <a:lnTo>
                    <a:pt x="5865" y="734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988478" y="5645292"/>
              <a:ext cx="14607" cy="36734"/>
            </a:xfrm>
            <a:custGeom>
              <a:avLst/>
              <a:pathLst>
                <a:path w="14607" h="36734">
                  <a:moveTo>
                    <a:pt x="5247" y="926"/>
                  </a:moveTo>
                  <a:lnTo>
                    <a:pt x="14200" y="0"/>
                  </a:lnTo>
                  <a:lnTo>
                    <a:pt x="14487" y="3590"/>
                  </a:lnTo>
                  <a:lnTo>
                    <a:pt x="14607" y="7198"/>
                  </a:lnTo>
                  <a:lnTo>
                    <a:pt x="14561" y="10825"/>
                  </a:lnTo>
                  <a:lnTo>
                    <a:pt x="14348" y="14471"/>
                  </a:lnTo>
                  <a:lnTo>
                    <a:pt x="13968" y="18135"/>
                  </a:lnTo>
                  <a:lnTo>
                    <a:pt x="13422" y="21818"/>
                  </a:lnTo>
                  <a:lnTo>
                    <a:pt x="12709" y="25519"/>
                  </a:lnTo>
                  <a:lnTo>
                    <a:pt x="11829" y="29239"/>
                  </a:lnTo>
                  <a:lnTo>
                    <a:pt x="10782" y="32978"/>
                  </a:lnTo>
                  <a:lnTo>
                    <a:pt x="9569" y="36734"/>
                  </a:lnTo>
                  <a:lnTo>
                    <a:pt x="0" y="34573"/>
                  </a:lnTo>
                  <a:lnTo>
                    <a:pt x="1108" y="31403"/>
                  </a:lnTo>
                  <a:lnTo>
                    <a:pt x="2086" y="28190"/>
                  </a:lnTo>
                  <a:lnTo>
                    <a:pt x="2935" y="24933"/>
                  </a:lnTo>
                  <a:lnTo>
                    <a:pt x="3654" y="21633"/>
                  </a:lnTo>
                  <a:lnTo>
                    <a:pt x="4244" y="18290"/>
                  </a:lnTo>
                  <a:lnTo>
                    <a:pt x="4704" y="14903"/>
                  </a:lnTo>
                  <a:lnTo>
                    <a:pt x="5034" y="11474"/>
                  </a:lnTo>
                  <a:lnTo>
                    <a:pt x="5235" y="8001"/>
                  </a:lnTo>
                  <a:lnTo>
                    <a:pt x="5306" y="44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3023052" y="5613805"/>
              <a:ext cx="33647" cy="12965"/>
            </a:xfrm>
            <a:custGeom>
              <a:avLst/>
              <a:pathLst>
                <a:path w="33647" h="12965">
                  <a:moveTo>
                    <a:pt x="0" y="4321"/>
                  </a:moveTo>
                  <a:lnTo>
                    <a:pt x="3272" y="3556"/>
                  </a:lnTo>
                  <a:lnTo>
                    <a:pt x="6544" y="2864"/>
                  </a:lnTo>
                  <a:lnTo>
                    <a:pt x="9816" y="2247"/>
                  </a:lnTo>
                  <a:lnTo>
                    <a:pt x="13088" y="1704"/>
                  </a:lnTo>
                  <a:lnTo>
                    <a:pt x="16360" y="1234"/>
                  </a:lnTo>
                  <a:lnTo>
                    <a:pt x="19633" y="839"/>
                  </a:lnTo>
                  <a:lnTo>
                    <a:pt x="22905" y="518"/>
                  </a:lnTo>
                  <a:lnTo>
                    <a:pt x="26177" y="271"/>
                  </a:lnTo>
                  <a:lnTo>
                    <a:pt x="29449" y="98"/>
                  </a:lnTo>
                  <a:lnTo>
                    <a:pt x="32721" y="0"/>
                  </a:lnTo>
                  <a:lnTo>
                    <a:pt x="33647" y="10186"/>
                  </a:lnTo>
                  <a:lnTo>
                    <a:pt x="30144" y="10159"/>
                  </a:lnTo>
                  <a:lnTo>
                    <a:pt x="26671" y="10199"/>
                  </a:lnTo>
                  <a:lnTo>
                    <a:pt x="23229" y="10307"/>
                  </a:lnTo>
                  <a:lnTo>
                    <a:pt x="19818" y="10483"/>
                  </a:lnTo>
                  <a:lnTo>
                    <a:pt x="16438" y="10727"/>
                  </a:lnTo>
                  <a:lnTo>
                    <a:pt x="13088" y="11038"/>
                  </a:lnTo>
                  <a:lnTo>
                    <a:pt x="9770" y="11418"/>
                  </a:lnTo>
                  <a:lnTo>
                    <a:pt x="6482" y="11866"/>
                  </a:lnTo>
                  <a:lnTo>
                    <a:pt x="3225" y="12381"/>
                  </a:lnTo>
                  <a:lnTo>
                    <a:pt x="0" y="129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3007617" y="5630783"/>
              <a:ext cx="86126" cy="87052"/>
            </a:xfrm>
            <a:custGeom>
              <a:avLst/>
              <a:pathLst>
                <a:path w="86126" h="87052">
                  <a:moveTo>
                    <a:pt x="29634" y="3395"/>
                  </a:moveTo>
                  <a:lnTo>
                    <a:pt x="37969" y="0"/>
                  </a:lnTo>
                  <a:lnTo>
                    <a:pt x="38840" y="2907"/>
                  </a:lnTo>
                  <a:lnTo>
                    <a:pt x="39599" y="5828"/>
                  </a:lnTo>
                  <a:lnTo>
                    <a:pt x="40247" y="8760"/>
                  </a:lnTo>
                  <a:lnTo>
                    <a:pt x="40784" y="11705"/>
                  </a:lnTo>
                  <a:lnTo>
                    <a:pt x="41210" y="14663"/>
                  </a:lnTo>
                  <a:lnTo>
                    <a:pt x="41525" y="17632"/>
                  </a:lnTo>
                  <a:lnTo>
                    <a:pt x="41729" y="20614"/>
                  </a:lnTo>
                  <a:lnTo>
                    <a:pt x="41822" y="23609"/>
                  </a:lnTo>
                  <a:lnTo>
                    <a:pt x="41803" y="26615"/>
                  </a:lnTo>
                  <a:lnTo>
                    <a:pt x="41674" y="29634"/>
                  </a:lnTo>
                  <a:lnTo>
                    <a:pt x="46202" y="28341"/>
                  </a:lnTo>
                  <a:lnTo>
                    <a:pt x="50650" y="26930"/>
                  </a:lnTo>
                  <a:lnTo>
                    <a:pt x="55018" y="25402"/>
                  </a:lnTo>
                  <a:lnTo>
                    <a:pt x="59306" y="23757"/>
                  </a:lnTo>
                  <a:lnTo>
                    <a:pt x="63514" y="21994"/>
                  </a:lnTo>
                  <a:lnTo>
                    <a:pt x="67641" y="20114"/>
                  </a:lnTo>
                  <a:lnTo>
                    <a:pt x="71688" y="18117"/>
                  </a:lnTo>
                  <a:lnTo>
                    <a:pt x="75655" y="16002"/>
                  </a:lnTo>
                  <a:lnTo>
                    <a:pt x="79541" y="13770"/>
                  </a:lnTo>
                  <a:lnTo>
                    <a:pt x="83348" y="11421"/>
                  </a:lnTo>
                  <a:lnTo>
                    <a:pt x="86126" y="21608"/>
                  </a:lnTo>
                  <a:lnTo>
                    <a:pt x="81060" y="24285"/>
                  </a:lnTo>
                  <a:lnTo>
                    <a:pt x="76112" y="26757"/>
                  </a:lnTo>
                  <a:lnTo>
                    <a:pt x="71281" y="29026"/>
                  </a:lnTo>
                  <a:lnTo>
                    <a:pt x="66567" y="31091"/>
                  </a:lnTo>
                  <a:lnTo>
                    <a:pt x="61970" y="32953"/>
                  </a:lnTo>
                  <a:lnTo>
                    <a:pt x="57491" y="34611"/>
                  </a:lnTo>
                  <a:lnTo>
                    <a:pt x="53129" y="36064"/>
                  </a:lnTo>
                  <a:lnTo>
                    <a:pt x="48885" y="37315"/>
                  </a:lnTo>
                  <a:lnTo>
                    <a:pt x="44757" y="38361"/>
                  </a:lnTo>
                  <a:lnTo>
                    <a:pt x="40747" y="39204"/>
                  </a:lnTo>
                  <a:lnTo>
                    <a:pt x="39608" y="44072"/>
                  </a:lnTo>
                  <a:lnTo>
                    <a:pt x="38290" y="48922"/>
                  </a:lnTo>
                  <a:lnTo>
                    <a:pt x="36793" y="53753"/>
                  </a:lnTo>
                  <a:lnTo>
                    <a:pt x="35117" y="58565"/>
                  </a:lnTo>
                  <a:lnTo>
                    <a:pt x="33262" y="63359"/>
                  </a:lnTo>
                  <a:lnTo>
                    <a:pt x="31227" y="68135"/>
                  </a:lnTo>
                  <a:lnTo>
                    <a:pt x="29014" y="72892"/>
                  </a:lnTo>
                  <a:lnTo>
                    <a:pt x="26621" y="77630"/>
                  </a:lnTo>
                  <a:lnTo>
                    <a:pt x="24050" y="82350"/>
                  </a:lnTo>
                  <a:lnTo>
                    <a:pt x="21300" y="87052"/>
                  </a:lnTo>
                  <a:lnTo>
                    <a:pt x="12039" y="83965"/>
                  </a:lnTo>
                  <a:lnTo>
                    <a:pt x="14950" y="79368"/>
                  </a:lnTo>
                  <a:lnTo>
                    <a:pt x="17632" y="74840"/>
                  </a:lnTo>
                  <a:lnTo>
                    <a:pt x="20086" y="70379"/>
                  </a:lnTo>
                  <a:lnTo>
                    <a:pt x="22312" y="65986"/>
                  </a:lnTo>
                  <a:lnTo>
                    <a:pt x="24309" y="61662"/>
                  </a:lnTo>
                  <a:lnTo>
                    <a:pt x="26078" y="57405"/>
                  </a:lnTo>
                  <a:lnTo>
                    <a:pt x="27619" y="53216"/>
                  </a:lnTo>
                  <a:lnTo>
                    <a:pt x="28931" y="49095"/>
                  </a:lnTo>
                  <a:lnTo>
                    <a:pt x="30014" y="45041"/>
                  </a:lnTo>
                  <a:lnTo>
                    <a:pt x="30869" y="41056"/>
                  </a:lnTo>
                  <a:lnTo>
                    <a:pt x="27727" y="41451"/>
                  </a:lnTo>
                  <a:lnTo>
                    <a:pt x="24596" y="41772"/>
                  </a:lnTo>
                  <a:lnTo>
                    <a:pt x="21479" y="42019"/>
                  </a:lnTo>
                  <a:lnTo>
                    <a:pt x="18373" y="42192"/>
                  </a:lnTo>
                  <a:lnTo>
                    <a:pt x="15280" y="42291"/>
                  </a:lnTo>
                  <a:lnTo>
                    <a:pt x="12199" y="42316"/>
                  </a:lnTo>
                  <a:lnTo>
                    <a:pt x="9131" y="42266"/>
                  </a:lnTo>
                  <a:lnTo>
                    <a:pt x="6075" y="42143"/>
                  </a:lnTo>
                  <a:lnTo>
                    <a:pt x="3031" y="41945"/>
                  </a:lnTo>
                  <a:lnTo>
                    <a:pt x="0" y="41674"/>
                  </a:lnTo>
                  <a:lnTo>
                    <a:pt x="1234" y="32413"/>
                  </a:lnTo>
                  <a:lnTo>
                    <a:pt x="4266" y="32795"/>
                  </a:lnTo>
                  <a:lnTo>
                    <a:pt x="7309" y="33079"/>
                  </a:lnTo>
                  <a:lnTo>
                    <a:pt x="10366" y="33265"/>
                  </a:lnTo>
                  <a:lnTo>
                    <a:pt x="13434" y="33351"/>
                  </a:lnTo>
                  <a:lnTo>
                    <a:pt x="16515" y="33339"/>
                  </a:lnTo>
                  <a:lnTo>
                    <a:pt x="19608" y="33228"/>
                  </a:lnTo>
                  <a:lnTo>
                    <a:pt x="22713" y="33018"/>
                  </a:lnTo>
                  <a:lnTo>
                    <a:pt x="25831" y="32709"/>
                  </a:lnTo>
                  <a:lnTo>
                    <a:pt x="28961" y="32301"/>
                  </a:lnTo>
                  <a:lnTo>
                    <a:pt x="32104" y="31795"/>
                  </a:lnTo>
                  <a:lnTo>
                    <a:pt x="32301" y="28955"/>
                  </a:lnTo>
                  <a:lnTo>
                    <a:pt x="32400" y="26115"/>
                  </a:lnTo>
                  <a:lnTo>
                    <a:pt x="32400" y="23275"/>
                  </a:lnTo>
                  <a:lnTo>
                    <a:pt x="32301" y="20435"/>
                  </a:lnTo>
                  <a:lnTo>
                    <a:pt x="32104" y="17595"/>
                  </a:lnTo>
                  <a:lnTo>
                    <a:pt x="31808" y="14755"/>
                  </a:lnTo>
                  <a:lnTo>
                    <a:pt x="31412" y="11915"/>
                  </a:lnTo>
                  <a:lnTo>
                    <a:pt x="30919" y="9075"/>
                  </a:lnTo>
                  <a:lnTo>
                    <a:pt x="30326" y="62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3047747" y="5519344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3084791" y="5531383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3059786" y="5557005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3077073" y="5574292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3102078" y="5548670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3120908" y="5428896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3148074" y="5456679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3166287" y="5493105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3184808" y="5473657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3177400" y="5485387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188204" y="5496192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3199317" y="5348944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3260130" y="5364378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3215678" y="5411918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3298100" y="5290637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3317548" y="5310048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3329278" y="5321778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3443128" y="5348017"/>
              <a:ext cx="75321" cy="75321"/>
            </a:xfrm>
            <a:custGeom>
              <a:avLst/>
              <a:pathLst>
                <a:path w="75321" h="75321">
                  <a:moveTo>
                    <a:pt x="0" y="69456"/>
                  </a:moveTo>
                  <a:lnTo>
                    <a:pt x="18213" y="51243"/>
                  </a:lnTo>
                  <a:lnTo>
                    <a:pt x="11730" y="44760"/>
                  </a:lnTo>
                  <a:lnTo>
                    <a:pt x="18213" y="38278"/>
                  </a:lnTo>
                  <a:lnTo>
                    <a:pt x="24695" y="44760"/>
                  </a:lnTo>
                  <a:lnTo>
                    <a:pt x="44760" y="24695"/>
                  </a:lnTo>
                  <a:lnTo>
                    <a:pt x="38278" y="18213"/>
                  </a:lnTo>
                  <a:lnTo>
                    <a:pt x="44452" y="12039"/>
                  </a:lnTo>
                  <a:lnTo>
                    <a:pt x="50934" y="18521"/>
                  </a:lnTo>
                  <a:lnTo>
                    <a:pt x="69456" y="0"/>
                  </a:lnTo>
                  <a:lnTo>
                    <a:pt x="75321" y="5865"/>
                  </a:lnTo>
                  <a:lnTo>
                    <a:pt x="56800" y="24387"/>
                  </a:lnTo>
                  <a:lnTo>
                    <a:pt x="62356" y="29943"/>
                  </a:lnTo>
                  <a:lnTo>
                    <a:pt x="56182" y="36117"/>
                  </a:lnTo>
                  <a:lnTo>
                    <a:pt x="50626" y="30560"/>
                  </a:lnTo>
                  <a:lnTo>
                    <a:pt x="30560" y="50626"/>
                  </a:lnTo>
                  <a:lnTo>
                    <a:pt x="36117" y="56182"/>
                  </a:lnTo>
                  <a:lnTo>
                    <a:pt x="29634" y="62665"/>
                  </a:lnTo>
                  <a:lnTo>
                    <a:pt x="24078" y="57108"/>
                  </a:lnTo>
                  <a:lnTo>
                    <a:pt x="586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3494989" y="5370861"/>
              <a:ext cx="72352" cy="63591"/>
            </a:xfrm>
            <a:custGeom>
              <a:avLst/>
              <a:pathLst>
                <a:path w="72352" h="63591">
                  <a:moveTo>
                    <a:pt x="0" y="21917"/>
                  </a:moveTo>
                  <a:lnTo>
                    <a:pt x="7408" y="18213"/>
                  </a:lnTo>
                  <a:lnTo>
                    <a:pt x="10804" y="25930"/>
                  </a:lnTo>
                  <a:lnTo>
                    <a:pt x="36734" y="0"/>
                  </a:lnTo>
                  <a:lnTo>
                    <a:pt x="42411" y="5732"/>
                  </a:lnTo>
                  <a:lnTo>
                    <a:pt x="47588" y="11076"/>
                  </a:lnTo>
                  <a:lnTo>
                    <a:pt x="52265" y="16030"/>
                  </a:lnTo>
                  <a:lnTo>
                    <a:pt x="56442" y="20596"/>
                  </a:lnTo>
                  <a:lnTo>
                    <a:pt x="60118" y="24772"/>
                  </a:lnTo>
                  <a:lnTo>
                    <a:pt x="63295" y="28560"/>
                  </a:lnTo>
                  <a:lnTo>
                    <a:pt x="65971" y="31959"/>
                  </a:lnTo>
                  <a:lnTo>
                    <a:pt x="68147" y="34969"/>
                  </a:lnTo>
                  <a:lnTo>
                    <a:pt x="69824" y="37589"/>
                  </a:lnTo>
                  <a:lnTo>
                    <a:pt x="71000" y="39821"/>
                  </a:lnTo>
                  <a:lnTo>
                    <a:pt x="71685" y="41482"/>
                  </a:lnTo>
                  <a:lnTo>
                    <a:pt x="72136" y="43131"/>
                  </a:lnTo>
                  <a:lnTo>
                    <a:pt x="72352" y="44767"/>
                  </a:lnTo>
                  <a:lnTo>
                    <a:pt x="72333" y="46390"/>
                  </a:lnTo>
                  <a:lnTo>
                    <a:pt x="72080" y="48002"/>
                  </a:lnTo>
                  <a:lnTo>
                    <a:pt x="71592" y="49601"/>
                  </a:lnTo>
                  <a:lnTo>
                    <a:pt x="70870" y="51188"/>
                  </a:lnTo>
                  <a:lnTo>
                    <a:pt x="69913" y="52762"/>
                  </a:lnTo>
                  <a:lnTo>
                    <a:pt x="68721" y="54324"/>
                  </a:lnTo>
                  <a:lnTo>
                    <a:pt x="67295" y="55874"/>
                  </a:lnTo>
                  <a:lnTo>
                    <a:pt x="66527" y="56617"/>
                  </a:lnTo>
                  <a:lnTo>
                    <a:pt x="65702" y="57368"/>
                  </a:lnTo>
                  <a:lnTo>
                    <a:pt x="64823" y="58124"/>
                  </a:lnTo>
                  <a:lnTo>
                    <a:pt x="63887" y="58886"/>
                  </a:lnTo>
                  <a:lnTo>
                    <a:pt x="62896" y="59655"/>
                  </a:lnTo>
                  <a:lnTo>
                    <a:pt x="61850" y="60430"/>
                  </a:lnTo>
                  <a:lnTo>
                    <a:pt x="60748" y="61211"/>
                  </a:lnTo>
                  <a:lnTo>
                    <a:pt x="59590" y="61998"/>
                  </a:lnTo>
                  <a:lnTo>
                    <a:pt x="58377" y="62791"/>
                  </a:lnTo>
                  <a:lnTo>
                    <a:pt x="57108" y="63591"/>
                  </a:lnTo>
                  <a:lnTo>
                    <a:pt x="49700" y="59269"/>
                  </a:lnTo>
                  <a:lnTo>
                    <a:pt x="51373" y="58065"/>
                  </a:lnTo>
                  <a:lnTo>
                    <a:pt x="52935" y="56923"/>
                  </a:lnTo>
                  <a:lnTo>
                    <a:pt x="54386" y="55843"/>
                  </a:lnTo>
                  <a:lnTo>
                    <a:pt x="55725" y="54824"/>
                  </a:lnTo>
                  <a:lnTo>
                    <a:pt x="56954" y="53867"/>
                  </a:lnTo>
                  <a:lnTo>
                    <a:pt x="58071" y="52972"/>
                  </a:lnTo>
                  <a:lnTo>
                    <a:pt x="59078" y="52138"/>
                  </a:lnTo>
                  <a:lnTo>
                    <a:pt x="59973" y="51367"/>
                  </a:lnTo>
                  <a:lnTo>
                    <a:pt x="60757" y="50657"/>
                  </a:lnTo>
                  <a:lnTo>
                    <a:pt x="61430" y="50008"/>
                  </a:lnTo>
                  <a:lnTo>
                    <a:pt x="62054" y="49317"/>
                  </a:lnTo>
                  <a:lnTo>
                    <a:pt x="62566" y="48601"/>
                  </a:lnTo>
                  <a:lnTo>
                    <a:pt x="62967" y="47860"/>
                  </a:lnTo>
                  <a:lnTo>
                    <a:pt x="63258" y="47094"/>
                  </a:lnTo>
                  <a:lnTo>
                    <a:pt x="63437" y="46304"/>
                  </a:lnTo>
                  <a:lnTo>
                    <a:pt x="63505" y="45489"/>
                  </a:lnTo>
                  <a:lnTo>
                    <a:pt x="63461" y="44649"/>
                  </a:lnTo>
                  <a:lnTo>
                    <a:pt x="63307" y="43785"/>
                  </a:lnTo>
                  <a:lnTo>
                    <a:pt x="63041" y="42896"/>
                  </a:lnTo>
                  <a:lnTo>
                    <a:pt x="62665" y="41982"/>
                  </a:lnTo>
                  <a:lnTo>
                    <a:pt x="61615" y="40346"/>
                  </a:lnTo>
                  <a:lnTo>
                    <a:pt x="60195" y="38401"/>
                  </a:lnTo>
                  <a:lnTo>
                    <a:pt x="58405" y="36148"/>
                  </a:lnTo>
                  <a:lnTo>
                    <a:pt x="56244" y="33586"/>
                  </a:lnTo>
                  <a:lnTo>
                    <a:pt x="53713" y="30715"/>
                  </a:lnTo>
                  <a:lnTo>
                    <a:pt x="50811" y="27535"/>
                  </a:lnTo>
                  <a:lnTo>
                    <a:pt x="47539" y="24047"/>
                  </a:lnTo>
                  <a:lnTo>
                    <a:pt x="43896" y="20250"/>
                  </a:lnTo>
                  <a:lnTo>
                    <a:pt x="39883" y="16144"/>
                  </a:lnTo>
                  <a:lnTo>
                    <a:pt x="35500" y="11730"/>
                  </a:lnTo>
                  <a:lnTo>
                    <a:pt x="13891" y="33339"/>
                  </a:lnTo>
                  <a:lnTo>
                    <a:pt x="14721" y="35546"/>
                  </a:lnTo>
                  <a:lnTo>
                    <a:pt x="15484" y="37722"/>
                  </a:lnTo>
                  <a:lnTo>
                    <a:pt x="16178" y="39868"/>
                  </a:lnTo>
                  <a:lnTo>
                    <a:pt x="16805" y="41982"/>
                  </a:lnTo>
                  <a:lnTo>
                    <a:pt x="17364" y="44066"/>
                  </a:lnTo>
                  <a:lnTo>
                    <a:pt x="17854" y="46119"/>
                  </a:lnTo>
                  <a:lnTo>
                    <a:pt x="18277" y="48141"/>
                  </a:lnTo>
                  <a:lnTo>
                    <a:pt x="18632" y="50132"/>
                  </a:lnTo>
                  <a:lnTo>
                    <a:pt x="18919" y="52092"/>
                  </a:lnTo>
                  <a:lnTo>
                    <a:pt x="19139" y="54021"/>
                  </a:lnTo>
                  <a:lnTo>
                    <a:pt x="10495" y="55256"/>
                  </a:lnTo>
                  <a:lnTo>
                    <a:pt x="10001" y="51867"/>
                  </a:lnTo>
                  <a:lnTo>
                    <a:pt x="9384" y="48490"/>
                  </a:lnTo>
                  <a:lnTo>
                    <a:pt x="8643" y="45125"/>
                  </a:lnTo>
                  <a:lnTo>
                    <a:pt x="7779" y="41772"/>
                  </a:lnTo>
                  <a:lnTo>
                    <a:pt x="6791" y="38432"/>
                  </a:lnTo>
                  <a:lnTo>
                    <a:pt x="5680" y="35104"/>
                  </a:lnTo>
                  <a:lnTo>
                    <a:pt x="4445" y="31789"/>
                  </a:lnTo>
                  <a:lnTo>
                    <a:pt x="3086" y="28486"/>
                  </a:lnTo>
                  <a:lnTo>
                    <a:pt x="1605" y="25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3518450" y="5407287"/>
              <a:ext cx="25930" cy="13891"/>
            </a:xfrm>
            <a:custGeom>
              <a:avLst/>
              <a:pathLst>
                <a:path w="25930" h="13891">
                  <a:moveTo>
                    <a:pt x="2160" y="0"/>
                  </a:moveTo>
                  <a:lnTo>
                    <a:pt x="4621" y="157"/>
                  </a:lnTo>
                  <a:lnTo>
                    <a:pt x="7062" y="382"/>
                  </a:lnTo>
                  <a:lnTo>
                    <a:pt x="9486" y="676"/>
                  </a:lnTo>
                  <a:lnTo>
                    <a:pt x="11890" y="1037"/>
                  </a:lnTo>
                  <a:lnTo>
                    <a:pt x="14277" y="1466"/>
                  </a:lnTo>
                  <a:lnTo>
                    <a:pt x="16644" y="1963"/>
                  </a:lnTo>
                  <a:lnTo>
                    <a:pt x="18994" y="2528"/>
                  </a:lnTo>
                  <a:lnTo>
                    <a:pt x="21324" y="3161"/>
                  </a:lnTo>
                  <a:lnTo>
                    <a:pt x="23636" y="3861"/>
                  </a:lnTo>
                  <a:lnTo>
                    <a:pt x="25930" y="4630"/>
                  </a:lnTo>
                  <a:lnTo>
                    <a:pt x="23460" y="13891"/>
                  </a:lnTo>
                  <a:lnTo>
                    <a:pt x="21281" y="13113"/>
                  </a:lnTo>
                  <a:lnTo>
                    <a:pt x="19065" y="12384"/>
                  </a:lnTo>
                  <a:lnTo>
                    <a:pt x="16811" y="11705"/>
                  </a:lnTo>
                  <a:lnTo>
                    <a:pt x="14521" y="11076"/>
                  </a:lnTo>
                  <a:lnTo>
                    <a:pt x="12193" y="10495"/>
                  </a:lnTo>
                  <a:lnTo>
                    <a:pt x="9828" y="9964"/>
                  </a:lnTo>
                  <a:lnTo>
                    <a:pt x="7427" y="9483"/>
                  </a:lnTo>
                  <a:lnTo>
                    <a:pt x="4988" y="9050"/>
                  </a:lnTo>
                  <a:lnTo>
                    <a:pt x="2512" y="8668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3469059" y="5412844"/>
              <a:ext cx="48465" cy="52787"/>
            </a:xfrm>
            <a:custGeom>
              <a:avLst/>
              <a:pathLst>
                <a:path w="48465" h="52787">
                  <a:moveTo>
                    <a:pt x="12039" y="25930"/>
                  </a:moveTo>
                  <a:lnTo>
                    <a:pt x="13135" y="24704"/>
                  </a:lnTo>
                  <a:lnTo>
                    <a:pt x="14200" y="23497"/>
                  </a:lnTo>
                  <a:lnTo>
                    <a:pt x="15234" y="22309"/>
                  </a:lnTo>
                  <a:lnTo>
                    <a:pt x="16237" y="21139"/>
                  </a:lnTo>
                  <a:lnTo>
                    <a:pt x="17209" y="19988"/>
                  </a:lnTo>
                  <a:lnTo>
                    <a:pt x="18151" y="18855"/>
                  </a:lnTo>
                  <a:lnTo>
                    <a:pt x="19061" y="17740"/>
                  </a:lnTo>
                  <a:lnTo>
                    <a:pt x="19941" y="16644"/>
                  </a:lnTo>
                  <a:lnTo>
                    <a:pt x="20790" y="15567"/>
                  </a:lnTo>
                  <a:lnTo>
                    <a:pt x="21608" y="14508"/>
                  </a:lnTo>
                  <a:lnTo>
                    <a:pt x="21420" y="13462"/>
                  </a:lnTo>
                  <a:lnTo>
                    <a:pt x="21225" y="12421"/>
                  </a:lnTo>
                  <a:lnTo>
                    <a:pt x="21025" y="11387"/>
                  </a:lnTo>
                  <a:lnTo>
                    <a:pt x="20818" y="10359"/>
                  </a:lnTo>
                  <a:lnTo>
                    <a:pt x="20605" y="9338"/>
                  </a:lnTo>
                  <a:lnTo>
                    <a:pt x="20386" y="8322"/>
                  </a:lnTo>
                  <a:lnTo>
                    <a:pt x="20160" y="7313"/>
                  </a:lnTo>
                  <a:lnTo>
                    <a:pt x="19929" y="6309"/>
                  </a:lnTo>
                  <a:lnTo>
                    <a:pt x="19691" y="5312"/>
                  </a:lnTo>
                  <a:lnTo>
                    <a:pt x="19447" y="4321"/>
                  </a:lnTo>
                  <a:lnTo>
                    <a:pt x="26856" y="617"/>
                  </a:lnTo>
                  <a:lnTo>
                    <a:pt x="27890" y="4997"/>
                  </a:lnTo>
                  <a:lnTo>
                    <a:pt x="28770" y="9248"/>
                  </a:lnTo>
                  <a:lnTo>
                    <a:pt x="29495" y="13369"/>
                  </a:lnTo>
                  <a:lnTo>
                    <a:pt x="30067" y="17361"/>
                  </a:lnTo>
                  <a:lnTo>
                    <a:pt x="30483" y="21222"/>
                  </a:lnTo>
                  <a:lnTo>
                    <a:pt x="30746" y="24955"/>
                  </a:lnTo>
                  <a:lnTo>
                    <a:pt x="30854" y="28557"/>
                  </a:lnTo>
                  <a:lnTo>
                    <a:pt x="30807" y="32030"/>
                  </a:lnTo>
                  <a:lnTo>
                    <a:pt x="30607" y="35373"/>
                  </a:lnTo>
                  <a:lnTo>
                    <a:pt x="30252" y="38587"/>
                  </a:lnTo>
                  <a:lnTo>
                    <a:pt x="31650" y="36682"/>
                  </a:lnTo>
                  <a:lnTo>
                    <a:pt x="33005" y="34796"/>
                  </a:lnTo>
                  <a:lnTo>
                    <a:pt x="34317" y="32928"/>
                  </a:lnTo>
                  <a:lnTo>
                    <a:pt x="35586" y="31079"/>
                  </a:lnTo>
                  <a:lnTo>
                    <a:pt x="36812" y="29248"/>
                  </a:lnTo>
                  <a:lnTo>
                    <a:pt x="37994" y="27436"/>
                  </a:lnTo>
                  <a:lnTo>
                    <a:pt x="39133" y="25643"/>
                  </a:lnTo>
                  <a:lnTo>
                    <a:pt x="40229" y="23868"/>
                  </a:lnTo>
                  <a:lnTo>
                    <a:pt x="41281" y="22111"/>
                  </a:lnTo>
                  <a:lnTo>
                    <a:pt x="42291" y="20373"/>
                  </a:lnTo>
                  <a:lnTo>
                    <a:pt x="48465" y="23460"/>
                  </a:lnTo>
                  <a:lnTo>
                    <a:pt x="46826" y="26310"/>
                  </a:lnTo>
                  <a:lnTo>
                    <a:pt x="45119" y="29177"/>
                  </a:lnTo>
                  <a:lnTo>
                    <a:pt x="43344" y="32064"/>
                  </a:lnTo>
                  <a:lnTo>
                    <a:pt x="41501" y="34969"/>
                  </a:lnTo>
                  <a:lnTo>
                    <a:pt x="39590" y="37892"/>
                  </a:lnTo>
                  <a:lnTo>
                    <a:pt x="37611" y="40834"/>
                  </a:lnTo>
                  <a:lnTo>
                    <a:pt x="35564" y="43794"/>
                  </a:lnTo>
                  <a:lnTo>
                    <a:pt x="33450" y="46773"/>
                  </a:lnTo>
                  <a:lnTo>
                    <a:pt x="31267" y="49771"/>
                  </a:lnTo>
                  <a:lnTo>
                    <a:pt x="29017" y="52787"/>
                  </a:lnTo>
                  <a:lnTo>
                    <a:pt x="22534" y="49391"/>
                  </a:lnTo>
                  <a:lnTo>
                    <a:pt x="22812" y="46965"/>
                  </a:lnTo>
                  <a:lnTo>
                    <a:pt x="23028" y="44501"/>
                  </a:lnTo>
                  <a:lnTo>
                    <a:pt x="23183" y="42001"/>
                  </a:lnTo>
                  <a:lnTo>
                    <a:pt x="23275" y="39463"/>
                  </a:lnTo>
                  <a:lnTo>
                    <a:pt x="23306" y="36889"/>
                  </a:lnTo>
                  <a:lnTo>
                    <a:pt x="23275" y="34277"/>
                  </a:lnTo>
                  <a:lnTo>
                    <a:pt x="23183" y="31629"/>
                  </a:lnTo>
                  <a:lnTo>
                    <a:pt x="23028" y="28943"/>
                  </a:lnTo>
                  <a:lnTo>
                    <a:pt x="22812" y="26220"/>
                  </a:lnTo>
                  <a:lnTo>
                    <a:pt x="22534" y="23460"/>
                  </a:lnTo>
                  <a:lnTo>
                    <a:pt x="21534" y="25059"/>
                  </a:lnTo>
                  <a:lnTo>
                    <a:pt x="20509" y="26646"/>
                  </a:lnTo>
                  <a:lnTo>
                    <a:pt x="19460" y="28221"/>
                  </a:lnTo>
                  <a:lnTo>
                    <a:pt x="18385" y="29783"/>
                  </a:lnTo>
                  <a:lnTo>
                    <a:pt x="17286" y="31332"/>
                  </a:lnTo>
                  <a:lnTo>
                    <a:pt x="16163" y="32869"/>
                  </a:lnTo>
                  <a:lnTo>
                    <a:pt x="15014" y="34394"/>
                  </a:lnTo>
                  <a:lnTo>
                    <a:pt x="13841" y="35907"/>
                  </a:lnTo>
                  <a:lnTo>
                    <a:pt x="12644" y="37407"/>
                  </a:lnTo>
                  <a:lnTo>
                    <a:pt x="11421" y="38895"/>
                  </a:lnTo>
                  <a:lnTo>
                    <a:pt x="4630" y="34573"/>
                  </a:lnTo>
                  <a:lnTo>
                    <a:pt x="4806" y="31601"/>
                  </a:lnTo>
                  <a:lnTo>
                    <a:pt x="4840" y="28609"/>
                  </a:lnTo>
                  <a:lnTo>
                    <a:pt x="4732" y="25600"/>
                  </a:lnTo>
                  <a:lnTo>
                    <a:pt x="4482" y="22571"/>
                  </a:lnTo>
                  <a:lnTo>
                    <a:pt x="4090" y="19525"/>
                  </a:lnTo>
                  <a:lnTo>
                    <a:pt x="3556" y="16459"/>
                  </a:lnTo>
                  <a:lnTo>
                    <a:pt x="2880" y="13375"/>
                  </a:lnTo>
                  <a:lnTo>
                    <a:pt x="2062" y="10273"/>
                  </a:lnTo>
                  <a:lnTo>
                    <a:pt x="1102" y="7152"/>
                  </a:lnTo>
                  <a:lnTo>
                    <a:pt x="0" y="4013"/>
                  </a:lnTo>
                  <a:lnTo>
                    <a:pt x="7100" y="0"/>
                  </a:lnTo>
                  <a:lnTo>
                    <a:pt x="8094" y="2759"/>
                  </a:lnTo>
                  <a:lnTo>
                    <a:pt x="8976" y="5482"/>
                  </a:lnTo>
                  <a:lnTo>
                    <a:pt x="9748" y="8168"/>
                  </a:lnTo>
                  <a:lnTo>
                    <a:pt x="10409" y="10816"/>
                  </a:lnTo>
                  <a:lnTo>
                    <a:pt x="10958" y="13428"/>
                  </a:lnTo>
                  <a:lnTo>
                    <a:pt x="11397" y="16002"/>
                  </a:lnTo>
                  <a:lnTo>
                    <a:pt x="11724" y="18540"/>
                  </a:lnTo>
                  <a:lnTo>
                    <a:pt x="11940" y="21040"/>
                  </a:lnTo>
                  <a:lnTo>
                    <a:pt x="12045" y="235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3502398" y="5442479"/>
              <a:ext cx="28091" cy="37352"/>
            </a:xfrm>
            <a:custGeom>
              <a:avLst/>
              <a:pathLst>
                <a:path w="28091" h="37352">
                  <a:moveTo>
                    <a:pt x="21917" y="0"/>
                  </a:moveTo>
                  <a:lnTo>
                    <a:pt x="28091" y="4321"/>
                  </a:lnTo>
                  <a:lnTo>
                    <a:pt x="26322" y="7430"/>
                  </a:lnTo>
                  <a:lnTo>
                    <a:pt x="24473" y="10582"/>
                  </a:lnTo>
                  <a:lnTo>
                    <a:pt x="22544" y="13777"/>
                  </a:lnTo>
                  <a:lnTo>
                    <a:pt x="20534" y="17015"/>
                  </a:lnTo>
                  <a:lnTo>
                    <a:pt x="18444" y="20296"/>
                  </a:lnTo>
                  <a:lnTo>
                    <a:pt x="16274" y="23621"/>
                  </a:lnTo>
                  <a:lnTo>
                    <a:pt x="14024" y="26989"/>
                  </a:lnTo>
                  <a:lnTo>
                    <a:pt x="11693" y="30400"/>
                  </a:lnTo>
                  <a:lnTo>
                    <a:pt x="9282" y="33854"/>
                  </a:lnTo>
                  <a:lnTo>
                    <a:pt x="6791" y="37352"/>
                  </a:lnTo>
                  <a:lnTo>
                    <a:pt x="0" y="32413"/>
                  </a:lnTo>
                  <a:lnTo>
                    <a:pt x="2719" y="28699"/>
                  </a:lnTo>
                  <a:lnTo>
                    <a:pt x="5321" y="25090"/>
                  </a:lnTo>
                  <a:lnTo>
                    <a:pt x="7806" y="21587"/>
                  </a:lnTo>
                  <a:lnTo>
                    <a:pt x="10174" y="18188"/>
                  </a:lnTo>
                  <a:lnTo>
                    <a:pt x="12425" y="14894"/>
                  </a:lnTo>
                  <a:lnTo>
                    <a:pt x="14558" y="11705"/>
                  </a:lnTo>
                  <a:lnTo>
                    <a:pt x="16573" y="8621"/>
                  </a:lnTo>
                  <a:lnTo>
                    <a:pt x="18472" y="5642"/>
                  </a:lnTo>
                  <a:lnTo>
                    <a:pt x="20253" y="27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3527711" y="5269917"/>
              <a:ext cx="67913" cy="131195"/>
            </a:xfrm>
            <a:custGeom>
              <a:avLst/>
              <a:pathLst>
                <a:path w="67913" h="131195">
                  <a:moveTo>
                    <a:pt x="25313" y="24078"/>
                  </a:moveTo>
                  <a:lnTo>
                    <a:pt x="26242" y="24278"/>
                  </a:lnTo>
                  <a:lnTo>
                    <a:pt x="27177" y="24510"/>
                  </a:lnTo>
                  <a:lnTo>
                    <a:pt x="28119" y="24772"/>
                  </a:lnTo>
                  <a:lnTo>
                    <a:pt x="29066" y="25066"/>
                  </a:lnTo>
                  <a:lnTo>
                    <a:pt x="30020" y="25390"/>
                  </a:lnTo>
                  <a:lnTo>
                    <a:pt x="30980" y="25745"/>
                  </a:lnTo>
                  <a:lnTo>
                    <a:pt x="31946" y="26131"/>
                  </a:lnTo>
                  <a:lnTo>
                    <a:pt x="32919" y="26547"/>
                  </a:lnTo>
                  <a:lnTo>
                    <a:pt x="33897" y="26995"/>
                  </a:lnTo>
                  <a:lnTo>
                    <a:pt x="34882" y="27473"/>
                  </a:lnTo>
                  <a:lnTo>
                    <a:pt x="62356" y="0"/>
                  </a:lnTo>
                  <a:lnTo>
                    <a:pt x="67913" y="5556"/>
                  </a:lnTo>
                  <a:lnTo>
                    <a:pt x="11730" y="61739"/>
                  </a:lnTo>
                  <a:lnTo>
                    <a:pt x="35808" y="85817"/>
                  </a:lnTo>
                  <a:lnTo>
                    <a:pt x="39636" y="89805"/>
                  </a:lnTo>
                  <a:lnTo>
                    <a:pt x="43217" y="93868"/>
                  </a:lnTo>
                  <a:lnTo>
                    <a:pt x="46551" y="98004"/>
                  </a:lnTo>
                  <a:lnTo>
                    <a:pt x="49638" y="102215"/>
                  </a:lnTo>
                  <a:lnTo>
                    <a:pt x="52478" y="106500"/>
                  </a:lnTo>
                  <a:lnTo>
                    <a:pt x="55071" y="110859"/>
                  </a:lnTo>
                  <a:lnTo>
                    <a:pt x="57417" y="115291"/>
                  </a:lnTo>
                  <a:lnTo>
                    <a:pt x="59516" y="119798"/>
                  </a:lnTo>
                  <a:lnTo>
                    <a:pt x="61368" y="124379"/>
                  </a:lnTo>
                  <a:lnTo>
                    <a:pt x="62974" y="129035"/>
                  </a:lnTo>
                  <a:lnTo>
                    <a:pt x="53404" y="131195"/>
                  </a:lnTo>
                  <a:lnTo>
                    <a:pt x="52469" y="128584"/>
                  </a:lnTo>
                  <a:lnTo>
                    <a:pt x="51515" y="126059"/>
                  </a:lnTo>
                  <a:lnTo>
                    <a:pt x="50542" y="123620"/>
                  </a:lnTo>
                  <a:lnTo>
                    <a:pt x="49551" y="121268"/>
                  </a:lnTo>
                  <a:lnTo>
                    <a:pt x="48542" y="119002"/>
                  </a:lnTo>
                  <a:lnTo>
                    <a:pt x="47514" y="116823"/>
                  </a:lnTo>
                  <a:lnTo>
                    <a:pt x="46468" y="114730"/>
                  </a:lnTo>
                  <a:lnTo>
                    <a:pt x="45403" y="112723"/>
                  </a:lnTo>
                  <a:lnTo>
                    <a:pt x="44319" y="110803"/>
                  </a:lnTo>
                  <a:lnTo>
                    <a:pt x="43217" y="108969"/>
                  </a:lnTo>
                  <a:lnTo>
                    <a:pt x="42059" y="107167"/>
                  </a:lnTo>
                  <a:lnTo>
                    <a:pt x="40809" y="105339"/>
                  </a:lnTo>
                  <a:lnTo>
                    <a:pt x="39466" y="103487"/>
                  </a:lnTo>
                  <a:lnTo>
                    <a:pt x="38031" y="101610"/>
                  </a:lnTo>
                  <a:lnTo>
                    <a:pt x="36503" y="99708"/>
                  </a:lnTo>
                  <a:lnTo>
                    <a:pt x="34882" y="97782"/>
                  </a:lnTo>
                  <a:lnTo>
                    <a:pt x="33169" y="95831"/>
                  </a:lnTo>
                  <a:lnTo>
                    <a:pt x="31363" y="93856"/>
                  </a:lnTo>
                  <a:lnTo>
                    <a:pt x="29465" y="91855"/>
                  </a:lnTo>
                  <a:lnTo>
                    <a:pt x="27473" y="89830"/>
                  </a:lnTo>
                  <a:lnTo>
                    <a:pt x="0" y="62356"/>
                  </a:lnTo>
                  <a:lnTo>
                    <a:pt x="28091" y="34265"/>
                  </a:lnTo>
                  <a:lnTo>
                    <a:pt x="27409" y="33965"/>
                  </a:lnTo>
                  <a:lnTo>
                    <a:pt x="26720" y="33684"/>
                  </a:lnTo>
                  <a:lnTo>
                    <a:pt x="26026" y="33422"/>
                  </a:lnTo>
                  <a:lnTo>
                    <a:pt x="25325" y="33178"/>
                  </a:lnTo>
                  <a:lnTo>
                    <a:pt x="24618" y="32953"/>
                  </a:lnTo>
                  <a:lnTo>
                    <a:pt x="23905" y="32746"/>
                  </a:lnTo>
                  <a:lnTo>
                    <a:pt x="23186" y="32558"/>
                  </a:lnTo>
                  <a:lnTo>
                    <a:pt x="22460" y="32388"/>
                  </a:lnTo>
                  <a:lnTo>
                    <a:pt x="21729" y="32237"/>
                  </a:lnTo>
                  <a:lnTo>
                    <a:pt x="2099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3565681" y="5288439"/>
              <a:ext cx="86434" cy="98165"/>
            </a:xfrm>
            <a:custGeom>
              <a:avLst/>
              <a:pathLst>
                <a:path w="86434" h="98165">
                  <a:moveTo>
                    <a:pt x="0" y="23769"/>
                  </a:moveTo>
                  <a:lnTo>
                    <a:pt x="6173" y="17595"/>
                  </a:lnTo>
                  <a:lnTo>
                    <a:pt x="15743" y="27165"/>
                  </a:lnTo>
                  <a:lnTo>
                    <a:pt x="42908" y="0"/>
                  </a:lnTo>
                  <a:lnTo>
                    <a:pt x="48774" y="5865"/>
                  </a:lnTo>
                  <a:lnTo>
                    <a:pt x="21608" y="33030"/>
                  </a:lnTo>
                  <a:lnTo>
                    <a:pt x="31487" y="42908"/>
                  </a:lnTo>
                  <a:lnTo>
                    <a:pt x="55256" y="19139"/>
                  </a:lnTo>
                  <a:lnTo>
                    <a:pt x="86434" y="50317"/>
                  </a:lnTo>
                  <a:lnTo>
                    <a:pt x="80261" y="56491"/>
                  </a:lnTo>
                  <a:lnTo>
                    <a:pt x="75939" y="52169"/>
                  </a:lnTo>
                  <a:lnTo>
                    <a:pt x="40439" y="87669"/>
                  </a:lnTo>
                  <a:lnTo>
                    <a:pt x="44760" y="91991"/>
                  </a:lnTo>
                  <a:lnTo>
                    <a:pt x="38587" y="98165"/>
                  </a:lnTo>
                  <a:lnTo>
                    <a:pt x="7408" y="66987"/>
                  </a:lnTo>
                  <a:lnTo>
                    <a:pt x="25313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3585128" y="5319617"/>
              <a:ext cx="50626" cy="50626"/>
            </a:xfrm>
            <a:custGeom>
              <a:avLst/>
              <a:pathLst>
                <a:path w="50626" h="50626">
                  <a:moveTo>
                    <a:pt x="15126" y="50626"/>
                  </a:moveTo>
                  <a:lnTo>
                    <a:pt x="50626" y="15126"/>
                  </a:lnTo>
                  <a:lnTo>
                    <a:pt x="35500" y="0"/>
                  </a:lnTo>
                  <a:lnTo>
                    <a:pt x="0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3686322" y="5348017"/>
              <a:ext cx="131195" cy="128108"/>
            </a:xfrm>
            <a:custGeom>
              <a:avLst/>
              <a:pathLst>
                <a:path w="131195" h="128108">
                  <a:moveTo>
                    <a:pt x="62356" y="0"/>
                  </a:moveTo>
                  <a:lnTo>
                    <a:pt x="68221" y="5865"/>
                  </a:lnTo>
                  <a:lnTo>
                    <a:pt x="12039" y="62047"/>
                  </a:lnTo>
                  <a:lnTo>
                    <a:pt x="66061" y="116069"/>
                  </a:lnTo>
                  <a:lnTo>
                    <a:pt x="125330" y="56800"/>
                  </a:lnTo>
                  <a:lnTo>
                    <a:pt x="131195" y="62665"/>
                  </a:lnTo>
                  <a:lnTo>
                    <a:pt x="65752" y="128108"/>
                  </a:lnTo>
                  <a:lnTo>
                    <a:pt x="0" y="623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3717500" y="5366231"/>
              <a:ext cx="84891" cy="85508"/>
            </a:xfrm>
            <a:custGeom>
              <a:avLst/>
              <a:pathLst>
                <a:path w="84891" h="85508">
                  <a:moveTo>
                    <a:pt x="0" y="27165"/>
                  </a:moveTo>
                  <a:lnTo>
                    <a:pt x="8026" y="23460"/>
                  </a:lnTo>
                  <a:lnTo>
                    <a:pt x="10804" y="29943"/>
                  </a:lnTo>
                  <a:lnTo>
                    <a:pt x="40747" y="0"/>
                  </a:lnTo>
                  <a:lnTo>
                    <a:pt x="46613" y="5865"/>
                  </a:lnTo>
                  <a:lnTo>
                    <a:pt x="29634" y="22843"/>
                  </a:lnTo>
                  <a:lnTo>
                    <a:pt x="30906" y="24127"/>
                  </a:lnTo>
                  <a:lnTo>
                    <a:pt x="32129" y="25387"/>
                  </a:lnTo>
                  <a:lnTo>
                    <a:pt x="33302" y="26621"/>
                  </a:lnTo>
                  <a:lnTo>
                    <a:pt x="34425" y="27832"/>
                  </a:lnTo>
                  <a:lnTo>
                    <a:pt x="35500" y="29017"/>
                  </a:lnTo>
                  <a:lnTo>
                    <a:pt x="36524" y="30178"/>
                  </a:lnTo>
                  <a:lnTo>
                    <a:pt x="37500" y="31314"/>
                  </a:lnTo>
                  <a:lnTo>
                    <a:pt x="38426" y="32425"/>
                  </a:lnTo>
                  <a:lnTo>
                    <a:pt x="39303" y="33512"/>
                  </a:lnTo>
                  <a:lnTo>
                    <a:pt x="40130" y="34573"/>
                  </a:lnTo>
                  <a:lnTo>
                    <a:pt x="61739" y="12965"/>
                  </a:lnTo>
                  <a:lnTo>
                    <a:pt x="67604" y="18830"/>
                  </a:lnTo>
                  <a:lnTo>
                    <a:pt x="44760" y="41674"/>
                  </a:lnTo>
                  <a:lnTo>
                    <a:pt x="45004" y="41930"/>
                  </a:lnTo>
                  <a:lnTo>
                    <a:pt x="45242" y="42204"/>
                  </a:lnTo>
                  <a:lnTo>
                    <a:pt x="45474" y="42498"/>
                  </a:lnTo>
                  <a:lnTo>
                    <a:pt x="45699" y="42810"/>
                  </a:lnTo>
                  <a:lnTo>
                    <a:pt x="45918" y="43140"/>
                  </a:lnTo>
                  <a:lnTo>
                    <a:pt x="46131" y="43489"/>
                  </a:lnTo>
                  <a:lnTo>
                    <a:pt x="46338" y="43856"/>
                  </a:lnTo>
                  <a:lnTo>
                    <a:pt x="46539" y="44242"/>
                  </a:lnTo>
                  <a:lnTo>
                    <a:pt x="46733" y="44646"/>
                  </a:lnTo>
                  <a:lnTo>
                    <a:pt x="46921" y="45069"/>
                  </a:lnTo>
                  <a:lnTo>
                    <a:pt x="50897" y="43810"/>
                  </a:lnTo>
                  <a:lnTo>
                    <a:pt x="54799" y="42624"/>
                  </a:lnTo>
                  <a:lnTo>
                    <a:pt x="58627" y="41513"/>
                  </a:lnTo>
                  <a:lnTo>
                    <a:pt x="62381" y="40476"/>
                  </a:lnTo>
                  <a:lnTo>
                    <a:pt x="66061" y="39513"/>
                  </a:lnTo>
                  <a:lnTo>
                    <a:pt x="69666" y="38624"/>
                  </a:lnTo>
                  <a:lnTo>
                    <a:pt x="73198" y="37809"/>
                  </a:lnTo>
                  <a:lnTo>
                    <a:pt x="76655" y="37068"/>
                  </a:lnTo>
                  <a:lnTo>
                    <a:pt x="80038" y="36401"/>
                  </a:lnTo>
                  <a:lnTo>
                    <a:pt x="83348" y="35808"/>
                  </a:lnTo>
                  <a:lnTo>
                    <a:pt x="84891" y="45378"/>
                  </a:lnTo>
                  <a:lnTo>
                    <a:pt x="81199" y="45896"/>
                  </a:lnTo>
                  <a:lnTo>
                    <a:pt x="77532" y="46464"/>
                  </a:lnTo>
                  <a:lnTo>
                    <a:pt x="73889" y="47082"/>
                  </a:lnTo>
                  <a:lnTo>
                    <a:pt x="70271" y="47749"/>
                  </a:lnTo>
                  <a:lnTo>
                    <a:pt x="66678" y="48465"/>
                  </a:lnTo>
                  <a:lnTo>
                    <a:pt x="63109" y="49230"/>
                  </a:lnTo>
                  <a:lnTo>
                    <a:pt x="59566" y="50045"/>
                  </a:lnTo>
                  <a:lnTo>
                    <a:pt x="56046" y="50910"/>
                  </a:lnTo>
                  <a:lnTo>
                    <a:pt x="52552" y="51823"/>
                  </a:lnTo>
                  <a:lnTo>
                    <a:pt x="49082" y="52787"/>
                  </a:lnTo>
                  <a:lnTo>
                    <a:pt x="49465" y="55670"/>
                  </a:lnTo>
                  <a:lnTo>
                    <a:pt x="49626" y="58639"/>
                  </a:lnTo>
                  <a:lnTo>
                    <a:pt x="49564" y="61696"/>
                  </a:lnTo>
                  <a:lnTo>
                    <a:pt x="49280" y="64838"/>
                  </a:lnTo>
                  <a:lnTo>
                    <a:pt x="48774" y="68067"/>
                  </a:lnTo>
                  <a:lnTo>
                    <a:pt x="48045" y="71382"/>
                  </a:lnTo>
                  <a:lnTo>
                    <a:pt x="47094" y="74784"/>
                  </a:lnTo>
                  <a:lnTo>
                    <a:pt x="45921" y="78273"/>
                  </a:lnTo>
                  <a:lnTo>
                    <a:pt x="44526" y="81847"/>
                  </a:lnTo>
                  <a:lnTo>
                    <a:pt x="42908" y="85508"/>
                  </a:lnTo>
                  <a:lnTo>
                    <a:pt x="33956" y="83348"/>
                  </a:lnTo>
                  <a:lnTo>
                    <a:pt x="35774" y="79331"/>
                  </a:lnTo>
                  <a:lnTo>
                    <a:pt x="37278" y="75433"/>
                  </a:lnTo>
                  <a:lnTo>
                    <a:pt x="38466" y="71651"/>
                  </a:lnTo>
                  <a:lnTo>
                    <a:pt x="39340" y="67987"/>
                  </a:lnTo>
                  <a:lnTo>
                    <a:pt x="39898" y="64440"/>
                  </a:lnTo>
                  <a:lnTo>
                    <a:pt x="40142" y="61010"/>
                  </a:lnTo>
                  <a:lnTo>
                    <a:pt x="40071" y="57698"/>
                  </a:lnTo>
                  <a:lnTo>
                    <a:pt x="39685" y="54503"/>
                  </a:lnTo>
                  <a:lnTo>
                    <a:pt x="38985" y="51425"/>
                  </a:lnTo>
                  <a:lnTo>
                    <a:pt x="37969" y="48465"/>
                  </a:lnTo>
                  <a:lnTo>
                    <a:pt x="17904" y="68530"/>
                  </a:lnTo>
                  <a:lnTo>
                    <a:pt x="12039" y="62665"/>
                  </a:lnTo>
                  <a:lnTo>
                    <a:pt x="33647" y="41056"/>
                  </a:lnTo>
                  <a:lnTo>
                    <a:pt x="32934" y="39991"/>
                  </a:lnTo>
                  <a:lnTo>
                    <a:pt x="32153" y="38895"/>
                  </a:lnTo>
                  <a:lnTo>
                    <a:pt x="31304" y="37768"/>
                  </a:lnTo>
                  <a:lnTo>
                    <a:pt x="30388" y="36611"/>
                  </a:lnTo>
                  <a:lnTo>
                    <a:pt x="29403" y="35422"/>
                  </a:lnTo>
                  <a:lnTo>
                    <a:pt x="28350" y="34203"/>
                  </a:lnTo>
                  <a:lnTo>
                    <a:pt x="27230" y="32953"/>
                  </a:lnTo>
                  <a:lnTo>
                    <a:pt x="26041" y="31672"/>
                  </a:lnTo>
                  <a:lnTo>
                    <a:pt x="24785" y="30360"/>
                  </a:lnTo>
                  <a:lnTo>
                    <a:pt x="23460" y="29017"/>
                  </a:lnTo>
                  <a:lnTo>
                    <a:pt x="13273" y="39204"/>
                  </a:lnTo>
                  <a:lnTo>
                    <a:pt x="13743" y="40809"/>
                  </a:lnTo>
                  <a:lnTo>
                    <a:pt x="14162" y="42414"/>
                  </a:lnTo>
                  <a:lnTo>
                    <a:pt x="14533" y="44020"/>
                  </a:lnTo>
                  <a:lnTo>
                    <a:pt x="14854" y="45625"/>
                  </a:lnTo>
                  <a:lnTo>
                    <a:pt x="15126" y="47230"/>
                  </a:lnTo>
                  <a:lnTo>
                    <a:pt x="15348" y="48835"/>
                  </a:lnTo>
                  <a:lnTo>
                    <a:pt x="15521" y="50440"/>
                  </a:lnTo>
                  <a:lnTo>
                    <a:pt x="15644" y="52046"/>
                  </a:lnTo>
                  <a:lnTo>
                    <a:pt x="15718" y="53651"/>
                  </a:lnTo>
                  <a:lnTo>
                    <a:pt x="15743" y="55256"/>
                  </a:lnTo>
                  <a:lnTo>
                    <a:pt x="6791" y="56182"/>
                  </a:lnTo>
                  <a:lnTo>
                    <a:pt x="6723" y="53003"/>
                  </a:lnTo>
                  <a:lnTo>
                    <a:pt x="6519" y="49885"/>
                  </a:lnTo>
                  <a:lnTo>
                    <a:pt x="6180" y="46829"/>
                  </a:lnTo>
                  <a:lnTo>
                    <a:pt x="5704" y="43834"/>
                  </a:lnTo>
                  <a:lnTo>
                    <a:pt x="5093" y="40902"/>
                  </a:lnTo>
                  <a:lnTo>
                    <a:pt x="4346" y="38031"/>
                  </a:lnTo>
                  <a:lnTo>
                    <a:pt x="3463" y="35222"/>
                  </a:lnTo>
                  <a:lnTo>
                    <a:pt x="2444" y="32474"/>
                  </a:lnTo>
                  <a:lnTo>
                    <a:pt x="1290" y="297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3763805" y="5310357"/>
              <a:ext cx="73778" cy="91374"/>
            </a:xfrm>
            <a:custGeom>
              <a:avLst/>
              <a:pathLst>
                <a:path w="73778" h="91374">
                  <a:moveTo>
                    <a:pt x="23152" y="0"/>
                  </a:moveTo>
                  <a:lnTo>
                    <a:pt x="28708" y="5556"/>
                  </a:lnTo>
                  <a:lnTo>
                    <a:pt x="39821" y="31487"/>
                  </a:lnTo>
                  <a:lnTo>
                    <a:pt x="42779" y="31980"/>
                  </a:lnTo>
                  <a:lnTo>
                    <a:pt x="45600" y="32598"/>
                  </a:lnTo>
                  <a:lnTo>
                    <a:pt x="48286" y="33339"/>
                  </a:lnTo>
                  <a:lnTo>
                    <a:pt x="50836" y="34203"/>
                  </a:lnTo>
                  <a:lnTo>
                    <a:pt x="53250" y="35191"/>
                  </a:lnTo>
                  <a:lnTo>
                    <a:pt x="55528" y="36302"/>
                  </a:lnTo>
                  <a:lnTo>
                    <a:pt x="57670" y="37537"/>
                  </a:lnTo>
                  <a:lnTo>
                    <a:pt x="59677" y="38895"/>
                  </a:lnTo>
                  <a:lnTo>
                    <a:pt x="61547" y="40377"/>
                  </a:lnTo>
                  <a:lnTo>
                    <a:pt x="63282" y="41982"/>
                  </a:lnTo>
                  <a:lnTo>
                    <a:pt x="64463" y="43209"/>
                  </a:lnTo>
                  <a:lnTo>
                    <a:pt x="65536" y="44421"/>
                  </a:lnTo>
                  <a:lnTo>
                    <a:pt x="66500" y="45617"/>
                  </a:lnTo>
                  <a:lnTo>
                    <a:pt x="67357" y="46798"/>
                  </a:lnTo>
                  <a:lnTo>
                    <a:pt x="68106" y="47963"/>
                  </a:lnTo>
                  <a:lnTo>
                    <a:pt x="68746" y="49113"/>
                  </a:lnTo>
                  <a:lnTo>
                    <a:pt x="69279" y="50248"/>
                  </a:lnTo>
                  <a:lnTo>
                    <a:pt x="69703" y="51367"/>
                  </a:lnTo>
                  <a:lnTo>
                    <a:pt x="70020" y="52470"/>
                  </a:lnTo>
                  <a:lnTo>
                    <a:pt x="70228" y="53558"/>
                  </a:lnTo>
                  <a:lnTo>
                    <a:pt x="70328" y="54631"/>
                  </a:lnTo>
                  <a:lnTo>
                    <a:pt x="70321" y="55688"/>
                  </a:lnTo>
                  <a:lnTo>
                    <a:pt x="70205" y="56730"/>
                  </a:lnTo>
                  <a:lnTo>
                    <a:pt x="69981" y="57757"/>
                  </a:lnTo>
                  <a:lnTo>
                    <a:pt x="69649" y="58768"/>
                  </a:lnTo>
                  <a:lnTo>
                    <a:pt x="69209" y="59763"/>
                  </a:lnTo>
                  <a:lnTo>
                    <a:pt x="68661" y="60743"/>
                  </a:lnTo>
                  <a:lnTo>
                    <a:pt x="68005" y="61708"/>
                  </a:lnTo>
                  <a:lnTo>
                    <a:pt x="67241" y="62657"/>
                  </a:lnTo>
                  <a:lnTo>
                    <a:pt x="66369" y="63591"/>
                  </a:lnTo>
                  <a:lnTo>
                    <a:pt x="65986" y="63961"/>
                  </a:lnTo>
                  <a:lnTo>
                    <a:pt x="65579" y="64332"/>
                  </a:lnTo>
                  <a:lnTo>
                    <a:pt x="65147" y="64702"/>
                  </a:lnTo>
                  <a:lnTo>
                    <a:pt x="64690" y="65073"/>
                  </a:lnTo>
                  <a:lnTo>
                    <a:pt x="64208" y="65443"/>
                  </a:lnTo>
                  <a:lnTo>
                    <a:pt x="63702" y="65814"/>
                  </a:lnTo>
                  <a:lnTo>
                    <a:pt x="63171" y="66184"/>
                  </a:lnTo>
                  <a:lnTo>
                    <a:pt x="62615" y="66554"/>
                  </a:lnTo>
                  <a:lnTo>
                    <a:pt x="62035" y="66925"/>
                  </a:lnTo>
                  <a:lnTo>
                    <a:pt x="61430" y="67295"/>
                  </a:lnTo>
                  <a:lnTo>
                    <a:pt x="54021" y="62356"/>
                  </a:lnTo>
                  <a:lnTo>
                    <a:pt x="54864" y="61865"/>
                  </a:lnTo>
                  <a:lnTo>
                    <a:pt x="55664" y="61381"/>
                  </a:lnTo>
                  <a:lnTo>
                    <a:pt x="56420" y="60902"/>
                  </a:lnTo>
                  <a:lnTo>
                    <a:pt x="57133" y="60430"/>
                  </a:lnTo>
                  <a:lnTo>
                    <a:pt x="57803" y="59964"/>
                  </a:lnTo>
                  <a:lnTo>
                    <a:pt x="58430" y="59504"/>
                  </a:lnTo>
                  <a:lnTo>
                    <a:pt x="59013" y="59050"/>
                  </a:lnTo>
                  <a:lnTo>
                    <a:pt x="59553" y="58602"/>
                  </a:lnTo>
                  <a:lnTo>
                    <a:pt x="60050" y="58161"/>
                  </a:lnTo>
                  <a:lnTo>
                    <a:pt x="60504" y="57726"/>
                  </a:lnTo>
                  <a:lnTo>
                    <a:pt x="60848" y="57348"/>
                  </a:lnTo>
                  <a:lnTo>
                    <a:pt x="61140" y="56954"/>
                  </a:lnTo>
                  <a:lnTo>
                    <a:pt x="61379" y="56545"/>
                  </a:lnTo>
                  <a:lnTo>
                    <a:pt x="61566" y="56120"/>
                  </a:lnTo>
                  <a:lnTo>
                    <a:pt x="61700" y="55681"/>
                  </a:lnTo>
                  <a:lnTo>
                    <a:pt x="61782" y="55225"/>
                  </a:lnTo>
                  <a:lnTo>
                    <a:pt x="61811" y="54755"/>
                  </a:lnTo>
                  <a:lnTo>
                    <a:pt x="61788" y="54268"/>
                  </a:lnTo>
                  <a:lnTo>
                    <a:pt x="61713" y="53767"/>
                  </a:lnTo>
                  <a:lnTo>
                    <a:pt x="61584" y="53250"/>
                  </a:lnTo>
                  <a:lnTo>
                    <a:pt x="61407" y="52720"/>
                  </a:lnTo>
                  <a:lnTo>
                    <a:pt x="61183" y="52182"/>
                  </a:lnTo>
                  <a:lnTo>
                    <a:pt x="60913" y="51634"/>
                  </a:lnTo>
                  <a:lnTo>
                    <a:pt x="60597" y="51076"/>
                  </a:lnTo>
                  <a:lnTo>
                    <a:pt x="60234" y="50510"/>
                  </a:lnTo>
                  <a:lnTo>
                    <a:pt x="59825" y="49934"/>
                  </a:lnTo>
                  <a:lnTo>
                    <a:pt x="59370" y="49349"/>
                  </a:lnTo>
                  <a:lnTo>
                    <a:pt x="58868" y="48755"/>
                  </a:lnTo>
                  <a:lnTo>
                    <a:pt x="58320" y="48151"/>
                  </a:lnTo>
                  <a:lnTo>
                    <a:pt x="57726" y="47539"/>
                  </a:lnTo>
                  <a:lnTo>
                    <a:pt x="56053" y="46001"/>
                  </a:lnTo>
                  <a:lnTo>
                    <a:pt x="54244" y="44600"/>
                  </a:lnTo>
                  <a:lnTo>
                    <a:pt x="52299" y="43334"/>
                  </a:lnTo>
                  <a:lnTo>
                    <a:pt x="50218" y="42204"/>
                  </a:lnTo>
                  <a:lnTo>
                    <a:pt x="48002" y="41210"/>
                  </a:lnTo>
                  <a:lnTo>
                    <a:pt x="45650" y="40352"/>
                  </a:lnTo>
                  <a:lnTo>
                    <a:pt x="43161" y="39630"/>
                  </a:lnTo>
                  <a:lnTo>
                    <a:pt x="40537" y="39043"/>
                  </a:lnTo>
                  <a:lnTo>
                    <a:pt x="37778" y="38593"/>
                  </a:lnTo>
                  <a:lnTo>
                    <a:pt x="34882" y="38278"/>
                  </a:lnTo>
                  <a:lnTo>
                    <a:pt x="22534" y="11730"/>
                  </a:lnTo>
                  <a:lnTo>
                    <a:pt x="11113" y="23152"/>
                  </a:lnTo>
                  <a:lnTo>
                    <a:pt x="73778" y="85817"/>
                  </a:lnTo>
                  <a:lnTo>
                    <a:pt x="68221" y="91374"/>
                  </a:lnTo>
                  <a:lnTo>
                    <a:pt x="0" y="23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3796835" y="5273313"/>
              <a:ext cx="53095" cy="53713"/>
            </a:xfrm>
            <a:custGeom>
              <a:avLst/>
              <a:pathLst>
                <a:path w="53095" h="53713">
                  <a:moveTo>
                    <a:pt x="40130" y="0"/>
                  </a:moveTo>
                  <a:lnTo>
                    <a:pt x="53095" y="12965"/>
                  </a:lnTo>
                  <a:lnTo>
                    <a:pt x="47539" y="18521"/>
                  </a:lnTo>
                  <a:lnTo>
                    <a:pt x="39821" y="10804"/>
                  </a:lnTo>
                  <a:lnTo>
                    <a:pt x="10495" y="40130"/>
                  </a:lnTo>
                  <a:lnTo>
                    <a:pt x="18830" y="48465"/>
                  </a:lnTo>
                  <a:lnTo>
                    <a:pt x="13582" y="53713"/>
                  </a:lnTo>
                  <a:lnTo>
                    <a:pt x="0" y="40130"/>
                  </a:lnTo>
                  <a:lnTo>
                    <a:pt x="17286" y="22843"/>
                  </a:lnTo>
                  <a:lnTo>
                    <a:pt x="16117" y="22420"/>
                  </a:lnTo>
                  <a:lnTo>
                    <a:pt x="14953" y="22016"/>
                  </a:lnTo>
                  <a:lnTo>
                    <a:pt x="13795" y="21630"/>
                  </a:lnTo>
                  <a:lnTo>
                    <a:pt x="12644" y="21263"/>
                  </a:lnTo>
                  <a:lnTo>
                    <a:pt x="11498" y="20914"/>
                  </a:lnTo>
                  <a:lnTo>
                    <a:pt x="10359" y="20583"/>
                  </a:lnTo>
                  <a:lnTo>
                    <a:pt x="9226" y="20272"/>
                  </a:lnTo>
                  <a:lnTo>
                    <a:pt x="8100" y="19978"/>
                  </a:lnTo>
                  <a:lnTo>
                    <a:pt x="6979" y="19704"/>
                  </a:lnTo>
                  <a:lnTo>
                    <a:pt x="5865" y="19447"/>
                  </a:lnTo>
                  <a:lnTo>
                    <a:pt x="10186" y="11421"/>
                  </a:lnTo>
                  <a:lnTo>
                    <a:pt x="11600" y="11748"/>
                  </a:lnTo>
                  <a:lnTo>
                    <a:pt x="13002" y="12113"/>
                  </a:lnTo>
                  <a:lnTo>
                    <a:pt x="14391" y="12514"/>
                  </a:lnTo>
                  <a:lnTo>
                    <a:pt x="15768" y="12952"/>
                  </a:lnTo>
                  <a:lnTo>
                    <a:pt x="17132" y="13428"/>
                  </a:lnTo>
                  <a:lnTo>
                    <a:pt x="18484" y="13940"/>
                  </a:lnTo>
                  <a:lnTo>
                    <a:pt x="19824" y="14490"/>
                  </a:lnTo>
                  <a:lnTo>
                    <a:pt x="21151" y="15076"/>
                  </a:lnTo>
                  <a:lnTo>
                    <a:pt x="22466" y="15700"/>
                  </a:lnTo>
                  <a:lnTo>
                    <a:pt x="23769" y="163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3815666" y="5293378"/>
              <a:ext cx="33647" cy="33647"/>
            </a:xfrm>
            <a:custGeom>
              <a:avLst/>
              <a:pathLst>
                <a:path w="33647" h="33647">
                  <a:moveTo>
                    <a:pt x="0" y="27782"/>
                  </a:moveTo>
                  <a:lnTo>
                    <a:pt x="27782" y="0"/>
                  </a:lnTo>
                  <a:lnTo>
                    <a:pt x="33647" y="5865"/>
                  </a:lnTo>
                  <a:lnTo>
                    <a:pt x="5865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3823074" y="5300478"/>
              <a:ext cx="72543" cy="73469"/>
            </a:xfrm>
            <a:custGeom>
              <a:avLst/>
              <a:pathLst>
                <a:path w="72543" h="73469">
                  <a:moveTo>
                    <a:pt x="0" y="41056"/>
                  </a:moveTo>
                  <a:lnTo>
                    <a:pt x="41056" y="0"/>
                  </a:lnTo>
                  <a:lnTo>
                    <a:pt x="46613" y="5556"/>
                  </a:lnTo>
                  <a:lnTo>
                    <a:pt x="34573" y="17595"/>
                  </a:lnTo>
                  <a:lnTo>
                    <a:pt x="54947" y="37969"/>
                  </a:lnTo>
                  <a:lnTo>
                    <a:pt x="55193" y="38202"/>
                  </a:lnTo>
                  <a:lnTo>
                    <a:pt x="55435" y="38407"/>
                  </a:lnTo>
                  <a:lnTo>
                    <a:pt x="55674" y="38585"/>
                  </a:lnTo>
                  <a:lnTo>
                    <a:pt x="55911" y="38735"/>
                  </a:lnTo>
                  <a:lnTo>
                    <a:pt x="56144" y="38857"/>
                  </a:lnTo>
                  <a:lnTo>
                    <a:pt x="56374" y="38951"/>
                  </a:lnTo>
                  <a:lnTo>
                    <a:pt x="56601" y="39017"/>
                  </a:lnTo>
                  <a:lnTo>
                    <a:pt x="56824" y="39056"/>
                  </a:lnTo>
                  <a:lnTo>
                    <a:pt x="57045" y="39067"/>
                  </a:lnTo>
                  <a:lnTo>
                    <a:pt x="57263" y="39050"/>
                  </a:lnTo>
                  <a:lnTo>
                    <a:pt x="57496" y="38992"/>
                  </a:lnTo>
                  <a:lnTo>
                    <a:pt x="57763" y="38883"/>
                  </a:lnTo>
                  <a:lnTo>
                    <a:pt x="58064" y="38721"/>
                  </a:lnTo>
                  <a:lnTo>
                    <a:pt x="58399" y="38506"/>
                  </a:lnTo>
                  <a:lnTo>
                    <a:pt x="58768" y="38239"/>
                  </a:lnTo>
                  <a:lnTo>
                    <a:pt x="59170" y="37920"/>
                  </a:lnTo>
                  <a:lnTo>
                    <a:pt x="59607" y="37548"/>
                  </a:lnTo>
                  <a:lnTo>
                    <a:pt x="60078" y="37123"/>
                  </a:lnTo>
                  <a:lnTo>
                    <a:pt x="60583" y="36646"/>
                  </a:lnTo>
                  <a:lnTo>
                    <a:pt x="61121" y="36117"/>
                  </a:lnTo>
                  <a:lnTo>
                    <a:pt x="61705" y="35509"/>
                  </a:lnTo>
                  <a:lnTo>
                    <a:pt x="62220" y="34919"/>
                  </a:lnTo>
                  <a:lnTo>
                    <a:pt x="62668" y="34348"/>
                  </a:lnTo>
                  <a:lnTo>
                    <a:pt x="63048" y="33796"/>
                  </a:lnTo>
                  <a:lnTo>
                    <a:pt x="63359" y="33262"/>
                  </a:lnTo>
                  <a:lnTo>
                    <a:pt x="63603" y="32746"/>
                  </a:lnTo>
                  <a:lnTo>
                    <a:pt x="63779" y="32249"/>
                  </a:lnTo>
                  <a:lnTo>
                    <a:pt x="63887" y="31771"/>
                  </a:lnTo>
                  <a:lnTo>
                    <a:pt x="63927" y="31311"/>
                  </a:lnTo>
                  <a:lnTo>
                    <a:pt x="63900" y="30869"/>
                  </a:lnTo>
                  <a:lnTo>
                    <a:pt x="63782" y="30394"/>
                  </a:lnTo>
                  <a:lnTo>
                    <a:pt x="63554" y="29832"/>
                  </a:lnTo>
                  <a:lnTo>
                    <a:pt x="63214" y="29184"/>
                  </a:lnTo>
                  <a:lnTo>
                    <a:pt x="62764" y="28449"/>
                  </a:lnTo>
                  <a:lnTo>
                    <a:pt x="62202" y="27628"/>
                  </a:lnTo>
                  <a:lnTo>
                    <a:pt x="61529" y="26720"/>
                  </a:lnTo>
                  <a:lnTo>
                    <a:pt x="60745" y="25726"/>
                  </a:lnTo>
                  <a:lnTo>
                    <a:pt x="59850" y="24646"/>
                  </a:lnTo>
                  <a:lnTo>
                    <a:pt x="58843" y="23479"/>
                  </a:lnTo>
                  <a:lnTo>
                    <a:pt x="57726" y="22226"/>
                  </a:lnTo>
                  <a:lnTo>
                    <a:pt x="65443" y="18830"/>
                  </a:lnTo>
                  <a:lnTo>
                    <a:pt x="66792" y="20685"/>
                  </a:lnTo>
                  <a:lnTo>
                    <a:pt x="67999" y="22423"/>
                  </a:lnTo>
                  <a:lnTo>
                    <a:pt x="69064" y="24044"/>
                  </a:lnTo>
                  <a:lnTo>
                    <a:pt x="69987" y="25547"/>
                  </a:lnTo>
                  <a:lnTo>
                    <a:pt x="70768" y="26933"/>
                  </a:lnTo>
                  <a:lnTo>
                    <a:pt x="71407" y="28202"/>
                  </a:lnTo>
                  <a:lnTo>
                    <a:pt x="71904" y="29353"/>
                  </a:lnTo>
                  <a:lnTo>
                    <a:pt x="72259" y="30388"/>
                  </a:lnTo>
                  <a:lnTo>
                    <a:pt x="72472" y="31304"/>
                  </a:lnTo>
                  <a:lnTo>
                    <a:pt x="72543" y="32104"/>
                  </a:lnTo>
                  <a:lnTo>
                    <a:pt x="72484" y="32866"/>
                  </a:lnTo>
                  <a:lnTo>
                    <a:pt x="72309" y="33672"/>
                  </a:lnTo>
                  <a:lnTo>
                    <a:pt x="72015" y="34521"/>
                  </a:lnTo>
                  <a:lnTo>
                    <a:pt x="71605" y="35413"/>
                  </a:lnTo>
                  <a:lnTo>
                    <a:pt x="71077" y="36348"/>
                  </a:lnTo>
                  <a:lnTo>
                    <a:pt x="70432" y="37327"/>
                  </a:lnTo>
                  <a:lnTo>
                    <a:pt x="69669" y="38349"/>
                  </a:lnTo>
                  <a:lnTo>
                    <a:pt x="68789" y="39414"/>
                  </a:lnTo>
                  <a:lnTo>
                    <a:pt x="67792" y="40522"/>
                  </a:lnTo>
                  <a:lnTo>
                    <a:pt x="66678" y="41674"/>
                  </a:lnTo>
                  <a:lnTo>
                    <a:pt x="65415" y="42908"/>
                  </a:lnTo>
                  <a:lnTo>
                    <a:pt x="64221" y="44020"/>
                  </a:lnTo>
                  <a:lnTo>
                    <a:pt x="63094" y="45007"/>
                  </a:lnTo>
                  <a:lnTo>
                    <a:pt x="62035" y="45872"/>
                  </a:lnTo>
                  <a:lnTo>
                    <a:pt x="61044" y="46613"/>
                  </a:lnTo>
                  <a:lnTo>
                    <a:pt x="60121" y="47230"/>
                  </a:lnTo>
                  <a:lnTo>
                    <a:pt x="59266" y="47724"/>
                  </a:lnTo>
                  <a:lnTo>
                    <a:pt x="58479" y="48094"/>
                  </a:lnTo>
                  <a:lnTo>
                    <a:pt x="57760" y="48341"/>
                  </a:lnTo>
                  <a:lnTo>
                    <a:pt x="57108" y="48465"/>
                  </a:lnTo>
                  <a:lnTo>
                    <a:pt x="56485" y="48486"/>
                  </a:lnTo>
                  <a:lnTo>
                    <a:pt x="55849" y="48428"/>
                  </a:lnTo>
                  <a:lnTo>
                    <a:pt x="55201" y="48289"/>
                  </a:lnTo>
                  <a:lnTo>
                    <a:pt x="54540" y="48070"/>
                  </a:lnTo>
                  <a:lnTo>
                    <a:pt x="53867" y="47770"/>
                  </a:lnTo>
                  <a:lnTo>
                    <a:pt x="53182" y="47391"/>
                  </a:lnTo>
                  <a:lnTo>
                    <a:pt x="52484" y="46931"/>
                  </a:lnTo>
                  <a:lnTo>
                    <a:pt x="51774" y="46390"/>
                  </a:lnTo>
                  <a:lnTo>
                    <a:pt x="51052" y="45770"/>
                  </a:lnTo>
                  <a:lnTo>
                    <a:pt x="50317" y="45069"/>
                  </a:lnTo>
                  <a:lnTo>
                    <a:pt x="28708" y="23460"/>
                  </a:lnTo>
                  <a:lnTo>
                    <a:pt x="21608" y="30560"/>
                  </a:lnTo>
                  <a:lnTo>
                    <a:pt x="23925" y="33059"/>
                  </a:lnTo>
                  <a:lnTo>
                    <a:pt x="26060" y="35493"/>
                  </a:lnTo>
                  <a:lnTo>
                    <a:pt x="28012" y="37863"/>
                  </a:lnTo>
                  <a:lnTo>
                    <a:pt x="29783" y="40167"/>
                  </a:lnTo>
                  <a:lnTo>
                    <a:pt x="31371" y="42407"/>
                  </a:lnTo>
                  <a:lnTo>
                    <a:pt x="32777" y="44581"/>
                  </a:lnTo>
                  <a:lnTo>
                    <a:pt x="34001" y="46691"/>
                  </a:lnTo>
                  <a:lnTo>
                    <a:pt x="35043" y="48736"/>
                  </a:lnTo>
                  <a:lnTo>
                    <a:pt x="35902" y="50717"/>
                  </a:lnTo>
                  <a:lnTo>
                    <a:pt x="36580" y="52632"/>
                  </a:lnTo>
                  <a:lnTo>
                    <a:pt x="37097" y="54535"/>
                  </a:lnTo>
                  <a:lnTo>
                    <a:pt x="37475" y="56479"/>
                  </a:lnTo>
                  <a:lnTo>
                    <a:pt x="37714" y="58462"/>
                  </a:lnTo>
                  <a:lnTo>
                    <a:pt x="37815" y="60485"/>
                  </a:lnTo>
                  <a:lnTo>
                    <a:pt x="37776" y="62549"/>
                  </a:lnTo>
                  <a:lnTo>
                    <a:pt x="37599" y="64653"/>
                  </a:lnTo>
                  <a:lnTo>
                    <a:pt x="37282" y="66797"/>
                  </a:lnTo>
                  <a:lnTo>
                    <a:pt x="36827" y="68981"/>
                  </a:lnTo>
                  <a:lnTo>
                    <a:pt x="36233" y="71205"/>
                  </a:lnTo>
                  <a:lnTo>
                    <a:pt x="35500" y="73469"/>
                  </a:lnTo>
                  <a:lnTo>
                    <a:pt x="26239" y="72234"/>
                  </a:lnTo>
                  <a:lnTo>
                    <a:pt x="26921" y="70163"/>
                  </a:lnTo>
                  <a:lnTo>
                    <a:pt x="27486" y="68147"/>
                  </a:lnTo>
                  <a:lnTo>
                    <a:pt x="27933" y="66187"/>
                  </a:lnTo>
                  <a:lnTo>
                    <a:pt x="28264" y="64282"/>
                  </a:lnTo>
                  <a:lnTo>
                    <a:pt x="28477" y="62433"/>
                  </a:lnTo>
                  <a:lnTo>
                    <a:pt x="28572" y="60640"/>
                  </a:lnTo>
                  <a:lnTo>
                    <a:pt x="28551" y="58902"/>
                  </a:lnTo>
                  <a:lnTo>
                    <a:pt x="28412" y="57219"/>
                  </a:lnTo>
                  <a:lnTo>
                    <a:pt x="28156" y="55593"/>
                  </a:lnTo>
                  <a:lnTo>
                    <a:pt x="27782" y="54021"/>
                  </a:lnTo>
                  <a:lnTo>
                    <a:pt x="27279" y="52450"/>
                  </a:lnTo>
                  <a:lnTo>
                    <a:pt x="26634" y="50823"/>
                  </a:lnTo>
                  <a:lnTo>
                    <a:pt x="25847" y="49141"/>
                  </a:lnTo>
                  <a:lnTo>
                    <a:pt x="24917" y="47403"/>
                  </a:lnTo>
                  <a:lnTo>
                    <a:pt x="23846" y="45609"/>
                  </a:lnTo>
                  <a:lnTo>
                    <a:pt x="22633" y="43760"/>
                  </a:lnTo>
                  <a:lnTo>
                    <a:pt x="21278" y="41856"/>
                  </a:lnTo>
                  <a:lnTo>
                    <a:pt x="19781" y="39895"/>
                  </a:lnTo>
                  <a:lnTo>
                    <a:pt x="18142" y="37880"/>
                  </a:lnTo>
                  <a:lnTo>
                    <a:pt x="16360" y="35808"/>
                  </a:lnTo>
                  <a:lnTo>
                    <a:pt x="5556" y="466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3617423" y="5666592"/>
              <a:ext cx="129035" cy="128726"/>
            </a:xfrm>
            <a:custGeom>
              <a:avLst/>
              <a:pathLst>
                <a:path w="129035" h="128726">
                  <a:moveTo>
                    <a:pt x="24078" y="27782"/>
                  </a:moveTo>
                  <a:lnTo>
                    <a:pt x="30560" y="21300"/>
                  </a:lnTo>
                  <a:lnTo>
                    <a:pt x="36426" y="29017"/>
                  </a:lnTo>
                  <a:lnTo>
                    <a:pt x="65443" y="0"/>
                  </a:lnTo>
                  <a:lnTo>
                    <a:pt x="71308" y="5865"/>
                  </a:lnTo>
                  <a:lnTo>
                    <a:pt x="41056" y="36117"/>
                  </a:lnTo>
                  <a:lnTo>
                    <a:pt x="47230" y="44760"/>
                  </a:lnTo>
                  <a:lnTo>
                    <a:pt x="68839" y="23152"/>
                  </a:lnTo>
                  <a:lnTo>
                    <a:pt x="111748" y="66061"/>
                  </a:lnTo>
                  <a:lnTo>
                    <a:pt x="123169" y="54639"/>
                  </a:lnTo>
                  <a:lnTo>
                    <a:pt x="129035" y="60504"/>
                  </a:lnTo>
                  <a:lnTo>
                    <a:pt x="60813" y="128726"/>
                  </a:lnTo>
                  <a:lnTo>
                    <a:pt x="54947" y="122861"/>
                  </a:lnTo>
                  <a:lnTo>
                    <a:pt x="65752" y="112056"/>
                  </a:lnTo>
                  <a:lnTo>
                    <a:pt x="22843" y="69147"/>
                  </a:lnTo>
                  <a:lnTo>
                    <a:pt x="40747" y="51243"/>
                  </a:lnTo>
                  <a:lnTo>
                    <a:pt x="34573" y="42600"/>
                  </a:lnTo>
                  <a:lnTo>
                    <a:pt x="5865" y="71308"/>
                  </a:lnTo>
                  <a:lnTo>
                    <a:pt x="0" y="65443"/>
                  </a:lnTo>
                  <a:lnTo>
                    <a:pt x="29943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3652306" y="5701783"/>
              <a:ext cx="39204" cy="39204"/>
            </a:xfrm>
            <a:custGeom>
              <a:avLst/>
              <a:pathLst>
                <a:path w="39204" h="39204">
                  <a:moveTo>
                    <a:pt x="39204" y="5556"/>
                  </a:moveTo>
                  <a:lnTo>
                    <a:pt x="33647" y="0"/>
                  </a:lnTo>
                  <a:lnTo>
                    <a:pt x="0" y="33647"/>
                  </a:lnTo>
                  <a:lnTo>
                    <a:pt x="5556" y="39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3662802" y="5712279"/>
              <a:ext cx="38895" cy="38895"/>
            </a:xfrm>
            <a:custGeom>
              <a:avLst/>
              <a:pathLst>
                <a:path w="38895" h="38895">
                  <a:moveTo>
                    <a:pt x="5247" y="38895"/>
                  </a:moveTo>
                  <a:lnTo>
                    <a:pt x="38895" y="5247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3672989" y="5722466"/>
              <a:ext cx="39204" cy="39204"/>
            </a:xfrm>
            <a:custGeom>
              <a:avLst/>
              <a:pathLst>
                <a:path w="39204" h="39204">
                  <a:moveTo>
                    <a:pt x="5556" y="39204"/>
                  </a:moveTo>
                  <a:lnTo>
                    <a:pt x="39204" y="5556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3683484" y="5732962"/>
              <a:ext cx="39513" cy="39513"/>
            </a:xfrm>
            <a:custGeom>
              <a:avLst/>
              <a:pathLst>
                <a:path w="39513" h="39513">
                  <a:moveTo>
                    <a:pt x="5865" y="39513"/>
                  </a:moveTo>
                  <a:lnTo>
                    <a:pt x="39513" y="5865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3715589" y="5583861"/>
              <a:ext cx="78717" cy="77482"/>
            </a:xfrm>
            <a:custGeom>
              <a:avLst/>
              <a:pathLst>
                <a:path w="78717" h="77482">
                  <a:moveTo>
                    <a:pt x="36426" y="0"/>
                  </a:moveTo>
                  <a:lnTo>
                    <a:pt x="44452" y="2469"/>
                  </a:lnTo>
                  <a:lnTo>
                    <a:pt x="43069" y="4457"/>
                  </a:lnTo>
                  <a:lnTo>
                    <a:pt x="41636" y="6470"/>
                  </a:lnTo>
                  <a:lnTo>
                    <a:pt x="40155" y="8507"/>
                  </a:lnTo>
                  <a:lnTo>
                    <a:pt x="38624" y="10569"/>
                  </a:lnTo>
                  <a:lnTo>
                    <a:pt x="37043" y="12656"/>
                  </a:lnTo>
                  <a:lnTo>
                    <a:pt x="35413" y="14768"/>
                  </a:lnTo>
                  <a:lnTo>
                    <a:pt x="33734" y="16904"/>
                  </a:lnTo>
                  <a:lnTo>
                    <a:pt x="32005" y="19065"/>
                  </a:lnTo>
                  <a:lnTo>
                    <a:pt x="30227" y="21250"/>
                  </a:lnTo>
                  <a:lnTo>
                    <a:pt x="28400" y="23460"/>
                  </a:lnTo>
                  <a:lnTo>
                    <a:pt x="37660" y="32721"/>
                  </a:lnTo>
                  <a:lnTo>
                    <a:pt x="43526" y="26856"/>
                  </a:lnTo>
                  <a:lnTo>
                    <a:pt x="43149" y="25627"/>
                  </a:lnTo>
                  <a:lnTo>
                    <a:pt x="42760" y="24411"/>
                  </a:lnTo>
                  <a:lnTo>
                    <a:pt x="42359" y="23207"/>
                  </a:lnTo>
                  <a:lnTo>
                    <a:pt x="41945" y="22016"/>
                  </a:lnTo>
                  <a:lnTo>
                    <a:pt x="41519" y="20837"/>
                  </a:lnTo>
                  <a:lnTo>
                    <a:pt x="41081" y="19670"/>
                  </a:lnTo>
                  <a:lnTo>
                    <a:pt x="40630" y="18515"/>
                  </a:lnTo>
                  <a:lnTo>
                    <a:pt x="40167" y="17373"/>
                  </a:lnTo>
                  <a:lnTo>
                    <a:pt x="39692" y="16243"/>
                  </a:lnTo>
                  <a:lnTo>
                    <a:pt x="39204" y="15126"/>
                  </a:lnTo>
                  <a:lnTo>
                    <a:pt x="46921" y="10495"/>
                  </a:lnTo>
                  <a:lnTo>
                    <a:pt x="49700" y="20682"/>
                  </a:lnTo>
                  <a:lnTo>
                    <a:pt x="58343" y="12039"/>
                  </a:lnTo>
                  <a:lnTo>
                    <a:pt x="63900" y="17595"/>
                  </a:lnTo>
                  <a:lnTo>
                    <a:pt x="48156" y="33339"/>
                  </a:lnTo>
                  <a:lnTo>
                    <a:pt x="50934" y="33326"/>
                  </a:lnTo>
                  <a:lnTo>
                    <a:pt x="53713" y="33166"/>
                  </a:lnTo>
                  <a:lnTo>
                    <a:pt x="56491" y="32857"/>
                  </a:lnTo>
                  <a:lnTo>
                    <a:pt x="59269" y="32400"/>
                  </a:lnTo>
                  <a:lnTo>
                    <a:pt x="62047" y="31795"/>
                  </a:lnTo>
                  <a:lnTo>
                    <a:pt x="64826" y="31042"/>
                  </a:lnTo>
                  <a:lnTo>
                    <a:pt x="67604" y="30141"/>
                  </a:lnTo>
                  <a:lnTo>
                    <a:pt x="70382" y="29091"/>
                  </a:lnTo>
                  <a:lnTo>
                    <a:pt x="73161" y="27893"/>
                  </a:lnTo>
                  <a:lnTo>
                    <a:pt x="75939" y="26547"/>
                  </a:lnTo>
                  <a:lnTo>
                    <a:pt x="78717" y="34882"/>
                  </a:lnTo>
                  <a:lnTo>
                    <a:pt x="75429" y="36095"/>
                  </a:lnTo>
                  <a:lnTo>
                    <a:pt x="72111" y="37142"/>
                  </a:lnTo>
                  <a:lnTo>
                    <a:pt x="68762" y="38022"/>
                  </a:lnTo>
                  <a:lnTo>
                    <a:pt x="65381" y="38735"/>
                  </a:lnTo>
                  <a:lnTo>
                    <a:pt x="61970" y="39281"/>
                  </a:lnTo>
                  <a:lnTo>
                    <a:pt x="58528" y="39661"/>
                  </a:lnTo>
                  <a:lnTo>
                    <a:pt x="55055" y="39874"/>
                  </a:lnTo>
                  <a:lnTo>
                    <a:pt x="51552" y="39920"/>
                  </a:lnTo>
                  <a:lnTo>
                    <a:pt x="48017" y="39800"/>
                  </a:lnTo>
                  <a:lnTo>
                    <a:pt x="44452" y="39513"/>
                  </a:lnTo>
                  <a:lnTo>
                    <a:pt x="57726" y="52787"/>
                  </a:lnTo>
                  <a:lnTo>
                    <a:pt x="51860" y="58652"/>
                  </a:lnTo>
                  <a:lnTo>
                    <a:pt x="39513" y="46304"/>
                  </a:lnTo>
                  <a:lnTo>
                    <a:pt x="39695" y="49394"/>
                  </a:lnTo>
                  <a:lnTo>
                    <a:pt x="39747" y="52490"/>
                  </a:lnTo>
                  <a:lnTo>
                    <a:pt x="39670" y="55593"/>
                  </a:lnTo>
                  <a:lnTo>
                    <a:pt x="39463" y="58701"/>
                  </a:lnTo>
                  <a:lnTo>
                    <a:pt x="39127" y="61816"/>
                  </a:lnTo>
                  <a:lnTo>
                    <a:pt x="38661" y="64937"/>
                  </a:lnTo>
                  <a:lnTo>
                    <a:pt x="38065" y="68064"/>
                  </a:lnTo>
                  <a:lnTo>
                    <a:pt x="37339" y="71197"/>
                  </a:lnTo>
                  <a:lnTo>
                    <a:pt x="36484" y="74337"/>
                  </a:lnTo>
                  <a:lnTo>
                    <a:pt x="35500" y="77482"/>
                  </a:lnTo>
                  <a:lnTo>
                    <a:pt x="26856" y="76247"/>
                  </a:lnTo>
                  <a:lnTo>
                    <a:pt x="28026" y="73306"/>
                  </a:lnTo>
                  <a:lnTo>
                    <a:pt x="29066" y="70407"/>
                  </a:lnTo>
                  <a:lnTo>
                    <a:pt x="29977" y="67552"/>
                  </a:lnTo>
                  <a:lnTo>
                    <a:pt x="30758" y="64739"/>
                  </a:lnTo>
                  <a:lnTo>
                    <a:pt x="31409" y="61970"/>
                  </a:lnTo>
                  <a:lnTo>
                    <a:pt x="31931" y="59244"/>
                  </a:lnTo>
                  <a:lnTo>
                    <a:pt x="32323" y="56562"/>
                  </a:lnTo>
                  <a:lnTo>
                    <a:pt x="32585" y="53923"/>
                  </a:lnTo>
                  <a:lnTo>
                    <a:pt x="32718" y="51326"/>
                  </a:lnTo>
                  <a:lnTo>
                    <a:pt x="32721" y="48774"/>
                  </a:lnTo>
                  <a:lnTo>
                    <a:pt x="17904" y="63591"/>
                  </a:lnTo>
                  <a:lnTo>
                    <a:pt x="12347" y="58034"/>
                  </a:lnTo>
                  <a:lnTo>
                    <a:pt x="19447" y="50934"/>
                  </a:lnTo>
                  <a:lnTo>
                    <a:pt x="18771" y="50518"/>
                  </a:lnTo>
                  <a:lnTo>
                    <a:pt x="18101" y="50132"/>
                  </a:lnTo>
                  <a:lnTo>
                    <a:pt x="17438" y="49777"/>
                  </a:lnTo>
                  <a:lnTo>
                    <a:pt x="16780" y="49453"/>
                  </a:lnTo>
                  <a:lnTo>
                    <a:pt x="16129" y="49159"/>
                  </a:lnTo>
                  <a:lnTo>
                    <a:pt x="15484" y="48897"/>
                  </a:lnTo>
                  <a:lnTo>
                    <a:pt x="14845" y="48665"/>
                  </a:lnTo>
                  <a:lnTo>
                    <a:pt x="14212" y="48465"/>
                  </a:lnTo>
                  <a:lnTo>
                    <a:pt x="13585" y="48295"/>
                  </a:lnTo>
                  <a:lnTo>
                    <a:pt x="12965" y="48156"/>
                  </a:lnTo>
                  <a:lnTo>
                    <a:pt x="15434" y="40747"/>
                  </a:lnTo>
                  <a:lnTo>
                    <a:pt x="16428" y="41007"/>
                  </a:lnTo>
                  <a:lnTo>
                    <a:pt x="17435" y="41291"/>
                  </a:lnTo>
                  <a:lnTo>
                    <a:pt x="18453" y="41599"/>
                  </a:lnTo>
                  <a:lnTo>
                    <a:pt x="19484" y="41933"/>
                  </a:lnTo>
                  <a:lnTo>
                    <a:pt x="20528" y="42291"/>
                  </a:lnTo>
                  <a:lnTo>
                    <a:pt x="21584" y="42674"/>
                  </a:lnTo>
                  <a:lnTo>
                    <a:pt x="22652" y="43081"/>
                  </a:lnTo>
                  <a:lnTo>
                    <a:pt x="23732" y="43513"/>
                  </a:lnTo>
                  <a:lnTo>
                    <a:pt x="24825" y="43970"/>
                  </a:lnTo>
                  <a:lnTo>
                    <a:pt x="25930" y="44452"/>
                  </a:lnTo>
                  <a:lnTo>
                    <a:pt x="31795" y="38587"/>
                  </a:lnTo>
                  <a:lnTo>
                    <a:pt x="22843" y="29634"/>
                  </a:lnTo>
                  <a:lnTo>
                    <a:pt x="21411" y="31307"/>
                  </a:lnTo>
                  <a:lnTo>
                    <a:pt x="19954" y="32993"/>
                  </a:lnTo>
                  <a:lnTo>
                    <a:pt x="18472" y="34691"/>
                  </a:lnTo>
                  <a:lnTo>
                    <a:pt x="16965" y="36401"/>
                  </a:lnTo>
                  <a:lnTo>
                    <a:pt x="15434" y="38123"/>
                  </a:lnTo>
                  <a:lnTo>
                    <a:pt x="13878" y="39858"/>
                  </a:lnTo>
                  <a:lnTo>
                    <a:pt x="12298" y="41606"/>
                  </a:lnTo>
                  <a:lnTo>
                    <a:pt x="10693" y="43365"/>
                  </a:lnTo>
                  <a:lnTo>
                    <a:pt x="9063" y="45137"/>
                  </a:lnTo>
                  <a:lnTo>
                    <a:pt x="7408" y="46921"/>
                  </a:lnTo>
                  <a:lnTo>
                    <a:pt x="0" y="43217"/>
                  </a:lnTo>
                  <a:lnTo>
                    <a:pt x="3976" y="39173"/>
                  </a:lnTo>
                  <a:lnTo>
                    <a:pt x="7877" y="35067"/>
                  </a:lnTo>
                  <a:lnTo>
                    <a:pt x="11705" y="30900"/>
                  </a:lnTo>
                  <a:lnTo>
                    <a:pt x="15459" y="26671"/>
                  </a:lnTo>
                  <a:lnTo>
                    <a:pt x="19139" y="22380"/>
                  </a:lnTo>
                  <a:lnTo>
                    <a:pt x="22744" y="18027"/>
                  </a:lnTo>
                  <a:lnTo>
                    <a:pt x="26276" y="13613"/>
                  </a:lnTo>
                  <a:lnTo>
                    <a:pt x="29733" y="9137"/>
                  </a:lnTo>
                  <a:lnTo>
                    <a:pt x="33116" y="45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3752632" y="5621214"/>
              <a:ext cx="72234" cy="72234"/>
            </a:xfrm>
            <a:custGeom>
              <a:avLst/>
              <a:pathLst>
                <a:path w="72234" h="72234">
                  <a:moveTo>
                    <a:pt x="62665" y="33339"/>
                  </a:moveTo>
                  <a:lnTo>
                    <a:pt x="33647" y="62356"/>
                  </a:lnTo>
                  <a:lnTo>
                    <a:pt x="37660" y="66369"/>
                  </a:lnTo>
                  <a:lnTo>
                    <a:pt x="31795" y="72234"/>
                  </a:lnTo>
                  <a:lnTo>
                    <a:pt x="0" y="40439"/>
                  </a:lnTo>
                  <a:lnTo>
                    <a:pt x="40439" y="0"/>
                  </a:lnTo>
                  <a:lnTo>
                    <a:pt x="72234" y="31795"/>
                  </a:lnTo>
                  <a:lnTo>
                    <a:pt x="66678" y="373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3763437" y="5649614"/>
              <a:ext cx="17595" cy="17595"/>
            </a:xfrm>
            <a:custGeom>
              <a:avLst/>
              <a:pathLst>
                <a:path w="17595" h="17595">
                  <a:moveTo>
                    <a:pt x="11113" y="0"/>
                  </a:moveTo>
                  <a:lnTo>
                    <a:pt x="0" y="11113"/>
                  </a:lnTo>
                  <a:lnTo>
                    <a:pt x="6482" y="17595"/>
                  </a:lnTo>
                  <a:lnTo>
                    <a:pt x="17595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3780106" y="5631709"/>
              <a:ext cx="18830" cy="18830"/>
            </a:xfrm>
            <a:custGeom>
              <a:avLst/>
              <a:pathLst>
                <a:path w="18830" h="18830">
                  <a:moveTo>
                    <a:pt x="6482" y="18830"/>
                  </a:moveTo>
                  <a:lnTo>
                    <a:pt x="18830" y="6482"/>
                  </a:lnTo>
                  <a:lnTo>
                    <a:pt x="12347" y="0"/>
                  </a:lnTo>
                  <a:lnTo>
                    <a:pt x="0" y="123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3774550" y="5660727"/>
              <a:ext cx="17595" cy="17595"/>
            </a:xfrm>
            <a:custGeom>
              <a:avLst/>
              <a:pathLst>
                <a:path w="17595" h="17595">
                  <a:moveTo>
                    <a:pt x="11113" y="0"/>
                  </a:moveTo>
                  <a:lnTo>
                    <a:pt x="0" y="11113"/>
                  </a:lnTo>
                  <a:lnTo>
                    <a:pt x="6482" y="17595"/>
                  </a:lnTo>
                  <a:lnTo>
                    <a:pt x="17595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3791219" y="5642822"/>
              <a:ext cx="18830" cy="18830"/>
            </a:xfrm>
            <a:custGeom>
              <a:avLst/>
              <a:pathLst>
                <a:path w="18830" h="18830">
                  <a:moveTo>
                    <a:pt x="6482" y="18830"/>
                  </a:moveTo>
                  <a:lnTo>
                    <a:pt x="18830" y="6482"/>
                  </a:lnTo>
                  <a:lnTo>
                    <a:pt x="12347" y="0"/>
                  </a:lnTo>
                  <a:lnTo>
                    <a:pt x="0" y="123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3694906" y="5635105"/>
              <a:ext cx="73986" cy="82113"/>
            </a:xfrm>
            <a:custGeom>
              <a:avLst/>
              <a:pathLst>
                <a:path w="73986" h="82113">
                  <a:moveTo>
                    <a:pt x="5556" y="26239"/>
                  </a:moveTo>
                  <a:lnTo>
                    <a:pt x="12965" y="18830"/>
                  </a:lnTo>
                  <a:lnTo>
                    <a:pt x="0" y="5865"/>
                  </a:lnTo>
                  <a:lnTo>
                    <a:pt x="5865" y="0"/>
                  </a:lnTo>
                  <a:lnTo>
                    <a:pt x="18830" y="12965"/>
                  </a:lnTo>
                  <a:lnTo>
                    <a:pt x="26239" y="5556"/>
                  </a:lnTo>
                  <a:lnTo>
                    <a:pt x="32104" y="11421"/>
                  </a:lnTo>
                  <a:lnTo>
                    <a:pt x="24695" y="18830"/>
                  </a:lnTo>
                  <a:lnTo>
                    <a:pt x="40130" y="34265"/>
                  </a:lnTo>
                  <a:lnTo>
                    <a:pt x="42600" y="25004"/>
                  </a:lnTo>
                  <a:lnTo>
                    <a:pt x="49391" y="29326"/>
                  </a:lnTo>
                  <a:lnTo>
                    <a:pt x="49200" y="30499"/>
                  </a:lnTo>
                  <a:lnTo>
                    <a:pt x="48996" y="31672"/>
                  </a:lnTo>
                  <a:lnTo>
                    <a:pt x="48780" y="32845"/>
                  </a:lnTo>
                  <a:lnTo>
                    <a:pt x="48551" y="34018"/>
                  </a:lnTo>
                  <a:lnTo>
                    <a:pt x="48310" y="35191"/>
                  </a:lnTo>
                  <a:lnTo>
                    <a:pt x="48057" y="36364"/>
                  </a:lnTo>
                  <a:lnTo>
                    <a:pt x="47792" y="37537"/>
                  </a:lnTo>
                  <a:lnTo>
                    <a:pt x="47514" y="38710"/>
                  </a:lnTo>
                  <a:lnTo>
                    <a:pt x="47224" y="39883"/>
                  </a:lnTo>
                  <a:lnTo>
                    <a:pt x="46921" y="41056"/>
                  </a:lnTo>
                  <a:lnTo>
                    <a:pt x="68839" y="62974"/>
                  </a:lnTo>
                  <a:lnTo>
                    <a:pt x="69723" y="63883"/>
                  </a:lnTo>
                  <a:lnTo>
                    <a:pt x="70524" y="64758"/>
                  </a:lnTo>
                  <a:lnTo>
                    <a:pt x="71242" y="65599"/>
                  </a:lnTo>
                  <a:lnTo>
                    <a:pt x="71876" y="66406"/>
                  </a:lnTo>
                  <a:lnTo>
                    <a:pt x="72427" y="67180"/>
                  </a:lnTo>
                  <a:lnTo>
                    <a:pt x="72895" y="67919"/>
                  </a:lnTo>
                  <a:lnTo>
                    <a:pt x="73279" y="68624"/>
                  </a:lnTo>
                  <a:lnTo>
                    <a:pt x="73580" y="69296"/>
                  </a:lnTo>
                  <a:lnTo>
                    <a:pt x="73798" y="69933"/>
                  </a:lnTo>
                  <a:lnTo>
                    <a:pt x="73932" y="70537"/>
                  </a:lnTo>
                  <a:lnTo>
                    <a:pt x="73986" y="71128"/>
                  </a:lnTo>
                  <a:lnTo>
                    <a:pt x="73963" y="71728"/>
                  </a:lnTo>
                  <a:lnTo>
                    <a:pt x="73863" y="72338"/>
                  </a:lnTo>
                  <a:lnTo>
                    <a:pt x="73685" y="72957"/>
                  </a:lnTo>
                  <a:lnTo>
                    <a:pt x="73431" y="73585"/>
                  </a:lnTo>
                  <a:lnTo>
                    <a:pt x="73099" y="74222"/>
                  </a:lnTo>
                  <a:lnTo>
                    <a:pt x="72690" y="74869"/>
                  </a:lnTo>
                  <a:lnTo>
                    <a:pt x="72204" y="75525"/>
                  </a:lnTo>
                  <a:lnTo>
                    <a:pt x="71640" y="76190"/>
                  </a:lnTo>
                  <a:lnTo>
                    <a:pt x="71000" y="76865"/>
                  </a:lnTo>
                  <a:lnTo>
                    <a:pt x="70379" y="77473"/>
                  </a:lnTo>
                  <a:lnTo>
                    <a:pt x="69753" y="78063"/>
                  </a:lnTo>
                  <a:lnTo>
                    <a:pt x="69120" y="78634"/>
                  </a:lnTo>
                  <a:lnTo>
                    <a:pt x="68481" y="79186"/>
                  </a:lnTo>
                  <a:lnTo>
                    <a:pt x="67836" y="79720"/>
                  </a:lnTo>
                  <a:lnTo>
                    <a:pt x="67184" y="80236"/>
                  </a:lnTo>
                  <a:lnTo>
                    <a:pt x="66527" y="80733"/>
                  </a:lnTo>
                  <a:lnTo>
                    <a:pt x="65863" y="81211"/>
                  </a:lnTo>
                  <a:lnTo>
                    <a:pt x="65193" y="81671"/>
                  </a:lnTo>
                  <a:lnTo>
                    <a:pt x="64517" y="82113"/>
                  </a:lnTo>
                  <a:lnTo>
                    <a:pt x="57108" y="77791"/>
                  </a:lnTo>
                  <a:lnTo>
                    <a:pt x="57902" y="77232"/>
                  </a:lnTo>
                  <a:lnTo>
                    <a:pt x="58676" y="76667"/>
                  </a:lnTo>
                  <a:lnTo>
                    <a:pt x="59433" y="76096"/>
                  </a:lnTo>
                  <a:lnTo>
                    <a:pt x="60171" y="75519"/>
                  </a:lnTo>
                  <a:lnTo>
                    <a:pt x="60890" y="74936"/>
                  </a:lnTo>
                  <a:lnTo>
                    <a:pt x="61591" y="74346"/>
                  </a:lnTo>
                  <a:lnTo>
                    <a:pt x="62273" y="73750"/>
                  </a:lnTo>
                  <a:lnTo>
                    <a:pt x="62937" y="73148"/>
                  </a:lnTo>
                  <a:lnTo>
                    <a:pt x="63582" y="72540"/>
                  </a:lnTo>
                  <a:lnTo>
                    <a:pt x="64208" y="71926"/>
                  </a:lnTo>
                  <a:lnTo>
                    <a:pt x="64347" y="71713"/>
                  </a:lnTo>
                  <a:lnTo>
                    <a:pt x="64394" y="71444"/>
                  </a:lnTo>
                  <a:lnTo>
                    <a:pt x="64347" y="71120"/>
                  </a:lnTo>
                  <a:lnTo>
                    <a:pt x="64208" y="70740"/>
                  </a:lnTo>
                  <a:lnTo>
                    <a:pt x="63977" y="70305"/>
                  </a:lnTo>
                  <a:lnTo>
                    <a:pt x="63653" y="69814"/>
                  </a:lnTo>
                  <a:lnTo>
                    <a:pt x="63236" y="69268"/>
                  </a:lnTo>
                  <a:lnTo>
                    <a:pt x="62727" y="68666"/>
                  </a:lnTo>
                  <a:lnTo>
                    <a:pt x="62125" y="68008"/>
                  </a:lnTo>
                  <a:lnTo>
                    <a:pt x="61430" y="67295"/>
                  </a:lnTo>
                  <a:lnTo>
                    <a:pt x="44143" y="50008"/>
                  </a:lnTo>
                  <a:lnTo>
                    <a:pt x="43890" y="50996"/>
                  </a:lnTo>
                  <a:lnTo>
                    <a:pt x="43624" y="51984"/>
                  </a:lnTo>
                  <a:lnTo>
                    <a:pt x="43347" y="52972"/>
                  </a:lnTo>
                  <a:lnTo>
                    <a:pt x="43056" y="53960"/>
                  </a:lnTo>
                  <a:lnTo>
                    <a:pt x="42754" y="54947"/>
                  </a:lnTo>
                  <a:lnTo>
                    <a:pt x="42439" y="55935"/>
                  </a:lnTo>
                  <a:lnTo>
                    <a:pt x="42112" y="56923"/>
                  </a:lnTo>
                  <a:lnTo>
                    <a:pt x="41772" y="57911"/>
                  </a:lnTo>
                  <a:lnTo>
                    <a:pt x="41420" y="58899"/>
                  </a:lnTo>
                  <a:lnTo>
                    <a:pt x="41056" y="59887"/>
                  </a:lnTo>
                  <a:lnTo>
                    <a:pt x="32413" y="55565"/>
                  </a:lnTo>
                  <a:lnTo>
                    <a:pt x="32959" y="54271"/>
                  </a:lnTo>
                  <a:lnTo>
                    <a:pt x="33487" y="52984"/>
                  </a:lnTo>
                  <a:lnTo>
                    <a:pt x="33996" y="51703"/>
                  </a:lnTo>
                  <a:lnTo>
                    <a:pt x="34487" y="50428"/>
                  </a:lnTo>
                  <a:lnTo>
                    <a:pt x="34959" y="49159"/>
                  </a:lnTo>
                  <a:lnTo>
                    <a:pt x="35413" y="47897"/>
                  </a:lnTo>
                  <a:lnTo>
                    <a:pt x="35848" y="46640"/>
                  </a:lnTo>
                  <a:lnTo>
                    <a:pt x="36265" y="45390"/>
                  </a:lnTo>
                  <a:lnTo>
                    <a:pt x="36663" y="44146"/>
                  </a:lnTo>
                  <a:lnTo>
                    <a:pt x="37043" y="42908"/>
                  </a:lnTo>
                  <a:lnTo>
                    <a:pt x="18830" y="24695"/>
                  </a:lnTo>
                  <a:lnTo>
                    <a:pt x="1142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775167" y="5508231"/>
              <a:ext cx="73161" cy="73161"/>
            </a:xfrm>
            <a:custGeom>
              <a:avLst/>
              <a:pathLst>
                <a:path w="73161" h="73161">
                  <a:moveTo>
                    <a:pt x="4630" y="47847"/>
                  </a:moveTo>
                  <a:lnTo>
                    <a:pt x="10804" y="41674"/>
                  </a:lnTo>
                  <a:lnTo>
                    <a:pt x="18213" y="49082"/>
                  </a:lnTo>
                  <a:lnTo>
                    <a:pt x="30560" y="36734"/>
                  </a:lnTo>
                  <a:lnTo>
                    <a:pt x="22843" y="29017"/>
                  </a:lnTo>
                  <a:lnTo>
                    <a:pt x="29017" y="22843"/>
                  </a:lnTo>
                  <a:lnTo>
                    <a:pt x="36734" y="30560"/>
                  </a:lnTo>
                  <a:lnTo>
                    <a:pt x="48774" y="18521"/>
                  </a:lnTo>
                  <a:lnTo>
                    <a:pt x="41056" y="10804"/>
                  </a:lnTo>
                  <a:lnTo>
                    <a:pt x="47230" y="4630"/>
                  </a:lnTo>
                  <a:lnTo>
                    <a:pt x="54947" y="12347"/>
                  </a:lnTo>
                  <a:lnTo>
                    <a:pt x="67295" y="0"/>
                  </a:lnTo>
                  <a:lnTo>
                    <a:pt x="73161" y="5865"/>
                  </a:lnTo>
                  <a:lnTo>
                    <a:pt x="60813" y="18213"/>
                  </a:lnTo>
                  <a:lnTo>
                    <a:pt x="70382" y="27782"/>
                  </a:lnTo>
                  <a:lnTo>
                    <a:pt x="64208" y="33956"/>
                  </a:lnTo>
                  <a:lnTo>
                    <a:pt x="54639" y="24387"/>
                  </a:lnTo>
                  <a:lnTo>
                    <a:pt x="42600" y="36426"/>
                  </a:lnTo>
                  <a:lnTo>
                    <a:pt x="51860" y="45687"/>
                  </a:lnTo>
                  <a:lnTo>
                    <a:pt x="45687" y="51860"/>
                  </a:lnTo>
                  <a:lnTo>
                    <a:pt x="36426" y="42600"/>
                  </a:lnTo>
                  <a:lnTo>
                    <a:pt x="24078" y="54947"/>
                  </a:lnTo>
                  <a:lnTo>
                    <a:pt x="33647" y="64517"/>
                  </a:lnTo>
                  <a:lnTo>
                    <a:pt x="27473" y="70691"/>
                  </a:lnTo>
                  <a:lnTo>
                    <a:pt x="17904" y="61121"/>
                  </a:lnTo>
                  <a:lnTo>
                    <a:pt x="5865" y="73161"/>
                  </a:lnTo>
                  <a:lnTo>
                    <a:pt x="0" y="67295"/>
                  </a:lnTo>
                  <a:lnTo>
                    <a:pt x="12039" y="552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792763" y="5526135"/>
              <a:ext cx="81804" cy="82113"/>
            </a:xfrm>
            <a:custGeom>
              <a:avLst/>
              <a:pathLst>
                <a:path w="81804" h="82113">
                  <a:moveTo>
                    <a:pt x="67604" y="0"/>
                  </a:moveTo>
                  <a:lnTo>
                    <a:pt x="81804" y="14200"/>
                  </a:lnTo>
                  <a:lnTo>
                    <a:pt x="75630" y="20373"/>
                  </a:lnTo>
                  <a:lnTo>
                    <a:pt x="66987" y="11730"/>
                  </a:lnTo>
                  <a:lnTo>
                    <a:pt x="11730" y="66987"/>
                  </a:lnTo>
                  <a:lnTo>
                    <a:pt x="20682" y="75939"/>
                  </a:lnTo>
                  <a:lnTo>
                    <a:pt x="14508" y="82113"/>
                  </a:lnTo>
                  <a:lnTo>
                    <a:pt x="0" y="67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3816224" y="5550522"/>
              <a:ext cx="71617" cy="75630"/>
            </a:xfrm>
            <a:custGeom>
              <a:avLst/>
              <a:pathLst>
                <a:path w="71617" h="75630">
                  <a:moveTo>
                    <a:pt x="50626" y="0"/>
                  </a:moveTo>
                  <a:lnTo>
                    <a:pt x="67913" y="17286"/>
                  </a:lnTo>
                  <a:lnTo>
                    <a:pt x="68617" y="18027"/>
                  </a:lnTo>
                  <a:lnTo>
                    <a:pt x="69246" y="18768"/>
                  </a:lnTo>
                  <a:lnTo>
                    <a:pt x="69802" y="19509"/>
                  </a:lnTo>
                  <a:lnTo>
                    <a:pt x="70283" y="20250"/>
                  </a:lnTo>
                  <a:lnTo>
                    <a:pt x="70691" y="20991"/>
                  </a:lnTo>
                  <a:lnTo>
                    <a:pt x="71024" y="21732"/>
                  </a:lnTo>
                  <a:lnTo>
                    <a:pt x="71284" y="22473"/>
                  </a:lnTo>
                  <a:lnTo>
                    <a:pt x="71469" y="23213"/>
                  </a:lnTo>
                  <a:lnTo>
                    <a:pt x="71580" y="23954"/>
                  </a:lnTo>
                  <a:lnTo>
                    <a:pt x="71617" y="24695"/>
                  </a:lnTo>
                  <a:lnTo>
                    <a:pt x="71577" y="25439"/>
                  </a:lnTo>
                  <a:lnTo>
                    <a:pt x="71457" y="26189"/>
                  </a:lnTo>
                  <a:lnTo>
                    <a:pt x="71256" y="26946"/>
                  </a:lnTo>
                  <a:lnTo>
                    <a:pt x="70975" y="27708"/>
                  </a:lnTo>
                  <a:lnTo>
                    <a:pt x="70614" y="28477"/>
                  </a:lnTo>
                  <a:lnTo>
                    <a:pt x="70172" y="29252"/>
                  </a:lnTo>
                  <a:lnTo>
                    <a:pt x="69651" y="30033"/>
                  </a:lnTo>
                  <a:lnTo>
                    <a:pt x="69049" y="30820"/>
                  </a:lnTo>
                  <a:lnTo>
                    <a:pt x="68366" y="31613"/>
                  </a:lnTo>
                  <a:lnTo>
                    <a:pt x="67604" y="32413"/>
                  </a:lnTo>
                  <a:lnTo>
                    <a:pt x="66906" y="33098"/>
                  </a:lnTo>
                  <a:lnTo>
                    <a:pt x="66172" y="33796"/>
                  </a:lnTo>
                  <a:lnTo>
                    <a:pt x="65400" y="34506"/>
                  </a:lnTo>
                  <a:lnTo>
                    <a:pt x="64591" y="35228"/>
                  </a:lnTo>
                  <a:lnTo>
                    <a:pt x="63745" y="35963"/>
                  </a:lnTo>
                  <a:lnTo>
                    <a:pt x="62862" y="36710"/>
                  </a:lnTo>
                  <a:lnTo>
                    <a:pt x="61943" y="37469"/>
                  </a:lnTo>
                  <a:lnTo>
                    <a:pt x="60986" y="38241"/>
                  </a:lnTo>
                  <a:lnTo>
                    <a:pt x="59992" y="39025"/>
                  </a:lnTo>
                  <a:lnTo>
                    <a:pt x="58960" y="39821"/>
                  </a:lnTo>
                  <a:lnTo>
                    <a:pt x="51552" y="35500"/>
                  </a:lnTo>
                  <a:lnTo>
                    <a:pt x="52873" y="34413"/>
                  </a:lnTo>
                  <a:lnTo>
                    <a:pt x="54120" y="33376"/>
                  </a:lnTo>
                  <a:lnTo>
                    <a:pt x="55293" y="32388"/>
                  </a:lnTo>
                  <a:lnTo>
                    <a:pt x="56392" y="31449"/>
                  </a:lnTo>
                  <a:lnTo>
                    <a:pt x="57417" y="30560"/>
                  </a:lnTo>
                  <a:lnTo>
                    <a:pt x="58368" y="29721"/>
                  </a:lnTo>
                  <a:lnTo>
                    <a:pt x="59244" y="28931"/>
                  </a:lnTo>
                  <a:lnTo>
                    <a:pt x="60047" y="28190"/>
                  </a:lnTo>
                  <a:lnTo>
                    <a:pt x="60776" y="27498"/>
                  </a:lnTo>
                  <a:lnTo>
                    <a:pt x="61430" y="26856"/>
                  </a:lnTo>
                  <a:lnTo>
                    <a:pt x="61868" y="26356"/>
                  </a:lnTo>
                  <a:lnTo>
                    <a:pt x="62196" y="25844"/>
                  </a:lnTo>
                  <a:lnTo>
                    <a:pt x="62412" y="25319"/>
                  </a:lnTo>
                  <a:lnTo>
                    <a:pt x="62517" y="24782"/>
                  </a:lnTo>
                  <a:lnTo>
                    <a:pt x="62511" y="24232"/>
                  </a:lnTo>
                  <a:lnTo>
                    <a:pt x="62393" y="23670"/>
                  </a:lnTo>
                  <a:lnTo>
                    <a:pt x="62165" y="23096"/>
                  </a:lnTo>
                  <a:lnTo>
                    <a:pt x="61825" y="22510"/>
                  </a:lnTo>
                  <a:lnTo>
                    <a:pt x="61374" y="21911"/>
                  </a:lnTo>
                  <a:lnTo>
                    <a:pt x="60813" y="21300"/>
                  </a:lnTo>
                  <a:lnTo>
                    <a:pt x="50626" y="11113"/>
                  </a:lnTo>
                  <a:lnTo>
                    <a:pt x="34265" y="27473"/>
                  </a:lnTo>
                  <a:lnTo>
                    <a:pt x="59578" y="52787"/>
                  </a:lnTo>
                  <a:lnTo>
                    <a:pt x="53404" y="58960"/>
                  </a:lnTo>
                  <a:lnTo>
                    <a:pt x="28091" y="33647"/>
                  </a:lnTo>
                  <a:lnTo>
                    <a:pt x="11730" y="50008"/>
                  </a:lnTo>
                  <a:lnTo>
                    <a:pt x="31178" y="69456"/>
                  </a:lnTo>
                  <a:lnTo>
                    <a:pt x="25004" y="75630"/>
                  </a:lnTo>
                  <a:lnTo>
                    <a:pt x="0" y="50626"/>
                  </a:lnTo>
                  <a:lnTo>
                    <a:pt x="22534" y="28091"/>
                  </a:lnTo>
                  <a:lnTo>
                    <a:pt x="15126" y="20682"/>
                  </a:lnTo>
                  <a:lnTo>
                    <a:pt x="21300" y="14508"/>
                  </a:lnTo>
                  <a:lnTo>
                    <a:pt x="28708" y="219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3864998" y="5469335"/>
              <a:ext cx="31178" cy="42908"/>
            </a:xfrm>
            <a:custGeom>
              <a:avLst/>
              <a:pathLst>
                <a:path w="31178" h="42908">
                  <a:moveTo>
                    <a:pt x="11113" y="28091"/>
                  </a:moveTo>
                  <a:lnTo>
                    <a:pt x="10983" y="29795"/>
                  </a:lnTo>
                  <a:lnTo>
                    <a:pt x="10841" y="31449"/>
                  </a:lnTo>
                  <a:lnTo>
                    <a:pt x="10687" y="33055"/>
                  </a:lnTo>
                  <a:lnTo>
                    <a:pt x="10520" y="34611"/>
                  </a:lnTo>
                  <a:lnTo>
                    <a:pt x="10341" y="36117"/>
                  </a:lnTo>
                  <a:lnTo>
                    <a:pt x="10149" y="37574"/>
                  </a:lnTo>
                  <a:lnTo>
                    <a:pt x="9946" y="38982"/>
                  </a:lnTo>
                  <a:lnTo>
                    <a:pt x="9730" y="40340"/>
                  </a:lnTo>
                  <a:lnTo>
                    <a:pt x="9501" y="41649"/>
                  </a:lnTo>
                  <a:lnTo>
                    <a:pt x="9260" y="42908"/>
                  </a:lnTo>
                  <a:lnTo>
                    <a:pt x="308" y="40747"/>
                  </a:lnTo>
                  <a:lnTo>
                    <a:pt x="1027" y="37071"/>
                  </a:lnTo>
                  <a:lnTo>
                    <a:pt x="1580" y="33326"/>
                  </a:lnTo>
                  <a:lnTo>
                    <a:pt x="1966" y="29514"/>
                  </a:lnTo>
                  <a:lnTo>
                    <a:pt x="2185" y="25634"/>
                  </a:lnTo>
                  <a:lnTo>
                    <a:pt x="2238" y="21685"/>
                  </a:lnTo>
                  <a:lnTo>
                    <a:pt x="2123" y="17669"/>
                  </a:lnTo>
                  <a:lnTo>
                    <a:pt x="1842" y="13585"/>
                  </a:lnTo>
                  <a:lnTo>
                    <a:pt x="1395" y="9433"/>
                  </a:lnTo>
                  <a:lnTo>
                    <a:pt x="781" y="5213"/>
                  </a:lnTo>
                  <a:lnTo>
                    <a:pt x="0" y="926"/>
                  </a:lnTo>
                  <a:lnTo>
                    <a:pt x="8334" y="0"/>
                  </a:lnTo>
                  <a:lnTo>
                    <a:pt x="8692" y="1487"/>
                  </a:lnTo>
                  <a:lnTo>
                    <a:pt x="9026" y="2988"/>
                  </a:lnTo>
                  <a:lnTo>
                    <a:pt x="9334" y="4500"/>
                  </a:lnTo>
                  <a:lnTo>
                    <a:pt x="9618" y="6025"/>
                  </a:lnTo>
                  <a:lnTo>
                    <a:pt x="9878" y="7563"/>
                  </a:lnTo>
                  <a:lnTo>
                    <a:pt x="10112" y="9112"/>
                  </a:lnTo>
                  <a:lnTo>
                    <a:pt x="10322" y="10674"/>
                  </a:lnTo>
                  <a:lnTo>
                    <a:pt x="10508" y="12249"/>
                  </a:lnTo>
                  <a:lnTo>
                    <a:pt x="10668" y="13835"/>
                  </a:lnTo>
                  <a:lnTo>
                    <a:pt x="10804" y="15434"/>
                  </a:lnTo>
                  <a:lnTo>
                    <a:pt x="31178" y="35808"/>
                  </a:lnTo>
                  <a:lnTo>
                    <a:pt x="25004" y="419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3882285" y="5431674"/>
              <a:ext cx="59808" cy="56491"/>
            </a:xfrm>
            <a:custGeom>
              <a:avLst/>
              <a:pathLst>
                <a:path w="59808" h="56491">
                  <a:moveTo>
                    <a:pt x="0" y="26239"/>
                  </a:moveTo>
                  <a:lnTo>
                    <a:pt x="6173" y="20065"/>
                  </a:lnTo>
                  <a:lnTo>
                    <a:pt x="16669" y="30560"/>
                  </a:lnTo>
                  <a:lnTo>
                    <a:pt x="18469" y="27254"/>
                  </a:lnTo>
                  <a:lnTo>
                    <a:pt x="20164" y="24004"/>
                  </a:lnTo>
                  <a:lnTo>
                    <a:pt x="21753" y="20809"/>
                  </a:lnTo>
                  <a:lnTo>
                    <a:pt x="23238" y="17669"/>
                  </a:lnTo>
                  <a:lnTo>
                    <a:pt x="24618" y="14585"/>
                  </a:lnTo>
                  <a:lnTo>
                    <a:pt x="25893" y="11557"/>
                  </a:lnTo>
                  <a:lnTo>
                    <a:pt x="27063" y="8584"/>
                  </a:lnTo>
                  <a:lnTo>
                    <a:pt x="28128" y="5667"/>
                  </a:lnTo>
                  <a:lnTo>
                    <a:pt x="29088" y="2806"/>
                  </a:lnTo>
                  <a:lnTo>
                    <a:pt x="29943" y="0"/>
                  </a:lnTo>
                  <a:lnTo>
                    <a:pt x="38278" y="308"/>
                  </a:lnTo>
                  <a:lnTo>
                    <a:pt x="37234" y="3784"/>
                  </a:lnTo>
                  <a:lnTo>
                    <a:pt x="36080" y="7297"/>
                  </a:lnTo>
                  <a:lnTo>
                    <a:pt x="34814" y="10847"/>
                  </a:lnTo>
                  <a:lnTo>
                    <a:pt x="33437" y="14434"/>
                  </a:lnTo>
                  <a:lnTo>
                    <a:pt x="31950" y="18058"/>
                  </a:lnTo>
                  <a:lnTo>
                    <a:pt x="30351" y="21719"/>
                  </a:lnTo>
                  <a:lnTo>
                    <a:pt x="28640" y="25418"/>
                  </a:lnTo>
                  <a:lnTo>
                    <a:pt x="26819" y="29153"/>
                  </a:lnTo>
                  <a:lnTo>
                    <a:pt x="24887" y="32925"/>
                  </a:lnTo>
                  <a:lnTo>
                    <a:pt x="22843" y="36734"/>
                  </a:lnTo>
                  <a:lnTo>
                    <a:pt x="27782" y="41674"/>
                  </a:lnTo>
                  <a:lnTo>
                    <a:pt x="27980" y="41840"/>
                  </a:lnTo>
                  <a:lnTo>
                    <a:pt x="28202" y="41970"/>
                  </a:lnTo>
                  <a:lnTo>
                    <a:pt x="28449" y="42062"/>
                  </a:lnTo>
                  <a:lnTo>
                    <a:pt x="28721" y="42118"/>
                  </a:lnTo>
                  <a:lnTo>
                    <a:pt x="29017" y="42137"/>
                  </a:lnTo>
                  <a:lnTo>
                    <a:pt x="29338" y="42118"/>
                  </a:lnTo>
                  <a:lnTo>
                    <a:pt x="29684" y="42062"/>
                  </a:lnTo>
                  <a:lnTo>
                    <a:pt x="30054" y="41970"/>
                  </a:lnTo>
                  <a:lnTo>
                    <a:pt x="30449" y="41840"/>
                  </a:lnTo>
                  <a:lnTo>
                    <a:pt x="30869" y="41674"/>
                  </a:lnTo>
                  <a:lnTo>
                    <a:pt x="31341" y="41436"/>
                  </a:lnTo>
                  <a:lnTo>
                    <a:pt x="31894" y="41093"/>
                  </a:lnTo>
                  <a:lnTo>
                    <a:pt x="32527" y="40646"/>
                  </a:lnTo>
                  <a:lnTo>
                    <a:pt x="33240" y="40093"/>
                  </a:lnTo>
                  <a:lnTo>
                    <a:pt x="34033" y="39435"/>
                  </a:lnTo>
                  <a:lnTo>
                    <a:pt x="34907" y="38673"/>
                  </a:lnTo>
                  <a:lnTo>
                    <a:pt x="35861" y="37806"/>
                  </a:lnTo>
                  <a:lnTo>
                    <a:pt x="36895" y="36833"/>
                  </a:lnTo>
                  <a:lnTo>
                    <a:pt x="38009" y="35756"/>
                  </a:lnTo>
                  <a:lnTo>
                    <a:pt x="39204" y="34573"/>
                  </a:lnTo>
                  <a:lnTo>
                    <a:pt x="41374" y="32376"/>
                  </a:lnTo>
                  <a:lnTo>
                    <a:pt x="43316" y="30351"/>
                  </a:lnTo>
                  <a:lnTo>
                    <a:pt x="45029" y="28498"/>
                  </a:lnTo>
                  <a:lnTo>
                    <a:pt x="46514" y="26819"/>
                  </a:lnTo>
                  <a:lnTo>
                    <a:pt x="47770" y="25313"/>
                  </a:lnTo>
                  <a:lnTo>
                    <a:pt x="48798" y="23979"/>
                  </a:lnTo>
                  <a:lnTo>
                    <a:pt x="49598" y="22818"/>
                  </a:lnTo>
                  <a:lnTo>
                    <a:pt x="50169" y="21831"/>
                  </a:lnTo>
                  <a:lnTo>
                    <a:pt x="50511" y="21016"/>
                  </a:lnTo>
                  <a:lnTo>
                    <a:pt x="50626" y="20373"/>
                  </a:lnTo>
                  <a:lnTo>
                    <a:pt x="50576" y="19796"/>
                  </a:lnTo>
                  <a:lnTo>
                    <a:pt x="50428" y="19176"/>
                  </a:lnTo>
                  <a:lnTo>
                    <a:pt x="50181" y="18512"/>
                  </a:lnTo>
                  <a:lnTo>
                    <a:pt x="49835" y="17805"/>
                  </a:lnTo>
                  <a:lnTo>
                    <a:pt x="49391" y="17055"/>
                  </a:lnTo>
                  <a:lnTo>
                    <a:pt x="48848" y="16262"/>
                  </a:lnTo>
                  <a:lnTo>
                    <a:pt x="48206" y="15425"/>
                  </a:lnTo>
                  <a:lnTo>
                    <a:pt x="47465" y="14545"/>
                  </a:lnTo>
                  <a:lnTo>
                    <a:pt x="46625" y="13622"/>
                  </a:lnTo>
                  <a:lnTo>
                    <a:pt x="45687" y="12656"/>
                  </a:lnTo>
                  <a:lnTo>
                    <a:pt x="53404" y="8643"/>
                  </a:lnTo>
                  <a:lnTo>
                    <a:pt x="54745" y="10157"/>
                  </a:lnTo>
                  <a:lnTo>
                    <a:pt x="55929" y="11613"/>
                  </a:lnTo>
                  <a:lnTo>
                    <a:pt x="56956" y="13010"/>
                  </a:lnTo>
                  <a:lnTo>
                    <a:pt x="57824" y="14348"/>
                  </a:lnTo>
                  <a:lnTo>
                    <a:pt x="58536" y="15627"/>
                  </a:lnTo>
                  <a:lnTo>
                    <a:pt x="59090" y="16848"/>
                  </a:lnTo>
                  <a:lnTo>
                    <a:pt x="59487" y="18010"/>
                  </a:lnTo>
                  <a:lnTo>
                    <a:pt x="59726" y="19114"/>
                  </a:lnTo>
                  <a:lnTo>
                    <a:pt x="59808" y="20159"/>
                  </a:lnTo>
                  <a:lnTo>
                    <a:pt x="59732" y="21145"/>
                  </a:lnTo>
                  <a:lnTo>
                    <a:pt x="59444" y="22196"/>
                  </a:lnTo>
                  <a:lnTo>
                    <a:pt x="58886" y="23436"/>
                  </a:lnTo>
                  <a:lnTo>
                    <a:pt x="58061" y="24863"/>
                  </a:lnTo>
                  <a:lnTo>
                    <a:pt x="56966" y="26479"/>
                  </a:lnTo>
                  <a:lnTo>
                    <a:pt x="55603" y="28284"/>
                  </a:lnTo>
                  <a:lnTo>
                    <a:pt x="53972" y="30276"/>
                  </a:lnTo>
                  <a:lnTo>
                    <a:pt x="52072" y="32457"/>
                  </a:lnTo>
                  <a:lnTo>
                    <a:pt x="49903" y="34827"/>
                  </a:lnTo>
                  <a:lnTo>
                    <a:pt x="47466" y="37384"/>
                  </a:lnTo>
                  <a:lnTo>
                    <a:pt x="44760" y="40130"/>
                  </a:lnTo>
                  <a:lnTo>
                    <a:pt x="42785" y="42078"/>
                  </a:lnTo>
                  <a:lnTo>
                    <a:pt x="40933" y="43847"/>
                  </a:lnTo>
                  <a:lnTo>
                    <a:pt x="39204" y="45437"/>
                  </a:lnTo>
                  <a:lnTo>
                    <a:pt x="37599" y="46847"/>
                  </a:lnTo>
                  <a:lnTo>
                    <a:pt x="36117" y="48079"/>
                  </a:lnTo>
                  <a:lnTo>
                    <a:pt x="34759" y="49132"/>
                  </a:lnTo>
                  <a:lnTo>
                    <a:pt x="33524" y="50005"/>
                  </a:lnTo>
                  <a:lnTo>
                    <a:pt x="32413" y="50700"/>
                  </a:lnTo>
                  <a:lnTo>
                    <a:pt x="31425" y="51215"/>
                  </a:lnTo>
                  <a:lnTo>
                    <a:pt x="30560" y="51552"/>
                  </a:lnTo>
                  <a:lnTo>
                    <a:pt x="29767" y="51756"/>
                  </a:lnTo>
                  <a:lnTo>
                    <a:pt x="28992" y="51873"/>
                  </a:lnTo>
                  <a:lnTo>
                    <a:pt x="28236" y="51904"/>
                  </a:lnTo>
                  <a:lnTo>
                    <a:pt x="27498" y="51848"/>
                  </a:lnTo>
                  <a:lnTo>
                    <a:pt x="26779" y="51706"/>
                  </a:lnTo>
                  <a:lnTo>
                    <a:pt x="26078" y="51478"/>
                  </a:lnTo>
                  <a:lnTo>
                    <a:pt x="25396" y="51163"/>
                  </a:lnTo>
                  <a:lnTo>
                    <a:pt x="24732" y="50762"/>
                  </a:lnTo>
                  <a:lnTo>
                    <a:pt x="24087" y="50274"/>
                  </a:lnTo>
                  <a:lnTo>
                    <a:pt x="23460" y="49700"/>
                  </a:lnTo>
                  <a:lnTo>
                    <a:pt x="18213" y="44452"/>
                  </a:lnTo>
                  <a:lnTo>
                    <a:pt x="11113" y="56491"/>
                  </a:lnTo>
                  <a:lnTo>
                    <a:pt x="2778" y="53713"/>
                  </a:lnTo>
                  <a:lnTo>
                    <a:pt x="3818" y="52172"/>
                  </a:lnTo>
                  <a:lnTo>
                    <a:pt x="4840" y="50638"/>
                  </a:lnTo>
                  <a:lnTo>
                    <a:pt x="5843" y="49110"/>
                  </a:lnTo>
                  <a:lnTo>
                    <a:pt x="6828" y="47588"/>
                  </a:lnTo>
                  <a:lnTo>
                    <a:pt x="7794" y="46072"/>
                  </a:lnTo>
                  <a:lnTo>
                    <a:pt x="8742" y="44563"/>
                  </a:lnTo>
                  <a:lnTo>
                    <a:pt x="9671" y="43060"/>
                  </a:lnTo>
                  <a:lnTo>
                    <a:pt x="10582" y="41562"/>
                  </a:lnTo>
                  <a:lnTo>
                    <a:pt x="11474" y="40071"/>
                  </a:lnTo>
                  <a:lnTo>
                    <a:pt x="12347" y="385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3890620" y="5465939"/>
              <a:ext cx="73778" cy="74087"/>
            </a:xfrm>
            <a:custGeom>
              <a:avLst/>
              <a:pathLst>
                <a:path w="73778" h="74087">
                  <a:moveTo>
                    <a:pt x="50317" y="0"/>
                  </a:moveTo>
                  <a:lnTo>
                    <a:pt x="73778" y="23460"/>
                  </a:lnTo>
                  <a:lnTo>
                    <a:pt x="67604" y="29634"/>
                  </a:lnTo>
                  <a:lnTo>
                    <a:pt x="49391" y="11421"/>
                  </a:lnTo>
                  <a:lnTo>
                    <a:pt x="11421" y="49391"/>
                  </a:lnTo>
                  <a:lnTo>
                    <a:pt x="29943" y="67913"/>
                  </a:lnTo>
                  <a:lnTo>
                    <a:pt x="23769" y="74087"/>
                  </a:lnTo>
                  <a:lnTo>
                    <a:pt x="0" y="503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913463" y="5496192"/>
              <a:ext cx="23911" cy="61121"/>
            </a:xfrm>
            <a:custGeom>
              <a:avLst/>
              <a:pathLst>
                <a:path w="23911" h="61121">
                  <a:moveTo>
                    <a:pt x="8334" y="4939"/>
                  </a:moveTo>
                  <a:lnTo>
                    <a:pt x="15743" y="0"/>
                  </a:lnTo>
                  <a:lnTo>
                    <a:pt x="17490" y="2722"/>
                  </a:lnTo>
                  <a:lnTo>
                    <a:pt x="19028" y="5457"/>
                  </a:lnTo>
                  <a:lnTo>
                    <a:pt x="20355" y="8205"/>
                  </a:lnTo>
                  <a:lnTo>
                    <a:pt x="21472" y="10964"/>
                  </a:lnTo>
                  <a:lnTo>
                    <a:pt x="22380" y="13736"/>
                  </a:lnTo>
                  <a:lnTo>
                    <a:pt x="23078" y="16521"/>
                  </a:lnTo>
                  <a:lnTo>
                    <a:pt x="23565" y="19318"/>
                  </a:lnTo>
                  <a:lnTo>
                    <a:pt x="23843" y="22127"/>
                  </a:lnTo>
                  <a:lnTo>
                    <a:pt x="23911" y="24948"/>
                  </a:lnTo>
                  <a:lnTo>
                    <a:pt x="23769" y="27782"/>
                  </a:lnTo>
                  <a:lnTo>
                    <a:pt x="23399" y="30672"/>
                  </a:lnTo>
                  <a:lnTo>
                    <a:pt x="22781" y="33660"/>
                  </a:lnTo>
                  <a:lnTo>
                    <a:pt x="21917" y="36747"/>
                  </a:lnTo>
                  <a:lnTo>
                    <a:pt x="20806" y="39932"/>
                  </a:lnTo>
                  <a:lnTo>
                    <a:pt x="19447" y="43217"/>
                  </a:lnTo>
                  <a:lnTo>
                    <a:pt x="17842" y="46600"/>
                  </a:lnTo>
                  <a:lnTo>
                    <a:pt x="15990" y="50082"/>
                  </a:lnTo>
                  <a:lnTo>
                    <a:pt x="13891" y="53663"/>
                  </a:lnTo>
                  <a:lnTo>
                    <a:pt x="11545" y="57343"/>
                  </a:lnTo>
                  <a:lnTo>
                    <a:pt x="8952" y="61121"/>
                  </a:lnTo>
                  <a:lnTo>
                    <a:pt x="0" y="58343"/>
                  </a:lnTo>
                  <a:lnTo>
                    <a:pt x="2594" y="54819"/>
                  </a:lnTo>
                  <a:lnTo>
                    <a:pt x="4945" y="51410"/>
                  </a:lnTo>
                  <a:lnTo>
                    <a:pt x="7052" y="48114"/>
                  </a:lnTo>
                  <a:lnTo>
                    <a:pt x="8915" y="44933"/>
                  </a:lnTo>
                  <a:lnTo>
                    <a:pt x="10534" y="41866"/>
                  </a:lnTo>
                  <a:lnTo>
                    <a:pt x="11909" y="38914"/>
                  </a:lnTo>
                  <a:lnTo>
                    <a:pt x="13040" y="36075"/>
                  </a:lnTo>
                  <a:lnTo>
                    <a:pt x="13928" y="33351"/>
                  </a:lnTo>
                  <a:lnTo>
                    <a:pt x="14572" y="30741"/>
                  </a:lnTo>
                  <a:lnTo>
                    <a:pt x="14971" y="28245"/>
                  </a:lnTo>
                  <a:lnTo>
                    <a:pt x="15155" y="25817"/>
                  </a:lnTo>
                  <a:lnTo>
                    <a:pt x="15150" y="23411"/>
                  </a:lnTo>
                  <a:lnTo>
                    <a:pt x="14957" y="21026"/>
                  </a:lnTo>
                  <a:lnTo>
                    <a:pt x="14576" y="18663"/>
                  </a:lnTo>
                  <a:lnTo>
                    <a:pt x="14007" y="16322"/>
                  </a:lnTo>
                  <a:lnTo>
                    <a:pt x="13249" y="14002"/>
                  </a:lnTo>
                  <a:lnTo>
                    <a:pt x="12303" y="11704"/>
                  </a:lnTo>
                  <a:lnTo>
                    <a:pt x="11168" y="9427"/>
                  </a:lnTo>
                  <a:lnTo>
                    <a:pt x="9845" y="71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3943715" y="5488783"/>
              <a:ext cx="38278" cy="26239"/>
            </a:xfrm>
            <a:custGeom>
              <a:avLst/>
              <a:pathLst>
                <a:path w="38278" h="26239">
                  <a:moveTo>
                    <a:pt x="0" y="18213"/>
                  </a:moveTo>
                  <a:lnTo>
                    <a:pt x="3460" y="16141"/>
                  </a:lnTo>
                  <a:lnTo>
                    <a:pt x="6927" y="14125"/>
                  </a:lnTo>
                  <a:lnTo>
                    <a:pt x="10399" y="12165"/>
                  </a:lnTo>
                  <a:lnTo>
                    <a:pt x="13878" y="10261"/>
                  </a:lnTo>
                  <a:lnTo>
                    <a:pt x="17364" y="8411"/>
                  </a:lnTo>
                  <a:lnTo>
                    <a:pt x="20855" y="6618"/>
                  </a:lnTo>
                  <a:lnTo>
                    <a:pt x="24353" y="4880"/>
                  </a:lnTo>
                  <a:lnTo>
                    <a:pt x="27856" y="3198"/>
                  </a:lnTo>
                  <a:lnTo>
                    <a:pt x="31366" y="1571"/>
                  </a:lnTo>
                  <a:lnTo>
                    <a:pt x="34882" y="0"/>
                  </a:lnTo>
                  <a:lnTo>
                    <a:pt x="38278" y="8952"/>
                  </a:lnTo>
                  <a:lnTo>
                    <a:pt x="34419" y="10514"/>
                  </a:lnTo>
                  <a:lnTo>
                    <a:pt x="30622" y="12113"/>
                  </a:lnTo>
                  <a:lnTo>
                    <a:pt x="26887" y="13749"/>
                  </a:lnTo>
                  <a:lnTo>
                    <a:pt x="23213" y="15422"/>
                  </a:lnTo>
                  <a:lnTo>
                    <a:pt x="19602" y="17132"/>
                  </a:lnTo>
                  <a:lnTo>
                    <a:pt x="16052" y="18879"/>
                  </a:lnTo>
                  <a:lnTo>
                    <a:pt x="12563" y="20664"/>
                  </a:lnTo>
                  <a:lnTo>
                    <a:pt x="9137" y="22485"/>
                  </a:lnTo>
                  <a:lnTo>
                    <a:pt x="5772" y="24343"/>
                  </a:lnTo>
                  <a:lnTo>
                    <a:pt x="2469" y="262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931676" y="5348944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992489" y="5364378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948037" y="5411918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030459" y="5290637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049907" y="5310048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061637" y="5321778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l529"/>
            <p:cNvSpPr/>
            <p:nvPr/>
          </p:nvSpPr>
          <p:spPr>
            <a:xfrm>
              <a:off x="4699159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30"/>
            <p:cNvSpPr/>
            <p:nvPr/>
          </p:nvSpPr>
          <p:spPr>
            <a:xfrm>
              <a:off x="4943279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1"/>
            <p:cNvSpPr/>
            <p:nvPr/>
          </p:nvSpPr>
          <p:spPr>
            <a:xfrm>
              <a:off x="5187398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2"/>
            <p:cNvSpPr/>
            <p:nvPr/>
          </p:nvSpPr>
          <p:spPr>
            <a:xfrm>
              <a:off x="5431518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3"/>
            <p:cNvSpPr/>
            <p:nvPr/>
          </p:nvSpPr>
          <p:spPr>
            <a:xfrm>
              <a:off x="5675638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4"/>
            <p:cNvSpPr/>
            <p:nvPr/>
          </p:nvSpPr>
          <p:spPr>
            <a:xfrm>
              <a:off x="5919758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5"/>
            <p:cNvSpPr/>
            <p:nvPr/>
          </p:nvSpPr>
          <p:spPr>
            <a:xfrm>
              <a:off x="6163877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6"/>
            <p:cNvSpPr/>
            <p:nvPr/>
          </p:nvSpPr>
          <p:spPr>
            <a:xfrm>
              <a:off x="6407997" y="520477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391736" y="5519344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428780" y="5531383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4403775" y="5557005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4421062" y="5574292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4446067" y="5548670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4464897" y="5428896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4492062" y="5456679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4510275" y="5493105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4528797" y="5473657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4521388" y="5485387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4532193" y="5496192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4543306" y="5348944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4604119" y="5364378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4559667" y="5411918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4642089" y="5290637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4661537" y="5310048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4673267" y="5321778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470086" y="5706723"/>
              <a:ext cx="79643" cy="89830"/>
            </a:xfrm>
            <a:custGeom>
              <a:avLst/>
              <a:pathLst>
                <a:path w="79643" h="89830">
                  <a:moveTo>
                    <a:pt x="0" y="22226"/>
                  </a:moveTo>
                  <a:lnTo>
                    <a:pt x="22226" y="0"/>
                  </a:lnTo>
                  <a:lnTo>
                    <a:pt x="46921" y="24695"/>
                  </a:lnTo>
                  <a:lnTo>
                    <a:pt x="39821" y="31795"/>
                  </a:lnTo>
                  <a:lnTo>
                    <a:pt x="49391" y="41365"/>
                  </a:lnTo>
                  <a:lnTo>
                    <a:pt x="55874" y="34882"/>
                  </a:lnTo>
                  <a:lnTo>
                    <a:pt x="61430" y="40439"/>
                  </a:lnTo>
                  <a:lnTo>
                    <a:pt x="54947" y="46921"/>
                  </a:lnTo>
                  <a:lnTo>
                    <a:pt x="69456" y="61430"/>
                  </a:lnTo>
                  <a:lnTo>
                    <a:pt x="73469" y="53713"/>
                  </a:lnTo>
                  <a:lnTo>
                    <a:pt x="79643" y="58034"/>
                  </a:lnTo>
                  <a:lnTo>
                    <a:pt x="78436" y="61075"/>
                  </a:lnTo>
                  <a:lnTo>
                    <a:pt x="77161" y="64147"/>
                  </a:lnTo>
                  <a:lnTo>
                    <a:pt x="75818" y="67249"/>
                  </a:lnTo>
                  <a:lnTo>
                    <a:pt x="74408" y="70382"/>
                  </a:lnTo>
                  <a:lnTo>
                    <a:pt x="72929" y="73546"/>
                  </a:lnTo>
                  <a:lnTo>
                    <a:pt x="71382" y="76741"/>
                  </a:lnTo>
                  <a:lnTo>
                    <a:pt x="69768" y="79967"/>
                  </a:lnTo>
                  <a:lnTo>
                    <a:pt x="68086" y="83224"/>
                  </a:lnTo>
                  <a:lnTo>
                    <a:pt x="66335" y="86512"/>
                  </a:lnTo>
                  <a:lnTo>
                    <a:pt x="64517" y="89830"/>
                  </a:lnTo>
                  <a:lnTo>
                    <a:pt x="56182" y="85817"/>
                  </a:lnTo>
                  <a:lnTo>
                    <a:pt x="58960" y="81187"/>
                  </a:lnTo>
                  <a:lnTo>
                    <a:pt x="31795" y="54021"/>
                  </a:lnTo>
                  <a:lnTo>
                    <a:pt x="37660" y="48156"/>
                  </a:lnTo>
                  <a:lnTo>
                    <a:pt x="63282" y="73778"/>
                  </a:lnTo>
                  <a:lnTo>
                    <a:pt x="65752" y="68839"/>
                  </a:lnTo>
                  <a:lnTo>
                    <a:pt x="34265" y="37352"/>
                  </a:lnTo>
                  <a:lnTo>
                    <a:pt x="24695" y="469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481508" y="5718144"/>
              <a:ext cx="24078" cy="24078"/>
            </a:xfrm>
            <a:custGeom>
              <a:avLst/>
              <a:pathLst>
                <a:path w="24078" h="24078">
                  <a:moveTo>
                    <a:pt x="13582" y="24078"/>
                  </a:moveTo>
                  <a:lnTo>
                    <a:pt x="24078" y="13582"/>
                  </a:lnTo>
                  <a:lnTo>
                    <a:pt x="10495" y="0"/>
                  </a:lnTo>
                  <a:lnTo>
                    <a:pt x="0" y="104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498486" y="5666283"/>
              <a:ext cx="62665" cy="62047"/>
            </a:xfrm>
            <a:custGeom>
              <a:avLst/>
              <a:pathLst>
                <a:path w="62665" h="62047">
                  <a:moveTo>
                    <a:pt x="0" y="42908"/>
                  </a:moveTo>
                  <a:lnTo>
                    <a:pt x="15126" y="27782"/>
                  </a:lnTo>
                  <a:lnTo>
                    <a:pt x="14746" y="26550"/>
                  </a:lnTo>
                  <a:lnTo>
                    <a:pt x="14348" y="25325"/>
                  </a:lnTo>
                  <a:lnTo>
                    <a:pt x="13931" y="24106"/>
                  </a:lnTo>
                  <a:lnTo>
                    <a:pt x="13496" y="22892"/>
                  </a:lnTo>
                  <a:lnTo>
                    <a:pt x="13042" y="21685"/>
                  </a:lnTo>
                  <a:lnTo>
                    <a:pt x="12570" y="20485"/>
                  </a:lnTo>
                  <a:lnTo>
                    <a:pt x="12079" y="19290"/>
                  </a:lnTo>
                  <a:lnTo>
                    <a:pt x="11569" y="18101"/>
                  </a:lnTo>
                  <a:lnTo>
                    <a:pt x="11042" y="16919"/>
                  </a:lnTo>
                  <a:lnTo>
                    <a:pt x="10495" y="15743"/>
                  </a:lnTo>
                  <a:lnTo>
                    <a:pt x="17595" y="11113"/>
                  </a:lnTo>
                  <a:lnTo>
                    <a:pt x="18083" y="12100"/>
                  </a:lnTo>
                  <a:lnTo>
                    <a:pt x="18558" y="13088"/>
                  </a:lnTo>
                  <a:lnTo>
                    <a:pt x="19021" y="14076"/>
                  </a:lnTo>
                  <a:lnTo>
                    <a:pt x="19472" y="15064"/>
                  </a:lnTo>
                  <a:lnTo>
                    <a:pt x="19910" y="16052"/>
                  </a:lnTo>
                  <a:lnTo>
                    <a:pt x="20336" y="17040"/>
                  </a:lnTo>
                  <a:lnTo>
                    <a:pt x="20750" y="18027"/>
                  </a:lnTo>
                  <a:lnTo>
                    <a:pt x="21151" y="19015"/>
                  </a:lnTo>
                  <a:lnTo>
                    <a:pt x="21540" y="20003"/>
                  </a:lnTo>
                  <a:lnTo>
                    <a:pt x="21917" y="20991"/>
                  </a:lnTo>
                  <a:lnTo>
                    <a:pt x="42908" y="0"/>
                  </a:lnTo>
                  <a:lnTo>
                    <a:pt x="48465" y="5556"/>
                  </a:lnTo>
                  <a:lnTo>
                    <a:pt x="35808" y="18213"/>
                  </a:lnTo>
                  <a:lnTo>
                    <a:pt x="38349" y="18574"/>
                  </a:lnTo>
                  <a:lnTo>
                    <a:pt x="40908" y="18793"/>
                  </a:lnTo>
                  <a:lnTo>
                    <a:pt x="43486" y="18870"/>
                  </a:lnTo>
                  <a:lnTo>
                    <a:pt x="46082" y="18805"/>
                  </a:lnTo>
                  <a:lnTo>
                    <a:pt x="48696" y="18598"/>
                  </a:lnTo>
                  <a:lnTo>
                    <a:pt x="51330" y="18250"/>
                  </a:lnTo>
                  <a:lnTo>
                    <a:pt x="53981" y="17759"/>
                  </a:lnTo>
                  <a:lnTo>
                    <a:pt x="56651" y="17126"/>
                  </a:lnTo>
                  <a:lnTo>
                    <a:pt x="59340" y="16351"/>
                  </a:lnTo>
                  <a:lnTo>
                    <a:pt x="62047" y="15434"/>
                  </a:lnTo>
                  <a:lnTo>
                    <a:pt x="62665" y="25313"/>
                  </a:lnTo>
                  <a:lnTo>
                    <a:pt x="59220" y="26195"/>
                  </a:lnTo>
                  <a:lnTo>
                    <a:pt x="55799" y="26868"/>
                  </a:lnTo>
                  <a:lnTo>
                    <a:pt x="52404" y="27331"/>
                  </a:lnTo>
                  <a:lnTo>
                    <a:pt x="49033" y="27585"/>
                  </a:lnTo>
                  <a:lnTo>
                    <a:pt x="45687" y="27628"/>
                  </a:lnTo>
                  <a:lnTo>
                    <a:pt x="42365" y="27461"/>
                  </a:lnTo>
                  <a:lnTo>
                    <a:pt x="39068" y="27085"/>
                  </a:lnTo>
                  <a:lnTo>
                    <a:pt x="35796" y="26498"/>
                  </a:lnTo>
                  <a:lnTo>
                    <a:pt x="32548" y="25702"/>
                  </a:lnTo>
                  <a:lnTo>
                    <a:pt x="29326" y="24695"/>
                  </a:lnTo>
                  <a:lnTo>
                    <a:pt x="24695" y="29326"/>
                  </a:lnTo>
                  <a:lnTo>
                    <a:pt x="25489" y="32873"/>
                  </a:lnTo>
                  <a:lnTo>
                    <a:pt x="26140" y="36352"/>
                  </a:lnTo>
                  <a:lnTo>
                    <a:pt x="26649" y="39763"/>
                  </a:lnTo>
                  <a:lnTo>
                    <a:pt x="27017" y="43106"/>
                  </a:lnTo>
                  <a:lnTo>
                    <a:pt x="27242" y="46381"/>
                  </a:lnTo>
                  <a:lnTo>
                    <a:pt x="27325" y="49588"/>
                  </a:lnTo>
                  <a:lnTo>
                    <a:pt x="27267" y="52728"/>
                  </a:lnTo>
                  <a:lnTo>
                    <a:pt x="27066" y="55799"/>
                  </a:lnTo>
                  <a:lnTo>
                    <a:pt x="26723" y="58803"/>
                  </a:lnTo>
                  <a:lnTo>
                    <a:pt x="26239" y="61739"/>
                  </a:lnTo>
                  <a:lnTo>
                    <a:pt x="16669" y="62047"/>
                  </a:lnTo>
                  <a:lnTo>
                    <a:pt x="17175" y="59405"/>
                  </a:lnTo>
                  <a:lnTo>
                    <a:pt x="17583" y="56787"/>
                  </a:lnTo>
                  <a:lnTo>
                    <a:pt x="17892" y="54194"/>
                  </a:lnTo>
                  <a:lnTo>
                    <a:pt x="18101" y="51626"/>
                  </a:lnTo>
                  <a:lnTo>
                    <a:pt x="18213" y="49082"/>
                  </a:lnTo>
                  <a:lnTo>
                    <a:pt x="18225" y="46563"/>
                  </a:lnTo>
                  <a:lnTo>
                    <a:pt x="18138" y="44069"/>
                  </a:lnTo>
                  <a:lnTo>
                    <a:pt x="17953" y="41599"/>
                  </a:lnTo>
                  <a:lnTo>
                    <a:pt x="17669" y="39155"/>
                  </a:lnTo>
                  <a:lnTo>
                    <a:pt x="17286" y="36734"/>
                  </a:lnTo>
                  <a:lnTo>
                    <a:pt x="5556" y="48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4527195" y="5695301"/>
              <a:ext cx="23769" cy="23769"/>
            </a:xfrm>
            <a:custGeom>
              <a:avLst/>
              <a:pathLst>
                <a:path w="23769" h="23769">
                  <a:moveTo>
                    <a:pt x="0" y="18521"/>
                  </a:moveTo>
                  <a:lnTo>
                    <a:pt x="18521" y="0"/>
                  </a:lnTo>
                  <a:lnTo>
                    <a:pt x="23769" y="5247"/>
                  </a:lnTo>
                  <a:lnTo>
                    <a:pt x="5247" y="237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527195" y="5693449"/>
              <a:ext cx="65888" cy="62047"/>
            </a:xfrm>
            <a:custGeom>
              <a:avLst/>
              <a:pathLst>
                <a:path w="65888" h="62047">
                  <a:moveTo>
                    <a:pt x="0" y="43834"/>
                  </a:moveTo>
                  <a:lnTo>
                    <a:pt x="43834" y="0"/>
                  </a:lnTo>
                  <a:lnTo>
                    <a:pt x="49391" y="5556"/>
                  </a:lnTo>
                  <a:lnTo>
                    <a:pt x="20991" y="33956"/>
                  </a:lnTo>
                  <a:lnTo>
                    <a:pt x="25930" y="41982"/>
                  </a:lnTo>
                  <a:lnTo>
                    <a:pt x="51552" y="16360"/>
                  </a:lnTo>
                  <a:lnTo>
                    <a:pt x="53515" y="18713"/>
                  </a:lnTo>
                  <a:lnTo>
                    <a:pt x="55330" y="20954"/>
                  </a:lnTo>
                  <a:lnTo>
                    <a:pt x="56997" y="23084"/>
                  </a:lnTo>
                  <a:lnTo>
                    <a:pt x="58516" y="25103"/>
                  </a:lnTo>
                  <a:lnTo>
                    <a:pt x="59887" y="27010"/>
                  </a:lnTo>
                  <a:lnTo>
                    <a:pt x="61109" y="28807"/>
                  </a:lnTo>
                  <a:lnTo>
                    <a:pt x="62183" y="30493"/>
                  </a:lnTo>
                  <a:lnTo>
                    <a:pt x="63109" y="32067"/>
                  </a:lnTo>
                  <a:lnTo>
                    <a:pt x="63887" y="33530"/>
                  </a:lnTo>
                  <a:lnTo>
                    <a:pt x="64517" y="34882"/>
                  </a:lnTo>
                  <a:lnTo>
                    <a:pt x="64915" y="35922"/>
                  </a:lnTo>
                  <a:lnTo>
                    <a:pt x="65246" y="36944"/>
                  </a:lnTo>
                  <a:lnTo>
                    <a:pt x="65508" y="37948"/>
                  </a:lnTo>
                  <a:lnTo>
                    <a:pt x="65702" y="38932"/>
                  </a:lnTo>
                  <a:lnTo>
                    <a:pt x="65829" y="39898"/>
                  </a:lnTo>
                  <a:lnTo>
                    <a:pt x="65888" y="40846"/>
                  </a:lnTo>
                  <a:lnTo>
                    <a:pt x="65878" y="41775"/>
                  </a:lnTo>
                  <a:lnTo>
                    <a:pt x="65801" y="42686"/>
                  </a:lnTo>
                  <a:lnTo>
                    <a:pt x="65656" y="43578"/>
                  </a:lnTo>
                  <a:lnTo>
                    <a:pt x="65443" y="44452"/>
                  </a:lnTo>
                  <a:lnTo>
                    <a:pt x="65242" y="45239"/>
                  </a:lnTo>
                  <a:lnTo>
                    <a:pt x="64887" y="46119"/>
                  </a:lnTo>
                  <a:lnTo>
                    <a:pt x="64378" y="47091"/>
                  </a:lnTo>
                  <a:lnTo>
                    <a:pt x="63714" y="48156"/>
                  </a:lnTo>
                  <a:lnTo>
                    <a:pt x="62896" y="49314"/>
                  </a:lnTo>
                  <a:lnTo>
                    <a:pt x="61924" y="50564"/>
                  </a:lnTo>
                  <a:lnTo>
                    <a:pt x="60797" y="51907"/>
                  </a:lnTo>
                  <a:lnTo>
                    <a:pt x="59516" y="53342"/>
                  </a:lnTo>
                  <a:lnTo>
                    <a:pt x="58081" y="54870"/>
                  </a:lnTo>
                  <a:lnTo>
                    <a:pt x="56491" y="56491"/>
                  </a:lnTo>
                  <a:lnTo>
                    <a:pt x="50934" y="62047"/>
                  </a:lnTo>
                  <a:lnTo>
                    <a:pt x="44760" y="57726"/>
                  </a:lnTo>
                  <a:lnTo>
                    <a:pt x="51243" y="51243"/>
                  </a:lnTo>
                  <a:lnTo>
                    <a:pt x="52362" y="50112"/>
                  </a:lnTo>
                  <a:lnTo>
                    <a:pt x="53373" y="49064"/>
                  </a:lnTo>
                  <a:lnTo>
                    <a:pt x="54276" y="48099"/>
                  </a:lnTo>
                  <a:lnTo>
                    <a:pt x="55071" y="47218"/>
                  </a:lnTo>
                  <a:lnTo>
                    <a:pt x="55758" y="46420"/>
                  </a:lnTo>
                  <a:lnTo>
                    <a:pt x="56337" y="45705"/>
                  </a:lnTo>
                  <a:lnTo>
                    <a:pt x="56807" y="45074"/>
                  </a:lnTo>
                  <a:lnTo>
                    <a:pt x="57170" y="44526"/>
                  </a:lnTo>
                  <a:lnTo>
                    <a:pt x="57425" y="44061"/>
                  </a:lnTo>
                  <a:lnTo>
                    <a:pt x="57571" y="43680"/>
                  </a:lnTo>
                  <a:lnTo>
                    <a:pt x="57645" y="43328"/>
                  </a:lnTo>
                  <a:lnTo>
                    <a:pt x="57682" y="42952"/>
                  </a:lnTo>
                  <a:lnTo>
                    <a:pt x="57682" y="42550"/>
                  </a:lnTo>
                  <a:lnTo>
                    <a:pt x="57645" y="42124"/>
                  </a:lnTo>
                  <a:lnTo>
                    <a:pt x="57571" y="41674"/>
                  </a:lnTo>
                  <a:lnTo>
                    <a:pt x="57460" y="41198"/>
                  </a:lnTo>
                  <a:lnTo>
                    <a:pt x="57312" y="40698"/>
                  </a:lnTo>
                  <a:lnTo>
                    <a:pt x="57127" y="40173"/>
                  </a:lnTo>
                  <a:lnTo>
                    <a:pt x="56905" y="39624"/>
                  </a:lnTo>
                  <a:lnTo>
                    <a:pt x="56645" y="39050"/>
                  </a:lnTo>
                  <a:lnTo>
                    <a:pt x="56323" y="38421"/>
                  </a:lnTo>
                  <a:lnTo>
                    <a:pt x="55911" y="37710"/>
                  </a:lnTo>
                  <a:lnTo>
                    <a:pt x="55409" y="36915"/>
                  </a:lnTo>
                  <a:lnTo>
                    <a:pt x="54818" y="36037"/>
                  </a:lnTo>
                  <a:lnTo>
                    <a:pt x="54137" y="35075"/>
                  </a:lnTo>
                  <a:lnTo>
                    <a:pt x="53367" y="34030"/>
                  </a:lnTo>
                  <a:lnTo>
                    <a:pt x="52507" y="32902"/>
                  </a:lnTo>
                  <a:lnTo>
                    <a:pt x="51558" y="31690"/>
                  </a:lnTo>
                  <a:lnTo>
                    <a:pt x="50519" y="30395"/>
                  </a:lnTo>
                  <a:lnTo>
                    <a:pt x="49391" y="29017"/>
                  </a:lnTo>
                  <a:lnTo>
                    <a:pt x="23769" y="54639"/>
                  </a:lnTo>
                  <a:lnTo>
                    <a:pt x="14817" y="40130"/>
                  </a:lnTo>
                  <a:lnTo>
                    <a:pt x="5556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551890" y="5636340"/>
              <a:ext cx="63591" cy="71308"/>
            </a:xfrm>
            <a:custGeom>
              <a:avLst/>
              <a:pathLst>
                <a:path w="63591" h="71308">
                  <a:moveTo>
                    <a:pt x="9260" y="30560"/>
                  </a:moveTo>
                  <a:lnTo>
                    <a:pt x="16978" y="22843"/>
                  </a:lnTo>
                  <a:lnTo>
                    <a:pt x="0" y="5865"/>
                  </a:lnTo>
                  <a:lnTo>
                    <a:pt x="5865" y="0"/>
                  </a:lnTo>
                  <a:lnTo>
                    <a:pt x="22843" y="16978"/>
                  </a:lnTo>
                  <a:lnTo>
                    <a:pt x="31178" y="8643"/>
                  </a:lnTo>
                  <a:lnTo>
                    <a:pt x="37043" y="14508"/>
                  </a:lnTo>
                  <a:lnTo>
                    <a:pt x="28708" y="22843"/>
                  </a:lnTo>
                  <a:lnTo>
                    <a:pt x="53095" y="47230"/>
                  </a:lnTo>
                  <a:lnTo>
                    <a:pt x="53580" y="46128"/>
                  </a:lnTo>
                  <a:lnTo>
                    <a:pt x="54046" y="45044"/>
                  </a:lnTo>
                  <a:lnTo>
                    <a:pt x="54494" y="43979"/>
                  </a:lnTo>
                  <a:lnTo>
                    <a:pt x="54923" y="42933"/>
                  </a:lnTo>
                  <a:lnTo>
                    <a:pt x="55333" y="41905"/>
                  </a:lnTo>
                  <a:lnTo>
                    <a:pt x="55725" y="40896"/>
                  </a:lnTo>
                  <a:lnTo>
                    <a:pt x="56099" y="39905"/>
                  </a:lnTo>
                  <a:lnTo>
                    <a:pt x="56454" y="38932"/>
                  </a:lnTo>
                  <a:lnTo>
                    <a:pt x="56790" y="37978"/>
                  </a:lnTo>
                  <a:lnTo>
                    <a:pt x="57108" y="37043"/>
                  </a:lnTo>
                  <a:lnTo>
                    <a:pt x="63591" y="41674"/>
                  </a:lnTo>
                  <a:lnTo>
                    <a:pt x="62628" y="44581"/>
                  </a:lnTo>
                  <a:lnTo>
                    <a:pt x="61591" y="47502"/>
                  </a:lnTo>
                  <a:lnTo>
                    <a:pt x="60479" y="50434"/>
                  </a:lnTo>
                  <a:lnTo>
                    <a:pt x="59294" y="53379"/>
                  </a:lnTo>
                  <a:lnTo>
                    <a:pt x="58034" y="56337"/>
                  </a:lnTo>
                  <a:lnTo>
                    <a:pt x="56701" y="59306"/>
                  </a:lnTo>
                  <a:lnTo>
                    <a:pt x="55293" y="62288"/>
                  </a:lnTo>
                  <a:lnTo>
                    <a:pt x="53811" y="65283"/>
                  </a:lnTo>
                  <a:lnTo>
                    <a:pt x="52256" y="68289"/>
                  </a:lnTo>
                  <a:lnTo>
                    <a:pt x="50626" y="71308"/>
                  </a:lnTo>
                  <a:lnTo>
                    <a:pt x="43217" y="66369"/>
                  </a:lnTo>
                  <a:lnTo>
                    <a:pt x="43887" y="65199"/>
                  </a:lnTo>
                  <a:lnTo>
                    <a:pt x="44538" y="64035"/>
                  </a:lnTo>
                  <a:lnTo>
                    <a:pt x="45171" y="62878"/>
                  </a:lnTo>
                  <a:lnTo>
                    <a:pt x="45785" y="61726"/>
                  </a:lnTo>
                  <a:lnTo>
                    <a:pt x="46381" y="60581"/>
                  </a:lnTo>
                  <a:lnTo>
                    <a:pt x="46958" y="59442"/>
                  </a:lnTo>
                  <a:lnTo>
                    <a:pt x="47517" y="58309"/>
                  </a:lnTo>
                  <a:lnTo>
                    <a:pt x="48057" y="57182"/>
                  </a:lnTo>
                  <a:lnTo>
                    <a:pt x="48579" y="56062"/>
                  </a:lnTo>
                  <a:lnTo>
                    <a:pt x="49082" y="54947"/>
                  </a:lnTo>
                  <a:lnTo>
                    <a:pt x="22843" y="28708"/>
                  </a:lnTo>
                  <a:lnTo>
                    <a:pt x="15126" y="364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573808" y="5585714"/>
              <a:ext cx="63591" cy="62974"/>
            </a:xfrm>
            <a:custGeom>
              <a:avLst/>
              <a:pathLst>
                <a:path w="63591" h="62974">
                  <a:moveTo>
                    <a:pt x="0" y="43217"/>
                  </a:moveTo>
                  <a:lnTo>
                    <a:pt x="17595" y="25621"/>
                  </a:lnTo>
                  <a:lnTo>
                    <a:pt x="17036" y="25316"/>
                  </a:lnTo>
                  <a:lnTo>
                    <a:pt x="16472" y="25016"/>
                  </a:lnTo>
                  <a:lnTo>
                    <a:pt x="15900" y="24723"/>
                  </a:lnTo>
                  <a:lnTo>
                    <a:pt x="15323" y="24436"/>
                  </a:lnTo>
                  <a:lnTo>
                    <a:pt x="14740" y="24155"/>
                  </a:lnTo>
                  <a:lnTo>
                    <a:pt x="14150" y="23880"/>
                  </a:lnTo>
                  <a:lnTo>
                    <a:pt x="13554" y="23612"/>
                  </a:lnTo>
                  <a:lnTo>
                    <a:pt x="12952" y="23349"/>
                  </a:lnTo>
                  <a:lnTo>
                    <a:pt x="12344" y="23093"/>
                  </a:lnTo>
                  <a:lnTo>
                    <a:pt x="11730" y="22843"/>
                  </a:lnTo>
                  <a:lnTo>
                    <a:pt x="15743" y="15126"/>
                  </a:lnTo>
                  <a:lnTo>
                    <a:pt x="16604" y="15499"/>
                  </a:lnTo>
                  <a:lnTo>
                    <a:pt x="17459" y="15879"/>
                  </a:lnTo>
                  <a:lnTo>
                    <a:pt x="18308" y="16265"/>
                  </a:lnTo>
                  <a:lnTo>
                    <a:pt x="19151" y="16657"/>
                  </a:lnTo>
                  <a:lnTo>
                    <a:pt x="19988" y="17055"/>
                  </a:lnTo>
                  <a:lnTo>
                    <a:pt x="20818" y="17459"/>
                  </a:lnTo>
                  <a:lnTo>
                    <a:pt x="21642" y="17870"/>
                  </a:lnTo>
                  <a:lnTo>
                    <a:pt x="22460" y="18287"/>
                  </a:lnTo>
                  <a:lnTo>
                    <a:pt x="23272" y="18710"/>
                  </a:lnTo>
                  <a:lnTo>
                    <a:pt x="24078" y="19139"/>
                  </a:lnTo>
                  <a:lnTo>
                    <a:pt x="43217" y="0"/>
                  </a:lnTo>
                  <a:lnTo>
                    <a:pt x="48465" y="5247"/>
                  </a:lnTo>
                  <a:lnTo>
                    <a:pt x="39821" y="13891"/>
                  </a:lnTo>
                  <a:lnTo>
                    <a:pt x="40541" y="14981"/>
                  </a:lnTo>
                  <a:lnTo>
                    <a:pt x="41217" y="16027"/>
                  </a:lnTo>
                  <a:lnTo>
                    <a:pt x="41849" y="17030"/>
                  </a:lnTo>
                  <a:lnTo>
                    <a:pt x="42439" y="17990"/>
                  </a:lnTo>
                  <a:lnTo>
                    <a:pt x="42985" y="18907"/>
                  </a:lnTo>
                  <a:lnTo>
                    <a:pt x="43489" y="19781"/>
                  </a:lnTo>
                  <a:lnTo>
                    <a:pt x="43949" y="20611"/>
                  </a:lnTo>
                  <a:lnTo>
                    <a:pt x="44365" y="21398"/>
                  </a:lnTo>
                  <a:lnTo>
                    <a:pt x="44739" y="22142"/>
                  </a:lnTo>
                  <a:lnTo>
                    <a:pt x="45069" y="22843"/>
                  </a:lnTo>
                  <a:lnTo>
                    <a:pt x="58034" y="9878"/>
                  </a:lnTo>
                  <a:lnTo>
                    <a:pt x="63591" y="15434"/>
                  </a:lnTo>
                  <a:lnTo>
                    <a:pt x="16052" y="62974"/>
                  </a:lnTo>
                  <a:lnTo>
                    <a:pt x="10495" y="57417"/>
                  </a:lnTo>
                  <a:lnTo>
                    <a:pt x="22843" y="45069"/>
                  </a:lnTo>
                  <a:lnTo>
                    <a:pt x="21911" y="44526"/>
                  </a:lnTo>
                  <a:lnTo>
                    <a:pt x="20966" y="44007"/>
                  </a:lnTo>
                  <a:lnTo>
                    <a:pt x="20009" y="43513"/>
                  </a:lnTo>
                  <a:lnTo>
                    <a:pt x="19040" y="43044"/>
                  </a:lnTo>
                  <a:lnTo>
                    <a:pt x="18058" y="42600"/>
                  </a:lnTo>
                  <a:lnTo>
                    <a:pt x="17064" y="42180"/>
                  </a:lnTo>
                  <a:lnTo>
                    <a:pt x="16058" y="41785"/>
                  </a:lnTo>
                  <a:lnTo>
                    <a:pt x="15039" y="41414"/>
                  </a:lnTo>
                  <a:lnTo>
                    <a:pt x="14008" y="41068"/>
                  </a:lnTo>
                  <a:lnTo>
                    <a:pt x="12965" y="40747"/>
                  </a:lnTo>
                  <a:lnTo>
                    <a:pt x="5247" y="48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593256" y="5605779"/>
              <a:ext cx="19447" cy="18830"/>
            </a:xfrm>
            <a:custGeom>
              <a:avLst/>
              <a:pathLst>
                <a:path w="19447" h="18830">
                  <a:moveTo>
                    <a:pt x="9569" y="18830"/>
                  </a:moveTo>
                  <a:lnTo>
                    <a:pt x="19447" y="8952"/>
                  </a:lnTo>
                  <a:lnTo>
                    <a:pt x="19006" y="8140"/>
                  </a:lnTo>
                  <a:lnTo>
                    <a:pt x="18546" y="7309"/>
                  </a:lnTo>
                  <a:lnTo>
                    <a:pt x="18067" y="6461"/>
                  </a:lnTo>
                  <a:lnTo>
                    <a:pt x="17570" y="5593"/>
                  </a:lnTo>
                  <a:lnTo>
                    <a:pt x="17055" y="4707"/>
                  </a:lnTo>
                  <a:lnTo>
                    <a:pt x="16521" y="3803"/>
                  </a:lnTo>
                  <a:lnTo>
                    <a:pt x="15968" y="2880"/>
                  </a:lnTo>
                  <a:lnTo>
                    <a:pt x="15397" y="1938"/>
                  </a:lnTo>
                  <a:lnTo>
                    <a:pt x="14808" y="978"/>
                  </a:lnTo>
                  <a:lnTo>
                    <a:pt x="14200" y="0"/>
                  </a:lnTo>
                  <a:lnTo>
                    <a:pt x="0" y="14200"/>
                  </a:lnTo>
                  <a:lnTo>
                    <a:pt x="1040" y="14635"/>
                  </a:lnTo>
                  <a:lnTo>
                    <a:pt x="2062" y="15076"/>
                  </a:lnTo>
                  <a:lnTo>
                    <a:pt x="3065" y="15524"/>
                  </a:lnTo>
                  <a:lnTo>
                    <a:pt x="4050" y="15978"/>
                  </a:lnTo>
                  <a:lnTo>
                    <a:pt x="5016" y="16438"/>
                  </a:lnTo>
                  <a:lnTo>
                    <a:pt x="5964" y="16904"/>
                  </a:lnTo>
                  <a:lnTo>
                    <a:pt x="6893" y="17376"/>
                  </a:lnTo>
                  <a:lnTo>
                    <a:pt x="7803" y="17854"/>
                  </a:lnTo>
                  <a:lnTo>
                    <a:pt x="8695" y="18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596960" y="5609792"/>
              <a:ext cx="83348" cy="87361"/>
            </a:xfrm>
            <a:custGeom>
              <a:avLst/>
              <a:pathLst>
                <a:path w="83348" h="87361">
                  <a:moveTo>
                    <a:pt x="0" y="38587"/>
                  </a:moveTo>
                  <a:lnTo>
                    <a:pt x="38587" y="0"/>
                  </a:lnTo>
                  <a:lnTo>
                    <a:pt x="64208" y="25621"/>
                  </a:lnTo>
                  <a:lnTo>
                    <a:pt x="53713" y="36117"/>
                  </a:lnTo>
                  <a:lnTo>
                    <a:pt x="63282" y="45687"/>
                  </a:lnTo>
                  <a:lnTo>
                    <a:pt x="63850" y="46174"/>
                  </a:lnTo>
                  <a:lnTo>
                    <a:pt x="64443" y="46526"/>
                  </a:lnTo>
                  <a:lnTo>
                    <a:pt x="65060" y="46742"/>
                  </a:lnTo>
                  <a:lnTo>
                    <a:pt x="65702" y="46823"/>
                  </a:lnTo>
                  <a:lnTo>
                    <a:pt x="66369" y="46767"/>
                  </a:lnTo>
                  <a:lnTo>
                    <a:pt x="67061" y="46576"/>
                  </a:lnTo>
                  <a:lnTo>
                    <a:pt x="67777" y="46248"/>
                  </a:lnTo>
                  <a:lnTo>
                    <a:pt x="68518" y="45785"/>
                  </a:lnTo>
                  <a:lnTo>
                    <a:pt x="69283" y="45186"/>
                  </a:lnTo>
                  <a:lnTo>
                    <a:pt x="70074" y="44452"/>
                  </a:lnTo>
                  <a:lnTo>
                    <a:pt x="71004" y="43490"/>
                  </a:lnTo>
                  <a:lnTo>
                    <a:pt x="71821" y="42581"/>
                  </a:lnTo>
                  <a:lnTo>
                    <a:pt x="72523" y="41724"/>
                  </a:lnTo>
                  <a:lnTo>
                    <a:pt x="73111" y="40920"/>
                  </a:lnTo>
                  <a:lnTo>
                    <a:pt x="73585" y="40169"/>
                  </a:lnTo>
                  <a:lnTo>
                    <a:pt x="73945" y="39469"/>
                  </a:lnTo>
                  <a:lnTo>
                    <a:pt x="74190" y="38823"/>
                  </a:lnTo>
                  <a:lnTo>
                    <a:pt x="74321" y="38228"/>
                  </a:lnTo>
                  <a:lnTo>
                    <a:pt x="74338" y="37687"/>
                  </a:lnTo>
                  <a:lnTo>
                    <a:pt x="74241" y="37197"/>
                  </a:lnTo>
                  <a:lnTo>
                    <a:pt x="74045" y="36702"/>
                  </a:lnTo>
                  <a:lnTo>
                    <a:pt x="73766" y="36142"/>
                  </a:lnTo>
                  <a:lnTo>
                    <a:pt x="73403" y="35517"/>
                  </a:lnTo>
                  <a:lnTo>
                    <a:pt x="72957" y="34827"/>
                  </a:lnTo>
                  <a:lnTo>
                    <a:pt x="72427" y="34072"/>
                  </a:lnTo>
                  <a:lnTo>
                    <a:pt x="71815" y="33252"/>
                  </a:lnTo>
                  <a:lnTo>
                    <a:pt x="71118" y="32368"/>
                  </a:lnTo>
                  <a:lnTo>
                    <a:pt x="70339" y="31419"/>
                  </a:lnTo>
                  <a:lnTo>
                    <a:pt x="69476" y="30405"/>
                  </a:lnTo>
                  <a:lnTo>
                    <a:pt x="68530" y="29326"/>
                  </a:lnTo>
                  <a:lnTo>
                    <a:pt x="75630" y="25313"/>
                  </a:lnTo>
                  <a:lnTo>
                    <a:pt x="77096" y="27057"/>
                  </a:lnTo>
                  <a:lnTo>
                    <a:pt x="78408" y="28708"/>
                  </a:lnTo>
                  <a:lnTo>
                    <a:pt x="79566" y="30267"/>
                  </a:lnTo>
                  <a:lnTo>
                    <a:pt x="80569" y="31733"/>
                  </a:lnTo>
                  <a:lnTo>
                    <a:pt x="81418" y="33107"/>
                  </a:lnTo>
                  <a:lnTo>
                    <a:pt x="82113" y="34388"/>
                  </a:lnTo>
                  <a:lnTo>
                    <a:pt x="82653" y="35577"/>
                  </a:lnTo>
                  <a:lnTo>
                    <a:pt x="83039" y="36673"/>
                  </a:lnTo>
                  <a:lnTo>
                    <a:pt x="83270" y="37676"/>
                  </a:lnTo>
                  <a:lnTo>
                    <a:pt x="83348" y="38587"/>
                  </a:lnTo>
                  <a:lnTo>
                    <a:pt x="83326" y="39312"/>
                  </a:lnTo>
                  <a:lnTo>
                    <a:pt x="83138" y="40130"/>
                  </a:lnTo>
                  <a:lnTo>
                    <a:pt x="82783" y="41041"/>
                  </a:lnTo>
                  <a:lnTo>
                    <a:pt x="82261" y="42044"/>
                  </a:lnTo>
                  <a:lnTo>
                    <a:pt x="81572" y="43140"/>
                  </a:lnTo>
                  <a:lnTo>
                    <a:pt x="80717" y="44328"/>
                  </a:lnTo>
                  <a:lnTo>
                    <a:pt x="79696" y="45609"/>
                  </a:lnTo>
                  <a:lnTo>
                    <a:pt x="78507" y="46983"/>
                  </a:lnTo>
                  <a:lnTo>
                    <a:pt x="77152" y="48449"/>
                  </a:lnTo>
                  <a:lnTo>
                    <a:pt x="75630" y="50008"/>
                  </a:lnTo>
                  <a:lnTo>
                    <a:pt x="74310" y="51300"/>
                  </a:lnTo>
                  <a:lnTo>
                    <a:pt x="73068" y="52459"/>
                  </a:lnTo>
                  <a:lnTo>
                    <a:pt x="71903" y="53486"/>
                  </a:lnTo>
                  <a:lnTo>
                    <a:pt x="70814" y="54379"/>
                  </a:lnTo>
                  <a:lnTo>
                    <a:pt x="69803" y="55140"/>
                  </a:lnTo>
                  <a:lnTo>
                    <a:pt x="68870" y="55769"/>
                  </a:lnTo>
                  <a:lnTo>
                    <a:pt x="68013" y="56264"/>
                  </a:lnTo>
                  <a:lnTo>
                    <a:pt x="67234" y="56627"/>
                  </a:lnTo>
                  <a:lnTo>
                    <a:pt x="66531" y="56857"/>
                  </a:lnTo>
                  <a:lnTo>
                    <a:pt x="65906" y="56954"/>
                  </a:lnTo>
                  <a:lnTo>
                    <a:pt x="65312" y="56946"/>
                  </a:lnTo>
                  <a:lnTo>
                    <a:pt x="64702" y="56861"/>
                  </a:lnTo>
                  <a:lnTo>
                    <a:pt x="64077" y="56699"/>
                  </a:lnTo>
                  <a:lnTo>
                    <a:pt x="63437" y="56460"/>
                  </a:lnTo>
                  <a:lnTo>
                    <a:pt x="62781" y="56144"/>
                  </a:lnTo>
                  <a:lnTo>
                    <a:pt x="62109" y="55750"/>
                  </a:lnTo>
                  <a:lnTo>
                    <a:pt x="61422" y="55279"/>
                  </a:lnTo>
                  <a:lnTo>
                    <a:pt x="60720" y="54731"/>
                  </a:lnTo>
                  <a:lnTo>
                    <a:pt x="60002" y="54106"/>
                  </a:lnTo>
                  <a:lnTo>
                    <a:pt x="59269" y="53404"/>
                  </a:lnTo>
                  <a:lnTo>
                    <a:pt x="47847" y="41982"/>
                  </a:lnTo>
                  <a:lnTo>
                    <a:pt x="41056" y="48774"/>
                  </a:lnTo>
                  <a:lnTo>
                    <a:pt x="43214" y="52327"/>
                  </a:lnTo>
                  <a:lnTo>
                    <a:pt x="44872" y="55948"/>
                  </a:lnTo>
                  <a:lnTo>
                    <a:pt x="46029" y="59637"/>
                  </a:lnTo>
                  <a:lnTo>
                    <a:pt x="46687" y="63393"/>
                  </a:lnTo>
                  <a:lnTo>
                    <a:pt x="46844" y="67218"/>
                  </a:lnTo>
                  <a:lnTo>
                    <a:pt x="46502" y="71111"/>
                  </a:lnTo>
                  <a:lnTo>
                    <a:pt x="45659" y="75071"/>
                  </a:lnTo>
                  <a:lnTo>
                    <a:pt x="44316" y="79100"/>
                  </a:lnTo>
                  <a:lnTo>
                    <a:pt x="42473" y="83196"/>
                  </a:lnTo>
                  <a:lnTo>
                    <a:pt x="40130" y="87361"/>
                  </a:lnTo>
                  <a:lnTo>
                    <a:pt x="30869" y="84891"/>
                  </a:lnTo>
                  <a:lnTo>
                    <a:pt x="32965" y="81647"/>
                  </a:lnTo>
                  <a:lnTo>
                    <a:pt x="34685" y="78458"/>
                  </a:lnTo>
                  <a:lnTo>
                    <a:pt x="36027" y="75324"/>
                  </a:lnTo>
                  <a:lnTo>
                    <a:pt x="36994" y="72247"/>
                  </a:lnTo>
                  <a:lnTo>
                    <a:pt x="37583" y="69225"/>
                  </a:lnTo>
                  <a:lnTo>
                    <a:pt x="37796" y="66258"/>
                  </a:lnTo>
                  <a:lnTo>
                    <a:pt x="37633" y="63347"/>
                  </a:lnTo>
                  <a:lnTo>
                    <a:pt x="37092" y="60492"/>
                  </a:lnTo>
                  <a:lnTo>
                    <a:pt x="36176" y="57692"/>
                  </a:lnTo>
                  <a:lnTo>
                    <a:pt x="34882" y="54947"/>
                  </a:lnTo>
                  <a:lnTo>
                    <a:pt x="25621" y="64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608382" y="5621214"/>
              <a:ext cx="31487" cy="31487"/>
            </a:xfrm>
            <a:custGeom>
              <a:avLst/>
              <a:pathLst>
                <a:path w="31487" h="31487">
                  <a:moveTo>
                    <a:pt x="4630" y="31487"/>
                  </a:moveTo>
                  <a:lnTo>
                    <a:pt x="31487" y="4630"/>
                  </a:lnTo>
                  <a:lnTo>
                    <a:pt x="26856" y="0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618260" y="5631092"/>
              <a:ext cx="31487" cy="31487"/>
            </a:xfrm>
            <a:custGeom>
              <a:avLst/>
              <a:pathLst>
                <a:path w="31487" h="31487">
                  <a:moveTo>
                    <a:pt x="4630" y="31487"/>
                  </a:moveTo>
                  <a:lnTo>
                    <a:pt x="31487" y="4630"/>
                  </a:lnTo>
                  <a:lnTo>
                    <a:pt x="26856" y="0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635856" y="5519344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672899" y="5531383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647895" y="5557005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665182" y="5574292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690186" y="5548670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709017" y="5428896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4736182" y="5456679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4754395" y="5493105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4772917" y="5473657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4765508" y="5485387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4776313" y="5496192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4787426" y="5348944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4848239" y="5364378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4803786" y="5411918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4886208" y="5290637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905656" y="5310048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917387" y="5321778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4829349" y="5582627"/>
              <a:ext cx="91701" cy="100943"/>
            </a:xfrm>
            <a:custGeom>
              <a:avLst/>
              <a:pathLst>
                <a:path w="91701" h="100943">
                  <a:moveTo>
                    <a:pt x="27473" y="0"/>
                  </a:moveTo>
                  <a:lnTo>
                    <a:pt x="87052" y="59578"/>
                  </a:lnTo>
                  <a:lnTo>
                    <a:pt x="87876" y="60439"/>
                  </a:lnTo>
                  <a:lnTo>
                    <a:pt x="88620" y="61294"/>
                  </a:lnTo>
                  <a:lnTo>
                    <a:pt x="89284" y="62143"/>
                  </a:lnTo>
                  <a:lnTo>
                    <a:pt x="89867" y="62986"/>
                  </a:lnTo>
                  <a:lnTo>
                    <a:pt x="90370" y="63822"/>
                  </a:lnTo>
                  <a:lnTo>
                    <a:pt x="90793" y="64653"/>
                  </a:lnTo>
                  <a:lnTo>
                    <a:pt x="91136" y="65477"/>
                  </a:lnTo>
                  <a:lnTo>
                    <a:pt x="91398" y="66295"/>
                  </a:lnTo>
                  <a:lnTo>
                    <a:pt x="91580" y="67107"/>
                  </a:lnTo>
                  <a:lnTo>
                    <a:pt x="91682" y="67913"/>
                  </a:lnTo>
                  <a:lnTo>
                    <a:pt x="91701" y="68715"/>
                  </a:lnTo>
                  <a:lnTo>
                    <a:pt x="91633" y="69518"/>
                  </a:lnTo>
                  <a:lnTo>
                    <a:pt x="91479" y="70321"/>
                  </a:lnTo>
                  <a:lnTo>
                    <a:pt x="91238" y="71123"/>
                  </a:lnTo>
                  <a:lnTo>
                    <a:pt x="90911" y="71926"/>
                  </a:lnTo>
                  <a:lnTo>
                    <a:pt x="90497" y="72728"/>
                  </a:lnTo>
                  <a:lnTo>
                    <a:pt x="89997" y="73531"/>
                  </a:lnTo>
                  <a:lnTo>
                    <a:pt x="89410" y="74334"/>
                  </a:lnTo>
                  <a:lnTo>
                    <a:pt x="88737" y="75136"/>
                  </a:lnTo>
                  <a:lnTo>
                    <a:pt x="87978" y="75939"/>
                  </a:lnTo>
                  <a:lnTo>
                    <a:pt x="87339" y="76565"/>
                  </a:lnTo>
                  <a:lnTo>
                    <a:pt x="86657" y="77211"/>
                  </a:lnTo>
                  <a:lnTo>
                    <a:pt x="85931" y="77874"/>
                  </a:lnTo>
                  <a:lnTo>
                    <a:pt x="85163" y="78557"/>
                  </a:lnTo>
                  <a:lnTo>
                    <a:pt x="84351" y="79257"/>
                  </a:lnTo>
                  <a:lnTo>
                    <a:pt x="83496" y="79977"/>
                  </a:lnTo>
                  <a:lnTo>
                    <a:pt x="82597" y="80714"/>
                  </a:lnTo>
                  <a:lnTo>
                    <a:pt x="81656" y="81471"/>
                  </a:lnTo>
                  <a:lnTo>
                    <a:pt x="80671" y="82245"/>
                  </a:lnTo>
                  <a:lnTo>
                    <a:pt x="79643" y="83039"/>
                  </a:lnTo>
                  <a:lnTo>
                    <a:pt x="72234" y="78100"/>
                  </a:lnTo>
                  <a:lnTo>
                    <a:pt x="73262" y="77306"/>
                  </a:lnTo>
                  <a:lnTo>
                    <a:pt x="74247" y="76531"/>
                  </a:lnTo>
                  <a:lnTo>
                    <a:pt x="75189" y="75775"/>
                  </a:lnTo>
                  <a:lnTo>
                    <a:pt x="76087" y="75037"/>
                  </a:lnTo>
                  <a:lnTo>
                    <a:pt x="76942" y="74318"/>
                  </a:lnTo>
                  <a:lnTo>
                    <a:pt x="77754" y="73617"/>
                  </a:lnTo>
                  <a:lnTo>
                    <a:pt x="78523" y="72935"/>
                  </a:lnTo>
                  <a:lnTo>
                    <a:pt x="79248" y="72271"/>
                  </a:lnTo>
                  <a:lnTo>
                    <a:pt x="79930" y="71626"/>
                  </a:lnTo>
                  <a:lnTo>
                    <a:pt x="80569" y="71000"/>
                  </a:lnTo>
                  <a:lnTo>
                    <a:pt x="80995" y="70487"/>
                  </a:lnTo>
                  <a:lnTo>
                    <a:pt x="81285" y="69938"/>
                  </a:lnTo>
                  <a:lnTo>
                    <a:pt x="81440" y="69351"/>
                  </a:lnTo>
                  <a:lnTo>
                    <a:pt x="81458" y="68728"/>
                  </a:lnTo>
                  <a:lnTo>
                    <a:pt x="81341" y="68067"/>
                  </a:lnTo>
                  <a:lnTo>
                    <a:pt x="81088" y="67369"/>
                  </a:lnTo>
                  <a:lnTo>
                    <a:pt x="80699" y="66635"/>
                  </a:lnTo>
                  <a:lnTo>
                    <a:pt x="80174" y="65863"/>
                  </a:lnTo>
                  <a:lnTo>
                    <a:pt x="79513" y="65054"/>
                  </a:lnTo>
                  <a:lnTo>
                    <a:pt x="78717" y="64208"/>
                  </a:lnTo>
                  <a:lnTo>
                    <a:pt x="63282" y="48774"/>
                  </a:lnTo>
                  <a:lnTo>
                    <a:pt x="48156" y="63900"/>
                  </a:lnTo>
                  <a:lnTo>
                    <a:pt x="50860" y="67301"/>
                  </a:lnTo>
                  <a:lnTo>
                    <a:pt x="53416" y="70716"/>
                  </a:lnTo>
                  <a:lnTo>
                    <a:pt x="55824" y="74142"/>
                  </a:lnTo>
                  <a:lnTo>
                    <a:pt x="58084" y="77581"/>
                  </a:lnTo>
                  <a:lnTo>
                    <a:pt x="60195" y="81032"/>
                  </a:lnTo>
                  <a:lnTo>
                    <a:pt x="62159" y="84496"/>
                  </a:lnTo>
                  <a:lnTo>
                    <a:pt x="63974" y="87972"/>
                  </a:lnTo>
                  <a:lnTo>
                    <a:pt x="65641" y="91460"/>
                  </a:lnTo>
                  <a:lnTo>
                    <a:pt x="67159" y="94961"/>
                  </a:lnTo>
                  <a:lnTo>
                    <a:pt x="68530" y="98474"/>
                  </a:lnTo>
                  <a:lnTo>
                    <a:pt x="59269" y="100943"/>
                  </a:lnTo>
                  <a:lnTo>
                    <a:pt x="57250" y="96226"/>
                  </a:lnTo>
                  <a:lnTo>
                    <a:pt x="55022" y="91584"/>
                  </a:lnTo>
                  <a:lnTo>
                    <a:pt x="52583" y="87015"/>
                  </a:lnTo>
                  <a:lnTo>
                    <a:pt x="49934" y="82520"/>
                  </a:lnTo>
                  <a:lnTo>
                    <a:pt x="47076" y="78100"/>
                  </a:lnTo>
                  <a:lnTo>
                    <a:pt x="44007" y="73753"/>
                  </a:lnTo>
                  <a:lnTo>
                    <a:pt x="40729" y="69481"/>
                  </a:lnTo>
                  <a:lnTo>
                    <a:pt x="37241" y="65283"/>
                  </a:lnTo>
                  <a:lnTo>
                    <a:pt x="33542" y="61158"/>
                  </a:lnTo>
                  <a:lnTo>
                    <a:pt x="29634" y="57108"/>
                  </a:lnTo>
                  <a:lnTo>
                    <a:pt x="0" y="274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4841697" y="5595283"/>
              <a:ext cx="26856" cy="26856"/>
            </a:xfrm>
            <a:custGeom>
              <a:avLst/>
              <a:pathLst>
                <a:path w="26856" h="26856">
                  <a:moveTo>
                    <a:pt x="12039" y="26856"/>
                  </a:moveTo>
                  <a:lnTo>
                    <a:pt x="26856" y="12039"/>
                  </a:lnTo>
                  <a:lnTo>
                    <a:pt x="14817" y="0"/>
                  </a:lnTo>
                  <a:lnTo>
                    <a:pt x="0" y="148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4859601" y="5613188"/>
              <a:ext cx="27165" cy="27165"/>
            </a:xfrm>
            <a:custGeom>
              <a:avLst/>
              <a:pathLst>
                <a:path w="27165" h="27165">
                  <a:moveTo>
                    <a:pt x="12347" y="27165"/>
                  </a:moveTo>
                  <a:lnTo>
                    <a:pt x="27165" y="12347"/>
                  </a:lnTo>
                  <a:lnTo>
                    <a:pt x="14817" y="0"/>
                  </a:lnTo>
                  <a:lnTo>
                    <a:pt x="0" y="14817"/>
                  </a:lnTo>
                  <a:lnTo>
                    <a:pt x="7717" y="225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4795084" y="5617509"/>
              <a:ext cx="91087" cy="100326"/>
            </a:xfrm>
            <a:custGeom>
              <a:avLst/>
              <a:pathLst>
                <a:path w="91087" h="100326">
                  <a:moveTo>
                    <a:pt x="26856" y="0"/>
                  </a:moveTo>
                  <a:lnTo>
                    <a:pt x="86434" y="59578"/>
                  </a:lnTo>
                  <a:lnTo>
                    <a:pt x="87259" y="60439"/>
                  </a:lnTo>
                  <a:lnTo>
                    <a:pt x="88003" y="61294"/>
                  </a:lnTo>
                  <a:lnTo>
                    <a:pt x="88666" y="62143"/>
                  </a:lnTo>
                  <a:lnTo>
                    <a:pt x="89250" y="62986"/>
                  </a:lnTo>
                  <a:lnTo>
                    <a:pt x="89753" y="63822"/>
                  </a:lnTo>
                  <a:lnTo>
                    <a:pt x="90176" y="64653"/>
                  </a:lnTo>
                  <a:lnTo>
                    <a:pt x="90519" y="65477"/>
                  </a:lnTo>
                  <a:lnTo>
                    <a:pt x="90781" y="66295"/>
                  </a:lnTo>
                  <a:lnTo>
                    <a:pt x="90963" y="67107"/>
                  </a:lnTo>
                  <a:lnTo>
                    <a:pt x="91065" y="67913"/>
                  </a:lnTo>
                  <a:lnTo>
                    <a:pt x="91087" y="68712"/>
                  </a:lnTo>
                  <a:lnTo>
                    <a:pt x="91028" y="69506"/>
                  </a:lnTo>
                  <a:lnTo>
                    <a:pt x="90889" y="70293"/>
                  </a:lnTo>
                  <a:lnTo>
                    <a:pt x="90670" y="71074"/>
                  </a:lnTo>
                  <a:lnTo>
                    <a:pt x="90370" y="71849"/>
                  </a:lnTo>
                  <a:lnTo>
                    <a:pt x="89991" y="72617"/>
                  </a:lnTo>
                  <a:lnTo>
                    <a:pt x="89531" y="73380"/>
                  </a:lnTo>
                  <a:lnTo>
                    <a:pt x="88990" y="74136"/>
                  </a:lnTo>
                  <a:lnTo>
                    <a:pt x="88370" y="74886"/>
                  </a:lnTo>
                  <a:lnTo>
                    <a:pt x="87669" y="75630"/>
                  </a:lnTo>
                  <a:lnTo>
                    <a:pt x="87030" y="76257"/>
                  </a:lnTo>
                  <a:lnTo>
                    <a:pt x="86348" y="76902"/>
                  </a:lnTo>
                  <a:lnTo>
                    <a:pt x="85623" y="77566"/>
                  </a:lnTo>
                  <a:lnTo>
                    <a:pt x="84854" y="78248"/>
                  </a:lnTo>
                  <a:lnTo>
                    <a:pt x="84042" y="78949"/>
                  </a:lnTo>
                  <a:lnTo>
                    <a:pt x="83187" y="79668"/>
                  </a:lnTo>
                  <a:lnTo>
                    <a:pt x="82289" y="80406"/>
                  </a:lnTo>
                  <a:lnTo>
                    <a:pt x="81347" y="81162"/>
                  </a:lnTo>
                  <a:lnTo>
                    <a:pt x="80362" y="81937"/>
                  </a:lnTo>
                  <a:lnTo>
                    <a:pt x="79334" y="82730"/>
                  </a:lnTo>
                  <a:lnTo>
                    <a:pt x="71617" y="78100"/>
                  </a:lnTo>
                  <a:lnTo>
                    <a:pt x="72704" y="77248"/>
                  </a:lnTo>
                  <a:lnTo>
                    <a:pt x="73741" y="76420"/>
                  </a:lnTo>
                  <a:lnTo>
                    <a:pt x="74729" y="75618"/>
                  </a:lnTo>
                  <a:lnTo>
                    <a:pt x="75667" y="74840"/>
                  </a:lnTo>
                  <a:lnTo>
                    <a:pt x="76556" y="74087"/>
                  </a:lnTo>
                  <a:lnTo>
                    <a:pt x="77396" y="73358"/>
                  </a:lnTo>
                  <a:lnTo>
                    <a:pt x="78186" y="72654"/>
                  </a:lnTo>
                  <a:lnTo>
                    <a:pt x="78927" y="71975"/>
                  </a:lnTo>
                  <a:lnTo>
                    <a:pt x="79618" y="71321"/>
                  </a:lnTo>
                  <a:lnTo>
                    <a:pt x="80261" y="70691"/>
                  </a:lnTo>
                  <a:lnTo>
                    <a:pt x="80628" y="70237"/>
                  </a:lnTo>
                  <a:lnTo>
                    <a:pt x="80866" y="69740"/>
                  </a:lnTo>
                  <a:lnTo>
                    <a:pt x="80974" y="69200"/>
                  </a:lnTo>
                  <a:lnTo>
                    <a:pt x="80952" y="68617"/>
                  </a:lnTo>
                  <a:lnTo>
                    <a:pt x="80801" y="67990"/>
                  </a:lnTo>
                  <a:lnTo>
                    <a:pt x="80520" y="67320"/>
                  </a:lnTo>
                  <a:lnTo>
                    <a:pt x="80109" y="66607"/>
                  </a:lnTo>
                  <a:lnTo>
                    <a:pt x="79569" y="65851"/>
                  </a:lnTo>
                  <a:lnTo>
                    <a:pt x="78899" y="65051"/>
                  </a:lnTo>
                  <a:lnTo>
                    <a:pt x="78100" y="64208"/>
                  </a:lnTo>
                  <a:lnTo>
                    <a:pt x="62665" y="48774"/>
                  </a:lnTo>
                  <a:lnTo>
                    <a:pt x="48156" y="63282"/>
                  </a:lnTo>
                  <a:lnTo>
                    <a:pt x="50860" y="66573"/>
                  </a:lnTo>
                  <a:lnTo>
                    <a:pt x="53416" y="69901"/>
                  </a:lnTo>
                  <a:lnTo>
                    <a:pt x="55824" y="73265"/>
                  </a:lnTo>
                  <a:lnTo>
                    <a:pt x="58084" y="76667"/>
                  </a:lnTo>
                  <a:lnTo>
                    <a:pt x="60195" y="80106"/>
                  </a:lnTo>
                  <a:lnTo>
                    <a:pt x="62159" y="83582"/>
                  </a:lnTo>
                  <a:lnTo>
                    <a:pt x="63974" y="87095"/>
                  </a:lnTo>
                  <a:lnTo>
                    <a:pt x="65641" y="90645"/>
                  </a:lnTo>
                  <a:lnTo>
                    <a:pt x="67159" y="94232"/>
                  </a:lnTo>
                  <a:lnTo>
                    <a:pt x="68530" y="97856"/>
                  </a:lnTo>
                  <a:lnTo>
                    <a:pt x="59269" y="100326"/>
                  </a:lnTo>
                  <a:lnTo>
                    <a:pt x="58095" y="97595"/>
                  </a:lnTo>
                  <a:lnTo>
                    <a:pt x="56917" y="94961"/>
                  </a:lnTo>
                  <a:lnTo>
                    <a:pt x="55736" y="92422"/>
                  </a:lnTo>
                  <a:lnTo>
                    <a:pt x="54552" y="89978"/>
                  </a:lnTo>
                  <a:lnTo>
                    <a:pt x="53365" y="87631"/>
                  </a:lnTo>
                  <a:lnTo>
                    <a:pt x="52175" y="85379"/>
                  </a:lnTo>
                  <a:lnTo>
                    <a:pt x="50982" y="83222"/>
                  </a:lnTo>
                  <a:lnTo>
                    <a:pt x="49786" y="81162"/>
                  </a:lnTo>
                  <a:lnTo>
                    <a:pt x="48587" y="79197"/>
                  </a:lnTo>
                  <a:lnTo>
                    <a:pt x="47384" y="77328"/>
                  </a:lnTo>
                  <a:lnTo>
                    <a:pt x="46123" y="75480"/>
                  </a:lnTo>
                  <a:lnTo>
                    <a:pt x="44748" y="73580"/>
                  </a:lnTo>
                  <a:lnTo>
                    <a:pt x="43259" y="71628"/>
                  </a:lnTo>
                  <a:lnTo>
                    <a:pt x="41655" y="69623"/>
                  </a:lnTo>
                  <a:lnTo>
                    <a:pt x="39937" y="67565"/>
                  </a:lnTo>
                  <a:lnTo>
                    <a:pt x="38105" y="65455"/>
                  </a:lnTo>
                  <a:lnTo>
                    <a:pt x="36159" y="63293"/>
                  </a:lnTo>
                  <a:lnTo>
                    <a:pt x="34098" y="61078"/>
                  </a:lnTo>
                  <a:lnTo>
                    <a:pt x="31923" y="58811"/>
                  </a:lnTo>
                  <a:lnTo>
                    <a:pt x="29634" y="56491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4807432" y="5630166"/>
              <a:ext cx="26239" cy="26239"/>
            </a:xfrm>
            <a:custGeom>
              <a:avLst/>
              <a:pathLst>
                <a:path w="26239" h="26239">
                  <a:moveTo>
                    <a:pt x="12039" y="26239"/>
                  </a:moveTo>
                  <a:lnTo>
                    <a:pt x="26239" y="1203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825336" y="5648070"/>
              <a:ext cx="26547" cy="26547"/>
            </a:xfrm>
            <a:custGeom>
              <a:avLst/>
              <a:pathLst>
                <a:path w="26547" h="26547">
                  <a:moveTo>
                    <a:pt x="12347" y="26547"/>
                  </a:moveTo>
                  <a:lnTo>
                    <a:pt x="26547" y="12347"/>
                  </a:lnTo>
                  <a:lnTo>
                    <a:pt x="14200" y="0"/>
                  </a:lnTo>
                  <a:lnTo>
                    <a:pt x="0" y="14200"/>
                  </a:lnTo>
                  <a:lnTo>
                    <a:pt x="7717" y="219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877506" y="5511009"/>
              <a:ext cx="125639" cy="118848"/>
            </a:xfrm>
            <a:custGeom>
              <a:avLst/>
              <a:pathLst>
                <a:path w="125639" h="118848">
                  <a:moveTo>
                    <a:pt x="0" y="68221"/>
                  </a:moveTo>
                  <a:lnTo>
                    <a:pt x="22226" y="45995"/>
                  </a:lnTo>
                  <a:lnTo>
                    <a:pt x="13273" y="33339"/>
                  </a:lnTo>
                  <a:lnTo>
                    <a:pt x="19756" y="28091"/>
                  </a:lnTo>
                  <a:lnTo>
                    <a:pt x="20676" y="29264"/>
                  </a:lnTo>
                  <a:lnTo>
                    <a:pt x="21584" y="30437"/>
                  </a:lnTo>
                  <a:lnTo>
                    <a:pt x="22479" y="31610"/>
                  </a:lnTo>
                  <a:lnTo>
                    <a:pt x="23362" y="32783"/>
                  </a:lnTo>
                  <a:lnTo>
                    <a:pt x="24232" y="33956"/>
                  </a:lnTo>
                  <a:lnTo>
                    <a:pt x="25090" y="35129"/>
                  </a:lnTo>
                  <a:lnTo>
                    <a:pt x="25936" y="36302"/>
                  </a:lnTo>
                  <a:lnTo>
                    <a:pt x="26770" y="37475"/>
                  </a:lnTo>
                  <a:lnTo>
                    <a:pt x="27591" y="38648"/>
                  </a:lnTo>
                  <a:lnTo>
                    <a:pt x="28400" y="39821"/>
                  </a:lnTo>
                  <a:lnTo>
                    <a:pt x="68221" y="0"/>
                  </a:lnTo>
                  <a:lnTo>
                    <a:pt x="74395" y="6173"/>
                  </a:lnTo>
                  <a:lnTo>
                    <a:pt x="33339" y="47230"/>
                  </a:lnTo>
                  <a:lnTo>
                    <a:pt x="34138" y="48530"/>
                  </a:lnTo>
                  <a:lnTo>
                    <a:pt x="34932" y="49835"/>
                  </a:lnTo>
                  <a:lnTo>
                    <a:pt x="35719" y="51147"/>
                  </a:lnTo>
                  <a:lnTo>
                    <a:pt x="36500" y="52466"/>
                  </a:lnTo>
                  <a:lnTo>
                    <a:pt x="37275" y="53790"/>
                  </a:lnTo>
                  <a:lnTo>
                    <a:pt x="38043" y="55120"/>
                  </a:lnTo>
                  <a:lnTo>
                    <a:pt x="38806" y="56457"/>
                  </a:lnTo>
                  <a:lnTo>
                    <a:pt x="39562" y="57800"/>
                  </a:lnTo>
                  <a:lnTo>
                    <a:pt x="40312" y="59149"/>
                  </a:lnTo>
                  <a:lnTo>
                    <a:pt x="41056" y="60504"/>
                  </a:lnTo>
                  <a:lnTo>
                    <a:pt x="75013" y="26547"/>
                  </a:lnTo>
                  <a:lnTo>
                    <a:pt x="80878" y="32413"/>
                  </a:lnTo>
                  <a:lnTo>
                    <a:pt x="81148" y="32763"/>
                  </a:lnTo>
                  <a:lnTo>
                    <a:pt x="81464" y="33320"/>
                  </a:lnTo>
                  <a:lnTo>
                    <a:pt x="81827" y="34084"/>
                  </a:lnTo>
                  <a:lnTo>
                    <a:pt x="82236" y="35055"/>
                  </a:lnTo>
                  <a:lnTo>
                    <a:pt x="82692" y="36233"/>
                  </a:lnTo>
                  <a:lnTo>
                    <a:pt x="83193" y="37617"/>
                  </a:lnTo>
                  <a:lnTo>
                    <a:pt x="83741" y="39209"/>
                  </a:lnTo>
                  <a:lnTo>
                    <a:pt x="84335" y="41007"/>
                  </a:lnTo>
                  <a:lnTo>
                    <a:pt x="84976" y="43012"/>
                  </a:lnTo>
                  <a:lnTo>
                    <a:pt x="85663" y="45224"/>
                  </a:lnTo>
                  <a:lnTo>
                    <a:pt x="86337" y="47516"/>
                  </a:lnTo>
                  <a:lnTo>
                    <a:pt x="86941" y="49761"/>
                  </a:lnTo>
                  <a:lnTo>
                    <a:pt x="87473" y="51961"/>
                  </a:lnTo>
                  <a:lnTo>
                    <a:pt x="87935" y="54114"/>
                  </a:lnTo>
                  <a:lnTo>
                    <a:pt x="88325" y="56221"/>
                  </a:lnTo>
                  <a:lnTo>
                    <a:pt x="88645" y="58281"/>
                  </a:lnTo>
                  <a:lnTo>
                    <a:pt x="88893" y="60296"/>
                  </a:lnTo>
                  <a:lnTo>
                    <a:pt x="89071" y="62264"/>
                  </a:lnTo>
                  <a:lnTo>
                    <a:pt x="89177" y="64185"/>
                  </a:lnTo>
                  <a:lnTo>
                    <a:pt x="89213" y="66061"/>
                  </a:lnTo>
                  <a:lnTo>
                    <a:pt x="92327" y="65384"/>
                  </a:lnTo>
                  <a:lnTo>
                    <a:pt x="95498" y="64591"/>
                  </a:lnTo>
                  <a:lnTo>
                    <a:pt x="98724" y="63680"/>
                  </a:lnTo>
                  <a:lnTo>
                    <a:pt x="102005" y="62653"/>
                  </a:lnTo>
                  <a:lnTo>
                    <a:pt x="105342" y="61507"/>
                  </a:lnTo>
                  <a:lnTo>
                    <a:pt x="108735" y="60245"/>
                  </a:lnTo>
                  <a:lnTo>
                    <a:pt x="112183" y="58865"/>
                  </a:lnTo>
                  <a:lnTo>
                    <a:pt x="115687" y="57368"/>
                  </a:lnTo>
                  <a:lnTo>
                    <a:pt x="119246" y="55753"/>
                  </a:lnTo>
                  <a:lnTo>
                    <a:pt x="122861" y="54021"/>
                  </a:lnTo>
                  <a:lnTo>
                    <a:pt x="125639" y="63591"/>
                  </a:lnTo>
                  <a:lnTo>
                    <a:pt x="122104" y="65317"/>
                  </a:lnTo>
                  <a:lnTo>
                    <a:pt x="118539" y="66913"/>
                  </a:lnTo>
                  <a:lnTo>
                    <a:pt x="114943" y="68379"/>
                  </a:lnTo>
                  <a:lnTo>
                    <a:pt x="111315" y="69715"/>
                  </a:lnTo>
                  <a:lnTo>
                    <a:pt x="107657" y="70922"/>
                  </a:lnTo>
                  <a:lnTo>
                    <a:pt x="103968" y="72000"/>
                  </a:lnTo>
                  <a:lnTo>
                    <a:pt x="100249" y="72948"/>
                  </a:lnTo>
                  <a:lnTo>
                    <a:pt x="96498" y="73766"/>
                  </a:lnTo>
                  <a:lnTo>
                    <a:pt x="92716" y="74454"/>
                  </a:lnTo>
                  <a:lnTo>
                    <a:pt x="88904" y="75013"/>
                  </a:lnTo>
                  <a:lnTo>
                    <a:pt x="88265" y="79023"/>
                  </a:lnTo>
                  <a:lnTo>
                    <a:pt x="87459" y="83026"/>
                  </a:lnTo>
                  <a:lnTo>
                    <a:pt x="86487" y="87024"/>
                  </a:lnTo>
                  <a:lnTo>
                    <a:pt x="85348" y="91016"/>
                  </a:lnTo>
                  <a:lnTo>
                    <a:pt x="84042" y="95001"/>
                  </a:lnTo>
                  <a:lnTo>
                    <a:pt x="82570" y="98980"/>
                  </a:lnTo>
                  <a:lnTo>
                    <a:pt x="80930" y="102953"/>
                  </a:lnTo>
                  <a:lnTo>
                    <a:pt x="79125" y="106920"/>
                  </a:lnTo>
                  <a:lnTo>
                    <a:pt x="77152" y="110880"/>
                  </a:lnTo>
                  <a:lnTo>
                    <a:pt x="75013" y="114835"/>
                  </a:lnTo>
                  <a:lnTo>
                    <a:pt x="65752" y="111130"/>
                  </a:lnTo>
                  <a:lnTo>
                    <a:pt x="67947" y="107497"/>
                  </a:lnTo>
                  <a:lnTo>
                    <a:pt x="69962" y="103882"/>
                  </a:lnTo>
                  <a:lnTo>
                    <a:pt x="71799" y="100286"/>
                  </a:lnTo>
                  <a:lnTo>
                    <a:pt x="73457" y="96708"/>
                  </a:lnTo>
                  <a:lnTo>
                    <a:pt x="74936" y="93149"/>
                  </a:lnTo>
                  <a:lnTo>
                    <a:pt x="76235" y="89608"/>
                  </a:lnTo>
                  <a:lnTo>
                    <a:pt x="77356" y="86086"/>
                  </a:lnTo>
                  <a:lnTo>
                    <a:pt x="78297" y="82582"/>
                  </a:lnTo>
                  <a:lnTo>
                    <a:pt x="79060" y="79097"/>
                  </a:lnTo>
                  <a:lnTo>
                    <a:pt x="79643" y="75630"/>
                  </a:lnTo>
                  <a:lnTo>
                    <a:pt x="76143" y="75488"/>
                  </a:lnTo>
                  <a:lnTo>
                    <a:pt x="72679" y="75186"/>
                  </a:lnTo>
                  <a:lnTo>
                    <a:pt x="69252" y="74723"/>
                  </a:lnTo>
                  <a:lnTo>
                    <a:pt x="65863" y="74099"/>
                  </a:lnTo>
                  <a:lnTo>
                    <a:pt x="62511" y="73315"/>
                  </a:lnTo>
                  <a:lnTo>
                    <a:pt x="59195" y="72370"/>
                  </a:lnTo>
                  <a:lnTo>
                    <a:pt x="55917" y="71265"/>
                  </a:lnTo>
                  <a:lnTo>
                    <a:pt x="52675" y="69999"/>
                  </a:lnTo>
                  <a:lnTo>
                    <a:pt x="49471" y="68573"/>
                  </a:lnTo>
                  <a:lnTo>
                    <a:pt x="46304" y="66987"/>
                  </a:lnTo>
                  <a:lnTo>
                    <a:pt x="44760" y="68530"/>
                  </a:lnTo>
                  <a:lnTo>
                    <a:pt x="46801" y="73312"/>
                  </a:lnTo>
                  <a:lnTo>
                    <a:pt x="48601" y="78149"/>
                  </a:lnTo>
                  <a:lnTo>
                    <a:pt x="50160" y="83042"/>
                  </a:lnTo>
                  <a:lnTo>
                    <a:pt x="51478" y="87990"/>
                  </a:lnTo>
                  <a:lnTo>
                    <a:pt x="52555" y="92994"/>
                  </a:lnTo>
                  <a:lnTo>
                    <a:pt x="53392" y="98054"/>
                  </a:lnTo>
                  <a:lnTo>
                    <a:pt x="53987" y="103169"/>
                  </a:lnTo>
                  <a:lnTo>
                    <a:pt x="54342" y="108340"/>
                  </a:lnTo>
                  <a:lnTo>
                    <a:pt x="54457" y="113566"/>
                  </a:lnTo>
                  <a:lnTo>
                    <a:pt x="54330" y="118848"/>
                  </a:lnTo>
                  <a:lnTo>
                    <a:pt x="45687" y="117613"/>
                  </a:lnTo>
                  <a:lnTo>
                    <a:pt x="45446" y="110470"/>
                  </a:lnTo>
                  <a:lnTo>
                    <a:pt x="44847" y="103487"/>
                  </a:lnTo>
                  <a:lnTo>
                    <a:pt x="43890" y="96665"/>
                  </a:lnTo>
                  <a:lnTo>
                    <a:pt x="42575" y="90003"/>
                  </a:lnTo>
                  <a:lnTo>
                    <a:pt x="40902" y="83502"/>
                  </a:lnTo>
                  <a:lnTo>
                    <a:pt x="38871" y="77161"/>
                  </a:lnTo>
                  <a:lnTo>
                    <a:pt x="36481" y="70981"/>
                  </a:lnTo>
                  <a:lnTo>
                    <a:pt x="33734" y="64962"/>
                  </a:lnTo>
                  <a:lnTo>
                    <a:pt x="30628" y="59102"/>
                  </a:lnTo>
                  <a:lnTo>
                    <a:pt x="27165" y="53404"/>
                  </a:lnTo>
                  <a:lnTo>
                    <a:pt x="6173" y="743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4929676" y="5550214"/>
              <a:ext cx="28400" cy="27529"/>
            </a:xfrm>
            <a:custGeom>
              <a:avLst/>
              <a:pathLst>
                <a:path w="28400" h="27529">
                  <a:moveTo>
                    <a:pt x="0" y="21917"/>
                  </a:moveTo>
                  <a:lnTo>
                    <a:pt x="2840" y="23084"/>
                  </a:lnTo>
                  <a:lnTo>
                    <a:pt x="5680" y="24115"/>
                  </a:lnTo>
                  <a:lnTo>
                    <a:pt x="8520" y="25010"/>
                  </a:lnTo>
                  <a:lnTo>
                    <a:pt x="11360" y="25769"/>
                  </a:lnTo>
                  <a:lnTo>
                    <a:pt x="14200" y="26393"/>
                  </a:lnTo>
                  <a:lnTo>
                    <a:pt x="17040" y="26881"/>
                  </a:lnTo>
                  <a:lnTo>
                    <a:pt x="19880" y="27233"/>
                  </a:lnTo>
                  <a:lnTo>
                    <a:pt x="22720" y="27449"/>
                  </a:lnTo>
                  <a:lnTo>
                    <a:pt x="25560" y="27529"/>
                  </a:lnTo>
                  <a:lnTo>
                    <a:pt x="28400" y="27473"/>
                  </a:lnTo>
                  <a:lnTo>
                    <a:pt x="28390" y="24809"/>
                  </a:lnTo>
                  <a:lnTo>
                    <a:pt x="28239" y="22127"/>
                  </a:lnTo>
                  <a:lnTo>
                    <a:pt x="27946" y="19426"/>
                  </a:lnTo>
                  <a:lnTo>
                    <a:pt x="27511" y="16706"/>
                  </a:lnTo>
                  <a:lnTo>
                    <a:pt x="26933" y="13968"/>
                  </a:lnTo>
                  <a:lnTo>
                    <a:pt x="26214" y="11211"/>
                  </a:lnTo>
                  <a:lnTo>
                    <a:pt x="25353" y="8436"/>
                  </a:lnTo>
                  <a:lnTo>
                    <a:pt x="24349" y="5642"/>
                  </a:lnTo>
                  <a:lnTo>
                    <a:pt x="23204" y="2830"/>
                  </a:lnTo>
                  <a:lnTo>
                    <a:pt x="2191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950667" y="5425809"/>
              <a:ext cx="132739" cy="132739"/>
            </a:xfrm>
            <a:custGeom>
              <a:avLst/>
              <a:pathLst>
                <a:path w="132739" h="132739">
                  <a:moveTo>
                    <a:pt x="64208" y="0"/>
                  </a:moveTo>
                  <a:lnTo>
                    <a:pt x="132739" y="68530"/>
                  </a:lnTo>
                  <a:lnTo>
                    <a:pt x="126874" y="74395"/>
                  </a:lnTo>
                  <a:lnTo>
                    <a:pt x="124095" y="71617"/>
                  </a:lnTo>
                  <a:lnTo>
                    <a:pt x="71617" y="124095"/>
                  </a:lnTo>
                  <a:lnTo>
                    <a:pt x="74395" y="126874"/>
                  </a:lnTo>
                  <a:lnTo>
                    <a:pt x="68530" y="132739"/>
                  </a:lnTo>
                  <a:lnTo>
                    <a:pt x="0" y="64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962089" y="5437231"/>
              <a:ext cx="107117" cy="107117"/>
            </a:xfrm>
            <a:custGeom>
              <a:avLst/>
              <a:pathLst>
                <a:path w="107117" h="107117">
                  <a:moveTo>
                    <a:pt x="54639" y="107117"/>
                  </a:moveTo>
                  <a:lnTo>
                    <a:pt x="107117" y="54639"/>
                  </a:lnTo>
                  <a:lnTo>
                    <a:pt x="52478" y="0"/>
                  </a:lnTo>
                  <a:lnTo>
                    <a:pt x="0" y="524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979067" y="5452048"/>
              <a:ext cx="76815" cy="74173"/>
            </a:xfrm>
            <a:custGeom>
              <a:avLst/>
              <a:pathLst>
                <a:path w="76815" h="74173">
                  <a:moveTo>
                    <a:pt x="22226" y="4013"/>
                  </a:moveTo>
                  <a:lnTo>
                    <a:pt x="29943" y="0"/>
                  </a:lnTo>
                  <a:lnTo>
                    <a:pt x="30360" y="1176"/>
                  </a:lnTo>
                  <a:lnTo>
                    <a:pt x="30746" y="2358"/>
                  </a:lnTo>
                  <a:lnTo>
                    <a:pt x="31101" y="3546"/>
                  </a:lnTo>
                  <a:lnTo>
                    <a:pt x="31425" y="4741"/>
                  </a:lnTo>
                  <a:lnTo>
                    <a:pt x="31718" y="5942"/>
                  </a:lnTo>
                  <a:lnTo>
                    <a:pt x="31980" y="7149"/>
                  </a:lnTo>
                  <a:lnTo>
                    <a:pt x="32212" y="8362"/>
                  </a:lnTo>
                  <a:lnTo>
                    <a:pt x="32413" y="9581"/>
                  </a:lnTo>
                  <a:lnTo>
                    <a:pt x="32582" y="10807"/>
                  </a:lnTo>
                  <a:lnTo>
                    <a:pt x="32721" y="12039"/>
                  </a:lnTo>
                  <a:lnTo>
                    <a:pt x="42908" y="1852"/>
                  </a:lnTo>
                  <a:lnTo>
                    <a:pt x="48156" y="7100"/>
                  </a:lnTo>
                  <a:lnTo>
                    <a:pt x="25621" y="29634"/>
                  </a:lnTo>
                  <a:lnTo>
                    <a:pt x="27473" y="35191"/>
                  </a:lnTo>
                  <a:lnTo>
                    <a:pt x="54021" y="8643"/>
                  </a:lnTo>
                  <a:lnTo>
                    <a:pt x="59269" y="13891"/>
                  </a:lnTo>
                  <a:lnTo>
                    <a:pt x="50626" y="22534"/>
                  </a:lnTo>
                  <a:lnTo>
                    <a:pt x="52194" y="22683"/>
                  </a:lnTo>
                  <a:lnTo>
                    <a:pt x="53811" y="22757"/>
                  </a:lnTo>
                  <a:lnTo>
                    <a:pt x="55478" y="22757"/>
                  </a:lnTo>
                  <a:lnTo>
                    <a:pt x="57195" y="22683"/>
                  </a:lnTo>
                  <a:lnTo>
                    <a:pt x="58960" y="22534"/>
                  </a:lnTo>
                  <a:lnTo>
                    <a:pt x="60776" y="22312"/>
                  </a:lnTo>
                  <a:lnTo>
                    <a:pt x="62640" y="22016"/>
                  </a:lnTo>
                  <a:lnTo>
                    <a:pt x="64554" y="21645"/>
                  </a:lnTo>
                  <a:lnTo>
                    <a:pt x="66517" y="21201"/>
                  </a:lnTo>
                  <a:lnTo>
                    <a:pt x="68530" y="20682"/>
                  </a:lnTo>
                  <a:lnTo>
                    <a:pt x="69147" y="29943"/>
                  </a:lnTo>
                  <a:lnTo>
                    <a:pt x="67487" y="30110"/>
                  </a:lnTo>
                  <a:lnTo>
                    <a:pt x="65838" y="30239"/>
                  </a:lnTo>
                  <a:lnTo>
                    <a:pt x="64202" y="30332"/>
                  </a:lnTo>
                  <a:lnTo>
                    <a:pt x="62578" y="30388"/>
                  </a:lnTo>
                  <a:lnTo>
                    <a:pt x="60967" y="30406"/>
                  </a:lnTo>
                  <a:lnTo>
                    <a:pt x="59368" y="30388"/>
                  </a:lnTo>
                  <a:lnTo>
                    <a:pt x="57781" y="30332"/>
                  </a:lnTo>
                  <a:lnTo>
                    <a:pt x="56207" y="30239"/>
                  </a:lnTo>
                  <a:lnTo>
                    <a:pt x="54645" y="30110"/>
                  </a:lnTo>
                  <a:lnTo>
                    <a:pt x="53095" y="29943"/>
                  </a:lnTo>
                  <a:lnTo>
                    <a:pt x="54744" y="31622"/>
                  </a:lnTo>
                  <a:lnTo>
                    <a:pt x="56232" y="33203"/>
                  </a:lnTo>
                  <a:lnTo>
                    <a:pt x="57559" y="34685"/>
                  </a:lnTo>
                  <a:lnTo>
                    <a:pt x="58726" y="36068"/>
                  </a:lnTo>
                  <a:lnTo>
                    <a:pt x="59732" y="37352"/>
                  </a:lnTo>
                  <a:lnTo>
                    <a:pt x="60578" y="38537"/>
                  </a:lnTo>
                  <a:lnTo>
                    <a:pt x="61263" y="39624"/>
                  </a:lnTo>
                  <a:lnTo>
                    <a:pt x="61788" y="40612"/>
                  </a:lnTo>
                  <a:lnTo>
                    <a:pt x="62152" y="41501"/>
                  </a:lnTo>
                  <a:lnTo>
                    <a:pt x="62356" y="42291"/>
                  </a:lnTo>
                  <a:lnTo>
                    <a:pt x="62433" y="43035"/>
                  </a:lnTo>
                  <a:lnTo>
                    <a:pt x="62418" y="43785"/>
                  </a:lnTo>
                  <a:lnTo>
                    <a:pt x="62310" y="44541"/>
                  </a:lnTo>
                  <a:lnTo>
                    <a:pt x="62109" y="45304"/>
                  </a:lnTo>
                  <a:lnTo>
                    <a:pt x="61816" y="46072"/>
                  </a:lnTo>
                  <a:lnTo>
                    <a:pt x="61430" y="46847"/>
                  </a:lnTo>
                  <a:lnTo>
                    <a:pt x="60952" y="47628"/>
                  </a:lnTo>
                  <a:lnTo>
                    <a:pt x="60380" y="48415"/>
                  </a:lnTo>
                  <a:lnTo>
                    <a:pt x="59717" y="49209"/>
                  </a:lnTo>
                  <a:lnTo>
                    <a:pt x="58960" y="50008"/>
                  </a:lnTo>
                  <a:lnTo>
                    <a:pt x="58328" y="50623"/>
                  </a:lnTo>
                  <a:lnTo>
                    <a:pt x="57664" y="51231"/>
                  </a:lnTo>
                  <a:lnTo>
                    <a:pt x="56969" y="51833"/>
                  </a:lnTo>
                  <a:lnTo>
                    <a:pt x="56244" y="52428"/>
                  </a:lnTo>
                  <a:lnTo>
                    <a:pt x="55488" y="53018"/>
                  </a:lnTo>
                  <a:lnTo>
                    <a:pt x="54700" y="53602"/>
                  </a:lnTo>
                  <a:lnTo>
                    <a:pt x="53882" y="54179"/>
                  </a:lnTo>
                  <a:lnTo>
                    <a:pt x="53034" y="54750"/>
                  </a:lnTo>
                  <a:lnTo>
                    <a:pt x="52154" y="55315"/>
                  </a:lnTo>
                  <a:lnTo>
                    <a:pt x="51243" y="55874"/>
                  </a:lnTo>
                  <a:lnTo>
                    <a:pt x="45687" y="52169"/>
                  </a:lnTo>
                  <a:lnTo>
                    <a:pt x="46603" y="51604"/>
                  </a:lnTo>
                  <a:lnTo>
                    <a:pt x="47502" y="51021"/>
                  </a:lnTo>
                  <a:lnTo>
                    <a:pt x="48381" y="50419"/>
                  </a:lnTo>
                  <a:lnTo>
                    <a:pt x="49243" y="49798"/>
                  </a:lnTo>
                  <a:lnTo>
                    <a:pt x="50085" y="49159"/>
                  </a:lnTo>
                  <a:lnTo>
                    <a:pt x="50910" y="48502"/>
                  </a:lnTo>
                  <a:lnTo>
                    <a:pt x="51715" y="47826"/>
                  </a:lnTo>
                  <a:lnTo>
                    <a:pt x="52503" y="47131"/>
                  </a:lnTo>
                  <a:lnTo>
                    <a:pt x="53271" y="46418"/>
                  </a:lnTo>
                  <a:lnTo>
                    <a:pt x="54021" y="45687"/>
                  </a:lnTo>
                  <a:lnTo>
                    <a:pt x="54251" y="45441"/>
                  </a:lnTo>
                  <a:lnTo>
                    <a:pt x="54447" y="45199"/>
                  </a:lnTo>
                  <a:lnTo>
                    <a:pt x="54609" y="44960"/>
                  </a:lnTo>
                  <a:lnTo>
                    <a:pt x="54738" y="44723"/>
                  </a:lnTo>
                  <a:lnTo>
                    <a:pt x="54832" y="44490"/>
                  </a:lnTo>
                  <a:lnTo>
                    <a:pt x="54892" y="44260"/>
                  </a:lnTo>
                  <a:lnTo>
                    <a:pt x="54918" y="44033"/>
                  </a:lnTo>
                  <a:lnTo>
                    <a:pt x="54910" y="43810"/>
                  </a:lnTo>
                  <a:lnTo>
                    <a:pt x="54869" y="43589"/>
                  </a:lnTo>
                  <a:lnTo>
                    <a:pt x="54793" y="43371"/>
                  </a:lnTo>
                  <a:lnTo>
                    <a:pt x="54677" y="43132"/>
                  </a:lnTo>
                  <a:lnTo>
                    <a:pt x="54515" y="42847"/>
                  </a:lnTo>
                  <a:lnTo>
                    <a:pt x="54307" y="42515"/>
                  </a:lnTo>
                  <a:lnTo>
                    <a:pt x="54052" y="42137"/>
                  </a:lnTo>
                  <a:lnTo>
                    <a:pt x="53751" y="41712"/>
                  </a:lnTo>
                  <a:lnTo>
                    <a:pt x="53404" y="41241"/>
                  </a:lnTo>
                  <a:lnTo>
                    <a:pt x="53010" y="40724"/>
                  </a:lnTo>
                  <a:lnTo>
                    <a:pt x="52570" y="40161"/>
                  </a:lnTo>
                  <a:lnTo>
                    <a:pt x="52084" y="39551"/>
                  </a:lnTo>
                  <a:lnTo>
                    <a:pt x="51552" y="38895"/>
                  </a:lnTo>
                  <a:lnTo>
                    <a:pt x="36426" y="54021"/>
                  </a:lnTo>
                  <a:lnTo>
                    <a:pt x="47230" y="64826"/>
                  </a:lnTo>
                  <a:lnTo>
                    <a:pt x="47477" y="65054"/>
                  </a:lnTo>
                  <a:lnTo>
                    <a:pt x="47724" y="65246"/>
                  </a:lnTo>
                  <a:lnTo>
                    <a:pt x="47971" y="65400"/>
                  </a:lnTo>
                  <a:lnTo>
                    <a:pt x="48218" y="65517"/>
                  </a:lnTo>
                  <a:lnTo>
                    <a:pt x="48465" y="65597"/>
                  </a:lnTo>
                  <a:lnTo>
                    <a:pt x="48712" y="65641"/>
                  </a:lnTo>
                  <a:lnTo>
                    <a:pt x="48959" y="65647"/>
                  </a:lnTo>
                  <a:lnTo>
                    <a:pt x="49206" y="65616"/>
                  </a:lnTo>
                  <a:lnTo>
                    <a:pt x="49453" y="65548"/>
                  </a:lnTo>
                  <a:lnTo>
                    <a:pt x="49700" y="65443"/>
                  </a:lnTo>
                  <a:lnTo>
                    <a:pt x="50008" y="65252"/>
                  </a:lnTo>
                  <a:lnTo>
                    <a:pt x="50440" y="64925"/>
                  </a:lnTo>
                  <a:lnTo>
                    <a:pt x="50996" y="64461"/>
                  </a:lnTo>
                  <a:lnTo>
                    <a:pt x="51675" y="63863"/>
                  </a:lnTo>
                  <a:lnTo>
                    <a:pt x="52478" y="63128"/>
                  </a:lnTo>
                  <a:lnTo>
                    <a:pt x="53404" y="62257"/>
                  </a:lnTo>
                  <a:lnTo>
                    <a:pt x="54454" y="61251"/>
                  </a:lnTo>
                  <a:lnTo>
                    <a:pt x="55627" y="60109"/>
                  </a:lnTo>
                  <a:lnTo>
                    <a:pt x="56923" y="58831"/>
                  </a:lnTo>
                  <a:lnTo>
                    <a:pt x="58343" y="57417"/>
                  </a:lnTo>
                  <a:lnTo>
                    <a:pt x="60222" y="55520"/>
                  </a:lnTo>
                  <a:lnTo>
                    <a:pt x="61905" y="53781"/>
                  </a:lnTo>
                  <a:lnTo>
                    <a:pt x="63395" y="52199"/>
                  </a:lnTo>
                  <a:lnTo>
                    <a:pt x="64690" y="50774"/>
                  </a:lnTo>
                  <a:lnTo>
                    <a:pt x="65790" y="49507"/>
                  </a:lnTo>
                  <a:lnTo>
                    <a:pt x="66696" y="48397"/>
                  </a:lnTo>
                  <a:lnTo>
                    <a:pt x="67408" y="47445"/>
                  </a:lnTo>
                  <a:lnTo>
                    <a:pt x="67925" y="46650"/>
                  </a:lnTo>
                  <a:lnTo>
                    <a:pt x="68248" y="46012"/>
                  </a:lnTo>
                  <a:lnTo>
                    <a:pt x="68376" y="45532"/>
                  </a:lnTo>
                  <a:lnTo>
                    <a:pt x="68371" y="45105"/>
                  </a:lnTo>
                  <a:lnTo>
                    <a:pt x="68295" y="44625"/>
                  </a:lnTo>
                  <a:lnTo>
                    <a:pt x="68149" y="44092"/>
                  </a:lnTo>
                  <a:lnTo>
                    <a:pt x="67931" y="43507"/>
                  </a:lnTo>
                  <a:lnTo>
                    <a:pt x="67643" y="42870"/>
                  </a:lnTo>
                  <a:lnTo>
                    <a:pt x="67283" y="42180"/>
                  </a:lnTo>
                  <a:lnTo>
                    <a:pt x="66852" y="41437"/>
                  </a:lnTo>
                  <a:lnTo>
                    <a:pt x="66351" y="40642"/>
                  </a:lnTo>
                  <a:lnTo>
                    <a:pt x="65778" y="39795"/>
                  </a:lnTo>
                  <a:lnTo>
                    <a:pt x="65134" y="38895"/>
                  </a:lnTo>
                  <a:lnTo>
                    <a:pt x="73161" y="35191"/>
                  </a:lnTo>
                  <a:lnTo>
                    <a:pt x="73974" y="36517"/>
                  </a:lnTo>
                  <a:lnTo>
                    <a:pt x="74685" y="37778"/>
                  </a:lnTo>
                  <a:lnTo>
                    <a:pt x="75295" y="38974"/>
                  </a:lnTo>
                  <a:lnTo>
                    <a:pt x="75803" y="40105"/>
                  </a:lnTo>
                  <a:lnTo>
                    <a:pt x="76209" y="41172"/>
                  </a:lnTo>
                  <a:lnTo>
                    <a:pt x="76513" y="42174"/>
                  </a:lnTo>
                  <a:lnTo>
                    <a:pt x="76715" y="43110"/>
                  </a:lnTo>
                  <a:lnTo>
                    <a:pt x="76815" y="43983"/>
                  </a:lnTo>
                  <a:lnTo>
                    <a:pt x="76814" y="44790"/>
                  </a:lnTo>
                  <a:lnTo>
                    <a:pt x="76711" y="45532"/>
                  </a:lnTo>
                  <a:lnTo>
                    <a:pt x="76434" y="46336"/>
                  </a:lnTo>
                  <a:lnTo>
                    <a:pt x="75914" y="47329"/>
                  </a:lnTo>
                  <a:lnTo>
                    <a:pt x="75150" y="48510"/>
                  </a:lnTo>
                  <a:lnTo>
                    <a:pt x="74142" y="49879"/>
                  </a:lnTo>
                  <a:lnTo>
                    <a:pt x="72890" y="51436"/>
                  </a:lnTo>
                  <a:lnTo>
                    <a:pt x="71395" y="53182"/>
                  </a:lnTo>
                  <a:lnTo>
                    <a:pt x="69655" y="55116"/>
                  </a:lnTo>
                  <a:lnTo>
                    <a:pt x="67672" y="57238"/>
                  </a:lnTo>
                  <a:lnTo>
                    <a:pt x="65445" y="59549"/>
                  </a:lnTo>
                  <a:lnTo>
                    <a:pt x="62974" y="62047"/>
                  </a:lnTo>
                  <a:lnTo>
                    <a:pt x="60776" y="64224"/>
                  </a:lnTo>
                  <a:lnTo>
                    <a:pt x="58751" y="66184"/>
                  </a:lnTo>
                  <a:lnTo>
                    <a:pt x="56898" y="67928"/>
                  </a:lnTo>
                  <a:lnTo>
                    <a:pt x="55219" y="69456"/>
                  </a:lnTo>
                  <a:lnTo>
                    <a:pt x="53713" y="70768"/>
                  </a:lnTo>
                  <a:lnTo>
                    <a:pt x="52379" y="71864"/>
                  </a:lnTo>
                  <a:lnTo>
                    <a:pt x="51218" y="72744"/>
                  </a:lnTo>
                  <a:lnTo>
                    <a:pt x="50231" y="73407"/>
                  </a:lnTo>
                  <a:lnTo>
                    <a:pt x="49416" y="73855"/>
                  </a:lnTo>
                  <a:lnTo>
                    <a:pt x="48774" y="74087"/>
                  </a:lnTo>
                  <a:lnTo>
                    <a:pt x="48212" y="74170"/>
                  </a:lnTo>
                  <a:lnTo>
                    <a:pt x="47638" y="74173"/>
                  </a:lnTo>
                  <a:lnTo>
                    <a:pt x="47051" y="74096"/>
                  </a:lnTo>
                  <a:lnTo>
                    <a:pt x="46452" y="73938"/>
                  </a:lnTo>
                  <a:lnTo>
                    <a:pt x="45841" y="73701"/>
                  </a:lnTo>
                  <a:lnTo>
                    <a:pt x="45217" y="73383"/>
                  </a:lnTo>
                  <a:lnTo>
                    <a:pt x="44581" y="72985"/>
                  </a:lnTo>
                  <a:lnTo>
                    <a:pt x="43933" y="72506"/>
                  </a:lnTo>
                  <a:lnTo>
                    <a:pt x="43273" y="71947"/>
                  </a:lnTo>
                  <a:lnTo>
                    <a:pt x="42600" y="71308"/>
                  </a:lnTo>
                  <a:lnTo>
                    <a:pt x="30869" y="59578"/>
                  </a:lnTo>
                  <a:lnTo>
                    <a:pt x="30795" y="60998"/>
                  </a:lnTo>
                  <a:lnTo>
                    <a:pt x="30696" y="62418"/>
                  </a:lnTo>
                  <a:lnTo>
                    <a:pt x="30573" y="63838"/>
                  </a:lnTo>
                  <a:lnTo>
                    <a:pt x="30425" y="65258"/>
                  </a:lnTo>
                  <a:lnTo>
                    <a:pt x="30252" y="66678"/>
                  </a:lnTo>
                  <a:lnTo>
                    <a:pt x="30054" y="68098"/>
                  </a:lnTo>
                  <a:lnTo>
                    <a:pt x="29832" y="69518"/>
                  </a:lnTo>
                  <a:lnTo>
                    <a:pt x="29585" y="70938"/>
                  </a:lnTo>
                  <a:lnTo>
                    <a:pt x="29313" y="72358"/>
                  </a:lnTo>
                  <a:lnTo>
                    <a:pt x="29017" y="73778"/>
                  </a:lnTo>
                  <a:lnTo>
                    <a:pt x="20682" y="72234"/>
                  </a:lnTo>
                  <a:lnTo>
                    <a:pt x="21145" y="69907"/>
                  </a:lnTo>
                  <a:lnTo>
                    <a:pt x="21547" y="67616"/>
                  </a:lnTo>
                  <a:lnTo>
                    <a:pt x="21886" y="65363"/>
                  </a:lnTo>
                  <a:lnTo>
                    <a:pt x="22164" y="63146"/>
                  </a:lnTo>
                  <a:lnTo>
                    <a:pt x="22380" y="60967"/>
                  </a:lnTo>
                  <a:lnTo>
                    <a:pt x="22534" y="58825"/>
                  </a:lnTo>
                  <a:lnTo>
                    <a:pt x="22627" y="56719"/>
                  </a:lnTo>
                  <a:lnTo>
                    <a:pt x="22658" y="54651"/>
                  </a:lnTo>
                  <a:lnTo>
                    <a:pt x="22627" y="52620"/>
                  </a:lnTo>
                  <a:lnTo>
                    <a:pt x="22534" y="50626"/>
                  </a:lnTo>
                  <a:lnTo>
                    <a:pt x="12039" y="61121"/>
                  </a:lnTo>
                  <a:lnTo>
                    <a:pt x="6791" y="55874"/>
                  </a:lnTo>
                  <a:lnTo>
                    <a:pt x="21300" y="41365"/>
                  </a:lnTo>
                  <a:lnTo>
                    <a:pt x="19756" y="35500"/>
                  </a:lnTo>
                  <a:lnTo>
                    <a:pt x="5247" y="50008"/>
                  </a:lnTo>
                  <a:lnTo>
                    <a:pt x="0" y="44760"/>
                  </a:lnTo>
                  <a:lnTo>
                    <a:pt x="16360" y="28400"/>
                  </a:lnTo>
                  <a:lnTo>
                    <a:pt x="15728" y="27162"/>
                  </a:lnTo>
                  <a:lnTo>
                    <a:pt x="15064" y="25918"/>
                  </a:lnTo>
                  <a:lnTo>
                    <a:pt x="14369" y="24667"/>
                  </a:lnTo>
                  <a:lnTo>
                    <a:pt x="13644" y="23411"/>
                  </a:lnTo>
                  <a:lnTo>
                    <a:pt x="12888" y="22148"/>
                  </a:lnTo>
                  <a:lnTo>
                    <a:pt x="12100" y="20880"/>
                  </a:lnTo>
                  <a:lnTo>
                    <a:pt x="11282" y="19605"/>
                  </a:lnTo>
                  <a:lnTo>
                    <a:pt x="10433" y="18324"/>
                  </a:lnTo>
                  <a:lnTo>
                    <a:pt x="9554" y="17036"/>
                  </a:lnTo>
                  <a:lnTo>
                    <a:pt x="8643" y="15743"/>
                  </a:lnTo>
                  <a:lnTo>
                    <a:pt x="15126" y="11113"/>
                  </a:lnTo>
                  <a:lnTo>
                    <a:pt x="15919" y="12283"/>
                  </a:lnTo>
                  <a:lnTo>
                    <a:pt x="16694" y="13446"/>
                  </a:lnTo>
                  <a:lnTo>
                    <a:pt x="17450" y="14604"/>
                  </a:lnTo>
                  <a:lnTo>
                    <a:pt x="18188" y="15755"/>
                  </a:lnTo>
                  <a:lnTo>
                    <a:pt x="18907" y="16901"/>
                  </a:lnTo>
                  <a:lnTo>
                    <a:pt x="19608" y="18040"/>
                  </a:lnTo>
                  <a:lnTo>
                    <a:pt x="20290" y="19173"/>
                  </a:lnTo>
                  <a:lnTo>
                    <a:pt x="20954" y="20299"/>
                  </a:lnTo>
                  <a:lnTo>
                    <a:pt x="21599" y="21420"/>
                  </a:lnTo>
                  <a:lnTo>
                    <a:pt x="22226" y="22534"/>
                  </a:lnTo>
                  <a:lnTo>
                    <a:pt x="26239" y="18521"/>
                  </a:lnTo>
                  <a:lnTo>
                    <a:pt x="26087" y="16931"/>
                  </a:lnTo>
                  <a:lnTo>
                    <a:pt x="25881" y="15373"/>
                  </a:lnTo>
                  <a:lnTo>
                    <a:pt x="25618" y="13845"/>
                  </a:lnTo>
                  <a:lnTo>
                    <a:pt x="25300" y="12347"/>
                  </a:lnTo>
                  <a:lnTo>
                    <a:pt x="24927" y="10881"/>
                  </a:lnTo>
                  <a:lnTo>
                    <a:pt x="24498" y="9446"/>
                  </a:lnTo>
                  <a:lnTo>
                    <a:pt x="24013" y="8041"/>
                  </a:lnTo>
                  <a:lnTo>
                    <a:pt x="23473" y="6667"/>
                  </a:lnTo>
                  <a:lnTo>
                    <a:pt x="22877" y="53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5009010" y="5480448"/>
              <a:ext cx="21608" cy="22226"/>
            </a:xfrm>
            <a:custGeom>
              <a:avLst/>
              <a:pathLst>
                <a:path w="21608" h="22226">
                  <a:moveTo>
                    <a:pt x="617" y="22226"/>
                  </a:moveTo>
                  <a:lnTo>
                    <a:pt x="21608" y="1234"/>
                  </a:lnTo>
                  <a:lnTo>
                    <a:pt x="14817" y="0"/>
                  </a:lnTo>
                  <a:lnTo>
                    <a:pt x="0" y="14817"/>
                  </a:lnTo>
                  <a:lnTo>
                    <a:pt x="117" y="15558"/>
                  </a:lnTo>
                  <a:lnTo>
                    <a:pt x="222" y="16299"/>
                  </a:lnTo>
                  <a:lnTo>
                    <a:pt x="314" y="17040"/>
                  </a:lnTo>
                  <a:lnTo>
                    <a:pt x="395" y="17780"/>
                  </a:lnTo>
                  <a:lnTo>
                    <a:pt x="463" y="18521"/>
                  </a:lnTo>
                  <a:lnTo>
                    <a:pt x="518" y="19262"/>
                  </a:lnTo>
                  <a:lnTo>
                    <a:pt x="561" y="20003"/>
                  </a:lnTo>
                  <a:lnTo>
                    <a:pt x="592" y="20744"/>
                  </a:lnTo>
                  <a:lnTo>
                    <a:pt x="611" y="214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977832" y="5479213"/>
              <a:ext cx="10495" cy="8643"/>
            </a:xfrm>
            <a:custGeom>
              <a:avLst/>
              <a:pathLst>
                <a:path w="10495" h="8643">
                  <a:moveTo>
                    <a:pt x="926" y="0"/>
                  </a:moveTo>
                  <a:lnTo>
                    <a:pt x="1799" y="9"/>
                  </a:lnTo>
                  <a:lnTo>
                    <a:pt x="2691" y="37"/>
                  </a:lnTo>
                  <a:lnTo>
                    <a:pt x="3602" y="83"/>
                  </a:lnTo>
                  <a:lnTo>
                    <a:pt x="4531" y="148"/>
                  </a:lnTo>
                  <a:lnTo>
                    <a:pt x="5479" y="231"/>
                  </a:lnTo>
                  <a:lnTo>
                    <a:pt x="6445" y="333"/>
                  </a:lnTo>
                  <a:lnTo>
                    <a:pt x="7430" y="453"/>
                  </a:lnTo>
                  <a:lnTo>
                    <a:pt x="8433" y="592"/>
                  </a:lnTo>
                  <a:lnTo>
                    <a:pt x="9455" y="750"/>
                  </a:lnTo>
                  <a:lnTo>
                    <a:pt x="10495" y="926"/>
                  </a:lnTo>
                  <a:lnTo>
                    <a:pt x="9569" y="8643"/>
                  </a:lnTo>
                  <a:lnTo>
                    <a:pt x="8640" y="8467"/>
                  </a:lnTo>
                  <a:lnTo>
                    <a:pt x="7705" y="8310"/>
                  </a:lnTo>
                  <a:lnTo>
                    <a:pt x="6763" y="8171"/>
                  </a:lnTo>
                  <a:lnTo>
                    <a:pt x="5815" y="8050"/>
                  </a:lnTo>
                  <a:lnTo>
                    <a:pt x="4861" y="7948"/>
                  </a:lnTo>
                  <a:lnTo>
                    <a:pt x="3901" y="7865"/>
                  </a:lnTo>
                  <a:lnTo>
                    <a:pt x="2935" y="7800"/>
                  </a:lnTo>
                  <a:lnTo>
                    <a:pt x="1963" y="7754"/>
                  </a:lnTo>
                  <a:lnTo>
                    <a:pt x="984" y="7726"/>
                  </a:lnTo>
                  <a:lnTo>
                    <a:pt x="0" y="77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5036793" y="5396483"/>
              <a:ext cx="13755" cy="34573"/>
            </a:xfrm>
            <a:custGeom>
              <a:avLst/>
              <a:pathLst>
                <a:path w="13755" h="34573">
                  <a:moveTo>
                    <a:pt x="0" y="2469"/>
                  </a:moveTo>
                  <a:lnTo>
                    <a:pt x="8026" y="0"/>
                  </a:lnTo>
                  <a:lnTo>
                    <a:pt x="9304" y="3568"/>
                  </a:lnTo>
                  <a:lnTo>
                    <a:pt x="10421" y="7112"/>
                  </a:lnTo>
                  <a:lnTo>
                    <a:pt x="11378" y="10631"/>
                  </a:lnTo>
                  <a:lnTo>
                    <a:pt x="12174" y="14125"/>
                  </a:lnTo>
                  <a:lnTo>
                    <a:pt x="12810" y="17595"/>
                  </a:lnTo>
                  <a:lnTo>
                    <a:pt x="13286" y="21040"/>
                  </a:lnTo>
                  <a:lnTo>
                    <a:pt x="13601" y="24461"/>
                  </a:lnTo>
                  <a:lnTo>
                    <a:pt x="13755" y="27856"/>
                  </a:lnTo>
                  <a:lnTo>
                    <a:pt x="13749" y="31227"/>
                  </a:lnTo>
                  <a:lnTo>
                    <a:pt x="13582" y="34573"/>
                  </a:lnTo>
                  <a:lnTo>
                    <a:pt x="4939" y="33339"/>
                  </a:lnTo>
                  <a:lnTo>
                    <a:pt x="5000" y="30029"/>
                  </a:lnTo>
                  <a:lnTo>
                    <a:pt x="4939" y="26770"/>
                  </a:lnTo>
                  <a:lnTo>
                    <a:pt x="4753" y="23559"/>
                  </a:lnTo>
                  <a:lnTo>
                    <a:pt x="4445" y="20398"/>
                  </a:lnTo>
                  <a:lnTo>
                    <a:pt x="4013" y="17286"/>
                  </a:lnTo>
                  <a:lnTo>
                    <a:pt x="3457" y="14224"/>
                  </a:lnTo>
                  <a:lnTo>
                    <a:pt x="2778" y="11211"/>
                  </a:lnTo>
                  <a:lnTo>
                    <a:pt x="1975" y="8248"/>
                  </a:lnTo>
                  <a:lnTo>
                    <a:pt x="1049" y="5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5058402" y="5416239"/>
              <a:ext cx="50008" cy="58960"/>
            </a:xfrm>
            <a:custGeom>
              <a:avLst/>
              <a:pathLst>
                <a:path w="50008" h="58960">
                  <a:moveTo>
                    <a:pt x="0" y="2469"/>
                  </a:moveTo>
                  <a:lnTo>
                    <a:pt x="8026" y="0"/>
                  </a:lnTo>
                  <a:lnTo>
                    <a:pt x="8510" y="1373"/>
                  </a:lnTo>
                  <a:lnTo>
                    <a:pt x="8976" y="2778"/>
                  </a:lnTo>
                  <a:lnTo>
                    <a:pt x="9424" y="4213"/>
                  </a:lnTo>
                  <a:lnTo>
                    <a:pt x="9853" y="5680"/>
                  </a:lnTo>
                  <a:lnTo>
                    <a:pt x="10264" y="7177"/>
                  </a:lnTo>
                  <a:lnTo>
                    <a:pt x="10656" y="8705"/>
                  </a:lnTo>
                  <a:lnTo>
                    <a:pt x="11029" y="10264"/>
                  </a:lnTo>
                  <a:lnTo>
                    <a:pt x="11384" y="11853"/>
                  </a:lnTo>
                  <a:lnTo>
                    <a:pt x="11721" y="13474"/>
                  </a:lnTo>
                  <a:lnTo>
                    <a:pt x="12039" y="15126"/>
                  </a:lnTo>
                  <a:lnTo>
                    <a:pt x="50008" y="53095"/>
                  </a:lnTo>
                  <a:lnTo>
                    <a:pt x="44143" y="58960"/>
                  </a:lnTo>
                  <a:lnTo>
                    <a:pt x="12965" y="27782"/>
                  </a:lnTo>
                  <a:lnTo>
                    <a:pt x="13017" y="28816"/>
                  </a:lnTo>
                  <a:lnTo>
                    <a:pt x="13051" y="29820"/>
                  </a:lnTo>
                  <a:lnTo>
                    <a:pt x="13067" y="30792"/>
                  </a:lnTo>
                  <a:lnTo>
                    <a:pt x="13064" y="31733"/>
                  </a:lnTo>
                  <a:lnTo>
                    <a:pt x="13042" y="32644"/>
                  </a:lnTo>
                  <a:lnTo>
                    <a:pt x="13002" y="33524"/>
                  </a:lnTo>
                  <a:lnTo>
                    <a:pt x="12943" y="34373"/>
                  </a:lnTo>
                  <a:lnTo>
                    <a:pt x="12866" y="35191"/>
                  </a:lnTo>
                  <a:lnTo>
                    <a:pt x="12770" y="35978"/>
                  </a:lnTo>
                  <a:lnTo>
                    <a:pt x="12656" y="36734"/>
                  </a:lnTo>
                  <a:lnTo>
                    <a:pt x="4013" y="35500"/>
                  </a:lnTo>
                  <a:lnTo>
                    <a:pt x="4195" y="31835"/>
                  </a:lnTo>
                  <a:lnTo>
                    <a:pt x="4247" y="28251"/>
                  </a:lnTo>
                  <a:lnTo>
                    <a:pt x="4170" y="24748"/>
                  </a:lnTo>
                  <a:lnTo>
                    <a:pt x="3963" y="21324"/>
                  </a:lnTo>
                  <a:lnTo>
                    <a:pt x="3627" y="17981"/>
                  </a:lnTo>
                  <a:lnTo>
                    <a:pt x="3161" y="14718"/>
                  </a:lnTo>
                  <a:lnTo>
                    <a:pt x="2565" y="11535"/>
                  </a:lnTo>
                  <a:lnTo>
                    <a:pt x="1839" y="8433"/>
                  </a:lnTo>
                  <a:lnTo>
                    <a:pt x="984" y="54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5075689" y="5353883"/>
              <a:ext cx="85817" cy="79952"/>
            </a:xfrm>
            <a:custGeom>
              <a:avLst/>
              <a:pathLst>
                <a:path w="85817" h="79952">
                  <a:moveTo>
                    <a:pt x="0" y="6791"/>
                  </a:moveTo>
                  <a:lnTo>
                    <a:pt x="7408" y="3086"/>
                  </a:lnTo>
                  <a:lnTo>
                    <a:pt x="8328" y="4383"/>
                  </a:lnTo>
                  <a:lnTo>
                    <a:pt x="9236" y="5680"/>
                  </a:lnTo>
                  <a:lnTo>
                    <a:pt x="10131" y="6976"/>
                  </a:lnTo>
                  <a:lnTo>
                    <a:pt x="11014" y="8273"/>
                  </a:lnTo>
                  <a:lnTo>
                    <a:pt x="11884" y="9569"/>
                  </a:lnTo>
                  <a:lnTo>
                    <a:pt x="12742" y="10866"/>
                  </a:lnTo>
                  <a:lnTo>
                    <a:pt x="13588" y="12162"/>
                  </a:lnTo>
                  <a:lnTo>
                    <a:pt x="14422" y="13459"/>
                  </a:lnTo>
                  <a:lnTo>
                    <a:pt x="15243" y="14755"/>
                  </a:lnTo>
                  <a:lnTo>
                    <a:pt x="16052" y="16052"/>
                  </a:lnTo>
                  <a:lnTo>
                    <a:pt x="32104" y="0"/>
                  </a:lnTo>
                  <a:lnTo>
                    <a:pt x="37969" y="5865"/>
                  </a:lnTo>
                  <a:lnTo>
                    <a:pt x="34573" y="9260"/>
                  </a:lnTo>
                  <a:lnTo>
                    <a:pt x="36521" y="11591"/>
                  </a:lnTo>
                  <a:lnTo>
                    <a:pt x="38414" y="13891"/>
                  </a:lnTo>
                  <a:lnTo>
                    <a:pt x="40250" y="16160"/>
                  </a:lnTo>
                  <a:lnTo>
                    <a:pt x="42032" y="18398"/>
                  </a:lnTo>
                  <a:lnTo>
                    <a:pt x="43757" y="20605"/>
                  </a:lnTo>
                  <a:lnTo>
                    <a:pt x="45427" y="22781"/>
                  </a:lnTo>
                  <a:lnTo>
                    <a:pt x="47042" y="24927"/>
                  </a:lnTo>
                  <a:lnTo>
                    <a:pt x="48601" y="27041"/>
                  </a:lnTo>
                  <a:lnTo>
                    <a:pt x="50104" y="29125"/>
                  </a:lnTo>
                  <a:lnTo>
                    <a:pt x="51552" y="31178"/>
                  </a:lnTo>
                  <a:lnTo>
                    <a:pt x="60504" y="46921"/>
                  </a:lnTo>
                  <a:lnTo>
                    <a:pt x="62856" y="47749"/>
                  </a:lnTo>
                  <a:lnTo>
                    <a:pt x="65221" y="48502"/>
                  </a:lnTo>
                  <a:lnTo>
                    <a:pt x="67598" y="49181"/>
                  </a:lnTo>
                  <a:lnTo>
                    <a:pt x="69987" y="49786"/>
                  </a:lnTo>
                  <a:lnTo>
                    <a:pt x="72389" y="50317"/>
                  </a:lnTo>
                  <a:lnTo>
                    <a:pt x="74803" y="50774"/>
                  </a:lnTo>
                  <a:lnTo>
                    <a:pt x="77229" y="51157"/>
                  </a:lnTo>
                  <a:lnTo>
                    <a:pt x="79668" y="51465"/>
                  </a:lnTo>
                  <a:lnTo>
                    <a:pt x="82119" y="51700"/>
                  </a:lnTo>
                  <a:lnTo>
                    <a:pt x="84582" y="51860"/>
                  </a:lnTo>
                  <a:lnTo>
                    <a:pt x="85817" y="61739"/>
                  </a:lnTo>
                  <a:lnTo>
                    <a:pt x="83767" y="61523"/>
                  </a:lnTo>
                  <a:lnTo>
                    <a:pt x="81693" y="61245"/>
                  </a:lnTo>
                  <a:lnTo>
                    <a:pt x="79594" y="60905"/>
                  </a:lnTo>
                  <a:lnTo>
                    <a:pt x="77470" y="60504"/>
                  </a:lnTo>
                  <a:lnTo>
                    <a:pt x="75321" y="60041"/>
                  </a:lnTo>
                  <a:lnTo>
                    <a:pt x="73148" y="59516"/>
                  </a:lnTo>
                  <a:lnTo>
                    <a:pt x="70950" y="58930"/>
                  </a:lnTo>
                  <a:lnTo>
                    <a:pt x="68728" y="58281"/>
                  </a:lnTo>
                  <a:lnTo>
                    <a:pt x="66480" y="57571"/>
                  </a:lnTo>
                  <a:lnTo>
                    <a:pt x="64208" y="56800"/>
                  </a:lnTo>
                  <a:lnTo>
                    <a:pt x="64965" y="59198"/>
                  </a:lnTo>
                  <a:lnTo>
                    <a:pt x="65628" y="61578"/>
                  </a:lnTo>
                  <a:lnTo>
                    <a:pt x="66199" y="63940"/>
                  </a:lnTo>
                  <a:lnTo>
                    <a:pt x="66678" y="66283"/>
                  </a:lnTo>
                  <a:lnTo>
                    <a:pt x="67064" y="68607"/>
                  </a:lnTo>
                  <a:lnTo>
                    <a:pt x="67357" y="70913"/>
                  </a:lnTo>
                  <a:lnTo>
                    <a:pt x="67558" y="73201"/>
                  </a:lnTo>
                  <a:lnTo>
                    <a:pt x="67666" y="75470"/>
                  </a:lnTo>
                  <a:lnTo>
                    <a:pt x="67681" y="77720"/>
                  </a:lnTo>
                  <a:lnTo>
                    <a:pt x="67604" y="79952"/>
                  </a:lnTo>
                  <a:lnTo>
                    <a:pt x="58343" y="78717"/>
                  </a:lnTo>
                  <a:lnTo>
                    <a:pt x="58463" y="76294"/>
                  </a:lnTo>
                  <a:lnTo>
                    <a:pt x="58454" y="73840"/>
                  </a:lnTo>
                  <a:lnTo>
                    <a:pt x="58315" y="71355"/>
                  </a:lnTo>
                  <a:lnTo>
                    <a:pt x="58047" y="68839"/>
                  </a:lnTo>
                  <a:lnTo>
                    <a:pt x="57649" y="66292"/>
                  </a:lnTo>
                  <a:lnTo>
                    <a:pt x="57121" y="63714"/>
                  </a:lnTo>
                  <a:lnTo>
                    <a:pt x="56463" y="61106"/>
                  </a:lnTo>
                  <a:lnTo>
                    <a:pt x="55676" y="58467"/>
                  </a:lnTo>
                  <a:lnTo>
                    <a:pt x="54759" y="55796"/>
                  </a:lnTo>
                  <a:lnTo>
                    <a:pt x="53713" y="53095"/>
                  </a:lnTo>
                  <a:lnTo>
                    <a:pt x="51468" y="52080"/>
                  </a:lnTo>
                  <a:lnTo>
                    <a:pt x="49181" y="51008"/>
                  </a:lnTo>
                  <a:lnTo>
                    <a:pt x="46850" y="49882"/>
                  </a:lnTo>
                  <a:lnTo>
                    <a:pt x="44476" y="48699"/>
                  </a:lnTo>
                  <a:lnTo>
                    <a:pt x="42059" y="47462"/>
                  </a:lnTo>
                  <a:lnTo>
                    <a:pt x="39599" y="46168"/>
                  </a:lnTo>
                  <a:lnTo>
                    <a:pt x="37096" y="44819"/>
                  </a:lnTo>
                  <a:lnTo>
                    <a:pt x="34549" y="43415"/>
                  </a:lnTo>
                  <a:lnTo>
                    <a:pt x="31959" y="41954"/>
                  </a:lnTo>
                  <a:lnTo>
                    <a:pt x="29326" y="40439"/>
                  </a:lnTo>
                  <a:lnTo>
                    <a:pt x="32104" y="46921"/>
                  </a:lnTo>
                  <a:lnTo>
                    <a:pt x="24078" y="48156"/>
                  </a:lnTo>
                  <a:lnTo>
                    <a:pt x="22170" y="43853"/>
                  </a:lnTo>
                  <a:lnTo>
                    <a:pt x="20151" y="39587"/>
                  </a:lnTo>
                  <a:lnTo>
                    <a:pt x="18021" y="35358"/>
                  </a:lnTo>
                  <a:lnTo>
                    <a:pt x="15780" y="31165"/>
                  </a:lnTo>
                  <a:lnTo>
                    <a:pt x="13428" y="27010"/>
                  </a:lnTo>
                  <a:lnTo>
                    <a:pt x="10964" y="22892"/>
                  </a:lnTo>
                  <a:lnTo>
                    <a:pt x="8390" y="18811"/>
                  </a:lnTo>
                  <a:lnTo>
                    <a:pt x="5704" y="14768"/>
                  </a:lnTo>
                  <a:lnTo>
                    <a:pt x="2907" y="107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5096143" y="5369009"/>
              <a:ext cx="28011" cy="27165"/>
            </a:xfrm>
            <a:custGeom>
              <a:avLst/>
              <a:pathLst>
                <a:path w="28011" h="27165">
                  <a:moveTo>
                    <a:pt x="2389" y="12039"/>
                  </a:moveTo>
                  <a:lnTo>
                    <a:pt x="5145" y="13912"/>
                  </a:lnTo>
                  <a:lnTo>
                    <a:pt x="7859" y="15706"/>
                  </a:lnTo>
                  <a:lnTo>
                    <a:pt x="10529" y="17419"/>
                  </a:lnTo>
                  <a:lnTo>
                    <a:pt x="13156" y="19052"/>
                  </a:lnTo>
                  <a:lnTo>
                    <a:pt x="15740" y="20605"/>
                  </a:lnTo>
                  <a:lnTo>
                    <a:pt x="18280" y="22077"/>
                  </a:lnTo>
                  <a:lnTo>
                    <a:pt x="20778" y="23470"/>
                  </a:lnTo>
                  <a:lnTo>
                    <a:pt x="23232" y="24782"/>
                  </a:lnTo>
                  <a:lnTo>
                    <a:pt x="25643" y="26013"/>
                  </a:lnTo>
                  <a:lnTo>
                    <a:pt x="28011" y="27165"/>
                  </a:lnTo>
                  <a:lnTo>
                    <a:pt x="26591" y="24671"/>
                  </a:lnTo>
                  <a:lnTo>
                    <a:pt x="25047" y="22127"/>
                  </a:lnTo>
                  <a:lnTo>
                    <a:pt x="23380" y="19534"/>
                  </a:lnTo>
                  <a:lnTo>
                    <a:pt x="21590" y="16891"/>
                  </a:lnTo>
                  <a:lnTo>
                    <a:pt x="19676" y="14200"/>
                  </a:lnTo>
                  <a:lnTo>
                    <a:pt x="17638" y="11458"/>
                  </a:lnTo>
                  <a:lnTo>
                    <a:pt x="15478" y="8668"/>
                  </a:lnTo>
                  <a:lnTo>
                    <a:pt x="13193" y="5828"/>
                  </a:lnTo>
                  <a:lnTo>
                    <a:pt x="10785" y="2938"/>
                  </a:lnTo>
                  <a:lnTo>
                    <a:pt x="8254" y="0"/>
                  </a:lnTo>
                  <a:lnTo>
                    <a:pt x="0" y="8427"/>
                  </a:lnTo>
                  <a:lnTo>
                    <a:pt x="117" y="8581"/>
                  </a:lnTo>
                  <a:lnTo>
                    <a:pt x="271" y="8797"/>
                  </a:lnTo>
                  <a:lnTo>
                    <a:pt x="463" y="9075"/>
                  </a:lnTo>
                  <a:lnTo>
                    <a:pt x="691" y="9415"/>
                  </a:lnTo>
                  <a:lnTo>
                    <a:pt x="956" y="9816"/>
                  </a:lnTo>
                  <a:lnTo>
                    <a:pt x="1259" y="10279"/>
                  </a:lnTo>
                  <a:lnTo>
                    <a:pt x="1599" y="10804"/>
                  </a:lnTo>
                  <a:lnTo>
                    <a:pt x="1975" y="1139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5048832" y="5373022"/>
              <a:ext cx="45069" cy="45069"/>
            </a:xfrm>
            <a:custGeom>
              <a:avLst/>
              <a:pathLst>
                <a:path w="45069" h="45069">
                  <a:moveTo>
                    <a:pt x="0" y="25004"/>
                  </a:moveTo>
                  <a:lnTo>
                    <a:pt x="5556" y="19447"/>
                  </a:lnTo>
                  <a:lnTo>
                    <a:pt x="20065" y="33956"/>
                  </a:lnTo>
                  <a:lnTo>
                    <a:pt x="24078" y="29943"/>
                  </a:lnTo>
                  <a:lnTo>
                    <a:pt x="4321" y="10186"/>
                  </a:lnTo>
                  <a:lnTo>
                    <a:pt x="10495" y="4013"/>
                  </a:lnTo>
                  <a:lnTo>
                    <a:pt x="30252" y="23769"/>
                  </a:lnTo>
                  <a:lnTo>
                    <a:pt x="33956" y="20065"/>
                  </a:lnTo>
                  <a:lnTo>
                    <a:pt x="19447" y="5556"/>
                  </a:lnTo>
                  <a:lnTo>
                    <a:pt x="25004" y="0"/>
                  </a:lnTo>
                  <a:lnTo>
                    <a:pt x="45069" y="20065"/>
                  </a:lnTo>
                  <a:lnTo>
                    <a:pt x="20065" y="450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5071367" y="5399261"/>
              <a:ext cx="29943" cy="29943"/>
            </a:xfrm>
            <a:custGeom>
              <a:avLst/>
              <a:pathLst>
                <a:path w="29943" h="29943">
                  <a:moveTo>
                    <a:pt x="0" y="24387"/>
                  </a:moveTo>
                  <a:lnTo>
                    <a:pt x="24387" y="0"/>
                  </a:lnTo>
                  <a:lnTo>
                    <a:pt x="29943" y="5556"/>
                  </a:lnTo>
                  <a:lnTo>
                    <a:pt x="5556" y="299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5085567" y="5411300"/>
              <a:ext cx="45683" cy="51243"/>
            </a:xfrm>
            <a:custGeom>
              <a:avLst/>
              <a:pathLst>
                <a:path w="45683" h="51243">
                  <a:moveTo>
                    <a:pt x="17904" y="0"/>
                  </a:moveTo>
                  <a:lnTo>
                    <a:pt x="37660" y="19756"/>
                  </a:lnTo>
                  <a:lnTo>
                    <a:pt x="37660" y="9878"/>
                  </a:lnTo>
                  <a:lnTo>
                    <a:pt x="45378" y="9569"/>
                  </a:lnTo>
                  <a:lnTo>
                    <a:pt x="45535" y="11264"/>
                  </a:lnTo>
                  <a:lnTo>
                    <a:pt x="45637" y="13014"/>
                  </a:lnTo>
                  <a:lnTo>
                    <a:pt x="45683" y="14820"/>
                  </a:lnTo>
                  <a:lnTo>
                    <a:pt x="45674" y="16681"/>
                  </a:lnTo>
                  <a:lnTo>
                    <a:pt x="45609" y="18598"/>
                  </a:lnTo>
                  <a:lnTo>
                    <a:pt x="45489" y="20571"/>
                  </a:lnTo>
                  <a:lnTo>
                    <a:pt x="45313" y="22599"/>
                  </a:lnTo>
                  <a:lnTo>
                    <a:pt x="45082" y="24683"/>
                  </a:lnTo>
                  <a:lnTo>
                    <a:pt x="44794" y="26822"/>
                  </a:lnTo>
                  <a:lnTo>
                    <a:pt x="44452" y="29017"/>
                  </a:lnTo>
                  <a:lnTo>
                    <a:pt x="36117" y="29326"/>
                  </a:lnTo>
                  <a:lnTo>
                    <a:pt x="17904" y="11113"/>
                  </a:lnTo>
                  <a:lnTo>
                    <a:pt x="11730" y="17286"/>
                  </a:lnTo>
                  <a:lnTo>
                    <a:pt x="14200" y="19756"/>
                  </a:lnTo>
                  <a:lnTo>
                    <a:pt x="16397" y="22115"/>
                  </a:lnTo>
                  <a:lnTo>
                    <a:pt x="18422" y="24621"/>
                  </a:lnTo>
                  <a:lnTo>
                    <a:pt x="20275" y="27276"/>
                  </a:lnTo>
                  <a:lnTo>
                    <a:pt x="21954" y="30079"/>
                  </a:lnTo>
                  <a:lnTo>
                    <a:pt x="23460" y="33030"/>
                  </a:lnTo>
                  <a:lnTo>
                    <a:pt x="24794" y="36129"/>
                  </a:lnTo>
                  <a:lnTo>
                    <a:pt x="25955" y="39377"/>
                  </a:lnTo>
                  <a:lnTo>
                    <a:pt x="26943" y="42772"/>
                  </a:lnTo>
                  <a:lnTo>
                    <a:pt x="27757" y="46316"/>
                  </a:lnTo>
                  <a:lnTo>
                    <a:pt x="28400" y="50008"/>
                  </a:lnTo>
                  <a:lnTo>
                    <a:pt x="19756" y="51243"/>
                  </a:lnTo>
                  <a:lnTo>
                    <a:pt x="19416" y="48323"/>
                  </a:lnTo>
                  <a:lnTo>
                    <a:pt x="18892" y="45489"/>
                  </a:lnTo>
                  <a:lnTo>
                    <a:pt x="18182" y="42742"/>
                  </a:lnTo>
                  <a:lnTo>
                    <a:pt x="17286" y="40081"/>
                  </a:lnTo>
                  <a:lnTo>
                    <a:pt x="16206" y="37506"/>
                  </a:lnTo>
                  <a:lnTo>
                    <a:pt x="14940" y="35018"/>
                  </a:lnTo>
                  <a:lnTo>
                    <a:pt x="13490" y="32616"/>
                  </a:lnTo>
                  <a:lnTo>
                    <a:pt x="11853" y="30301"/>
                  </a:lnTo>
                  <a:lnTo>
                    <a:pt x="10032" y="28072"/>
                  </a:lnTo>
                  <a:lnTo>
                    <a:pt x="8026" y="25930"/>
                  </a:lnTo>
                  <a:lnTo>
                    <a:pt x="0" y="179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5111189" y="5270843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5138354" y="5298626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5156567" y="5335052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5175089" y="5315604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5167680" y="5327335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5178485" y="5338139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5009723" y="5616429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5036888" y="5644212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5055102" y="5680638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5073623" y="5661190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5066215" y="5672920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5077019" y="5683725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5093997" y="5578459"/>
              <a:ext cx="125948" cy="88904"/>
            </a:xfrm>
            <a:custGeom>
              <a:avLst/>
              <a:pathLst>
                <a:path w="125948" h="88904">
                  <a:moveTo>
                    <a:pt x="0" y="26547"/>
                  </a:moveTo>
                  <a:lnTo>
                    <a:pt x="10186" y="16360"/>
                  </a:lnTo>
                  <a:lnTo>
                    <a:pt x="617" y="6791"/>
                  </a:lnTo>
                  <a:lnTo>
                    <a:pt x="6791" y="617"/>
                  </a:lnTo>
                  <a:lnTo>
                    <a:pt x="16360" y="10186"/>
                  </a:lnTo>
                  <a:lnTo>
                    <a:pt x="26547" y="0"/>
                  </a:lnTo>
                  <a:lnTo>
                    <a:pt x="32104" y="5556"/>
                  </a:lnTo>
                  <a:lnTo>
                    <a:pt x="21917" y="15743"/>
                  </a:lnTo>
                  <a:lnTo>
                    <a:pt x="31795" y="25621"/>
                  </a:lnTo>
                  <a:lnTo>
                    <a:pt x="44143" y="13273"/>
                  </a:lnTo>
                  <a:lnTo>
                    <a:pt x="49700" y="18830"/>
                  </a:lnTo>
                  <a:lnTo>
                    <a:pt x="39204" y="29326"/>
                  </a:lnTo>
                  <a:lnTo>
                    <a:pt x="50008" y="40130"/>
                  </a:lnTo>
                  <a:lnTo>
                    <a:pt x="58652" y="31487"/>
                  </a:lnTo>
                  <a:lnTo>
                    <a:pt x="64208" y="37043"/>
                  </a:lnTo>
                  <a:lnTo>
                    <a:pt x="55565" y="45687"/>
                  </a:lnTo>
                  <a:lnTo>
                    <a:pt x="69456" y="59578"/>
                  </a:lnTo>
                  <a:lnTo>
                    <a:pt x="71423" y="58785"/>
                  </a:lnTo>
                  <a:lnTo>
                    <a:pt x="73741" y="57516"/>
                  </a:lnTo>
                  <a:lnTo>
                    <a:pt x="76411" y="55772"/>
                  </a:lnTo>
                  <a:lnTo>
                    <a:pt x="79433" y="53552"/>
                  </a:lnTo>
                  <a:lnTo>
                    <a:pt x="82807" y="50857"/>
                  </a:lnTo>
                  <a:lnTo>
                    <a:pt x="86533" y="47687"/>
                  </a:lnTo>
                  <a:lnTo>
                    <a:pt x="90611" y="44041"/>
                  </a:lnTo>
                  <a:lnTo>
                    <a:pt x="95041" y="39920"/>
                  </a:lnTo>
                  <a:lnTo>
                    <a:pt x="99823" y="35324"/>
                  </a:lnTo>
                  <a:lnTo>
                    <a:pt x="104956" y="30252"/>
                  </a:lnTo>
                  <a:lnTo>
                    <a:pt x="121626" y="13582"/>
                  </a:lnTo>
                  <a:lnTo>
                    <a:pt x="125948" y="21608"/>
                  </a:lnTo>
                  <a:lnTo>
                    <a:pt x="111130" y="36426"/>
                  </a:lnTo>
                  <a:lnTo>
                    <a:pt x="106560" y="40940"/>
                  </a:lnTo>
                  <a:lnTo>
                    <a:pt x="102234" y="45100"/>
                  </a:lnTo>
                  <a:lnTo>
                    <a:pt x="98151" y="48905"/>
                  </a:lnTo>
                  <a:lnTo>
                    <a:pt x="94312" y="52354"/>
                  </a:lnTo>
                  <a:lnTo>
                    <a:pt x="90718" y="55449"/>
                  </a:lnTo>
                  <a:lnTo>
                    <a:pt x="87367" y="58189"/>
                  </a:lnTo>
                  <a:lnTo>
                    <a:pt x="84260" y="60573"/>
                  </a:lnTo>
                  <a:lnTo>
                    <a:pt x="81397" y="62603"/>
                  </a:lnTo>
                  <a:lnTo>
                    <a:pt x="78777" y="64278"/>
                  </a:lnTo>
                  <a:lnTo>
                    <a:pt x="76402" y="65597"/>
                  </a:lnTo>
                  <a:lnTo>
                    <a:pt x="74138" y="66670"/>
                  </a:lnTo>
                  <a:lnTo>
                    <a:pt x="71852" y="67604"/>
                  </a:lnTo>
                  <a:lnTo>
                    <a:pt x="69544" y="68399"/>
                  </a:lnTo>
                  <a:lnTo>
                    <a:pt x="67215" y="69055"/>
                  </a:lnTo>
                  <a:lnTo>
                    <a:pt x="64864" y="69572"/>
                  </a:lnTo>
                  <a:lnTo>
                    <a:pt x="62492" y="69950"/>
                  </a:lnTo>
                  <a:lnTo>
                    <a:pt x="60098" y="70189"/>
                  </a:lnTo>
                  <a:lnTo>
                    <a:pt x="57682" y="70290"/>
                  </a:lnTo>
                  <a:lnTo>
                    <a:pt x="55245" y="70251"/>
                  </a:lnTo>
                  <a:lnTo>
                    <a:pt x="52787" y="70074"/>
                  </a:lnTo>
                  <a:lnTo>
                    <a:pt x="54046" y="72092"/>
                  </a:lnTo>
                  <a:lnTo>
                    <a:pt x="55231" y="74074"/>
                  </a:lnTo>
                  <a:lnTo>
                    <a:pt x="56343" y="76019"/>
                  </a:lnTo>
                  <a:lnTo>
                    <a:pt x="57380" y="77927"/>
                  </a:lnTo>
                  <a:lnTo>
                    <a:pt x="58343" y="79797"/>
                  </a:lnTo>
                  <a:lnTo>
                    <a:pt x="59232" y="81631"/>
                  </a:lnTo>
                  <a:lnTo>
                    <a:pt x="60047" y="83428"/>
                  </a:lnTo>
                  <a:lnTo>
                    <a:pt x="60788" y="85187"/>
                  </a:lnTo>
                  <a:lnTo>
                    <a:pt x="61455" y="86910"/>
                  </a:lnTo>
                  <a:lnTo>
                    <a:pt x="62047" y="88595"/>
                  </a:lnTo>
                  <a:lnTo>
                    <a:pt x="51860" y="88904"/>
                  </a:lnTo>
                  <a:lnTo>
                    <a:pt x="50629" y="85511"/>
                  </a:lnTo>
                  <a:lnTo>
                    <a:pt x="49156" y="82002"/>
                  </a:lnTo>
                  <a:lnTo>
                    <a:pt x="47443" y="78374"/>
                  </a:lnTo>
                  <a:lnTo>
                    <a:pt x="45489" y="74630"/>
                  </a:lnTo>
                  <a:lnTo>
                    <a:pt x="43294" y="70768"/>
                  </a:lnTo>
                  <a:lnTo>
                    <a:pt x="40859" y="66789"/>
                  </a:lnTo>
                  <a:lnTo>
                    <a:pt x="38182" y="62693"/>
                  </a:lnTo>
                  <a:lnTo>
                    <a:pt x="35265" y="58479"/>
                  </a:lnTo>
                  <a:lnTo>
                    <a:pt x="32107" y="54148"/>
                  </a:lnTo>
                  <a:lnTo>
                    <a:pt x="28708" y="49700"/>
                  </a:lnTo>
                  <a:lnTo>
                    <a:pt x="35191" y="45069"/>
                  </a:lnTo>
                  <a:lnTo>
                    <a:pt x="36534" y="46789"/>
                  </a:lnTo>
                  <a:lnTo>
                    <a:pt x="37846" y="48490"/>
                  </a:lnTo>
                  <a:lnTo>
                    <a:pt x="39127" y="50172"/>
                  </a:lnTo>
                  <a:lnTo>
                    <a:pt x="40377" y="51836"/>
                  </a:lnTo>
                  <a:lnTo>
                    <a:pt x="41596" y="53481"/>
                  </a:lnTo>
                  <a:lnTo>
                    <a:pt x="42785" y="55108"/>
                  </a:lnTo>
                  <a:lnTo>
                    <a:pt x="43942" y="56716"/>
                  </a:lnTo>
                  <a:lnTo>
                    <a:pt x="45069" y="58306"/>
                  </a:lnTo>
                  <a:lnTo>
                    <a:pt x="46165" y="59877"/>
                  </a:lnTo>
                  <a:lnTo>
                    <a:pt x="47230" y="61430"/>
                  </a:lnTo>
                  <a:lnTo>
                    <a:pt x="48635" y="61600"/>
                  </a:lnTo>
                  <a:lnTo>
                    <a:pt x="50008" y="61739"/>
                  </a:lnTo>
                  <a:lnTo>
                    <a:pt x="51351" y="61847"/>
                  </a:lnTo>
                  <a:lnTo>
                    <a:pt x="52663" y="61924"/>
                  </a:lnTo>
                  <a:lnTo>
                    <a:pt x="53944" y="61970"/>
                  </a:lnTo>
                  <a:lnTo>
                    <a:pt x="55194" y="61986"/>
                  </a:lnTo>
                  <a:lnTo>
                    <a:pt x="56414" y="61970"/>
                  </a:lnTo>
                  <a:lnTo>
                    <a:pt x="57602" y="61924"/>
                  </a:lnTo>
                  <a:lnTo>
                    <a:pt x="58760" y="61847"/>
                  </a:lnTo>
                  <a:lnTo>
                    <a:pt x="59887" y="61739"/>
                  </a:lnTo>
                  <a:lnTo>
                    <a:pt x="33339" y="35191"/>
                  </a:lnTo>
                  <a:lnTo>
                    <a:pt x="18830" y="49700"/>
                  </a:lnTo>
                  <a:lnTo>
                    <a:pt x="13273" y="44143"/>
                  </a:lnTo>
                  <a:lnTo>
                    <a:pt x="25621" y="31795"/>
                  </a:lnTo>
                  <a:lnTo>
                    <a:pt x="15743" y="21917"/>
                  </a:lnTo>
                  <a:lnTo>
                    <a:pt x="5556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5118693" y="5534933"/>
              <a:ext cx="55633" cy="58960"/>
            </a:xfrm>
            <a:custGeom>
              <a:avLst/>
              <a:pathLst>
                <a:path w="55633" h="58960">
                  <a:moveTo>
                    <a:pt x="0" y="32413"/>
                  </a:moveTo>
                  <a:lnTo>
                    <a:pt x="32413" y="0"/>
                  </a:lnTo>
                  <a:lnTo>
                    <a:pt x="36305" y="3926"/>
                  </a:lnTo>
                  <a:lnTo>
                    <a:pt x="39834" y="7556"/>
                  </a:lnTo>
                  <a:lnTo>
                    <a:pt x="42998" y="10890"/>
                  </a:lnTo>
                  <a:lnTo>
                    <a:pt x="45798" y="13928"/>
                  </a:lnTo>
                  <a:lnTo>
                    <a:pt x="48233" y="16669"/>
                  </a:lnTo>
                  <a:lnTo>
                    <a:pt x="50305" y="19114"/>
                  </a:lnTo>
                  <a:lnTo>
                    <a:pt x="52012" y="21263"/>
                  </a:lnTo>
                  <a:lnTo>
                    <a:pt x="53355" y="23115"/>
                  </a:lnTo>
                  <a:lnTo>
                    <a:pt x="54333" y="24671"/>
                  </a:lnTo>
                  <a:lnTo>
                    <a:pt x="54947" y="25930"/>
                  </a:lnTo>
                  <a:lnTo>
                    <a:pt x="55312" y="27032"/>
                  </a:lnTo>
                  <a:lnTo>
                    <a:pt x="55540" y="28116"/>
                  </a:lnTo>
                  <a:lnTo>
                    <a:pt x="55633" y="29181"/>
                  </a:lnTo>
                  <a:lnTo>
                    <a:pt x="55590" y="30227"/>
                  </a:lnTo>
                  <a:lnTo>
                    <a:pt x="55410" y="31255"/>
                  </a:lnTo>
                  <a:lnTo>
                    <a:pt x="55096" y="32264"/>
                  </a:lnTo>
                  <a:lnTo>
                    <a:pt x="54645" y="33255"/>
                  </a:lnTo>
                  <a:lnTo>
                    <a:pt x="54058" y="34228"/>
                  </a:lnTo>
                  <a:lnTo>
                    <a:pt x="53336" y="35182"/>
                  </a:lnTo>
                  <a:lnTo>
                    <a:pt x="52478" y="36117"/>
                  </a:lnTo>
                  <a:lnTo>
                    <a:pt x="51780" y="36796"/>
                  </a:lnTo>
                  <a:lnTo>
                    <a:pt x="51046" y="37475"/>
                  </a:lnTo>
                  <a:lnTo>
                    <a:pt x="50274" y="38154"/>
                  </a:lnTo>
                  <a:lnTo>
                    <a:pt x="49465" y="38833"/>
                  </a:lnTo>
                  <a:lnTo>
                    <a:pt x="48619" y="39513"/>
                  </a:lnTo>
                  <a:lnTo>
                    <a:pt x="47736" y="40192"/>
                  </a:lnTo>
                  <a:lnTo>
                    <a:pt x="46816" y="40871"/>
                  </a:lnTo>
                  <a:lnTo>
                    <a:pt x="45859" y="41550"/>
                  </a:lnTo>
                  <a:lnTo>
                    <a:pt x="44865" y="42229"/>
                  </a:lnTo>
                  <a:lnTo>
                    <a:pt x="43834" y="42908"/>
                  </a:lnTo>
                  <a:lnTo>
                    <a:pt x="36734" y="38278"/>
                  </a:lnTo>
                  <a:lnTo>
                    <a:pt x="37883" y="37481"/>
                  </a:lnTo>
                  <a:lnTo>
                    <a:pt x="38982" y="36697"/>
                  </a:lnTo>
                  <a:lnTo>
                    <a:pt x="40031" y="35926"/>
                  </a:lnTo>
                  <a:lnTo>
                    <a:pt x="41031" y="35166"/>
                  </a:lnTo>
                  <a:lnTo>
                    <a:pt x="41982" y="34419"/>
                  </a:lnTo>
                  <a:lnTo>
                    <a:pt x="42884" y="33684"/>
                  </a:lnTo>
                  <a:lnTo>
                    <a:pt x="43736" y="32962"/>
                  </a:lnTo>
                  <a:lnTo>
                    <a:pt x="44538" y="32252"/>
                  </a:lnTo>
                  <a:lnTo>
                    <a:pt x="45291" y="31554"/>
                  </a:lnTo>
                  <a:lnTo>
                    <a:pt x="45995" y="30869"/>
                  </a:lnTo>
                  <a:lnTo>
                    <a:pt x="46218" y="30610"/>
                  </a:lnTo>
                  <a:lnTo>
                    <a:pt x="46390" y="30326"/>
                  </a:lnTo>
                  <a:lnTo>
                    <a:pt x="46514" y="30017"/>
                  </a:lnTo>
                  <a:lnTo>
                    <a:pt x="46588" y="29684"/>
                  </a:lnTo>
                  <a:lnTo>
                    <a:pt x="46613" y="29326"/>
                  </a:lnTo>
                  <a:lnTo>
                    <a:pt x="46588" y="28943"/>
                  </a:lnTo>
                  <a:lnTo>
                    <a:pt x="46514" y="28535"/>
                  </a:lnTo>
                  <a:lnTo>
                    <a:pt x="46390" y="28103"/>
                  </a:lnTo>
                  <a:lnTo>
                    <a:pt x="46218" y="27646"/>
                  </a:lnTo>
                  <a:lnTo>
                    <a:pt x="45995" y="27165"/>
                  </a:lnTo>
                  <a:lnTo>
                    <a:pt x="45631" y="26560"/>
                  </a:lnTo>
                  <a:lnTo>
                    <a:pt x="45032" y="25732"/>
                  </a:lnTo>
                  <a:lnTo>
                    <a:pt x="44199" y="24683"/>
                  </a:lnTo>
                  <a:lnTo>
                    <a:pt x="43131" y="23411"/>
                  </a:lnTo>
                  <a:lnTo>
                    <a:pt x="41828" y="21917"/>
                  </a:lnTo>
                  <a:lnTo>
                    <a:pt x="40291" y="20201"/>
                  </a:lnTo>
                  <a:lnTo>
                    <a:pt x="38519" y="18262"/>
                  </a:lnTo>
                  <a:lnTo>
                    <a:pt x="36512" y="16101"/>
                  </a:lnTo>
                  <a:lnTo>
                    <a:pt x="34271" y="13718"/>
                  </a:lnTo>
                  <a:lnTo>
                    <a:pt x="31795" y="11113"/>
                  </a:lnTo>
                  <a:lnTo>
                    <a:pt x="20373" y="22534"/>
                  </a:lnTo>
                  <a:lnTo>
                    <a:pt x="23658" y="26288"/>
                  </a:lnTo>
                  <a:lnTo>
                    <a:pt x="26473" y="30017"/>
                  </a:lnTo>
                  <a:lnTo>
                    <a:pt x="28819" y="33721"/>
                  </a:lnTo>
                  <a:lnTo>
                    <a:pt x="30696" y="37401"/>
                  </a:lnTo>
                  <a:lnTo>
                    <a:pt x="32104" y="41056"/>
                  </a:lnTo>
                  <a:lnTo>
                    <a:pt x="33042" y="44686"/>
                  </a:lnTo>
                  <a:lnTo>
                    <a:pt x="33512" y="48292"/>
                  </a:lnTo>
                  <a:lnTo>
                    <a:pt x="33512" y="51873"/>
                  </a:lnTo>
                  <a:lnTo>
                    <a:pt x="33042" y="55429"/>
                  </a:lnTo>
                  <a:lnTo>
                    <a:pt x="32104" y="58960"/>
                  </a:lnTo>
                  <a:lnTo>
                    <a:pt x="23152" y="58034"/>
                  </a:lnTo>
                  <a:lnTo>
                    <a:pt x="24065" y="55182"/>
                  </a:lnTo>
                  <a:lnTo>
                    <a:pt x="24584" y="52305"/>
                  </a:lnTo>
                  <a:lnTo>
                    <a:pt x="24708" y="49403"/>
                  </a:lnTo>
                  <a:lnTo>
                    <a:pt x="24436" y="46477"/>
                  </a:lnTo>
                  <a:lnTo>
                    <a:pt x="23769" y="43526"/>
                  </a:lnTo>
                  <a:lnTo>
                    <a:pt x="22707" y="40550"/>
                  </a:lnTo>
                  <a:lnTo>
                    <a:pt x="21250" y="37549"/>
                  </a:lnTo>
                  <a:lnTo>
                    <a:pt x="19398" y="34524"/>
                  </a:lnTo>
                  <a:lnTo>
                    <a:pt x="17151" y="31474"/>
                  </a:lnTo>
                  <a:lnTo>
                    <a:pt x="14508" y="28400"/>
                  </a:lnTo>
                  <a:lnTo>
                    <a:pt x="5247" y="376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5150797" y="5567037"/>
              <a:ext cx="53404" cy="53404"/>
            </a:xfrm>
            <a:custGeom>
              <a:avLst/>
              <a:pathLst>
                <a:path w="53404" h="53404">
                  <a:moveTo>
                    <a:pt x="0" y="29943"/>
                  </a:moveTo>
                  <a:lnTo>
                    <a:pt x="29943" y="0"/>
                  </a:lnTo>
                  <a:lnTo>
                    <a:pt x="53404" y="23460"/>
                  </a:lnTo>
                  <a:lnTo>
                    <a:pt x="23460" y="534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5162219" y="5578459"/>
              <a:ext cx="30560" cy="30560"/>
            </a:xfrm>
            <a:custGeom>
              <a:avLst/>
              <a:pathLst>
                <a:path w="30560" h="30560">
                  <a:moveTo>
                    <a:pt x="12347" y="30560"/>
                  </a:moveTo>
                  <a:lnTo>
                    <a:pt x="30560" y="12347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5184715" y="5503253"/>
              <a:ext cx="42291" cy="84312"/>
            </a:xfrm>
            <a:custGeom>
              <a:avLst/>
              <a:pathLst>
                <a:path w="42291" h="84312">
                  <a:moveTo>
                    <a:pt x="6868" y="0"/>
                  </a:moveTo>
                  <a:lnTo>
                    <a:pt x="42291" y="77405"/>
                  </a:lnTo>
                  <a:lnTo>
                    <a:pt x="35384" y="84312"/>
                  </a:lnTo>
                  <a:lnTo>
                    <a:pt x="0" y="68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5201269" y="5474274"/>
              <a:ext cx="72543" cy="79643"/>
            </a:xfrm>
            <a:custGeom>
              <a:avLst/>
              <a:pathLst>
                <a:path w="72543" h="79643">
                  <a:moveTo>
                    <a:pt x="0" y="4321"/>
                  </a:moveTo>
                  <a:lnTo>
                    <a:pt x="8026" y="0"/>
                  </a:lnTo>
                  <a:lnTo>
                    <a:pt x="9063" y="1796"/>
                  </a:lnTo>
                  <a:lnTo>
                    <a:pt x="10075" y="3605"/>
                  </a:lnTo>
                  <a:lnTo>
                    <a:pt x="11063" y="5426"/>
                  </a:lnTo>
                  <a:lnTo>
                    <a:pt x="12026" y="7260"/>
                  </a:lnTo>
                  <a:lnTo>
                    <a:pt x="12965" y="9106"/>
                  </a:lnTo>
                  <a:lnTo>
                    <a:pt x="13878" y="10964"/>
                  </a:lnTo>
                  <a:lnTo>
                    <a:pt x="14768" y="12835"/>
                  </a:lnTo>
                  <a:lnTo>
                    <a:pt x="15632" y="14718"/>
                  </a:lnTo>
                  <a:lnTo>
                    <a:pt x="16472" y="16614"/>
                  </a:lnTo>
                  <a:lnTo>
                    <a:pt x="17286" y="18521"/>
                  </a:lnTo>
                  <a:lnTo>
                    <a:pt x="72543" y="73778"/>
                  </a:lnTo>
                  <a:lnTo>
                    <a:pt x="66678" y="79643"/>
                  </a:lnTo>
                  <a:lnTo>
                    <a:pt x="24387" y="37352"/>
                  </a:lnTo>
                  <a:lnTo>
                    <a:pt x="24927" y="39009"/>
                  </a:lnTo>
                  <a:lnTo>
                    <a:pt x="25436" y="40649"/>
                  </a:lnTo>
                  <a:lnTo>
                    <a:pt x="25915" y="42269"/>
                  </a:lnTo>
                  <a:lnTo>
                    <a:pt x="26362" y="43871"/>
                  </a:lnTo>
                  <a:lnTo>
                    <a:pt x="26779" y="45455"/>
                  </a:lnTo>
                  <a:lnTo>
                    <a:pt x="27165" y="47020"/>
                  </a:lnTo>
                  <a:lnTo>
                    <a:pt x="27520" y="48567"/>
                  </a:lnTo>
                  <a:lnTo>
                    <a:pt x="27844" y="50095"/>
                  </a:lnTo>
                  <a:lnTo>
                    <a:pt x="28137" y="51604"/>
                  </a:lnTo>
                  <a:lnTo>
                    <a:pt x="28400" y="53095"/>
                  </a:lnTo>
                  <a:lnTo>
                    <a:pt x="19139" y="50008"/>
                  </a:lnTo>
                  <a:lnTo>
                    <a:pt x="17836" y="45106"/>
                  </a:lnTo>
                  <a:lnTo>
                    <a:pt x="16397" y="40278"/>
                  </a:lnTo>
                  <a:lnTo>
                    <a:pt x="14823" y="35524"/>
                  </a:lnTo>
                  <a:lnTo>
                    <a:pt x="13113" y="30844"/>
                  </a:lnTo>
                  <a:lnTo>
                    <a:pt x="11267" y="26239"/>
                  </a:lnTo>
                  <a:lnTo>
                    <a:pt x="9285" y="21707"/>
                  </a:lnTo>
                  <a:lnTo>
                    <a:pt x="7167" y="17249"/>
                  </a:lnTo>
                  <a:lnTo>
                    <a:pt x="4914" y="12866"/>
                  </a:lnTo>
                  <a:lnTo>
                    <a:pt x="2525" y="8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5212382" y="5423648"/>
              <a:ext cx="116378" cy="120082"/>
            </a:xfrm>
            <a:custGeom>
              <a:avLst/>
              <a:pathLst>
                <a:path w="116378" h="120082">
                  <a:moveTo>
                    <a:pt x="0" y="48774"/>
                  </a:moveTo>
                  <a:lnTo>
                    <a:pt x="48774" y="0"/>
                  </a:lnTo>
                  <a:lnTo>
                    <a:pt x="54330" y="5556"/>
                  </a:lnTo>
                  <a:lnTo>
                    <a:pt x="32721" y="27165"/>
                  </a:lnTo>
                  <a:lnTo>
                    <a:pt x="39821" y="34265"/>
                  </a:lnTo>
                  <a:lnTo>
                    <a:pt x="58343" y="15743"/>
                  </a:lnTo>
                  <a:lnTo>
                    <a:pt x="88595" y="45995"/>
                  </a:lnTo>
                  <a:lnTo>
                    <a:pt x="69147" y="65443"/>
                  </a:lnTo>
                  <a:lnTo>
                    <a:pt x="70398" y="67107"/>
                  </a:lnTo>
                  <a:lnTo>
                    <a:pt x="71555" y="68765"/>
                  </a:lnTo>
                  <a:lnTo>
                    <a:pt x="72620" y="70416"/>
                  </a:lnTo>
                  <a:lnTo>
                    <a:pt x="73593" y="72062"/>
                  </a:lnTo>
                  <a:lnTo>
                    <a:pt x="74472" y="73701"/>
                  </a:lnTo>
                  <a:lnTo>
                    <a:pt x="75260" y="75334"/>
                  </a:lnTo>
                  <a:lnTo>
                    <a:pt x="75954" y="76961"/>
                  </a:lnTo>
                  <a:lnTo>
                    <a:pt x="76556" y="78581"/>
                  </a:lnTo>
                  <a:lnTo>
                    <a:pt x="77066" y="80196"/>
                  </a:lnTo>
                  <a:lnTo>
                    <a:pt x="77482" y="81804"/>
                  </a:lnTo>
                  <a:lnTo>
                    <a:pt x="80714" y="80455"/>
                  </a:lnTo>
                  <a:lnTo>
                    <a:pt x="83990" y="78878"/>
                  </a:lnTo>
                  <a:lnTo>
                    <a:pt x="87308" y="77072"/>
                  </a:lnTo>
                  <a:lnTo>
                    <a:pt x="90670" y="75037"/>
                  </a:lnTo>
                  <a:lnTo>
                    <a:pt x="94075" y="72775"/>
                  </a:lnTo>
                  <a:lnTo>
                    <a:pt x="97523" y="70283"/>
                  </a:lnTo>
                  <a:lnTo>
                    <a:pt x="101014" y="67564"/>
                  </a:lnTo>
                  <a:lnTo>
                    <a:pt x="104549" y="64616"/>
                  </a:lnTo>
                  <a:lnTo>
                    <a:pt x="108127" y="61439"/>
                  </a:lnTo>
                  <a:lnTo>
                    <a:pt x="111748" y="58034"/>
                  </a:lnTo>
                  <a:lnTo>
                    <a:pt x="116378" y="66369"/>
                  </a:lnTo>
                  <a:lnTo>
                    <a:pt x="112661" y="69845"/>
                  </a:lnTo>
                  <a:lnTo>
                    <a:pt x="108920" y="73111"/>
                  </a:lnTo>
                  <a:lnTo>
                    <a:pt x="105154" y="76167"/>
                  </a:lnTo>
                  <a:lnTo>
                    <a:pt x="101363" y="79013"/>
                  </a:lnTo>
                  <a:lnTo>
                    <a:pt x="97548" y="81650"/>
                  </a:lnTo>
                  <a:lnTo>
                    <a:pt x="93707" y="84076"/>
                  </a:lnTo>
                  <a:lnTo>
                    <a:pt x="89842" y="86292"/>
                  </a:lnTo>
                  <a:lnTo>
                    <a:pt x="85953" y="88299"/>
                  </a:lnTo>
                  <a:lnTo>
                    <a:pt x="82039" y="90096"/>
                  </a:lnTo>
                  <a:lnTo>
                    <a:pt x="78100" y="91682"/>
                  </a:lnTo>
                  <a:lnTo>
                    <a:pt x="77816" y="94356"/>
                  </a:lnTo>
                  <a:lnTo>
                    <a:pt x="77334" y="97066"/>
                  </a:lnTo>
                  <a:lnTo>
                    <a:pt x="76655" y="99813"/>
                  </a:lnTo>
                  <a:lnTo>
                    <a:pt x="75778" y="102598"/>
                  </a:lnTo>
                  <a:lnTo>
                    <a:pt x="74704" y="105419"/>
                  </a:lnTo>
                  <a:lnTo>
                    <a:pt x="73432" y="108278"/>
                  </a:lnTo>
                  <a:lnTo>
                    <a:pt x="71963" y="111173"/>
                  </a:lnTo>
                  <a:lnTo>
                    <a:pt x="70296" y="114106"/>
                  </a:lnTo>
                  <a:lnTo>
                    <a:pt x="68431" y="117076"/>
                  </a:lnTo>
                  <a:lnTo>
                    <a:pt x="66369" y="120082"/>
                  </a:lnTo>
                  <a:lnTo>
                    <a:pt x="57726" y="116378"/>
                  </a:lnTo>
                  <a:lnTo>
                    <a:pt x="59448" y="113878"/>
                  </a:lnTo>
                  <a:lnTo>
                    <a:pt x="61035" y="111439"/>
                  </a:lnTo>
                  <a:lnTo>
                    <a:pt x="62486" y="109062"/>
                  </a:lnTo>
                  <a:lnTo>
                    <a:pt x="63801" y="106747"/>
                  </a:lnTo>
                  <a:lnTo>
                    <a:pt x="64980" y="104493"/>
                  </a:lnTo>
                  <a:lnTo>
                    <a:pt x="66023" y="102301"/>
                  </a:lnTo>
                  <a:lnTo>
                    <a:pt x="66931" y="100171"/>
                  </a:lnTo>
                  <a:lnTo>
                    <a:pt x="67703" y="98103"/>
                  </a:lnTo>
                  <a:lnTo>
                    <a:pt x="68339" y="96097"/>
                  </a:lnTo>
                  <a:lnTo>
                    <a:pt x="68839" y="94152"/>
                  </a:lnTo>
                  <a:lnTo>
                    <a:pt x="66879" y="94501"/>
                  </a:lnTo>
                  <a:lnTo>
                    <a:pt x="64949" y="94806"/>
                  </a:lnTo>
                  <a:lnTo>
                    <a:pt x="63051" y="95069"/>
                  </a:lnTo>
                  <a:lnTo>
                    <a:pt x="61183" y="95288"/>
                  </a:lnTo>
                  <a:lnTo>
                    <a:pt x="59346" y="95464"/>
                  </a:lnTo>
                  <a:lnTo>
                    <a:pt x="57540" y="95597"/>
                  </a:lnTo>
                  <a:lnTo>
                    <a:pt x="55765" y="95686"/>
                  </a:lnTo>
                  <a:lnTo>
                    <a:pt x="54021" y="95732"/>
                  </a:lnTo>
                  <a:lnTo>
                    <a:pt x="52308" y="95735"/>
                  </a:lnTo>
                  <a:lnTo>
                    <a:pt x="50626" y="95695"/>
                  </a:lnTo>
                  <a:lnTo>
                    <a:pt x="49391" y="87052"/>
                  </a:lnTo>
                  <a:lnTo>
                    <a:pt x="51363" y="87141"/>
                  </a:lnTo>
                  <a:lnTo>
                    <a:pt x="53330" y="87163"/>
                  </a:lnTo>
                  <a:lnTo>
                    <a:pt x="55290" y="87117"/>
                  </a:lnTo>
                  <a:lnTo>
                    <a:pt x="57244" y="87002"/>
                  </a:lnTo>
                  <a:lnTo>
                    <a:pt x="59192" y="86820"/>
                  </a:lnTo>
                  <a:lnTo>
                    <a:pt x="61134" y="86570"/>
                  </a:lnTo>
                  <a:lnTo>
                    <a:pt x="63069" y="86252"/>
                  </a:lnTo>
                  <a:lnTo>
                    <a:pt x="64999" y="85866"/>
                  </a:lnTo>
                  <a:lnTo>
                    <a:pt x="66922" y="85413"/>
                  </a:lnTo>
                  <a:lnTo>
                    <a:pt x="68839" y="84891"/>
                  </a:lnTo>
                  <a:lnTo>
                    <a:pt x="68617" y="83588"/>
                  </a:lnTo>
                  <a:lnTo>
                    <a:pt x="68320" y="82273"/>
                  </a:lnTo>
                  <a:lnTo>
                    <a:pt x="67950" y="80946"/>
                  </a:lnTo>
                  <a:lnTo>
                    <a:pt x="67505" y="79606"/>
                  </a:lnTo>
                  <a:lnTo>
                    <a:pt x="66987" y="78254"/>
                  </a:lnTo>
                  <a:lnTo>
                    <a:pt x="66394" y="76890"/>
                  </a:lnTo>
                  <a:lnTo>
                    <a:pt x="65727" y="75513"/>
                  </a:lnTo>
                  <a:lnTo>
                    <a:pt x="64986" y="74124"/>
                  </a:lnTo>
                  <a:lnTo>
                    <a:pt x="64171" y="72722"/>
                  </a:lnTo>
                  <a:lnTo>
                    <a:pt x="63282" y="71308"/>
                  </a:lnTo>
                  <a:lnTo>
                    <a:pt x="45378" y="89213"/>
                  </a:lnTo>
                  <a:lnTo>
                    <a:pt x="15126" y="58960"/>
                  </a:lnTo>
                  <a:lnTo>
                    <a:pt x="33647" y="40439"/>
                  </a:lnTo>
                  <a:lnTo>
                    <a:pt x="26547" y="33339"/>
                  </a:lnTo>
                  <a:lnTo>
                    <a:pt x="5556" y="543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5238621" y="5469335"/>
              <a:ext cx="19756" cy="19756"/>
            </a:xfrm>
            <a:custGeom>
              <a:avLst/>
              <a:pathLst>
                <a:path w="19756" h="19756">
                  <a:moveTo>
                    <a:pt x="7100" y="19756"/>
                  </a:moveTo>
                  <a:lnTo>
                    <a:pt x="19756" y="7100"/>
                  </a:lnTo>
                  <a:lnTo>
                    <a:pt x="12656" y="0"/>
                  </a:lnTo>
                  <a:lnTo>
                    <a:pt x="0" y="12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5257452" y="5450505"/>
              <a:ext cx="19756" cy="19756"/>
            </a:xfrm>
            <a:custGeom>
              <a:avLst/>
              <a:pathLst>
                <a:path w="19756" h="19756">
                  <a:moveTo>
                    <a:pt x="0" y="12656"/>
                  </a:moveTo>
                  <a:lnTo>
                    <a:pt x="7100" y="19756"/>
                  </a:lnTo>
                  <a:lnTo>
                    <a:pt x="19756" y="7100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5251278" y="5481992"/>
              <a:ext cx="19447" cy="19447"/>
            </a:xfrm>
            <a:custGeom>
              <a:avLst/>
              <a:pathLst>
                <a:path w="19447" h="19447">
                  <a:moveTo>
                    <a:pt x="6791" y="19447"/>
                  </a:moveTo>
                  <a:lnTo>
                    <a:pt x="19447" y="6791"/>
                  </a:lnTo>
                  <a:lnTo>
                    <a:pt x="12656" y="0"/>
                  </a:lnTo>
                  <a:lnTo>
                    <a:pt x="0" y="12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5270108" y="5463161"/>
              <a:ext cx="19447" cy="19756"/>
            </a:xfrm>
            <a:custGeom>
              <a:avLst/>
              <a:pathLst>
                <a:path w="19447" h="19756">
                  <a:moveTo>
                    <a:pt x="0" y="12656"/>
                  </a:moveTo>
                  <a:lnTo>
                    <a:pt x="3395" y="16052"/>
                  </a:lnTo>
                  <a:lnTo>
                    <a:pt x="3759" y="16422"/>
                  </a:lnTo>
                  <a:lnTo>
                    <a:pt x="4111" y="16793"/>
                  </a:lnTo>
                  <a:lnTo>
                    <a:pt x="4451" y="17163"/>
                  </a:lnTo>
                  <a:lnTo>
                    <a:pt x="4778" y="17533"/>
                  </a:lnTo>
                  <a:lnTo>
                    <a:pt x="5093" y="17904"/>
                  </a:lnTo>
                  <a:lnTo>
                    <a:pt x="5396" y="18274"/>
                  </a:lnTo>
                  <a:lnTo>
                    <a:pt x="5686" y="18645"/>
                  </a:lnTo>
                  <a:lnTo>
                    <a:pt x="5964" y="19015"/>
                  </a:lnTo>
                  <a:lnTo>
                    <a:pt x="6229" y="19386"/>
                  </a:lnTo>
                  <a:lnTo>
                    <a:pt x="6482" y="19756"/>
                  </a:lnTo>
                  <a:lnTo>
                    <a:pt x="19447" y="6791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5275665" y="5374874"/>
              <a:ext cx="87978" cy="91374"/>
            </a:xfrm>
            <a:custGeom>
              <a:avLst/>
              <a:pathLst>
                <a:path w="87978" h="91374">
                  <a:moveTo>
                    <a:pt x="28708" y="0"/>
                  </a:moveTo>
                  <a:lnTo>
                    <a:pt x="37043" y="2778"/>
                  </a:lnTo>
                  <a:lnTo>
                    <a:pt x="25930" y="21300"/>
                  </a:lnTo>
                  <a:lnTo>
                    <a:pt x="38278" y="33647"/>
                  </a:lnTo>
                  <a:lnTo>
                    <a:pt x="53095" y="18830"/>
                  </a:lnTo>
                  <a:lnTo>
                    <a:pt x="58960" y="24695"/>
                  </a:lnTo>
                  <a:lnTo>
                    <a:pt x="44143" y="39513"/>
                  </a:lnTo>
                  <a:lnTo>
                    <a:pt x="48774" y="44143"/>
                  </a:lnTo>
                  <a:lnTo>
                    <a:pt x="52070" y="44112"/>
                  </a:lnTo>
                  <a:lnTo>
                    <a:pt x="55417" y="44143"/>
                  </a:lnTo>
                  <a:lnTo>
                    <a:pt x="58812" y="44236"/>
                  </a:lnTo>
                  <a:lnTo>
                    <a:pt x="62257" y="44390"/>
                  </a:lnTo>
                  <a:lnTo>
                    <a:pt x="65752" y="44606"/>
                  </a:lnTo>
                  <a:lnTo>
                    <a:pt x="69296" y="44884"/>
                  </a:lnTo>
                  <a:lnTo>
                    <a:pt x="72889" y="45224"/>
                  </a:lnTo>
                  <a:lnTo>
                    <a:pt x="76531" y="45625"/>
                  </a:lnTo>
                  <a:lnTo>
                    <a:pt x="80223" y="46088"/>
                  </a:lnTo>
                  <a:lnTo>
                    <a:pt x="83965" y="46613"/>
                  </a:lnTo>
                  <a:lnTo>
                    <a:pt x="84274" y="55565"/>
                  </a:lnTo>
                  <a:lnTo>
                    <a:pt x="81613" y="55145"/>
                  </a:lnTo>
                  <a:lnTo>
                    <a:pt x="78939" y="54750"/>
                  </a:lnTo>
                  <a:lnTo>
                    <a:pt x="76254" y="54379"/>
                  </a:lnTo>
                  <a:lnTo>
                    <a:pt x="73556" y="54034"/>
                  </a:lnTo>
                  <a:lnTo>
                    <a:pt x="70845" y="53713"/>
                  </a:lnTo>
                  <a:lnTo>
                    <a:pt x="68123" y="53416"/>
                  </a:lnTo>
                  <a:lnTo>
                    <a:pt x="65388" y="53145"/>
                  </a:lnTo>
                  <a:lnTo>
                    <a:pt x="62640" y="52898"/>
                  </a:lnTo>
                  <a:lnTo>
                    <a:pt x="59880" y="52675"/>
                  </a:lnTo>
                  <a:lnTo>
                    <a:pt x="57108" y="52478"/>
                  </a:lnTo>
                  <a:lnTo>
                    <a:pt x="87978" y="83348"/>
                  </a:lnTo>
                  <a:lnTo>
                    <a:pt x="81804" y="89521"/>
                  </a:lnTo>
                  <a:lnTo>
                    <a:pt x="50008" y="57726"/>
                  </a:lnTo>
                  <a:lnTo>
                    <a:pt x="50888" y="61007"/>
                  </a:lnTo>
                  <a:lnTo>
                    <a:pt x="51675" y="64307"/>
                  </a:lnTo>
                  <a:lnTo>
                    <a:pt x="52370" y="67626"/>
                  </a:lnTo>
                  <a:lnTo>
                    <a:pt x="52972" y="70963"/>
                  </a:lnTo>
                  <a:lnTo>
                    <a:pt x="53481" y="74318"/>
                  </a:lnTo>
                  <a:lnTo>
                    <a:pt x="53898" y="77692"/>
                  </a:lnTo>
                  <a:lnTo>
                    <a:pt x="54222" y="81085"/>
                  </a:lnTo>
                  <a:lnTo>
                    <a:pt x="54454" y="84496"/>
                  </a:lnTo>
                  <a:lnTo>
                    <a:pt x="54592" y="87925"/>
                  </a:lnTo>
                  <a:lnTo>
                    <a:pt x="54639" y="91374"/>
                  </a:lnTo>
                  <a:lnTo>
                    <a:pt x="44760" y="90139"/>
                  </a:lnTo>
                  <a:lnTo>
                    <a:pt x="44909" y="85478"/>
                  </a:lnTo>
                  <a:lnTo>
                    <a:pt x="44859" y="80878"/>
                  </a:lnTo>
                  <a:lnTo>
                    <a:pt x="44612" y="76340"/>
                  </a:lnTo>
                  <a:lnTo>
                    <a:pt x="44168" y="71864"/>
                  </a:lnTo>
                  <a:lnTo>
                    <a:pt x="43526" y="67450"/>
                  </a:lnTo>
                  <a:lnTo>
                    <a:pt x="42686" y="63097"/>
                  </a:lnTo>
                  <a:lnTo>
                    <a:pt x="41649" y="58806"/>
                  </a:lnTo>
                  <a:lnTo>
                    <a:pt x="40414" y="54577"/>
                  </a:lnTo>
                  <a:lnTo>
                    <a:pt x="38982" y="50410"/>
                  </a:lnTo>
                  <a:lnTo>
                    <a:pt x="37352" y="46304"/>
                  </a:lnTo>
                  <a:lnTo>
                    <a:pt x="21917" y="61739"/>
                  </a:lnTo>
                  <a:lnTo>
                    <a:pt x="16052" y="55874"/>
                  </a:lnTo>
                  <a:lnTo>
                    <a:pt x="32104" y="39821"/>
                  </a:lnTo>
                  <a:lnTo>
                    <a:pt x="20682" y="28400"/>
                  </a:lnTo>
                  <a:lnTo>
                    <a:pt x="8643" y="45378"/>
                  </a:lnTo>
                  <a:lnTo>
                    <a:pt x="0" y="41674"/>
                  </a:lnTo>
                  <a:lnTo>
                    <a:pt x="3343" y="37423"/>
                  </a:lnTo>
                  <a:lnTo>
                    <a:pt x="6581" y="33191"/>
                  </a:lnTo>
                  <a:lnTo>
                    <a:pt x="9714" y="28977"/>
                  </a:lnTo>
                  <a:lnTo>
                    <a:pt x="12742" y="24782"/>
                  </a:lnTo>
                  <a:lnTo>
                    <a:pt x="15666" y="20605"/>
                  </a:lnTo>
                  <a:lnTo>
                    <a:pt x="18484" y="16447"/>
                  </a:lnTo>
                  <a:lnTo>
                    <a:pt x="21198" y="12307"/>
                  </a:lnTo>
                  <a:lnTo>
                    <a:pt x="23806" y="8186"/>
                  </a:lnTo>
                  <a:lnTo>
                    <a:pt x="26310" y="40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5328761" y="5344931"/>
              <a:ext cx="73624" cy="87978"/>
            </a:xfrm>
            <a:custGeom>
              <a:avLst/>
              <a:pathLst>
                <a:path w="73624" h="87978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6916" y="81227"/>
                  </a:lnTo>
                  <a:lnTo>
                    <a:pt x="65900" y="82150"/>
                  </a:lnTo>
                  <a:lnTo>
                    <a:pt x="64866" y="83030"/>
                  </a:lnTo>
                  <a:lnTo>
                    <a:pt x="63813" y="83866"/>
                  </a:lnTo>
                  <a:lnTo>
                    <a:pt x="62742" y="84659"/>
                  </a:lnTo>
                  <a:lnTo>
                    <a:pt x="61652" y="85410"/>
                  </a:lnTo>
                  <a:lnTo>
                    <a:pt x="60544" y="86117"/>
                  </a:lnTo>
                  <a:lnTo>
                    <a:pt x="59417" y="86780"/>
                  </a:lnTo>
                  <a:lnTo>
                    <a:pt x="58272" y="87401"/>
                  </a:lnTo>
                  <a:lnTo>
                    <a:pt x="57108" y="87978"/>
                  </a:lnTo>
                  <a:lnTo>
                    <a:pt x="49391" y="82730"/>
                  </a:lnTo>
                  <a:lnTo>
                    <a:pt x="50792" y="82032"/>
                  </a:lnTo>
                  <a:lnTo>
                    <a:pt x="52157" y="81298"/>
                  </a:lnTo>
                  <a:lnTo>
                    <a:pt x="53484" y="80526"/>
                  </a:lnTo>
                  <a:lnTo>
                    <a:pt x="54775" y="79717"/>
                  </a:lnTo>
                  <a:lnTo>
                    <a:pt x="56028" y="78871"/>
                  </a:lnTo>
                  <a:lnTo>
                    <a:pt x="57244" y="77989"/>
                  </a:lnTo>
                  <a:lnTo>
                    <a:pt x="58423" y="77069"/>
                  </a:lnTo>
                  <a:lnTo>
                    <a:pt x="59566" y="76112"/>
                  </a:lnTo>
                  <a:lnTo>
                    <a:pt x="60671" y="75118"/>
                  </a:lnTo>
                  <a:lnTo>
                    <a:pt x="61739" y="74087"/>
                  </a:lnTo>
                  <a:lnTo>
                    <a:pt x="62294" y="73469"/>
                  </a:lnTo>
                  <a:lnTo>
                    <a:pt x="62727" y="72852"/>
                  </a:lnTo>
                  <a:lnTo>
                    <a:pt x="63035" y="72234"/>
                  </a:lnTo>
                  <a:lnTo>
                    <a:pt x="63221" y="71617"/>
                  </a:lnTo>
                  <a:lnTo>
                    <a:pt x="63282" y="71000"/>
                  </a:lnTo>
                  <a:lnTo>
                    <a:pt x="63221" y="70382"/>
                  </a:lnTo>
                  <a:lnTo>
                    <a:pt x="63035" y="69765"/>
                  </a:lnTo>
                  <a:lnTo>
                    <a:pt x="62727" y="69147"/>
                  </a:lnTo>
                  <a:lnTo>
                    <a:pt x="62294" y="68530"/>
                  </a:lnTo>
                  <a:lnTo>
                    <a:pt x="61739" y="679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5320426" y="5369935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5359939" y="5269917"/>
              <a:ext cx="67913" cy="131195"/>
            </a:xfrm>
            <a:custGeom>
              <a:avLst/>
              <a:pathLst>
                <a:path w="67913" h="131195">
                  <a:moveTo>
                    <a:pt x="25313" y="24078"/>
                  </a:moveTo>
                  <a:lnTo>
                    <a:pt x="26242" y="24278"/>
                  </a:lnTo>
                  <a:lnTo>
                    <a:pt x="27177" y="24510"/>
                  </a:lnTo>
                  <a:lnTo>
                    <a:pt x="28119" y="24772"/>
                  </a:lnTo>
                  <a:lnTo>
                    <a:pt x="29066" y="25066"/>
                  </a:lnTo>
                  <a:lnTo>
                    <a:pt x="30020" y="25390"/>
                  </a:lnTo>
                  <a:lnTo>
                    <a:pt x="30980" y="25745"/>
                  </a:lnTo>
                  <a:lnTo>
                    <a:pt x="31946" y="26131"/>
                  </a:lnTo>
                  <a:lnTo>
                    <a:pt x="32919" y="26547"/>
                  </a:lnTo>
                  <a:lnTo>
                    <a:pt x="33897" y="26995"/>
                  </a:lnTo>
                  <a:lnTo>
                    <a:pt x="34882" y="27473"/>
                  </a:lnTo>
                  <a:lnTo>
                    <a:pt x="62356" y="0"/>
                  </a:lnTo>
                  <a:lnTo>
                    <a:pt x="67913" y="5556"/>
                  </a:lnTo>
                  <a:lnTo>
                    <a:pt x="11730" y="61739"/>
                  </a:lnTo>
                  <a:lnTo>
                    <a:pt x="35808" y="85817"/>
                  </a:lnTo>
                  <a:lnTo>
                    <a:pt x="39636" y="89805"/>
                  </a:lnTo>
                  <a:lnTo>
                    <a:pt x="43217" y="93868"/>
                  </a:lnTo>
                  <a:lnTo>
                    <a:pt x="46551" y="98004"/>
                  </a:lnTo>
                  <a:lnTo>
                    <a:pt x="49638" y="102215"/>
                  </a:lnTo>
                  <a:lnTo>
                    <a:pt x="52478" y="106500"/>
                  </a:lnTo>
                  <a:lnTo>
                    <a:pt x="55071" y="110859"/>
                  </a:lnTo>
                  <a:lnTo>
                    <a:pt x="57417" y="115291"/>
                  </a:lnTo>
                  <a:lnTo>
                    <a:pt x="59516" y="119798"/>
                  </a:lnTo>
                  <a:lnTo>
                    <a:pt x="61368" y="124379"/>
                  </a:lnTo>
                  <a:lnTo>
                    <a:pt x="62974" y="129035"/>
                  </a:lnTo>
                  <a:lnTo>
                    <a:pt x="53404" y="131195"/>
                  </a:lnTo>
                  <a:lnTo>
                    <a:pt x="52469" y="128584"/>
                  </a:lnTo>
                  <a:lnTo>
                    <a:pt x="51515" y="126059"/>
                  </a:lnTo>
                  <a:lnTo>
                    <a:pt x="50542" y="123620"/>
                  </a:lnTo>
                  <a:lnTo>
                    <a:pt x="49551" y="121268"/>
                  </a:lnTo>
                  <a:lnTo>
                    <a:pt x="48542" y="119002"/>
                  </a:lnTo>
                  <a:lnTo>
                    <a:pt x="47514" y="116823"/>
                  </a:lnTo>
                  <a:lnTo>
                    <a:pt x="46468" y="114730"/>
                  </a:lnTo>
                  <a:lnTo>
                    <a:pt x="45403" y="112723"/>
                  </a:lnTo>
                  <a:lnTo>
                    <a:pt x="44319" y="110803"/>
                  </a:lnTo>
                  <a:lnTo>
                    <a:pt x="43217" y="108969"/>
                  </a:lnTo>
                  <a:lnTo>
                    <a:pt x="42059" y="107167"/>
                  </a:lnTo>
                  <a:lnTo>
                    <a:pt x="40809" y="105339"/>
                  </a:lnTo>
                  <a:lnTo>
                    <a:pt x="39466" y="103487"/>
                  </a:lnTo>
                  <a:lnTo>
                    <a:pt x="38031" y="101610"/>
                  </a:lnTo>
                  <a:lnTo>
                    <a:pt x="36503" y="99708"/>
                  </a:lnTo>
                  <a:lnTo>
                    <a:pt x="34882" y="97782"/>
                  </a:lnTo>
                  <a:lnTo>
                    <a:pt x="33169" y="95831"/>
                  </a:lnTo>
                  <a:lnTo>
                    <a:pt x="31363" y="93856"/>
                  </a:lnTo>
                  <a:lnTo>
                    <a:pt x="29465" y="91855"/>
                  </a:lnTo>
                  <a:lnTo>
                    <a:pt x="27473" y="89830"/>
                  </a:lnTo>
                  <a:lnTo>
                    <a:pt x="0" y="62356"/>
                  </a:lnTo>
                  <a:lnTo>
                    <a:pt x="28091" y="34265"/>
                  </a:lnTo>
                  <a:lnTo>
                    <a:pt x="27409" y="33965"/>
                  </a:lnTo>
                  <a:lnTo>
                    <a:pt x="26720" y="33684"/>
                  </a:lnTo>
                  <a:lnTo>
                    <a:pt x="26026" y="33422"/>
                  </a:lnTo>
                  <a:lnTo>
                    <a:pt x="25325" y="33178"/>
                  </a:lnTo>
                  <a:lnTo>
                    <a:pt x="24618" y="32953"/>
                  </a:lnTo>
                  <a:lnTo>
                    <a:pt x="23905" y="32746"/>
                  </a:lnTo>
                  <a:lnTo>
                    <a:pt x="23186" y="32558"/>
                  </a:lnTo>
                  <a:lnTo>
                    <a:pt x="22460" y="32388"/>
                  </a:lnTo>
                  <a:lnTo>
                    <a:pt x="21729" y="32237"/>
                  </a:lnTo>
                  <a:lnTo>
                    <a:pt x="2099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5397909" y="5288439"/>
              <a:ext cx="86434" cy="98165"/>
            </a:xfrm>
            <a:custGeom>
              <a:avLst/>
              <a:pathLst>
                <a:path w="86434" h="98165">
                  <a:moveTo>
                    <a:pt x="0" y="23769"/>
                  </a:moveTo>
                  <a:lnTo>
                    <a:pt x="6173" y="17595"/>
                  </a:lnTo>
                  <a:lnTo>
                    <a:pt x="15743" y="27165"/>
                  </a:lnTo>
                  <a:lnTo>
                    <a:pt x="42908" y="0"/>
                  </a:lnTo>
                  <a:lnTo>
                    <a:pt x="48774" y="5865"/>
                  </a:lnTo>
                  <a:lnTo>
                    <a:pt x="21608" y="33030"/>
                  </a:lnTo>
                  <a:lnTo>
                    <a:pt x="31487" y="42908"/>
                  </a:lnTo>
                  <a:lnTo>
                    <a:pt x="55256" y="19139"/>
                  </a:lnTo>
                  <a:lnTo>
                    <a:pt x="86434" y="50317"/>
                  </a:lnTo>
                  <a:lnTo>
                    <a:pt x="80261" y="56491"/>
                  </a:lnTo>
                  <a:lnTo>
                    <a:pt x="75939" y="52169"/>
                  </a:lnTo>
                  <a:lnTo>
                    <a:pt x="40439" y="87669"/>
                  </a:lnTo>
                  <a:lnTo>
                    <a:pt x="44760" y="91991"/>
                  </a:lnTo>
                  <a:lnTo>
                    <a:pt x="38587" y="98165"/>
                  </a:lnTo>
                  <a:lnTo>
                    <a:pt x="7408" y="66987"/>
                  </a:lnTo>
                  <a:lnTo>
                    <a:pt x="25313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5417357" y="5319617"/>
              <a:ext cx="50626" cy="50626"/>
            </a:xfrm>
            <a:custGeom>
              <a:avLst/>
              <a:pathLst>
                <a:path w="50626" h="50626">
                  <a:moveTo>
                    <a:pt x="15126" y="50626"/>
                  </a:moveTo>
                  <a:lnTo>
                    <a:pt x="50626" y="15126"/>
                  </a:lnTo>
                  <a:lnTo>
                    <a:pt x="35500" y="0"/>
                  </a:lnTo>
                  <a:lnTo>
                    <a:pt x="0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5206458" y="5705796"/>
              <a:ext cx="80878" cy="79026"/>
            </a:xfrm>
            <a:custGeom>
              <a:avLst/>
              <a:pathLst>
                <a:path w="80878" h="79026">
                  <a:moveTo>
                    <a:pt x="0" y="30252"/>
                  </a:moveTo>
                  <a:lnTo>
                    <a:pt x="11730" y="18521"/>
                  </a:lnTo>
                  <a:lnTo>
                    <a:pt x="10680" y="17978"/>
                  </a:lnTo>
                  <a:lnTo>
                    <a:pt x="9631" y="17459"/>
                  </a:lnTo>
                  <a:lnTo>
                    <a:pt x="8581" y="16965"/>
                  </a:lnTo>
                  <a:lnTo>
                    <a:pt x="7532" y="16496"/>
                  </a:lnTo>
                  <a:lnTo>
                    <a:pt x="6482" y="16052"/>
                  </a:lnTo>
                  <a:lnTo>
                    <a:pt x="5433" y="15632"/>
                  </a:lnTo>
                  <a:lnTo>
                    <a:pt x="4383" y="15237"/>
                  </a:lnTo>
                  <a:lnTo>
                    <a:pt x="3333" y="14866"/>
                  </a:lnTo>
                  <a:lnTo>
                    <a:pt x="2284" y="14521"/>
                  </a:lnTo>
                  <a:lnTo>
                    <a:pt x="1234" y="14200"/>
                  </a:lnTo>
                  <a:lnTo>
                    <a:pt x="5556" y="5556"/>
                  </a:lnTo>
                  <a:lnTo>
                    <a:pt x="6908" y="6062"/>
                  </a:lnTo>
                  <a:lnTo>
                    <a:pt x="8248" y="6593"/>
                  </a:lnTo>
                  <a:lnTo>
                    <a:pt x="9575" y="7149"/>
                  </a:lnTo>
                  <a:lnTo>
                    <a:pt x="10890" y="7729"/>
                  </a:lnTo>
                  <a:lnTo>
                    <a:pt x="12193" y="8334"/>
                  </a:lnTo>
                  <a:lnTo>
                    <a:pt x="13483" y="8964"/>
                  </a:lnTo>
                  <a:lnTo>
                    <a:pt x="14761" y="9618"/>
                  </a:lnTo>
                  <a:lnTo>
                    <a:pt x="16027" y="10298"/>
                  </a:lnTo>
                  <a:lnTo>
                    <a:pt x="17280" y="11001"/>
                  </a:lnTo>
                  <a:lnTo>
                    <a:pt x="18521" y="11730"/>
                  </a:lnTo>
                  <a:lnTo>
                    <a:pt x="30252" y="0"/>
                  </a:lnTo>
                  <a:lnTo>
                    <a:pt x="36117" y="5865"/>
                  </a:lnTo>
                  <a:lnTo>
                    <a:pt x="37074" y="8921"/>
                  </a:lnTo>
                  <a:lnTo>
                    <a:pt x="37969" y="11915"/>
                  </a:lnTo>
                  <a:lnTo>
                    <a:pt x="38803" y="14848"/>
                  </a:lnTo>
                  <a:lnTo>
                    <a:pt x="39574" y="17719"/>
                  </a:lnTo>
                  <a:lnTo>
                    <a:pt x="40284" y="20528"/>
                  </a:lnTo>
                  <a:lnTo>
                    <a:pt x="40933" y="23275"/>
                  </a:lnTo>
                  <a:lnTo>
                    <a:pt x="41519" y="25961"/>
                  </a:lnTo>
                  <a:lnTo>
                    <a:pt x="42044" y="28585"/>
                  </a:lnTo>
                  <a:lnTo>
                    <a:pt x="42507" y="31147"/>
                  </a:lnTo>
                  <a:lnTo>
                    <a:pt x="42908" y="33647"/>
                  </a:lnTo>
                  <a:lnTo>
                    <a:pt x="45656" y="33240"/>
                  </a:lnTo>
                  <a:lnTo>
                    <a:pt x="48341" y="32882"/>
                  </a:lnTo>
                  <a:lnTo>
                    <a:pt x="50965" y="32573"/>
                  </a:lnTo>
                  <a:lnTo>
                    <a:pt x="53527" y="32314"/>
                  </a:lnTo>
                  <a:lnTo>
                    <a:pt x="56028" y="32104"/>
                  </a:lnTo>
                  <a:lnTo>
                    <a:pt x="58467" y="31943"/>
                  </a:lnTo>
                  <a:lnTo>
                    <a:pt x="60844" y="31832"/>
                  </a:lnTo>
                  <a:lnTo>
                    <a:pt x="63159" y="31771"/>
                  </a:lnTo>
                  <a:lnTo>
                    <a:pt x="65412" y="31758"/>
                  </a:lnTo>
                  <a:lnTo>
                    <a:pt x="67604" y="31795"/>
                  </a:lnTo>
                  <a:lnTo>
                    <a:pt x="69456" y="41674"/>
                  </a:lnTo>
                  <a:lnTo>
                    <a:pt x="67305" y="41386"/>
                  </a:lnTo>
                  <a:lnTo>
                    <a:pt x="65171" y="41143"/>
                  </a:lnTo>
                  <a:lnTo>
                    <a:pt x="63057" y="40942"/>
                  </a:lnTo>
                  <a:lnTo>
                    <a:pt x="60961" y="40784"/>
                  </a:lnTo>
                  <a:lnTo>
                    <a:pt x="58883" y="40670"/>
                  </a:lnTo>
                  <a:lnTo>
                    <a:pt x="56824" y="40599"/>
                  </a:lnTo>
                  <a:lnTo>
                    <a:pt x="54784" y="40571"/>
                  </a:lnTo>
                  <a:lnTo>
                    <a:pt x="52762" y="40587"/>
                  </a:lnTo>
                  <a:lnTo>
                    <a:pt x="50758" y="40646"/>
                  </a:lnTo>
                  <a:lnTo>
                    <a:pt x="48774" y="40747"/>
                  </a:lnTo>
                  <a:lnTo>
                    <a:pt x="80878" y="72852"/>
                  </a:lnTo>
                  <a:lnTo>
                    <a:pt x="74704" y="79026"/>
                  </a:lnTo>
                  <a:lnTo>
                    <a:pt x="44143" y="48465"/>
                  </a:lnTo>
                  <a:lnTo>
                    <a:pt x="44236" y="50657"/>
                  </a:lnTo>
                  <a:lnTo>
                    <a:pt x="44267" y="52787"/>
                  </a:lnTo>
                  <a:lnTo>
                    <a:pt x="44236" y="54855"/>
                  </a:lnTo>
                  <a:lnTo>
                    <a:pt x="44143" y="56861"/>
                  </a:lnTo>
                  <a:lnTo>
                    <a:pt x="43989" y="58806"/>
                  </a:lnTo>
                  <a:lnTo>
                    <a:pt x="43773" y="60689"/>
                  </a:lnTo>
                  <a:lnTo>
                    <a:pt x="43495" y="62511"/>
                  </a:lnTo>
                  <a:lnTo>
                    <a:pt x="43155" y="64270"/>
                  </a:lnTo>
                  <a:lnTo>
                    <a:pt x="42754" y="65968"/>
                  </a:lnTo>
                  <a:lnTo>
                    <a:pt x="42291" y="67604"/>
                  </a:lnTo>
                  <a:lnTo>
                    <a:pt x="33030" y="65752"/>
                  </a:lnTo>
                  <a:lnTo>
                    <a:pt x="33987" y="61004"/>
                  </a:lnTo>
                  <a:lnTo>
                    <a:pt x="34635" y="56145"/>
                  </a:lnTo>
                  <a:lnTo>
                    <a:pt x="34975" y="51175"/>
                  </a:lnTo>
                  <a:lnTo>
                    <a:pt x="35006" y="46094"/>
                  </a:lnTo>
                  <a:lnTo>
                    <a:pt x="34728" y="40902"/>
                  </a:lnTo>
                  <a:lnTo>
                    <a:pt x="34141" y="35598"/>
                  </a:lnTo>
                  <a:lnTo>
                    <a:pt x="33246" y="30184"/>
                  </a:lnTo>
                  <a:lnTo>
                    <a:pt x="32042" y="24658"/>
                  </a:lnTo>
                  <a:lnTo>
                    <a:pt x="30530" y="19021"/>
                  </a:lnTo>
                  <a:lnTo>
                    <a:pt x="28708" y="13273"/>
                  </a:lnTo>
                  <a:lnTo>
                    <a:pt x="5865" y="361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5243810" y="5674001"/>
              <a:ext cx="91682" cy="92300"/>
            </a:xfrm>
            <a:custGeom>
              <a:avLst/>
              <a:pathLst>
                <a:path w="91682" h="92300">
                  <a:moveTo>
                    <a:pt x="8026" y="43217"/>
                  </a:moveTo>
                  <a:lnTo>
                    <a:pt x="22534" y="28708"/>
                  </a:lnTo>
                  <a:lnTo>
                    <a:pt x="0" y="6173"/>
                  </a:lnTo>
                  <a:lnTo>
                    <a:pt x="6173" y="0"/>
                  </a:lnTo>
                  <a:lnTo>
                    <a:pt x="28708" y="22534"/>
                  </a:lnTo>
                  <a:lnTo>
                    <a:pt x="43526" y="7717"/>
                  </a:lnTo>
                  <a:lnTo>
                    <a:pt x="49391" y="13582"/>
                  </a:lnTo>
                  <a:lnTo>
                    <a:pt x="34573" y="28400"/>
                  </a:lnTo>
                  <a:lnTo>
                    <a:pt x="68221" y="62047"/>
                  </a:lnTo>
                  <a:lnTo>
                    <a:pt x="85817" y="44452"/>
                  </a:lnTo>
                  <a:lnTo>
                    <a:pt x="91682" y="50317"/>
                  </a:lnTo>
                  <a:lnTo>
                    <a:pt x="49700" y="92300"/>
                  </a:lnTo>
                  <a:lnTo>
                    <a:pt x="43834" y="86434"/>
                  </a:lnTo>
                  <a:lnTo>
                    <a:pt x="62047" y="68221"/>
                  </a:lnTo>
                  <a:lnTo>
                    <a:pt x="28400" y="34573"/>
                  </a:lnTo>
                  <a:lnTo>
                    <a:pt x="13891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5286719" y="5590035"/>
              <a:ext cx="73469" cy="73469"/>
            </a:xfrm>
            <a:custGeom>
              <a:avLst/>
              <a:pathLst>
                <a:path w="73469" h="73469">
                  <a:moveTo>
                    <a:pt x="0" y="67604"/>
                  </a:moveTo>
                  <a:lnTo>
                    <a:pt x="30252" y="37352"/>
                  </a:lnTo>
                  <a:lnTo>
                    <a:pt x="29017" y="36753"/>
                  </a:lnTo>
                  <a:lnTo>
                    <a:pt x="27782" y="36191"/>
                  </a:lnTo>
                  <a:lnTo>
                    <a:pt x="26547" y="35666"/>
                  </a:lnTo>
                  <a:lnTo>
                    <a:pt x="25313" y="35179"/>
                  </a:lnTo>
                  <a:lnTo>
                    <a:pt x="24078" y="34728"/>
                  </a:lnTo>
                  <a:lnTo>
                    <a:pt x="22843" y="34314"/>
                  </a:lnTo>
                  <a:lnTo>
                    <a:pt x="21608" y="33938"/>
                  </a:lnTo>
                  <a:lnTo>
                    <a:pt x="20373" y="33598"/>
                  </a:lnTo>
                  <a:lnTo>
                    <a:pt x="19139" y="33295"/>
                  </a:lnTo>
                  <a:lnTo>
                    <a:pt x="17904" y="33030"/>
                  </a:lnTo>
                  <a:lnTo>
                    <a:pt x="22226" y="24387"/>
                  </a:lnTo>
                  <a:lnTo>
                    <a:pt x="23766" y="24834"/>
                  </a:lnTo>
                  <a:lnTo>
                    <a:pt x="25300" y="25313"/>
                  </a:lnTo>
                  <a:lnTo>
                    <a:pt x="26828" y="25822"/>
                  </a:lnTo>
                  <a:lnTo>
                    <a:pt x="28350" y="26362"/>
                  </a:lnTo>
                  <a:lnTo>
                    <a:pt x="29866" y="26933"/>
                  </a:lnTo>
                  <a:lnTo>
                    <a:pt x="31375" y="27535"/>
                  </a:lnTo>
                  <a:lnTo>
                    <a:pt x="32879" y="28168"/>
                  </a:lnTo>
                  <a:lnTo>
                    <a:pt x="34376" y="28832"/>
                  </a:lnTo>
                  <a:lnTo>
                    <a:pt x="35867" y="29526"/>
                  </a:lnTo>
                  <a:lnTo>
                    <a:pt x="37352" y="30252"/>
                  </a:lnTo>
                  <a:lnTo>
                    <a:pt x="67604" y="0"/>
                  </a:lnTo>
                  <a:lnTo>
                    <a:pt x="73469" y="5865"/>
                  </a:lnTo>
                  <a:lnTo>
                    <a:pt x="5865" y="734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5308945" y="5645292"/>
              <a:ext cx="14607" cy="36734"/>
            </a:xfrm>
            <a:custGeom>
              <a:avLst/>
              <a:pathLst>
                <a:path w="14607" h="36734">
                  <a:moveTo>
                    <a:pt x="5247" y="926"/>
                  </a:moveTo>
                  <a:lnTo>
                    <a:pt x="14200" y="0"/>
                  </a:lnTo>
                  <a:lnTo>
                    <a:pt x="14487" y="3590"/>
                  </a:lnTo>
                  <a:lnTo>
                    <a:pt x="14607" y="7198"/>
                  </a:lnTo>
                  <a:lnTo>
                    <a:pt x="14561" y="10825"/>
                  </a:lnTo>
                  <a:lnTo>
                    <a:pt x="14348" y="14471"/>
                  </a:lnTo>
                  <a:lnTo>
                    <a:pt x="13968" y="18135"/>
                  </a:lnTo>
                  <a:lnTo>
                    <a:pt x="13422" y="21818"/>
                  </a:lnTo>
                  <a:lnTo>
                    <a:pt x="12709" y="25519"/>
                  </a:lnTo>
                  <a:lnTo>
                    <a:pt x="11829" y="29239"/>
                  </a:lnTo>
                  <a:lnTo>
                    <a:pt x="10782" y="32978"/>
                  </a:lnTo>
                  <a:lnTo>
                    <a:pt x="9569" y="36734"/>
                  </a:lnTo>
                  <a:lnTo>
                    <a:pt x="0" y="34573"/>
                  </a:lnTo>
                  <a:lnTo>
                    <a:pt x="1108" y="31403"/>
                  </a:lnTo>
                  <a:lnTo>
                    <a:pt x="2086" y="28190"/>
                  </a:lnTo>
                  <a:lnTo>
                    <a:pt x="2935" y="24933"/>
                  </a:lnTo>
                  <a:lnTo>
                    <a:pt x="3654" y="21633"/>
                  </a:lnTo>
                  <a:lnTo>
                    <a:pt x="4244" y="18290"/>
                  </a:lnTo>
                  <a:lnTo>
                    <a:pt x="4704" y="14903"/>
                  </a:lnTo>
                  <a:lnTo>
                    <a:pt x="5034" y="11474"/>
                  </a:lnTo>
                  <a:lnTo>
                    <a:pt x="5235" y="8001"/>
                  </a:lnTo>
                  <a:lnTo>
                    <a:pt x="5306" y="44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5343519" y="5613805"/>
              <a:ext cx="33647" cy="12965"/>
            </a:xfrm>
            <a:custGeom>
              <a:avLst/>
              <a:pathLst>
                <a:path w="33647" h="12965">
                  <a:moveTo>
                    <a:pt x="0" y="4321"/>
                  </a:moveTo>
                  <a:lnTo>
                    <a:pt x="3272" y="3556"/>
                  </a:lnTo>
                  <a:lnTo>
                    <a:pt x="6544" y="2864"/>
                  </a:lnTo>
                  <a:lnTo>
                    <a:pt x="9816" y="2247"/>
                  </a:lnTo>
                  <a:lnTo>
                    <a:pt x="13088" y="1704"/>
                  </a:lnTo>
                  <a:lnTo>
                    <a:pt x="16360" y="1234"/>
                  </a:lnTo>
                  <a:lnTo>
                    <a:pt x="19633" y="839"/>
                  </a:lnTo>
                  <a:lnTo>
                    <a:pt x="22905" y="518"/>
                  </a:lnTo>
                  <a:lnTo>
                    <a:pt x="26177" y="271"/>
                  </a:lnTo>
                  <a:lnTo>
                    <a:pt x="29449" y="98"/>
                  </a:lnTo>
                  <a:lnTo>
                    <a:pt x="32721" y="0"/>
                  </a:lnTo>
                  <a:lnTo>
                    <a:pt x="33647" y="10186"/>
                  </a:lnTo>
                  <a:lnTo>
                    <a:pt x="30144" y="10159"/>
                  </a:lnTo>
                  <a:lnTo>
                    <a:pt x="26671" y="10199"/>
                  </a:lnTo>
                  <a:lnTo>
                    <a:pt x="23229" y="10307"/>
                  </a:lnTo>
                  <a:lnTo>
                    <a:pt x="19818" y="10483"/>
                  </a:lnTo>
                  <a:lnTo>
                    <a:pt x="16438" y="10727"/>
                  </a:lnTo>
                  <a:lnTo>
                    <a:pt x="13088" y="11038"/>
                  </a:lnTo>
                  <a:lnTo>
                    <a:pt x="9770" y="11418"/>
                  </a:lnTo>
                  <a:lnTo>
                    <a:pt x="6482" y="11866"/>
                  </a:lnTo>
                  <a:lnTo>
                    <a:pt x="3225" y="12381"/>
                  </a:lnTo>
                  <a:lnTo>
                    <a:pt x="0" y="129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5328084" y="5630783"/>
              <a:ext cx="86126" cy="87052"/>
            </a:xfrm>
            <a:custGeom>
              <a:avLst/>
              <a:pathLst>
                <a:path w="86126" h="87052">
                  <a:moveTo>
                    <a:pt x="29634" y="3395"/>
                  </a:moveTo>
                  <a:lnTo>
                    <a:pt x="37969" y="0"/>
                  </a:lnTo>
                  <a:lnTo>
                    <a:pt x="38840" y="2907"/>
                  </a:lnTo>
                  <a:lnTo>
                    <a:pt x="39599" y="5828"/>
                  </a:lnTo>
                  <a:lnTo>
                    <a:pt x="40247" y="8760"/>
                  </a:lnTo>
                  <a:lnTo>
                    <a:pt x="40784" y="11705"/>
                  </a:lnTo>
                  <a:lnTo>
                    <a:pt x="41210" y="14663"/>
                  </a:lnTo>
                  <a:lnTo>
                    <a:pt x="41525" y="17632"/>
                  </a:lnTo>
                  <a:lnTo>
                    <a:pt x="41729" y="20614"/>
                  </a:lnTo>
                  <a:lnTo>
                    <a:pt x="41822" y="23609"/>
                  </a:lnTo>
                  <a:lnTo>
                    <a:pt x="41803" y="26615"/>
                  </a:lnTo>
                  <a:lnTo>
                    <a:pt x="41674" y="29634"/>
                  </a:lnTo>
                  <a:lnTo>
                    <a:pt x="46202" y="28341"/>
                  </a:lnTo>
                  <a:lnTo>
                    <a:pt x="50650" y="26930"/>
                  </a:lnTo>
                  <a:lnTo>
                    <a:pt x="55018" y="25402"/>
                  </a:lnTo>
                  <a:lnTo>
                    <a:pt x="59306" y="23757"/>
                  </a:lnTo>
                  <a:lnTo>
                    <a:pt x="63514" y="21994"/>
                  </a:lnTo>
                  <a:lnTo>
                    <a:pt x="67641" y="20114"/>
                  </a:lnTo>
                  <a:lnTo>
                    <a:pt x="71688" y="18117"/>
                  </a:lnTo>
                  <a:lnTo>
                    <a:pt x="75655" y="16002"/>
                  </a:lnTo>
                  <a:lnTo>
                    <a:pt x="79541" y="13770"/>
                  </a:lnTo>
                  <a:lnTo>
                    <a:pt x="83348" y="11421"/>
                  </a:lnTo>
                  <a:lnTo>
                    <a:pt x="86126" y="21608"/>
                  </a:lnTo>
                  <a:lnTo>
                    <a:pt x="81060" y="24285"/>
                  </a:lnTo>
                  <a:lnTo>
                    <a:pt x="76112" y="26757"/>
                  </a:lnTo>
                  <a:lnTo>
                    <a:pt x="71281" y="29026"/>
                  </a:lnTo>
                  <a:lnTo>
                    <a:pt x="66567" y="31091"/>
                  </a:lnTo>
                  <a:lnTo>
                    <a:pt x="61970" y="32953"/>
                  </a:lnTo>
                  <a:lnTo>
                    <a:pt x="57491" y="34611"/>
                  </a:lnTo>
                  <a:lnTo>
                    <a:pt x="53129" y="36064"/>
                  </a:lnTo>
                  <a:lnTo>
                    <a:pt x="48885" y="37315"/>
                  </a:lnTo>
                  <a:lnTo>
                    <a:pt x="44757" y="38361"/>
                  </a:lnTo>
                  <a:lnTo>
                    <a:pt x="40747" y="39204"/>
                  </a:lnTo>
                  <a:lnTo>
                    <a:pt x="39608" y="44072"/>
                  </a:lnTo>
                  <a:lnTo>
                    <a:pt x="38290" y="48922"/>
                  </a:lnTo>
                  <a:lnTo>
                    <a:pt x="36793" y="53753"/>
                  </a:lnTo>
                  <a:lnTo>
                    <a:pt x="35117" y="58565"/>
                  </a:lnTo>
                  <a:lnTo>
                    <a:pt x="33262" y="63359"/>
                  </a:lnTo>
                  <a:lnTo>
                    <a:pt x="31227" y="68135"/>
                  </a:lnTo>
                  <a:lnTo>
                    <a:pt x="29014" y="72892"/>
                  </a:lnTo>
                  <a:lnTo>
                    <a:pt x="26621" y="77630"/>
                  </a:lnTo>
                  <a:lnTo>
                    <a:pt x="24050" y="82350"/>
                  </a:lnTo>
                  <a:lnTo>
                    <a:pt x="21300" y="87052"/>
                  </a:lnTo>
                  <a:lnTo>
                    <a:pt x="12039" y="83965"/>
                  </a:lnTo>
                  <a:lnTo>
                    <a:pt x="14950" y="79368"/>
                  </a:lnTo>
                  <a:lnTo>
                    <a:pt x="17632" y="74840"/>
                  </a:lnTo>
                  <a:lnTo>
                    <a:pt x="20086" y="70379"/>
                  </a:lnTo>
                  <a:lnTo>
                    <a:pt x="22312" y="65986"/>
                  </a:lnTo>
                  <a:lnTo>
                    <a:pt x="24309" y="61662"/>
                  </a:lnTo>
                  <a:lnTo>
                    <a:pt x="26078" y="57405"/>
                  </a:lnTo>
                  <a:lnTo>
                    <a:pt x="27619" y="53216"/>
                  </a:lnTo>
                  <a:lnTo>
                    <a:pt x="28931" y="49095"/>
                  </a:lnTo>
                  <a:lnTo>
                    <a:pt x="30014" y="45041"/>
                  </a:lnTo>
                  <a:lnTo>
                    <a:pt x="30869" y="41056"/>
                  </a:lnTo>
                  <a:lnTo>
                    <a:pt x="27727" y="41451"/>
                  </a:lnTo>
                  <a:lnTo>
                    <a:pt x="24596" y="41772"/>
                  </a:lnTo>
                  <a:lnTo>
                    <a:pt x="21479" y="42019"/>
                  </a:lnTo>
                  <a:lnTo>
                    <a:pt x="18373" y="42192"/>
                  </a:lnTo>
                  <a:lnTo>
                    <a:pt x="15280" y="42291"/>
                  </a:lnTo>
                  <a:lnTo>
                    <a:pt x="12199" y="42316"/>
                  </a:lnTo>
                  <a:lnTo>
                    <a:pt x="9131" y="42266"/>
                  </a:lnTo>
                  <a:lnTo>
                    <a:pt x="6075" y="42143"/>
                  </a:lnTo>
                  <a:lnTo>
                    <a:pt x="3031" y="41945"/>
                  </a:lnTo>
                  <a:lnTo>
                    <a:pt x="0" y="41674"/>
                  </a:lnTo>
                  <a:lnTo>
                    <a:pt x="1234" y="32413"/>
                  </a:lnTo>
                  <a:lnTo>
                    <a:pt x="4266" y="32795"/>
                  </a:lnTo>
                  <a:lnTo>
                    <a:pt x="7309" y="33079"/>
                  </a:lnTo>
                  <a:lnTo>
                    <a:pt x="10366" y="33265"/>
                  </a:lnTo>
                  <a:lnTo>
                    <a:pt x="13434" y="33351"/>
                  </a:lnTo>
                  <a:lnTo>
                    <a:pt x="16515" y="33339"/>
                  </a:lnTo>
                  <a:lnTo>
                    <a:pt x="19608" y="33228"/>
                  </a:lnTo>
                  <a:lnTo>
                    <a:pt x="22713" y="33018"/>
                  </a:lnTo>
                  <a:lnTo>
                    <a:pt x="25831" y="32709"/>
                  </a:lnTo>
                  <a:lnTo>
                    <a:pt x="28961" y="32301"/>
                  </a:lnTo>
                  <a:lnTo>
                    <a:pt x="32104" y="31795"/>
                  </a:lnTo>
                  <a:lnTo>
                    <a:pt x="32301" y="28955"/>
                  </a:lnTo>
                  <a:lnTo>
                    <a:pt x="32400" y="26115"/>
                  </a:lnTo>
                  <a:lnTo>
                    <a:pt x="32400" y="23275"/>
                  </a:lnTo>
                  <a:lnTo>
                    <a:pt x="32301" y="20435"/>
                  </a:lnTo>
                  <a:lnTo>
                    <a:pt x="32104" y="17595"/>
                  </a:lnTo>
                  <a:lnTo>
                    <a:pt x="31808" y="14755"/>
                  </a:lnTo>
                  <a:lnTo>
                    <a:pt x="31412" y="11915"/>
                  </a:lnTo>
                  <a:lnTo>
                    <a:pt x="30919" y="9075"/>
                  </a:lnTo>
                  <a:lnTo>
                    <a:pt x="30326" y="62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5368215" y="5519344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5405258" y="5531383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5380254" y="5557005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5397541" y="5574292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5422545" y="5548670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5441376" y="5428896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5468541" y="5456679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5486754" y="5493105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5505276" y="5473657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5497867" y="5485387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5508672" y="5496192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5519785" y="5348944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5580598" y="5364378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5536146" y="5411918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5618568" y="5290637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5638015" y="5310048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5649746" y="5321778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5763596" y="5348017"/>
              <a:ext cx="75321" cy="75321"/>
            </a:xfrm>
            <a:custGeom>
              <a:avLst/>
              <a:pathLst>
                <a:path w="75321" h="75321">
                  <a:moveTo>
                    <a:pt x="0" y="69456"/>
                  </a:moveTo>
                  <a:lnTo>
                    <a:pt x="18213" y="51243"/>
                  </a:lnTo>
                  <a:lnTo>
                    <a:pt x="11730" y="44760"/>
                  </a:lnTo>
                  <a:lnTo>
                    <a:pt x="18213" y="38278"/>
                  </a:lnTo>
                  <a:lnTo>
                    <a:pt x="24695" y="44760"/>
                  </a:lnTo>
                  <a:lnTo>
                    <a:pt x="44760" y="24695"/>
                  </a:lnTo>
                  <a:lnTo>
                    <a:pt x="38278" y="18213"/>
                  </a:lnTo>
                  <a:lnTo>
                    <a:pt x="44452" y="12039"/>
                  </a:lnTo>
                  <a:lnTo>
                    <a:pt x="50934" y="18521"/>
                  </a:lnTo>
                  <a:lnTo>
                    <a:pt x="69456" y="0"/>
                  </a:lnTo>
                  <a:lnTo>
                    <a:pt x="75321" y="5865"/>
                  </a:lnTo>
                  <a:lnTo>
                    <a:pt x="56800" y="24387"/>
                  </a:lnTo>
                  <a:lnTo>
                    <a:pt x="62356" y="29943"/>
                  </a:lnTo>
                  <a:lnTo>
                    <a:pt x="56182" y="36117"/>
                  </a:lnTo>
                  <a:lnTo>
                    <a:pt x="50626" y="30560"/>
                  </a:lnTo>
                  <a:lnTo>
                    <a:pt x="30560" y="50626"/>
                  </a:lnTo>
                  <a:lnTo>
                    <a:pt x="36117" y="56182"/>
                  </a:lnTo>
                  <a:lnTo>
                    <a:pt x="29634" y="62665"/>
                  </a:lnTo>
                  <a:lnTo>
                    <a:pt x="24078" y="57108"/>
                  </a:lnTo>
                  <a:lnTo>
                    <a:pt x="586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5815457" y="5370861"/>
              <a:ext cx="72352" cy="63591"/>
            </a:xfrm>
            <a:custGeom>
              <a:avLst/>
              <a:pathLst>
                <a:path w="72352" h="63591">
                  <a:moveTo>
                    <a:pt x="0" y="21917"/>
                  </a:moveTo>
                  <a:lnTo>
                    <a:pt x="7408" y="18213"/>
                  </a:lnTo>
                  <a:lnTo>
                    <a:pt x="10804" y="25930"/>
                  </a:lnTo>
                  <a:lnTo>
                    <a:pt x="36734" y="0"/>
                  </a:lnTo>
                  <a:lnTo>
                    <a:pt x="42411" y="5732"/>
                  </a:lnTo>
                  <a:lnTo>
                    <a:pt x="47588" y="11076"/>
                  </a:lnTo>
                  <a:lnTo>
                    <a:pt x="52265" y="16030"/>
                  </a:lnTo>
                  <a:lnTo>
                    <a:pt x="56442" y="20596"/>
                  </a:lnTo>
                  <a:lnTo>
                    <a:pt x="60118" y="24772"/>
                  </a:lnTo>
                  <a:lnTo>
                    <a:pt x="63295" y="28560"/>
                  </a:lnTo>
                  <a:lnTo>
                    <a:pt x="65971" y="31959"/>
                  </a:lnTo>
                  <a:lnTo>
                    <a:pt x="68147" y="34969"/>
                  </a:lnTo>
                  <a:lnTo>
                    <a:pt x="69824" y="37589"/>
                  </a:lnTo>
                  <a:lnTo>
                    <a:pt x="71000" y="39821"/>
                  </a:lnTo>
                  <a:lnTo>
                    <a:pt x="71685" y="41482"/>
                  </a:lnTo>
                  <a:lnTo>
                    <a:pt x="72136" y="43131"/>
                  </a:lnTo>
                  <a:lnTo>
                    <a:pt x="72352" y="44767"/>
                  </a:lnTo>
                  <a:lnTo>
                    <a:pt x="72333" y="46390"/>
                  </a:lnTo>
                  <a:lnTo>
                    <a:pt x="72080" y="48002"/>
                  </a:lnTo>
                  <a:lnTo>
                    <a:pt x="71592" y="49601"/>
                  </a:lnTo>
                  <a:lnTo>
                    <a:pt x="70870" y="51188"/>
                  </a:lnTo>
                  <a:lnTo>
                    <a:pt x="69913" y="52762"/>
                  </a:lnTo>
                  <a:lnTo>
                    <a:pt x="68721" y="54324"/>
                  </a:lnTo>
                  <a:lnTo>
                    <a:pt x="67295" y="55874"/>
                  </a:lnTo>
                  <a:lnTo>
                    <a:pt x="66527" y="56617"/>
                  </a:lnTo>
                  <a:lnTo>
                    <a:pt x="65702" y="57368"/>
                  </a:lnTo>
                  <a:lnTo>
                    <a:pt x="64823" y="58124"/>
                  </a:lnTo>
                  <a:lnTo>
                    <a:pt x="63887" y="58886"/>
                  </a:lnTo>
                  <a:lnTo>
                    <a:pt x="62896" y="59655"/>
                  </a:lnTo>
                  <a:lnTo>
                    <a:pt x="61850" y="60430"/>
                  </a:lnTo>
                  <a:lnTo>
                    <a:pt x="60748" y="61211"/>
                  </a:lnTo>
                  <a:lnTo>
                    <a:pt x="59590" y="61998"/>
                  </a:lnTo>
                  <a:lnTo>
                    <a:pt x="58377" y="62791"/>
                  </a:lnTo>
                  <a:lnTo>
                    <a:pt x="57108" y="63591"/>
                  </a:lnTo>
                  <a:lnTo>
                    <a:pt x="49700" y="59269"/>
                  </a:lnTo>
                  <a:lnTo>
                    <a:pt x="51373" y="58065"/>
                  </a:lnTo>
                  <a:lnTo>
                    <a:pt x="52935" y="56923"/>
                  </a:lnTo>
                  <a:lnTo>
                    <a:pt x="54386" y="55843"/>
                  </a:lnTo>
                  <a:lnTo>
                    <a:pt x="55725" y="54824"/>
                  </a:lnTo>
                  <a:lnTo>
                    <a:pt x="56954" y="53867"/>
                  </a:lnTo>
                  <a:lnTo>
                    <a:pt x="58071" y="52972"/>
                  </a:lnTo>
                  <a:lnTo>
                    <a:pt x="59078" y="52138"/>
                  </a:lnTo>
                  <a:lnTo>
                    <a:pt x="59973" y="51367"/>
                  </a:lnTo>
                  <a:lnTo>
                    <a:pt x="60757" y="50657"/>
                  </a:lnTo>
                  <a:lnTo>
                    <a:pt x="61430" y="50008"/>
                  </a:lnTo>
                  <a:lnTo>
                    <a:pt x="62054" y="49317"/>
                  </a:lnTo>
                  <a:lnTo>
                    <a:pt x="62566" y="48601"/>
                  </a:lnTo>
                  <a:lnTo>
                    <a:pt x="62967" y="47860"/>
                  </a:lnTo>
                  <a:lnTo>
                    <a:pt x="63258" y="47094"/>
                  </a:lnTo>
                  <a:lnTo>
                    <a:pt x="63437" y="46304"/>
                  </a:lnTo>
                  <a:lnTo>
                    <a:pt x="63505" y="45489"/>
                  </a:lnTo>
                  <a:lnTo>
                    <a:pt x="63461" y="44649"/>
                  </a:lnTo>
                  <a:lnTo>
                    <a:pt x="63307" y="43785"/>
                  </a:lnTo>
                  <a:lnTo>
                    <a:pt x="63041" y="42896"/>
                  </a:lnTo>
                  <a:lnTo>
                    <a:pt x="62665" y="41982"/>
                  </a:lnTo>
                  <a:lnTo>
                    <a:pt x="61615" y="40346"/>
                  </a:lnTo>
                  <a:lnTo>
                    <a:pt x="60195" y="38401"/>
                  </a:lnTo>
                  <a:lnTo>
                    <a:pt x="58405" y="36148"/>
                  </a:lnTo>
                  <a:lnTo>
                    <a:pt x="56244" y="33586"/>
                  </a:lnTo>
                  <a:lnTo>
                    <a:pt x="53713" y="30715"/>
                  </a:lnTo>
                  <a:lnTo>
                    <a:pt x="50811" y="27535"/>
                  </a:lnTo>
                  <a:lnTo>
                    <a:pt x="47539" y="24047"/>
                  </a:lnTo>
                  <a:lnTo>
                    <a:pt x="43896" y="20250"/>
                  </a:lnTo>
                  <a:lnTo>
                    <a:pt x="39883" y="16144"/>
                  </a:lnTo>
                  <a:lnTo>
                    <a:pt x="35500" y="11730"/>
                  </a:lnTo>
                  <a:lnTo>
                    <a:pt x="13891" y="33339"/>
                  </a:lnTo>
                  <a:lnTo>
                    <a:pt x="14721" y="35546"/>
                  </a:lnTo>
                  <a:lnTo>
                    <a:pt x="15484" y="37722"/>
                  </a:lnTo>
                  <a:lnTo>
                    <a:pt x="16178" y="39868"/>
                  </a:lnTo>
                  <a:lnTo>
                    <a:pt x="16805" y="41982"/>
                  </a:lnTo>
                  <a:lnTo>
                    <a:pt x="17364" y="44066"/>
                  </a:lnTo>
                  <a:lnTo>
                    <a:pt x="17854" y="46119"/>
                  </a:lnTo>
                  <a:lnTo>
                    <a:pt x="18277" y="48141"/>
                  </a:lnTo>
                  <a:lnTo>
                    <a:pt x="18632" y="50132"/>
                  </a:lnTo>
                  <a:lnTo>
                    <a:pt x="18919" y="52092"/>
                  </a:lnTo>
                  <a:lnTo>
                    <a:pt x="19139" y="54021"/>
                  </a:lnTo>
                  <a:lnTo>
                    <a:pt x="10495" y="55256"/>
                  </a:lnTo>
                  <a:lnTo>
                    <a:pt x="10001" y="51867"/>
                  </a:lnTo>
                  <a:lnTo>
                    <a:pt x="9384" y="48490"/>
                  </a:lnTo>
                  <a:lnTo>
                    <a:pt x="8643" y="45125"/>
                  </a:lnTo>
                  <a:lnTo>
                    <a:pt x="7779" y="41772"/>
                  </a:lnTo>
                  <a:lnTo>
                    <a:pt x="6791" y="38432"/>
                  </a:lnTo>
                  <a:lnTo>
                    <a:pt x="5680" y="35104"/>
                  </a:lnTo>
                  <a:lnTo>
                    <a:pt x="4445" y="31789"/>
                  </a:lnTo>
                  <a:lnTo>
                    <a:pt x="3086" y="28486"/>
                  </a:lnTo>
                  <a:lnTo>
                    <a:pt x="1605" y="25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5838918" y="5407287"/>
              <a:ext cx="25930" cy="13891"/>
            </a:xfrm>
            <a:custGeom>
              <a:avLst/>
              <a:pathLst>
                <a:path w="25930" h="13891">
                  <a:moveTo>
                    <a:pt x="2160" y="0"/>
                  </a:moveTo>
                  <a:lnTo>
                    <a:pt x="4621" y="157"/>
                  </a:lnTo>
                  <a:lnTo>
                    <a:pt x="7062" y="382"/>
                  </a:lnTo>
                  <a:lnTo>
                    <a:pt x="9486" y="676"/>
                  </a:lnTo>
                  <a:lnTo>
                    <a:pt x="11890" y="1037"/>
                  </a:lnTo>
                  <a:lnTo>
                    <a:pt x="14277" y="1466"/>
                  </a:lnTo>
                  <a:lnTo>
                    <a:pt x="16644" y="1963"/>
                  </a:lnTo>
                  <a:lnTo>
                    <a:pt x="18994" y="2528"/>
                  </a:lnTo>
                  <a:lnTo>
                    <a:pt x="21324" y="3161"/>
                  </a:lnTo>
                  <a:lnTo>
                    <a:pt x="23636" y="3861"/>
                  </a:lnTo>
                  <a:lnTo>
                    <a:pt x="25930" y="4630"/>
                  </a:lnTo>
                  <a:lnTo>
                    <a:pt x="23460" y="13891"/>
                  </a:lnTo>
                  <a:lnTo>
                    <a:pt x="21281" y="13113"/>
                  </a:lnTo>
                  <a:lnTo>
                    <a:pt x="19065" y="12384"/>
                  </a:lnTo>
                  <a:lnTo>
                    <a:pt x="16811" y="11705"/>
                  </a:lnTo>
                  <a:lnTo>
                    <a:pt x="14521" y="11076"/>
                  </a:lnTo>
                  <a:lnTo>
                    <a:pt x="12193" y="10495"/>
                  </a:lnTo>
                  <a:lnTo>
                    <a:pt x="9828" y="9964"/>
                  </a:lnTo>
                  <a:lnTo>
                    <a:pt x="7427" y="9483"/>
                  </a:lnTo>
                  <a:lnTo>
                    <a:pt x="4988" y="9050"/>
                  </a:lnTo>
                  <a:lnTo>
                    <a:pt x="2512" y="8668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5789526" y="5412844"/>
              <a:ext cx="48465" cy="52787"/>
            </a:xfrm>
            <a:custGeom>
              <a:avLst/>
              <a:pathLst>
                <a:path w="48465" h="52787">
                  <a:moveTo>
                    <a:pt x="12039" y="25930"/>
                  </a:moveTo>
                  <a:lnTo>
                    <a:pt x="13135" y="24704"/>
                  </a:lnTo>
                  <a:lnTo>
                    <a:pt x="14200" y="23497"/>
                  </a:lnTo>
                  <a:lnTo>
                    <a:pt x="15234" y="22309"/>
                  </a:lnTo>
                  <a:lnTo>
                    <a:pt x="16237" y="21139"/>
                  </a:lnTo>
                  <a:lnTo>
                    <a:pt x="17209" y="19988"/>
                  </a:lnTo>
                  <a:lnTo>
                    <a:pt x="18151" y="18855"/>
                  </a:lnTo>
                  <a:lnTo>
                    <a:pt x="19061" y="17740"/>
                  </a:lnTo>
                  <a:lnTo>
                    <a:pt x="19941" y="16644"/>
                  </a:lnTo>
                  <a:lnTo>
                    <a:pt x="20790" y="15567"/>
                  </a:lnTo>
                  <a:lnTo>
                    <a:pt x="21608" y="14508"/>
                  </a:lnTo>
                  <a:lnTo>
                    <a:pt x="21420" y="13462"/>
                  </a:lnTo>
                  <a:lnTo>
                    <a:pt x="21225" y="12421"/>
                  </a:lnTo>
                  <a:lnTo>
                    <a:pt x="21025" y="11387"/>
                  </a:lnTo>
                  <a:lnTo>
                    <a:pt x="20818" y="10359"/>
                  </a:lnTo>
                  <a:lnTo>
                    <a:pt x="20605" y="9338"/>
                  </a:lnTo>
                  <a:lnTo>
                    <a:pt x="20386" y="8322"/>
                  </a:lnTo>
                  <a:lnTo>
                    <a:pt x="20160" y="7313"/>
                  </a:lnTo>
                  <a:lnTo>
                    <a:pt x="19929" y="6309"/>
                  </a:lnTo>
                  <a:lnTo>
                    <a:pt x="19691" y="5312"/>
                  </a:lnTo>
                  <a:lnTo>
                    <a:pt x="19447" y="4321"/>
                  </a:lnTo>
                  <a:lnTo>
                    <a:pt x="26856" y="617"/>
                  </a:lnTo>
                  <a:lnTo>
                    <a:pt x="27890" y="4997"/>
                  </a:lnTo>
                  <a:lnTo>
                    <a:pt x="28770" y="9248"/>
                  </a:lnTo>
                  <a:lnTo>
                    <a:pt x="29495" y="13369"/>
                  </a:lnTo>
                  <a:lnTo>
                    <a:pt x="30067" y="17361"/>
                  </a:lnTo>
                  <a:lnTo>
                    <a:pt x="30483" y="21222"/>
                  </a:lnTo>
                  <a:lnTo>
                    <a:pt x="30746" y="24955"/>
                  </a:lnTo>
                  <a:lnTo>
                    <a:pt x="30854" y="28557"/>
                  </a:lnTo>
                  <a:lnTo>
                    <a:pt x="30807" y="32030"/>
                  </a:lnTo>
                  <a:lnTo>
                    <a:pt x="30607" y="35373"/>
                  </a:lnTo>
                  <a:lnTo>
                    <a:pt x="30252" y="38587"/>
                  </a:lnTo>
                  <a:lnTo>
                    <a:pt x="31650" y="36682"/>
                  </a:lnTo>
                  <a:lnTo>
                    <a:pt x="33005" y="34796"/>
                  </a:lnTo>
                  <a:lnTo>
                    <a:pt x="34317" y="32928"/>
                  </a:lnTo>
                  <a:lnTo>
                    <a:pt x="35586" y="31079"/>
                  </a:lnTo>
                  <a:lnTo>
                    <a:pt x="36812" y="29248"/>
                  </a:lnTo>
                  <a:lnTo>
                    <a:pt x="37994" y="27436"/>
                  </a:lnTo>
                  <a:lnTo>
                    <a:pt x="39133" y="25643"/>
                  </a:lnTo>
                  <a:lnTo>
                    <a:pt x="40229" y="23868"/>
                  </a:lnTo>
                  <a:lnTo>
                    <a:pt x="41281" y="22111"/>
                  </a:lnTo>
                  <a:lnTo>
                    <a:pt x="42291" y="20373"/>
                  </a:lnTo>
                  <a:lnTo>
                    <a:pt x="48465" y="23460"/>
                  </a:lnTo>
                  <a:lnTo>
                    <a:pt x="46826" y="26310"/>
                  </a:lnTo>
                  <a:lnTo>
                    <a:pt x="45119" y="29177"/>
                  </a:lnTo>
                  <a:lnTo>
                    <a:pt x="43344" y="32064"/>
                  </a:lnTo>
                  <a:lnTo>
                    <a:pt x="41501" y="34969"/>
                  </a:lnTo>
                  <a:lnTo>
                    <a:pt x="39590" y="37892"/>
                  </a:lnTo>
                  <a:lnTo>
                    <a:pt x="37611" y="40834"/>
                  </a:lnTo>
                  <a:lnTo>
                    <a:pt x="35564" y="43794"/>
                  </a:lnTo>
                  <a:lnTo>
                    <a:pt x="33450" y="46773"/>
                  </a:lnTo>
                  <a:lnTo>
                    <a:pt x="31267" y="49771"/>
                  </a:lnTo>
                  <a:lnTo>
                    <a:pt x="29017" y="52787"/>
                  </a:lnTo>
                  <a:lnTo>
                    <a:pt x="22534" y="49391"/>
                  </a:lnTo>
                  <a:lnTo>
                    <a:pt x="22812" y="46965"/>
                  </a:lnTo>
                  <a:lnTo>
                    <a:pt x="23028" y="44501"/>
                  </a:lnTo>
                  <a:lnTo>
                    <a:pt x="23183" y="42001"/>
                  </a:lnTo>
                  <a:lnTo>
                    <a:pt x="23275" y="39463"/>
                  </a:lnTo>
                  <a:lnTo>
                    <a:pt x="23306" y="36889"/>
                  </a:lnTo>
                  <a:lnTo>
                    <a:pt x="23275" y="34277"/>
                  </a:lnTo>
                  <a:lnTo>
                    <a:pt x="23183" y="31629"/>
                  </a:lnTo>
                  <a:lnTo>
                    <a:pt x="23028" y="28943"/>
                  </a:lnTo>
                  <a:lnTo>
                    <a:pt x="22812" y="26220"/>
                  </a:lnTo>
                  <a:lnTo>
                    <a:pt x="22534" y="23460"/>
                  </a:lnTo>
                  <a:lnTo>
                    <a:pt x="21534" y="25059"/>
                  </a:lnTo>
                  <a:lnTo>
                    <a:pt x="20509" y="26646"/>
                  </a:lnTo>
                  <a:lnTo>
                    <a:pt x="19460" y="28221"/>
                  </a:lnTo>
                  <a:lnTo>
                    <a:pt x="18385" y="29783"/>
                  </a:lnTo>
                  <a:lnTo>
                    <a:pt x="17286" y="31332"/>
                  </a:lnTo>
                  <a:lnTo>
                    <a:pt x="16163" y="32869"/>
                  </a:lnTo>
                  <a:lnTo>
                    <a:pt x="15014" y="34394"/>
                  </a:lnTo>
                  <a:lnTo>
                    <a:pt x="13841" y="35907"/>
                  </a:lnTo>
                  <a:lnTo>
                    <a:pt x="12644" y="37407"/>
                  </a:lnTo>
                  <a:lnTo>
                    <a:pt x="11421" y="38895"/>
                  </a:lnTo>
                  <a:lnTo>
                    <a:pt x="4630" y="34573"/>
                  </a:lnTo>
                  <a:lnTo>
                    <a:pt x="4806" y="31601"/>
                  </a:lnTo>
                  <a:lnTo>
                    <a:pt x="4840" y="28609"/>
                  </a:lnTo>
                  <a:lnTo>
                    <a:pt x="4732" y="25600"/>
                  </a:lnTo>
                  <a:lnTo>
                    <a:pt x="4482" y="22571"/>
                  </a:lnTo>
                  <a:lnTo>
                    <a:pt x="4090" y="19525"/>
                  </a:lnTo>
                  <a:lnTo>
                    <a:pt x="3556" y="16459"/>
                  </a:lnTo>
                  <a:lnTo>
                    <a:pt x="2880" y="13375"/>
                  </a:lnTo>
                  <a:lnTo>
                    <a:pt x="2062" y="10273"/>
                  </a:lnTo>
                  <a:lnTo>
                    <a:pt x="1102" y="7152"/>
                  </a:lnTo>
                  <a:lnTo>
                    <a:pt x="0" y="4013"/>
                  </a:lnTo>
                  <a:lnTo>
                    <a:pt x="7100" y="0"/>
                  </a:lnTo>
                  <a:lnTo>
                    <a:pt x="8094" y="2759"/>
                  </a:lnTo>
                  <a:lnTo>
                    <a:pt x="8976" y="5482"/>
                  </a:lnTo>
                  <a:lnTo>
                    <a:pt x="9748" y="8168"/>
                  </a:lnTo>
                  <a:lnTo>
                    <a:pt x="10409" y="10816"/>
                  </a:lnTo>
                  <a:lnTo>
                    <a:pt x="10958" y="13428"/>
                  </a:lnTo>
                  <a:lnTo>
                    <a:pt x="11397" y="16002"/>
                  </a:lnTo>
                  <a:lnTo>
                    <a:pt x="11724" y="18540"/>
                  </a:lnTo>
                  <a:lnTo>
                    <a:pt x="11940" y="21040"/>
                  </a:lnTo>
                  <a:lnTo>
                    <a:pt x="12045" y="235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5822865" y="5442479"/>
              <a:ext cx="28091" cy="37352"/>
            </a:xfrm>
            <a:custGeom>
              <a:avLst/>
              <a:pathLst>
                <a:path w="28091" h="37352">
                  <a:moveTo>
                    <a:pt x="21917" y="0"/>
                  </a:moveTo>
                  <a:lnTo>
                    <a:pt x="28091" y="4321"/>
                  </a:lnTo>
                  <a:lnTo>
                    <a:pt x="26322" y="7430"/>
                  </a:lnTo>
                  <a:lnTo>
                    <a:pt x="24473" y="10582"/>
                  </a:lnTo>
                  <a:lnTo>
                    <a:pt x="22544" y="13777"/>
                  </a:lnTo>
                  <a:lnTo>
                    <a:pt x="20534" y="17015"/>
                  </a:lnTo>
                  <a:lnTo>
                    <a:pt x="18444" y="20296"/>
                  </a:lnTo>
                  <a:lnTo>
                    <a:pt x="16274" y="23621"/>
                  </a:lnTo>
                  <a:lnTo>
                    <a:pt x="14024" y="26989"/>
                  </a:lnTo>
                  <a:lnTo>
                    <a:pt x="11693" y="30400"/>
                  </a:lnTo>
                  <a:lnTo>
                    <a:pt x="9282" y="33854"/>
                  </a:lnTo>
                  <a:lnTo>
                    <a:pt x="6791" y="37352"/>
                  </a:lnTo>
                  <a:lnTo>
                    <a:pt x="0" y="32413"/>
                  </a:lnTo>
                  <a:lnTo>
                    <a:pt x="2719" y="28699"/>
                  </a:lnTo>
                  <a:lnTo>
                    <a:pt x="5321" y="25090"/>
                  </a:lnTo>
                  <a:lnTo>
                    <a:pt x="7806" y="21587"/>
                  </a:lnTo>
                  <a:lnTo>
                    <a:pt x="10174" y="18188"/>
                  </a:lnTo>
                  <a:lnTo>
                    <a:pt x="12425" y="14894"/>
                  </a:lnTo>
                  <a:lnTo>
                    <a:pt x="14558" y="11705"/>
                  </a:lnTo>
                  <a:lnTo>
                    <a:pt x="16573" y="8621"/>
                  </a:lnTo>
                  <a:lnTo>
                    <a:pt x="18472" y="5642"/>
                  </a:lnTo>
                  <a:lnTo>
                    <a:pt x="20253" y="27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5848179" y="5269917"/>
              <a:ext cx="67913" cy="131195"/>
            </a:xfrm>
            <a:custGeom>
              <a:avLst/>
              <a:pathLst>
                <a:path w="67913" h="131195">
                  <a:moveTo>
                    <a:pt x="25313" y="24078"/>
                  </a:moveTo>
                  <a:lnTo>
                    <a:pt x="26242" y="24278"/>
                  </a:lnTo>
                  <a:lnTo>
                    <a:pt x="27177" y="24510"/>
                  </a:lnTo>
                  <a:lnTo>
                    <a:pt x="28119" y="24772"/>
                  </a:lnTo>
                  <a:lnTo>
                    <a:pt x="29066" y="25066"/>
                  </a:lnTo>
                  <a:lnTo>
                    <a:pt x="30020" y="25390"/>
                  </a:lnTo>
                  <a:lnTo>
                    <a:pt x="30980" y="25745"/>
                  </a:lnTo>
                  <a:lnTo>
                    <a:pt x="31946" y="26131"/>
                  </a:lnTo>
                  <a:lnTo>
                    <a:pt x="32919" y="26547"/>
                  </a:lnTo>
                  <a:lnTo>
                    <a:pt x="33897" y="26995"/>
                  </a:lnTo>
                  <a:lnTo>
                    <a:pt x="34882" y="27473"/>
                  </a:lnTo>
                  <a:lnTo>
                    <a:pt x="62356" y="0"/>
                  </a:lnTo>
                  <a:lnTo>
                    <a:pt x="67913" y="5556"/>
                  </a:lnTo>
                  <a:lnTo>
                    <a:pt x="11730" y="61739"/>
                  </a:lnTo>
                  <a:lnTo>
                    <a:pt x="35808" y="85817"/>
                  </a:lnTo>
                  <a:lnTo>
                    <a:pt x="39636" y="89805"/>
                  </a:lnTo>
                  <a:lnTo>
                    <a:pt x="43217" y="93868"/>
                  </a:lnTo>
                  <a:lnTo>
                    <a:pt x="46551" y="98004"/>
                  </a:lnTo>
                  <a:lnTo>
                    <a:pt x="49638" y="102215"/>
                  </a:lnTo>
                  <a:lnTo>
                    <a:pt x="52478" y="106500"/>
                  </a:lnTo>
                  <a:lnTo>
                    <a:pt x="55071" y="110859"/>
                  </a:lnTo>
                  <a:lnTo>
                    <a:pt x="57417" y="115291"/>
                  </a:lnTo>
                  <a:lnTo>
                    <a:pt x="59516" y="119798"/>
                  </a:lnTo>
                  <a:lnTo>
                    <a:pt x="61368" y="124379"/>
                  </a:lnTo>
                  <a:lnTo>
                    <a:pt x="62974" y="129035"/>
                  </a:lnTo>
                  <a:lnTo>
                    <a:pt x="53404" y="131195"/>
                  </a:lnTo>
                  <a:lnTo>
                    <a:pt x="52469" y="128584"/>
                  </a:lnTo>
                  <a:lnTo>
                    <a:pt x="51515" y="126059"/>
                  </a:lnTo>
                  <a:lnTo>
                    <a:pt x="50542" y="123620"/>
                  </a:lnTo>
                  <a:lnTo>
                    <a:pt x="49551" y="121268"/>
                  </a:lnTo>
                  <a:lnTo>
                    <a:pt x="48542" y="119002"/>
                  </a:lnTo>
                  <a:lnTo>
                    <a:pt x="47514" y="116823"/>
                  </a:lnTo>
                  <a:lnTo>
                    <a:pt x="46468" y="114730"/>
                  </a:lnTo>
                  <a:lnTo>
                    <a:pt x="45403" y="112723"/>
                  </a:lnTo>
                  <a:lnTo>
                    <a:pt x="44319" y="110803"/>
                  </a:lnTo>
                  <a:lnTo>
                    <a:pt x="43217" y="108969"/>
                  </a:lnTo>
                  <a:lnTo>
                    <a:pt x="42059" y="107167"/>
                  </a:lnTo>
                  <a:lnTo>
                    <a:pt x="40809" y="105339"/>
                  </a:lnTo>
                  <a:lnTo>
                    <a:pt x="39466" y="103487"/>
                  </a:lnTo>
                  <a:lnTo>
                    <a:pt x="38031" y="101610"/>
                  </a:lnTo>
                  <a:lnTo>
                    <a:pt x="36503" y="99708"/>
                  </a:lnTo>
                  <a:lnTo>
                    <a:pt x="34882" y="97782"/>
                  </a:lnTo>
                  <a:lnTo>
                    <a:pt x="33169" y="95831"/>
                  </a:lnTo>
                  <a:lnTo>
                    <a:pt x="31363" y="93856"/>
                  </a:lnTo>
                  <a:lnTo>
                    <a:pt x="29465" y="91855"/>
                  </a:lnTo>
                  <a:lnTo>
                    <a:pt x="27473" y="89830"/>
                  </a:lnTo>
                  <a:lnTo>
                    <a:pt x="0" y="62356"/>
                  </a:lnTo>
                  <a:lnTo>
                    <a:pt x="28091" y="34265"/>
                  </a:lnTo>
                  <a:lnTo>
                    <a:pt x="27409" y="33965"/>
                  </a:lnTo>
                  <a:lnTo>
                    <a:pt x="26720" y="33684"/>
                  </a:lnTo>
                  <a:lnTo>
                    <a:pt x="26026" y="33422"/>
                  </a:lnTo>
                  <a:lnTo>
                    <a:pt x="25325" y="33178"/>
                  </a:lnTo>
                  <a:lnTo>
                    <a:pt x="24618" y="32953"/>
                  </a:lnTo>
                  <a:lnTo>
                    <a:pt x="23905" y="32746"/>
                  </a:lnTo>
                  <a:lnTo>
                    <a:pt x="23186" y="32558"/>
                  </a:lnTo>
                  <a:lnTo>
                    <a:pt x="22460" y="32388"/>
                  </a:lnTo>
                  <a:lnTo>
                    <a:pt x="21729" y="32237"/>
                  </a:lnTo>
                  <a:lnTo>
                    <a:pt x="2099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886148" y="5288439"/>
              <a:ext cx="86434" cy="98165"/>
            </a:xfrm>
            <a:custGeom>
              <a:avLst/>
              <a:pathLst>
                <a:path w="86434" h="98165">
                  <a:moveTo>
                    <a:pt x="0" y="23769"/>
                  </a:moveTo>
                  <a:lnTo>
                    <a:pt x="6173" y="17595"/>
                  </a:lnTo>
                  <a:lnTo>
                    <a:pt x="15743" y="27165"/>
                  </a:lnTo>
                  <a:lnTo>
                    <a:pt x="42908" y="0"/>
                  </a:lnTo>
                  <a:lnTo>
                    <a:pt x="48774" y="5865"/>
                  </a:lnTo>
                  <a:lnTo>
                    <a:pt x="21608" y="33030"/>
                  </a:lnTo>
                  <a:lnTo>
                    <a:pt x="31487" y="42908"/>
                  </a:lnTo>
                  <a:lnTo>
                    <a:pt x="55256" y="19139"/>
                  </a:lnTo>
                  <a:lnTo>
                    <a:pt x="86434" y="50317"/>
                  </a:lnTo>
                  <a:lnTo>
                    <a:pt x="80261" y="56491"/>
                  </a:lnTo>
                  <a:lnTo>
                    <a:pt x="75939" y="52169"/>
                  </a:lnTo>
                  <a:lnTo>
                    <a:pt x="40439" y="87669"/>
                  </a:lnTo>
                  <a:lnTo>
                    <a:pt x="44760" y="91991"/>
                  </a:lnTo>
                  <a:lnTo>
                    <a:pt x="38587" y="98165"/>
                  </a:lnTo>
                  <a:lnTo>
                    <a:pt x="7408" y="66987"/>
                  </a:lnTo>
                  <a:lnTo>
                    <a:pt x="25313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5905596" y="5319617"/>
              <a:ext cx="50626" cy="50626"/>
            </a:xfrm>
            <a:custGeom>
              <a:avLst/>
              <a:pathLst>
                <a:path w="50626" h="50626">
                  <a:moveTo>
                    <a:pt x="15126" y="50626"/>
                  </a:moveTo>
                  <a:lnTo>
                    <a:pt x="50626" y="15126"/>
                  </a:lnTo>
                  <a:lnTo>
                    <a:pt x="35500" y="0"/>
                  </a:lnTo>
                  <a:lnTo>
                    <a:pt x="0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6006789" y="5348017"/>
              <a:ext cx="131195" cy="128108"/>
            </a:xfrm>
            <a:custGeom>
              <a:avLst/>
              <a:pathLst>
                <a:path w="131195" h="128108">
                  <a:moveTo>
                    <a:pt x="62356" y="0"/>
                  </a:moveTo>
                  <a:lnTo>
                    <a:pt x="68221" y="5865"/>
                  </a:lnTo>
                  <a:lnTo>
                    <a:pt x="12039" y="62047"/>
                  </a:lnTo>
                  <a:lnTo>
                    <a:pt x="66061" y="116069"/>
                  </a:lnTo>
                  <a:lnTo>
                    <a:pt x="125330" y="56800"/>
                  </a:lnTo>
                  <a:lnTo>
                    <a:pt x="131195" y="62665"/>
                  </a:lnTo>
                  <a:lnTo>
                    <a:pt x="65752" y="128108"/>
                  </a:lnTo>
                  <a:lnTo>
                    <a:pt x="0" y="623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6037968" y="5366231"/>
              <a:ext cx="84891" cy="85508"/>
            </a:xfrm>
            <a:custGeom>
              <a:avLst/>
              <a:pathLst>
                <a:path w="84891" h="85508">
                  <a:moveTo>
                    <a:pt x="0" y="27165"/>
                  </a:moveTo>
                  <a:lnTo>
                    <a:pt x="8026" y="23460"/>
                  </a:lnTo>
                  <a:lnTo>
                    <a:pt x="10804" y="29943"/>
                  </a:lnTo>
                  <a:lnTo>
                    <a:pt x="40747" y="0"/>
                  </a:lnTo>
                  <a:lnTo>
                    <a:pt x="46613" y="5865"/>
                  </a:lnTo>
                  <a:lnTo>
                    <a:pt x="29634" y="22843"/>
                  </a:lnTo>
                  <a:lnTo>
                    <a:pt x="30906" y="24127"/>
                  </a:lnTo>
                  <a:lnTo>
                    <a:pt x="32129" y="25387"/>
                  </a:lnTo>
                  <a:lnTo>
                    <a:pt x="33302" y="26621"/>
                  </a:lnTo>
                  <a:lnTo>
                    <a:pt x="34425" y="27832"/>
                  </a:lnTo>
                  <a:lnTo>
                    <a:pt x="35500" y="29017"/>
                  </a:lnTo>
                  <a:lnTo>
                    <a:pt x="36524" y="30178"/>
                  </a:lnTo>
                  <a:lnTo>
                    <a:pt x="37500" y="31314"/>
                  </a:lnTo>
                  <a:lnTo>
                    <a:pt x="38426" y="32425"/>
                  </a:lnTo>
                  <a:lnTo>
                    <a:pt x="39303" y="33512"/>
                  </a:lnTo>
                  <a:lnTo>
                    <a:pt x="40130" y="34573"/>
                  </a:lnTo>
                  <a:lnTo>
                    <a:pt x="61739" y="12965"/>
                  </a:lnTo>
                  <a:lnTo>
                    <a:pt x="67604" y="18830"/>
                  </a:lnTo>
                  <a:lnTo>
                    <a:pt x="44760" y="41674"/>
                  </a:lnTo>
                  <a:lnTo>
                    <a:pt x="45004" y="41930"/>
                  </a:lnTo>
                  <a:lnTo>
                    <a:pt x="45242" y="42204"/>
                  </a:lnTo>
                  <a:lnTo>
                    <a:pt x="45474" y="42498"/>
                  </a:lnTo>
                  <a:lnTo>
                    <a:pt x="45699" y="42810"/>
                  </a:lnTo>
                  <a:lnTo>
                    <a:pt x="45918" y="43140"/>
                  </a:lnTo>
                  <a:lnTo>
                    <a:pt x="46131" y="43489"/>
                  </a:lnTo>
                  <a:lnTo>
                    <a:pt x="46338" y="43856"/>
                  </a:lnTo>
                  <a:lnTo>
                    <a:pt x="46539" y="44242"/>
                  </a:lnTo>
                  <a:lnTo>
                    <a:pt x="46733" y="44646"/>
                  </a:lnTo>
                  <a:lnTo>
                    <a:pt x="46921" y="45069"/>
                  </a:lnTo>
                  <a:lnTo>
                    <a:pt x="50897" y="43810"/>
                  </a:lnTo>
                  <a:lnTo>
                    <a:pt x="54799" y="42624"/>
                  </a:lnTo>
                  <a:lnTo>
                    <a:pt x="58627" y="41513"/>
                  </a:lnTo>
                  <a:lnTo>
                    <a:pt x="62381" y="40476"/>
                  </a:lnTo>
                  <a:lnTo>
                    <a:pt x="66061" y="39513"/>
                  </a:lnTo>
                  <a:lnTo>
                    <a:pt x="69666" y="38624"/>
                  </a:lnTo>
                  <a:lnTo>
                    <a:pt x="73198" y="37809"/>
                  </a:lnTo>
                  <a:lnTo>
                    <a:pt x="76655" y="37068"/>
                  </a:lnTo>
                  <a:lnTo>
                    <a:pt x="80038" y="36401"/>
                  </a:lnTo>
                  <a:lnTo>
                    <a:pt x="83348" y="35808"/>
                  </a:lnTo>
                  <a:lnTo>
                    <a:pt x="84891" y="45378"/>
                  </a:lnTo>
                  <a:lnTo>
                    <a:pt x="81199" y="45896"/>
                  </a:lnTo>
                  <a:lnTo>
                    <a:pt x="77532" y="46464"/>
                  </a:lnTo>
                  <a:lnTo>
                    <a:pt x="73889" y="47082"/>
                  </a:lnTo>
                  <a:lnTo>
                    <a:pt x="70271" y="47749"/>
                  </a:lnTo>
                  <a:lnTo>
                    <a:pt x="66678" y="48465"/>
                  </a:lnTo>
                  <a:lnTo>
                    <a:pt x="63109" y="49230"/>
                  </a:lnTo>
                  <a:lnTo>
                    <a:pt x="59566" y="50045"/>
                  </a:lnTo>
                  <a:lnTo>
                    <a:pt x="56046" y="50910"/>
                  </a:lnTo>
                  <a:lnTo>
                    <a:pt x="52552" y="51823"/>
                  </a:lnTo>
                  <a:lnTo>
                    <a:pt x="49082" y="52787"/>
                  </a:lnTo>
                  <a:lnTo>
                    <a:pt x="49465" y="55670"/>
                  </a:lnTo>
                  <a:lnTo>
                    <a:pt x="49626" y="58639"/>
                  </a:lnTo>
                  <a:lnTo>
                    <a:pt x="49564" y="61696"/>
                  </a:lnTo>
                  <a:lnTo>
                    <a:pt x="49280" y="64838"/>
                  </a:lnTo>
                  <a:lnTo>
                    <a:pt x="48774" y="68067"/>
                  </a:lnTo>
                  <a:lnTo>
                    <a:pt x="48045" y="71382"/>
                  </a:lnTo>
                  <a:lnTo>
                    <a:pt x="47094" y="74784"/>
                  </a:lnTo>
                  <a:lnTo>
                    <a:pt x="45921" y="78273"/>
                  </a:lnTo>
                  <a:lnTo>
                    <a:pt x="44526" y="81847"/>
                  </a:lnTo>
                  <a:lnTo>
                    <a:pt x="42908" y="85508"/>
                  </a:lnTo>
                  <a:lnTo>
                    <a:pt x="33956" y="83348"/>
                  </a:lnTo>
                  <a:lnTo>
                    <a:pt x="35774" y="79331"/>
                  </a:lnTo>
                  <a:lnTo>
                    <a:pt x="37278" y="75433"/>
                  </a:lnTo>
                  <a:lnTo>
                    <a:pt x="38466" y="71651"/>
                  </a:lnTo>
                  <a:lnTo>
                    <a:pt x="39340" y="67987"/>
                  </a:lnTo>
                  <a:lnTo>
                    <a:pt x="39898" y="64440"/>
                  </a:lnTo>
                  <a:lnTo>
                    <a:pt x="40142" y="61010"/>
                  </a:lnTo>
                  <a:lnTo>
                    <a:pt x="40071" y="57698"/>
                  </a:lnTo>
                  <a:lnTo>
                    <a:pt x="39685" y="54503"/>
                  </a:lnTo>
                  <a:lnTo>
                    <a:pt x="38985" y="51425"/>
                  </a:lnTo>
                  <a:lnTo>
                    <a:pt x="37969" y="48465"/>
                  </a:lnTo>
                  <a:lnTo>
                    <a:pt x="17904" y="68530"/>
                  </a:lnTo>
                  <a:lnTo>
                    <a:pt x="12039" y="62665"/>
                  </a:lnTo>
                  <a:lnTo>
                    <a:pt x="33647" y="41056"/>
                  </a:lnTo>
                  <a:lnTo>
                    <a:pt x="32934" y="39991"/>
                  </a:lnTo>
                  <a:lnTo>
                    <a:pt x="32153" y="38895"/>
                  </a:lnTo>
                  <a:lnTo>
                    <a:pt x="31304" y="37768"/>
                  </a:lnTo>
                  <a:lnTo>
                    <a:pt x="30388" y="36611"/>
                  </a:lnTo>
                  <a:lnTo>
                    <a:pt x="29403" y="35422"/>
                  </a:lnTo>
                  <a:lnTo>
                    <a:pt x="28350" y="34203"/>
                  </a:lnTo>
                  <a:lnTo>
                    <a:pt x="27230" y="32953"/>
                  </a:lnTo>
                  <a:lnTo>
                    <a:pt x="26041" y="31672"/>
                  </a:lnTo>
                  <a:lnTo>
                    <a:pt x="24785" y="30360"/>
                  </a:lnTo>
                  <a:lnTo>
                    <a:pt x="23460" y="29017"/>
                  </a:lnTo>
                  <a:lnTo>
                    <a:pt x="13273" y="39204"/>
                  </a:lnTo>
                  <a:lnTo>
                    <a:pt x="13743" y="40809"/>
                  </a:lnTo>
                  <a:lnTo>
                    <a:pt x="14162" y="42414"/>
                  </a:lnTo>
                  <a:lnTo>
                    <a:pt x="14533" y="44020"/>
                  </a:lnTo>
                  <a:lnTo>
                    <a:pt x="14854" y="45625"/>
                  </a:lnTo>
                  <a:lnTo>
                    <a:pt x="15126" y="47230"/>
                  </a:lnTo>
                  <a:lnTo>
                    <a:pt x="15348" y="48835"/>
                  </a:lnTo>
                  <a:lnTo>
                    <a:pt x="15521" y="50440"/>
                  </a:lnTo>
                  <a:lnTo>
                    <a:pt x="15644" y="52046"/>
                  </a:lnTo>
                  <a:lnTo>
                    <a:pt x="15718" y="53651"/>
                  </a:lnTo>
                  <a:lnTo>
                    <a:pt x="15743" y="55256"/>
                  </a:lnTo>
                  <a:lnTo>
                    <a:pt x="6791" y="56182"/>
                  </a:lnTo>
                  <a:lnTo>
                    <a:pt x="6723" y="53003"/>
                  </a:lnTo>
                  <a:lnTo>
                    <a:pt x="6519" y="49885"/>
                  </a:lnTo>
                  <a:lnTo>
                    <a:pt x="6180" y="46829"/>
                  </a:lnTo>
                  <a:lnTo>
                    <a:pt x="5704" y="43834"/>
                  </a:lnTo>
                  <a:lnTo>
                    <a:pt x="5093" y="40902"/>
                  </a:lnTo>
                  <a:lnTo>
                    <a:pt x="4346" y="38031"/>
                  </a:lnTo>
                  <a:lnTo>
                    <a:pt x="3463" y="35222"/>
                  </a:lnTo>
                  <a:lnTo>
                    <a:pt x="2444" y="32474"/>
                  </a:lnTo>
                  <a:lnTo>
                    <a:pt x="1290" y="297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6084272" y="5310357"/>
              <a:ext cx="73778" cy="91374"/>
            </a:xfrm>
            <a:custGeom>
              <a:avLst/>
              <a:pathLst>
                <a:path w="73778" h="91374">
                  <a:moveTo>
                    <a:pt x="23152" y="0"/>
                  </a:moveTo>
                  <a:lnTo>
                    <a:pt x="28708" y="5556"/>
                  </a:lnTo>
                  <a:lnTo>
                    <a:pt x="39821" y="31487"/>
                  </a:lnTo>
                  <a:lnTo>
                    <a:pt x="42779" y="31980"/>
                  </a:lnTo>
                  <a:lnTo>
                    <a:pt x="45600" y="32598"/>
                  </a:lnTo>
                  <a:lnTo>
                    <a:pt x="48286" y="33339"/>
                  </a:lnTo>
                  <a:lnTo>
                    <a:pt x="50836" y="34203"/>
                  </a:lnTo>
                  <a:lnTo>
                    <a:pt x="53250" y="35191"/>
                  </a:lnTo>
                  <a:lnTo>
                    <a:pt x="55528" y="36302"/>
                  </a:lnTo>
                  <a:lnTo>
                    <a:pt x="57670" y="37537"/>
                  </a:lnTo>
                  <a:lnTo>
                    <a:pt x="59677" y="38895"/>
                  </a:lnTo>
                  <a:lnTo>
                    <a:pt x="61547" y="40377"/>
                  </a:lnTo>
                  <a:lnTo>
                    <a:pt x="63282" y="41982"/>
                  </a:lnTo>
                  <a:lnTo>
                    <a:pt x="64463" y="43209"/>
                  </a:lnTo>
                  <a:lnTo>
                    <a:pt x="65536" y="44421"/>
                  </a:lnTo>
                  <a:lnTo>
                    <a:pt x="66500" y="45617"/>
                  </a:lnTo>
                  <a:lnTo>
                    <a:pt x="67357" y="46798"/>
                  </a:lnTo>
                  <a:lnTo>
                    <a:pt x="68106" y="47963"/>
                  </a:lnTo>
                  <a:lnTo>
                    <a:pt x="68746" y="49113"/>
                  </a:lnTo>
                  <a:lnTo>
                    <a:pt x="69279" y="50248"/>
                  </a:lnTo>
                  <a:lnTo>
                    <a:pt x="69703" y="51367"/>
                  </a:lnTo>
                  <a:lnTo>
                    <a:pt x="70020" y="52470"/>
                  </a:lnTo>
                  <a:lnTo>
                    <a:pt x="70228" y="53558"/>
                  </a:lnTo>
                  <a:lnTo>
                    <a:pt x="70328" y="54631"/>
                  </a:lnTo>
                  <a:lnTo>
                    <a:pt x="70321" y="55688"/>
                  </a:lnTo>
                  <a:lnTo>
                    <a:pt x="70205" y="56730"/>
                  </a:lnTo>
                  <a:lnTo>
                    <a:pt x="69981" y="57757"/>
                  </a:lnTo>
                  <a:lnTo>
                    <a:pt x="69649" y="58768"/>
                  </a:lnTo>
                  <a:lnTo>
                    <a:pt x="69209" y="59763"/>
                  </a:lnTo>
                  <a:lnTo>
                    <a:pt x="68661" y="60743"/>
                  </a:lnTo>
                  <a:lnTo>
                    <a:pt x="68005" y="61708"/>
                  </a:lnTo>
                  <a:lnTo>
                    <a:pt x="67241" y="62657"/>
                  </a:lnTo>
                  <a:lnTo>
                    <a:pt x="66369" y="63591"/>
                  </a:lnTo>
                  <a:lnTo>
                    <a:pt x="65986" y="63961"/>
                  </a:lnTo>
                  <a:lnTo>
                    <a:pt x="65579" y="64332"/>
                  </a:lnTo>
                  <a:lnTo>
                    <a:pt x="65147" y="64702"/>
                  </a:lnTo>
                  <a:lnTo>
                    <a:pt x="64690" y="65073"/>
                  </a:lnTo>
                  <a:lnTo>
                    <a:pt x="64208" y="65443"/>
                  </a:lnTo>
                  <a:lnTo>
                    <a:pt x="63702" y="65814"/>
                  </a:lnTo>
                  <a:lnTo>
                    <a:pt x="63171" y="66184"/>
                  </a:lnTo>
                  <a:lnTo>
                    <a:pt x="62615" y="66554"/>
                  </a:lnTo>
                  <a:lnTo>
                    <a:pt x="62035" y="66925"/>
                  </a:lnTo>
                  <a:lnTo>
                    <a:pt x="61430" y="67295"/>
                  </a:lnTo>
                  <a:lnTo>
                    <a:pt x="54021" y="62356"/>
                  </a:lnTo>
                  <a:lnTo>
                    <a:pt x="54864" y="61865"/>
                  </a:lnTo>
                  <a:lnTo>
                    <a:pt x="55664" y="61381"/>
                  </a:lnTo>
                  <a:lnTo>
                    <a:pt x="56420" y="60902"/>
                  </a:lnTo>
                  <a:lnTo>
                    <a:pt x="57133" y="60430"/>
                  </a:lnTo>
                  <a:lnTo>
                    <a:pt x="57803" y="59964"/>
                  </a:lnTo>
                  <a:lnTo>
                    <a:pt x="58430" y="59504"/>
                  </a:lnTo>
                  <a:lnTo>
                    <a:pt x="59013" y="59050"/>
                  </a:lnTo>
                  <a:lnTo>
                    <a:pt x="59553" y="58602"/>
                  </a:lnTo>
                  <a:lnTo>
                    <a:pt x="60050" y="58161"/>
                  </a:lnTo>
                  <a:lnTo>
                    <a:pt x="60504" y="57726"/>
                  </a:lnTo>
                  <a:lnTo>
                    <a:pt x="60848" y="57348"/>
                  </a:lnTo>
                  <a:lnTo>
                    <a:pt x="61140" y="56954"/>
                  </a:lnTo>
                  <a:lnTo>
                    <a:pt x="61379" y="56545"/>
                  </a:lnTo>
                  <a:lnTo>
                    <a:pt x="61566" y="56120"/>
                  </a:lnTo>
                  <a:lnTo>
                    <a:pt x="61700" y="55681"/>
                  </a:lnTo>
                  <a:lnTo>
                    <a:pt x="61782" y="55225"/>
                  </a:lnTo>
                  <a:lnTo>
                    <a:pt x="61811" y="54755"/>
                  </a:lnTo>
                  <a:lnTo>
                    <a:pt x="61788" y="54268"/>
                  </a:lnTo>
                  <a:lnTo>
                    <a:pt x="61713" y="53767"/>
                  </a:lnTo>
                  <a:lnTo>
                    <a:pt x="61584" y="53250"/>
                  </a:lnTo>
                  <a:lnTo>
                    <a:pt x="61407" y="52720"/>
                  </a:lnTo>
                  <a:lnTo>
                    <a:pt x="61183" y="52182"/>
                  </a:lnTo>
                  <a:lnTo>
                    <a:pt x="60913" y="51634"/>
                  </a:lnTo>
                  <a:lnTo>
                    <a:pt x="60597" y="51076"/>
                  </a:lnTo>
                  <a:lnTo>
                    <a:pt x="60234" y="50510"/>
                  </a:lnTo>
                  <a:lnTo>
                    <a:pt x="59825" y="49934"/>
                  </a:lnTo>
                  <a:lnTo>
                    <a:pt x="59370" y="49349"/>
                  </a:lnTo>
                  <a:lnTo>
                    <a:pt x="58868" y="48755"/>
                  </a:lnTo>
                  <a:lnTo>
                    <a:pt x="58320" y="48151"/>
                  </a:lnTo>
                  <a:lnTo>
                    <a:pt x="57726" y="47539"/>
                  </a:lnTo>
                  <a:lnTo>
                    <a:pt x="56053" y="46001"/>
                  </a:lnTo>
                  <a:lnTo>
                    <a:pt x="54244" y="44600"/>
                  </a:lnTo>
                  <a:lnTo>
                    <a:pt x="52299" y="43334"/>
                  </a:lnTo>
                  <a:lnTo>
                    <a:pt x="50218" y="42204"/>
                  </a:lnTo>
                  <a:lnTo>
                    <a:pt x="48002" y="41210"/>
                  </a:lnTo>
                  <a:lnTo>
                    <a:pt x="45650" y="40352"/>
                  </a:lnTo>
                  <a:lnTo>
                    <a:pt x="43161" y="39630"/>
                  </a:lnTo>
                  <a:lnTo>
                    <a:pt x="40537" y="39043"/>
                  </a:lnTo>
                  <a:lnTo>
                    <a:pt x="37778" y="38593"/>
                  </a:lnTo>
                  <a:lnTo>
                    <a:pt x="34882" y="38278"/>
                  </a:lnTo>
                  <a:lnTo>
                    <a:pt x="22534" y="11730"/>
                  </a:lnTo>
                  <a:lnTo>
                    <a:pt x="11113" y="23152"/>
                  </a:lnTo>
                  <a:lnTo>
                    <a:pt x="73778" y="85817"/>
                  </a:lnTo>
                  <a:lnTo>
                    <a:pt x="68221" y="91374"/>
                  </a:lnTo>
                  <a:lnTo>
                    <a:pt x="0" y="23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6117303" y="5273313"/>
              <a:ext cx="53095" cy="53713"/>
            </a:xfrm>
            <a:custGeom>
              <a:avLst/>
              <a:pathLst>
                <a:path w="53095" h="53713">
                  <a:moveTo>
                    <a:pt x="40130" y="0"/>
                  </a:moveTo>
                  <a:lnTo>
                    <a:pt x="53095" y="12965"/>
                  </a:lnTo>
                  <a:lnTo>
                    <a:pt x="47539" y="18521"/>
                  </a:lnTo>
                  <a:lnTo>
                    <a:pt x="39821" y="10804"/>
                  </a:lnTo>
                  <a:lnTo>
                    <a:pt x="10495" y="40130"/>
                  </a:lnTo>
                  <a:lnTo>
                    <a:pt x="18830" y="48465"/>
                  </a:lnTo>
                  <a:lnTo>
                    <a:pt x="13582" y="53713"/>
                  </a:lnTo>
                  <a:lnTo>
                    <a:pt x="0" y="40130"/>
                  </a:lnTo>
                  <a:lnTo>
                    <a:pt x="17286" y="22843"/>
                  </a:lnTo>
                  <a:lnTo>
                    <a:pt x="16117" y="22420"/>
                  </a:lnTo>
                  <a:lnTo>
                    <a:pt x="14953" y="22016"/>
                  </a:lnTo>
                  <a:lnTo>
                    <a:pt x="13795" y="21630"/>
                  </a:lnTo>
                  <a:lnTo>
                    <a:pt x="12644" y="21263"/>
                  </a:lnTo>
                  <a:lnTo>
                    <a:pt x="11498" y="20914"/>
                  </a:lnTo>
                  <a:lnTo>
                    <a:pt x="10359" y="20583"/>
                  </a:lnTo>
                  <a:lnTo>
                    <a:pt x="9226" y="20272"/>
                  </a:lnTo>
                  <a:lnTo>
                    <a:pt x="8100" y="19978"/>
                  </a:lnTo>
                  <a:lnTo>
                    <a:pt x="6979" y="19704"/>
                  </a:lnTo>
                  <a:lnTo>
                    <a:pt x="5865" y="19447"/>
                  </a:lnTo>
                  <a:lnTo>
                    <a:pt x="10186" y="11421"/>
                  </a:lnTo>
                  <a:lnTo>
                    <a:pt x="11600" y="11748"/>
                  </a:lnTo>
                  <a:lnTo>
                    <a:pt x="13002" y="12113"/>
                  </a:lnTo>
                  <a:lnTo>
                    <a:pt x="14391" y="12514"/>
                  </a:lnTo>
                  <a:lnTo>
                    <a:pt x="15768" y="12952"/>
                  </a:lnTo>
                  <a:lnTo>
                    <a:pt x="17132" y="13428"/>
                  </a:lnTo>
                  <a:lnTo>
                    <a:pt x="18484" y="13940"/>
                  </a:lnTo>
                  <a:lnTo>
                    <a:pt x="19824" y="14490"/>
                  </a:lnTo>
                  <a:lnTo>
                    <a:pt x="21151" y="15076"/>
                  </a:lnTo>
                  <a:lnTo>
                    <a:pt x="22466" y="15700"/>
                  </a:lnTo>
                  <a:lnTo>
                    <a:pt x="23769" y="163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6136133" y="5293378"/>
              <a:ext cx="33647" cy="33647"/>
            </a:xfrm>
            <a:custGeom>
              <a:avLst/>
              <a:pathLst>
                <a:path w="33647" h="33647">
                  <a:moveTo>
                    <a:pt x="0" y="27782"/>
                  </a:moveTo>
                  <a:lnTo>
                    <a:pt x="27782" y="0"/>
                  </a:lnTo>
                  <a:lnTo>
                    <a:pt x="33647" y="5865"/>
                  </a:lnTo>
                  <a:lnTo>
                    <a:pt x="5865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6143542" y="5300478"/>
              <a:ext cx="72543" cy="73469"/>
            </a:xfrm>
            <a:custGeom>
              <a:avLst/>
              <a:pathLst>
                <a:path w="72543" h="73469">
                  <a:moveTo>
                    <a:pt x="0" y="41056"/>
                  </a:moveTo>
                  <a:lnTo>
                    <a:pt x="41056" y="0"/>
                  </a:lnTo>
                  <a:lnTo>
                    <a:pt x="46613" y="5556"/>
                  </a:lnTo>
                  <a:lnTo>
                    <a:pt x="34573" y="17595"/>
                  </a:lnTo>
                  <a:lnTo>
                    <a:pt x="54947" y="37969"/>
                  </a:lnTo>
                  <a:lnTo>
                    <a:pt x="55193" y="38202"/>
                  </a:lnTo>
                  <a:lnTo>
                    <a:pt x="55435" y="38407"/>
                  </a:lnTo>
                  <a:lnTo>
                    <a:pt x="55674" y="38585"/>
                  </a:lnTo>
                  <a:lnTo>
                    <a:pt x="55911" y="38735"/>
                  </a:lnTo>
                  <a:lnTo>
                    <a:pt x="56144" y="38857"/>
                  </a:lnTo>
                  <a:lnTo>
                    <a:pt x="56374" y="38951"/>
                  </a:lnTo>
                  <a:lnTo>
                    <a:pt x="56601" y="39017"/>
                  </a:lnTo>
                  <a:lnTo>
                    <a:pt x="56824" y="39056"/>
                  </a:lnTo>
                  <a:lnTo>
                    <a:pt x="57045" y="39067"/>
                  </a:lnTo>
                  <a:lnTo>
                    <a:pt x="57263" y="39050"/>
                  </a:lnTo>
                  <a:lnTo>
                    <a:pt x="57496" y="38992"/>
                  </a:lnTo>
                  <a:lnTo>
                    <a:pt x="57763" y="38883"/>
                  </a:lnTo>
                  <a:lnTo>
                    <a:pt x="58064" y="38721"/>
                  </a:lnTo>
                  <a:lnTo>
                    <a:pt x="58399" y="38506"/>
                  </a:lnTo>
                  <a:lnTo>
                    <a:pt x="58768" y="38239"/>
                  </a:lnTo>
                  <a:lnTo>
                    <a:pt x="59170" y="37920"/>
                  </a:lnTo>
                  <a:lnTo>
                    <a:pt x="59607" y="37548"/>
                  </a:lnTo>
                  <a:lnTo>
                    <a:pt x="60078" y="37123"/>
                  </a:lnTo>
                  <a:lnTo>
                    <a:pt x="60583" y="36646"/>
                  </a:lnTo>
                  <a:lnTo>
                    <a:pt x="61121" y="36117"/>
                  </a:lnTo>
                  <a:lnTo>
                    <a:pt x="61705" y="35509"/>
                  </a:lnTo>
                  <a:lnTo>
                    <a:pt x="62220" y="34919"/>
                  </a:lnTo>
                  <a:lnTo>
                    <a:pt x="62668" y="34348"/>
                  </a:lnTo>
                  <a:lnTo>
                    <a:pt x="63048" y="33796"/>
                  </a:lnTo>
                  <a:lnTo>
                    <a:pt x="63359" y="33262"/>
                  </a:lnTo>
                  <a:lnTo>
                    <a:pt x="63603" y="32746"/>
                  </a:lnTo>
                  <a:lnTo>
                    <a:pt x="63779" y="32249"/>
                  </a:lnTo>
                  <a:lnTo>
                    <a:pt x="63887" y="31771"/>
                  </a:lnTo>
                  <a:lnTo>
                    <a:pt x="63927" y="31311"/>
                  </a:lnTo>
                  <a:lnTo>
                    <a:pt x="63900" y="30869"/>
                  </a:lnTo>
                  <a:lnTo>
                    <a:pt x="63782" y="30394"/>
                  </a:lnTo>
                  <a:lnTo>
                    <a:pt x="63554" y="29832"/>
                  </a:lnTo>
                  <a:lnTo>
                    <a:pt x="63214" y="29184"/>
                  </a:lnTo>
                  <a:lnTo>
                    <a:pt x="62764" y="28449"/>
                  </a:lnTo>
                  <a:lnTo>
                    <a:pt x="62202" y="27628"/>
                  </a:lnTo>
                  <a:lnTo>
                    <a:pt x="61529" y="26720"/>
                  </a:lnTo>
                  <a:lnTo>
                    <a:pt x="60745" y="25726"/>
                  </a:lnTo>
                  <a:lnTo>
                    <a:pt x="59850" y="24646"/>
                  </a:lnTo>
                  <a:lnTo>
                    <a:pt x="58843" y="23479"/>
                  </a:lnTo>
                  <a:lnTo>
                    <a:pt x="57726" y="22226"/>
                  </a:lnTo>
                  <a:lnTo>
                    <a:pt x="65443" y="18830"/>
                  </a:lnTo>
                  <a:lnTo>
                    <a:pt x="66792" y="20685"/>
                  </a:lnTo>
                  <a:lnTo>
                    <a:pt x="67999" y="22423"/>
                  </a:lnTo>
                  <a:lnTo>
                    <a:pt x="69064" y="24044"/>
                  </a:lnTo>
                  <a:lnTo>
                    <a:pt x="69987" y="25547"/>
                  </a:lnTo>
                  <a:lnTo>
                    <a:pt x="70768" y="26933"/>
                  </a:lnTo>
                  <a:lnTo>
                    <a:pt x="71407" y="28202"/>
                  </a:lnTo>
                  <a:lnTo>
                    <a:pt x="71904" y="29353"/>
                  </a:lnTo>
                  <a:lnTo>
                    <a:pt x="72259" y="30388"/>
                  </a:lnTo>
                  <a:lnTo>
                    <a:pt x="72472" y="31304"/>
                  </a:lnTo>
                  <a:lnTo>
                    <a:pt x="72543" y="32104"/>
                  </a:lnTo>
                  <a:lnTo>
                    <a:pt x="72484" y="32866"/>
                  </a:lnTo>
                  <a:lnTo>
                    <a:pt x="72309" y="33672"/>
                  </a:lnTo>
                  <a:lnTo>
                    <a:pt x="72015" y="34521"/>
                  </a:lnTo>
                  <a:lnTo>
                    <a:pt x="71605" y="35413"/>
                  </a:lnTo>
                  <a:lnTo>
                    <a:pt x="71077" y="36348"/>
                  </a:lnTo>
                  <a:lnTo>
                    <a:pt x="70432" y="37327"/>
                  </a:lnTo>
                  <a:lnTo>
                    <a:pt x="69669" y="38349"/>
                  </a:lnTo>
                  <a:lnTo>
                    <a:pt x="68789" y="39414"/>
                  </a:lnTo>
                  <a:lnTo>
                    <a:pt x="67792" y="40522"/>
                  </a:lnTo>
                  <a:lnTo>
                    <a:pt x="66678" y="41674"/>
                  </a:lnTo>
                  <a:lnTo>
                    <a:pt x="65415" y="42908"/>
                  </a:lnTo>
                  <a:lnTo>
                    <a:pt x="64221" y="44020"/>
                  </a:lnTo>
                  <a:lnTo>
                    <a:pt x="63094" y="45007"/>
                  </a:lnTo>
                  <a:lnTo>
                    <a:pt x="62035" y="45872"/>
                  </a:lnTo>
                  <a:lnTo>
                    <a:pt x="61044" y="46613"/>
                  </a:lnTo>
                  <a:lnTo>
                    <a:pt x="60121" y="47230"/>
                  </a:lnTo>
                  <a:lnTo>
                    <a:pt x="59266" y="47724"/>
                  </a:lnTo>
                  <a:lnTo>
                    <a:pt x="58479" y="48094"/>
                  </a:lnTo>
                  <a:lnTo>
                    <a:pt x="57760" y="48341"/>
                  </a:lnTo>
                  <a:lnTo>
                    <a:pt x="57108" y="48465"/>
                  </a:lnTo>
                  <a:lnTo>
                    <a:pt x="56485" y="48486"/>
                  </a:lnTo>
                  <a:lnTo>
                    <a:pt x="55849" y="48428"/>
                  </a:lnTo>
                  <a:lnTo>
                    <a:pt x="55201" y="48289"/>
                  </a:lnTo>
                  <a:lnTo>
                    <a:pt x="54540" y="48070"/>
                  </a:lnTo>
                  <a:lnTo>
                    <a:pt x="53867" y="47770"/>
                  </a:lnTo>
                  <a:lnTo>
                    <a:pt x="53182" y="47391"/>
                  </a:lnTo>
                  <a:lnTo>
                    <a:pt x="52484" y="46931"/>
                  </a:lnTo>
                  <a:lnTo>
                    <a:pt x="51774" y="46390"/>
                  </a:lnTo>
                  <a:lnTo>
                    <a:pt x="51052" y="45770"/>
                  </a:lnTo>
                  <a:lnTo>
                    <a:pt x="50317" y="45069"/>
                  </a:lnTo>
                  <a:lnTo>
                    <a:pt x="28708" y="23460"/>
                  </a:lnTo>
                  <a:lnTo>
                    <a:pt x="21608" y="30560"/>
                  </a:lnTo>
                  <a:lnTo>
                    <a:pt x="23925" y="33059"/>
                  </a:lnTo>
                  <a:lnTo>
                    <a:pt x="26060" y="35493"/>
                  </a:lnTo>
                  <a:lnTo>
                    <a:pt x="28012" y="37863"/>
                  </a:lnTo>
                  <a:lnTo>
                    <a:pt x="29783" y="40167"/>
                  </a:lnTo>
                  <a:lnTo>
                    <a:pt x="31371" y="42407"/>
                  </a:lnTo>
                  <a:lnTo>
                    <a:pt x="32777" y="44581"/>
                  </a:lnTo>
                  <a:lnTo>
                    <a:pt x="34001" y="46691"/>
                  </a:lnTo>
                  <a:lnTo>
                    <a:pt x="35043" y="48736"/>
                  </a:lnTo>
                  <a:lnTo>
                    <a:pt x="35902" y="50717"/>
                  </a:lnTo>
                  <a:lnTo>
                    <a:pt x="36580" y="52632"/>
                  </a:lnTo>
                  <a:lnTo>
                    <a:pt x="37097" y="54535"/>
                  </a:lnTo>
                  <a:lnTo>
                    <a:pt x="37475" y="56479"/>
                  </a:lnTo>
                  <a:lnTo>
                    <a:pt x="37714" y="58462"/>
                  </a:lnTo>
                  <a:lnTo>
                    <a:pt x="37815" y="60485"/>
                  </a:lnTo>
                  <a:lnTo>
                    <a:pt x="37776" y="62549"/>
                  </a:lnTo>
                  <a:lnTo>
                    <a:pt x="37599" y="64653"/>
                  </a:lnTo>
                  <a:lnTo>
                    <a:pt x="37282" y="66797"/>
                  </a:lnTo>
                  <a:lnTo>
                    <a:pt x="36827" y="68981"/>
                  </a:lnTo>
                  <a:lnTo>
                    <a:pt x="36233" y="71205"/>
                  </a:lnTo>
                  <a:lnTo>
                    <a:pt x="35500" y="73469"/>
                  </a:lnTo>
                  <a:lnTo>
                    <a:pt x="26239" y="72234"/>
                  </a:lnTo>
                  <a:lnTo>
                    <a:pt x="26921" y="70163"/>
                  </a:lnTo>
                  <a:lnTo>
                    <a:pt x="27486" y="68147"/>
                  </a:lnTo>
                  <a:lnTo>
                    <a:pt x="27933" y="66187"/>
                  </a:lnTo>
                  <a:lnTo>
                    <a:pt x="28264" y="64282"/>
                  </a:lnTo>
                  <a:lnTo>
                    <a:pt x="28477" y="62433"/>
                  </a:lnTo>
                  <a:lnTo>
                    <a:pt x="28572" y="60640"/>
                  </a:lnTo>
                  <a:lnTo>
                    <a:pt x="28551" y="58902"/>
                  </a:lnTo>
                  <a:lnTo>
                    <a:pt x="28412" y="57219"/>
                  </a:lnTo>
                  <a:lnTo>
                    <a:pt x="28156" y="55593"/>
                  </a:lnTo>
                  <a:lnTo>
                    <a:pt x="27782" y="54021"/>
                  </a:lnTo>
                  <a:lnTo>
                    <a:pt x="27279" y="52450"/>
                  </a:lnTo>
                  <a:lnTo>
                    <a:pt x="26634" y="50823"/>
                  </a:lnTo>
                  <a:lnTo>
                    <a:pt x="25847" y="49141"/>
                  </a:lnTo>
                  <a:lnTo>
                    <a:pt x="24917" y="47403"/>
                  </a:lnTo>
                  <a:lnTo>
                    <a:pt x="23846" y="45609"/>
                  </a:lnTo>
                  <a:lnTo>
                    <a:pt x="22633" y="43760"/>
                  </a:lnTo>
                  <a:lnTo>
                    <a:pt x="21278" y="41856"/>
                  </a:lnTo>
                  <a:lnTo>
                    <a:pt x="19781" y="39895"/>
                  </a:lnTo>
                  <a:lnTo>
                    <a:pt x="18142" y="37880"/>
                  </a:lnTo>
                  <a:lnTo>
                    <a:pt x="16360" y="35808"/>
                  </a:lnTo>
                  <a:lnTo>
                    <a:pt x="5556" y="466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5937891" y="5666592"/>
              <a:ext cx="129035" cy="128726"/>
            </a:xfrm>
            <a:custGeom>
              <a:avLst/>
              <a:pathLst>
                <a:path w="129035" h="128726">
                  <a:moveTo>
                    <a:pt x="24078" y="27782"/>
                  </a:moveTo>
                  <a:lnTo>
                    <a:pt x="30560" y="21300"/>
                  </a:lnTo>
                  <a:lnTo>
                    <a:pt x="36426" y="29017"/>
                  </a:lnTo>
                  <a:lnTo>
                    <a:pt x="65443" y="0"/>
                  </a:lnTo>
                  <a:lnTo>
                    <a:pt x="71308" y="5865"/>
                  </a:lnTo>
                  <a:lnTo>
                    <a:pt x="41056" y="36117"/>
                  </a:lnTo>
                  <a:lnTo>
                    <a:pt x="47230" y="44760"/>
                  </a:lnTo>
                  <a:lnTo>
                    <a:pt x="68839" y="23152"/>
                  </a:lnTo>
                  <a:lnTo>
                    <a:pt x="111748" y="66061"/>
                  </a:lnTo>
                  <a:lnTo>
                    <a:pt x="123169" y="54639"/>
                  </a:lnTo>
                  <a:lnTo>
                    <a:pt x="129035" y="60504"/>
                  </a:lnTo>
                  <a:lnTo>
                    <a:pt x="60813" y="128726"/>
                  </a:lnTo>
                  <a:lnTo>
                    <a:pt x="54947" y="122861"/>
                  </a:lnTo>
                  <a:lnTo>
                    <a:pt x="65752" y="112056"/>
                  </a:lnTo>
                  <a:lnTo>
                    <a:pt x="22843" y="69147"/>
                  </a:lnTo>
                  <a:lnTo>
                    <a:pt x="40747" y="51243"/>
                  </a:lnTo>
                  <a:lnTo>
                    <a:pt x="34573" y="42600"/>
                  </a:lnTo>
                  <a:lnTo>
                    <a:pt x="5865" y="71308"/>
                  </a:lnTo>
                  <a:lnTo>
                    <a:pt x="0" y="65443"/>
                  </a:lnTo>
                  <a:lnTo>
                    <a:pt x="29943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5972774" y="5701783"/>
              <a:ext cx="39204" cy="39204"/>
            </a:xfrm>
            <a:custGeom>
              <a:avLst/>
              <a:pathLst>
                <a:path w="39204" h="39204">
                  <a:moveTo>
                    <a:pt x="39204" y="5556"/>
                  </a:moveTo>
                  <a:lnTo>
                    <a:pt x="33647" y="0"/>
                  </a:lnTo>
                  <a:lnTo>
                    <a:pt x="0" y="33647"/>
                  </a:lnTo>
                  <a:lnTo>
                    <a:pt x="5556" y="39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983269" y="5712279"/>
              <a:ext cx="38895" cy="38895"/>
            </a:xfrm>
            <a:custGeom>
              <a:avLst/>
              <a:pathLst>
                <a:path w="38895" h="38895">
                  <a:moveTo>
                    <a:pt x="5247" y="38895"/>
                  </a:moveTo>
                  <a:lnTo>
                    <a:pt x="38895" y="5247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993456" y="5722466"/>
              <a:ext cx="39204" cy="39204"/>
            </a:xfrm>
            <a:custGeom>
              <a:avLst/>
              <a:pathLst>
                <a:path w="39204" h="39204">
                  <a:moveTo>
                    <a:pt x="5556" y="39204"/>
                  </a:moveTo>
                  <a:lnTo>
                    <a:pt x="39204" y="5556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6003952" y="5732962"/>
              <a:ext cx="39513" cy="39513"/>
            </a:xfrm>
            <a:custGeom>
              <a:avLst/>
              <a:pathLst>
                <a:path w="39513" h="39513">
                  <a:moveTo>
                    <a:pt x="5865" y="39513"/>
                  </a:moveTo>
                  <a:lnTo>
                    <a:pt x="39513" y="5865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6036056" y="5583861"/>
              <a:ext cx="78717" cy="77482"/>
            </a:xfrm>
            <a:custGeom>
              <a:avLst/>
              <a:pathLst>
                <a:path w="78717" h="77482">
                  <a:moveTo>
                    <a:pt x="36426" y="0"/>
                  </a:moveTo>
                  <a:lnTo>
                    <a:pt x="44452" y="2469"/>
                  </a:lnTo>
                  <a:lnTo>
                    <a:pt x="43069" y="4457"/>
                  </a:lnTo>
                  <a:lnTo>
                    <a:pt x="41636" y="6470"/>
                  </a:lnTo>
                  <a:lnTo>
                    <a:pt x="40155" y="8507"/>
                  </a:lnTo>
                  <a:lnTo>
                    <a:pt x="38624" y="10569"/>
                  </a:lnTo>
                  <a:lnTo>
                    <a:pt x="37043" y="12656"/>
                  </a:lnTo>
                  <a:lnTo>
                    <a:pt x="35413" y="14768"/>
                  </a:lnTo>
                  <a:lnTo>
                    <a:pt x="33734" y="16904"/>
                  </a:lnTo>
                  <a:lnTo>
                    <a:pt x="32005" y="19065"/>
                  </a:lnTo>
                  <a:lnTo>
                    <a:pt x="30227" y="21250"/>
                  </a:lnTo>
                  <a:lnTo>
                    <a:pt x="28400" y="23460"/>
                  </a:lnTo>
                  <a:lnTo>
                    <a:pt x="37660" y="32721"/>
                  </a:lnTo>
                  <a:lnTo>
                    <a:pt x="43526" y="26856"/>
                  </a:lnTo>
                  <a:lnTo>
                    <a:pt x="43149" y="25627"/>
                  </a:lnTo>
                  <a:lnTo>
                    <a:pt x="42760" y="24411"/>
                  </a:lnTo>
                  <a:lnTo>
                    <a:pt x="42359" y="23207"/>
                  </a:lnTo>
                  <a:lnTo>
                    <a:pt x="41945" y="22016"/>
                  </a:lnTo>
                  <a:lnTo>
                    <a:pt x="41519" y="20837"/>
                  </a:lnTo>
                  <a:lnTo>
                    <a:pt x="41081" y="19670"/>
                  </a:lnTo>
                  <a:lnTo>
                    <a:pt x="40630" y="18515"/>
                  </a:lnTo>
                  <a:lnTo>
                    <a:pt x="40167" y="17373"/>
                  </a:lnTo>
                  <a:lnTo>
                    <a:pt x="39692" y="16243"/>
                  </a:lnTo>
                  <a:lnTo>
                    <a:pt x="39204" y="15126"/>
                  </a:lnTo>
                  <a:lnTo>
                    <a:pt x="46921" y="10495"/>
                  </a:lnTo>
                  <a:lnTo>
                    <a:pt x="49700" y="20682"/>
                  </a:lnTo>
                  <a:lnTo>
                    <a:pt x="58343" y="12039"/>
                  </a:lnTo>
                  <a:lnTo>
                    <a:pt x="63900" y="17595"/>
                  </a:lnTo>
                  <a:lnTo>
                    <a:pt x="48156" y="33339"/>
                  </a:lnTo>
                  <a:lnTo>
                    <a:pt x="50934" y="33326"/>
                  </a:lnTo>
                  <a:lnTo>
                    <a:pt x="53713" y="33166"/>
                  </a:lnTo>
                  <a:lnTo>
                    <a:pt x="56491" y="32857"/>
                  </a:lnTo>
                  <a:lnTo>
                    <a:pt x="59269" y="32400"/>
                  </a:lnTo>
                  <a:lnTo>
                    <a:pt x="62047" y="31795"/>
                  </a:lnTo>
                  <a:lnTo>
                    <a:pt x="64826" y="31042"/>
                  </a:lnTo>
                  <a:lnTo>
                    <a:pt x="67604" y="30141"/>
                  </a:lnTo>
                  <a:lnTo>
                    <a:pt x="70382" y="29091"/>
                  </a:lnTo>
                  <a:lnTo>
                    <a:pt x="73161" y="27893"/>
                  </a:lnTo>
                  <a:lnTo>
                    <a:pt x="75939" y="26547"/>
                  </a:lnTo>
                  <a:lnTo>
                    <a:pt x="78717" y="34882"/>
                  </a:lnTo>
                  <a:lnTo>
                    <a:pt x="75429" y="36095"/>
                  </a:lnTo>
                  <a:lnTo>
                    <a:pt x="72111" y="37142"/>
                  </a:lnTo>
                  <a:lnTo>
                    <a:pt x="68762" y="38022"/>
                  </a:lnTo>
                  <a:lnTo>
                    <a:pt x="65381" y="38735"/>
                  </a:lnTo>
                  <a:lnTo>
                    <a:pt x="61970" y="39281"/>
                  </a:lnTo>
                  <a:lnTo>
                    <a:pt x="58528" y="39661"/>
                  </a:lnTo>
                  <a:lnTo>
                    <a:pt x="55055" y="39874"/>
                  </a:lnTo>
                  <a:lnTo>
                    <a:pt x="51552" y="39920"/>
                  </a:lnTo>
                  <a:lnTo>
                    <a:pt x="48017" y="39800"/>
                  </a:lnTo>
                  <a:lnTo>
                    <a:pt x="44452" y="39513"/>
                  </a:lnTo>
                  <a:lnTo>
                    <a:pt x="57726" y="52787"/>
                  </a:lnTo>
                  <a:lnTo>
                    <a:pt x="51860" y="58652"/>
                  </a:lnTo>
                  <a:lnTo>
                    <a:pt x="39513" y="46304"/>
                  </a:lnTo>
                  <a:lnTo>
                    <a:pt x="39695" y="49394"/>
                  </a:lnTo>
                  <a:lnTo>
                    <a:pt x="39747" y="52490"/>
                  </a:lnTo>
                  <a:lnTo>
                    <a:pt x="39670" y="55593"/>
                  </a:lnTo>
                  <a:lnTo>
                    <a:pt x="39463" y="58701"/>
                  </a:lnTo>
                  <a:lnTo>
                    <a:pt x="39127" y="61816"/>
                  </a:lnTo>
                  <a:lnTo>
                    <a:pt x="38661" y="64937"/>
                  </a:lnTo>
                  <a:lnTo>
                    <a:pt x="38065" y="68064"/>
                  </a:lnTo>
                  <a:lnTo>
                    <a:pt x="37339" y="71197"/>
                  </a:lnTo>
                  <a:lnTo>
                    <a:pt x="36484" y="74337"/>
                  </a:lnTo>
                  <a:lnTo>
                    <a:pt x="35500" y="77482"/>
                  </a:lnTo>
                  <a:lnTo>
                    <a:pt x="26856" y="76247"/>
                  </a:lnTo>
                  <a:lnTo>
                    <a:pt x="28026" y="73306"/>
                  </a:lnTo>
                  <a:lnTo>
                    <a:pt x="29066" y="70407"/>
                  </a:lnTo>
                  <a:lnTo>
                    <a:pt x="29977" y="67552"/>
                  </a:lnTo>
                  <a:lnTo>
                    <a:pt x="30758" y="64739"/>
                  </a:lnTo>
                  <a:lnTo>
                    <a:pt x="31409" y="61970"/>
                  </a:lnTo>
                  <a:lnTo>
                    <a:pt x="31931" y="59244"/>
                  </a:lnTo>
                  <a:lnTo>
                    <a:pt x="32323" y="56562"/>
                  </a:lnTo>
                  <a:lnTo>
                    <a:pt x="32585" y="53923"/>
                  </a:lnTo>
                  <a:lnTo>
                    <a:pt x="32718" y="51326"/>
                  </a:lnTo>
                  <a:lnTo>
                    <a:pt x="32721" y="48774"/>
                  </a:lnTo>
                  <a:lnTo>
                    <a:pt x="17904" y="63591"/>
                  </a:lnTo>
                  <a:lnTo>
                    <a:pt x="12347" y="58034"/>
                  </a:lnTo>
                  <a:lnTo>
                    <a:pt x="19447" y="50934"/>
                  </a:lnTo>
                  <a:lnTo>
                    <a:pt x="18771" y="50518"/>
                  </a:lnTo>
                  <a:lnTo>
                    <a:pt x="18101" y="50132"/>
                  </a:lnTo>
                  <a:lnTo>
                    <a:pt x="17438" y="49777"/>
                  </a:lnTo>
                  <a:lnTo>
                    <a:pt x="16780" y="49453"/>
                  </a:lnTo>
                  <a:lnTo>
                    <a:pt x="16129" y="49159"/>
                  </a:lnTo>
                  <a:lnTo>
                    <a:pt x="15484" y="48897"/>
                  </a:lnTo>
                  <a:lnTo>
                    <a:pt x="14845" y="48665"/>
                  </a:lnTo>
                  <a:lnTo>
                    <a:pt x="14212" y="48465"/>
                  </a:lnTo>
                  <a:lnTo>
                    <a:pt x="13585" y="48295"/>
                  </a:lnTo>
                  <a:lnTo>
                    <a:pt x="12965" y="48156"/>
                  </a:lnTo>
                  <a:lnTo>
                    <a:pt x="15434" y="40747"/>
                  </a:lnTo>
                  <a:lnTo>
                    <a:pt x="16428" y="41007"/>
                  </a:lnTo>
                  <a:lnTo>
                    <a:pt x="17435" y="41291"/>
                  </a:lnTo>
                  <a:lnTo>
                    <a:pt x="18453" y="41599"/>
                  </a:lnTo>
                  <a:lnTo>
                    <a:pt x="19484" y="41933"/>
                  </a:lnTo>
                  <a:lnTo>
                    <a:pt x="20528" y="42291"/>
                  </a:lnTo>
                  <a:lnTo>
                    <a:pt x="21584" y="42674"/>
                  </a:lnTo>
                  <a:lnTo>
                    <a:pt x="22652" y="43081"/>
                  </a:lnTo>
                  <a:lnTo>
                    <a:pt x="23732" y="43513"/>
                  </a:lnTo>
                  <a:lnTo>
                    <a:pt x="24825" y="43970"/>
                  </a:lnTo>
                  <a:lnTo>
                    <a:pt x="25930" y="44452"/>
                  </a:lnTo>
                  <a:lnTo>
                    <a:pt x="31795" y="38587"/>
                  </a:lnTo>
                  <a:lnTo>
                    <a:pt x="22843" y="29634"/>
                  </a:lnTo>
                  <a:lnTo>
                    <a:pt x="21411" y="31307"/>
                  </a:lnTo>
                  <a:lnTo>
                    <a:pt x="19954" y="32993"/>
                  </a:lnTo>
                  <a:lnTo>
                    <a:pt x="18472" y="34691"/>
                  </a:lnTo>
                  <a:lnTo>
                    <a:pt x="16965" y="36401"/>
                  </a:lnTo>
                  <a:lnTo>
                    <a:pt x="15434" y="38123"/>
                  </a:lnTo>
                  <a:lnTo>
                    <a:pt x="13878" y="39858"/>
                  </a:lnTo>
                  <a:lnTo>
                    <a:pt x="12298" y="41606"/>
                  </a:lnTo>
                  <a:lnTo>
                    <a:pt x="10693" y="43365"/>
                  </a:lnTo>
                  <a:lnTo>
                    <a:pt x="9063" y="45137"/>
                  </a:lnTo>
                  <a:lnTo>
                    <a:pt x="7408" y="46921"/>
                  </a:lnTo>
                  <a:lnTo>
                    <a:pt x="0" y="43217"/>
                  </a:lnTo>
                  <a:lnTo>
                    <a:pt x="3976" y="39173"/>
                  </a:lnTo>
                  <a:lnTo>
                    <a:pt x="7877" y="35067"/>
                  </a:lnTo>
                  <a:lnTo>
                    <a:pt x="11705" y="30900"/>
                  </a:lnTo>
                  <a:lnTo>
                    <a:pt x="15459" y="26671"/>
                  </a:lnTo>
                  <a:lnTo>
                    <a:pt x="19139" y="22380"/>
                  </a:lnTo>
                  <a:lnTo>
                    <a:pt x="22744" y="18027"/>
                  </a:lnTo>
                  <a:lnTo>
                    <a:pt x="26276" y="13613"/>
                  </a:lnTo>
                  <a:lnTo>
                    <a:pt x="29733" y="9137"/>
                  </a:lnTo>
                  <a:lnTo>
                    <a:pt x="33116" y="45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6073100" y="5621214"/>
              <a:ext cx="72234" cy="72234"/>
            </a:xfrm>
            <a:custGeom>
              <a:avLst/>
              <a:pathLst>
                <a:path w="72234" h="72234">
                  <a:moveTo>
                    <a:pt x="62665" y="33339"/>
                  </a:moveTo>
                  <a:lnTo>
                    <a:pt x="33647" y="62356"/>
                  </a:lnTo>
                  <a:lnTo>
                    <a:pt x="37660" y="66369"/>
                  </a:lnTo>
                  <a:lnTo>
                    <a:pt x="31795" y="72234"/>
                  </a:lnTo>
                  <a:lnTo>
                    <a:pt x="0" y="40439"/>
                  </a:lnTo>
                  <a:lnTo>
                    <a:pt x="40439" y="0"/>
                  </a:lnTo>
                  <a:lnTo>
                    <a:pt x="72234" y="31795"/>
                  </a:lnTo>
                  <a:lnTo>
                    <a:pt x="66678" y="373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6083904" y="5649614"/>
              <a:ext cx="17595" cy="17595"/>
            </a:xfrm>
            <a:custGeom>
              <a:avLst/>
              <a:pathLst>
                <a:path w="17595" h="17595">
                  <a:moveTo>
                    <a:pt x="11113" y="0"/>
                  </a:moveTo>
                  <a:lnTo>
                    <a:pt x="0" y="11113"/>
                  </a:lnTo>
                  <a:lnTo>
                    <a:pt x="6482" y="17595"/>
                  </a:lnTo>
                  <a:lnTo>
                    <a:pt x="17595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6100574" y="5631709"/>
              <a:ext cx="18830" cy="18830"/>
            </a:xfrm>
            <a:custGeom>
              <a:avLst/>
              <a:pathLst>
                <a:path w="18830" h="18830">
                  <a:moveTo>
                    <a:pt x="6482" y="18830"/>
                  </a:moveTo>
                  <a:lnTo>
                    <a:pt x="18830" y="6482"/>
                  </a:lnTo>
                  <a:lnTo>
                    <a:pt x="12347" y="0"/>
                  </a:lnTo>
                  <a:lnTo>
                    <a:pt x="0" y="123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6095017" y="5660727"/>
              <a:ext cx="17595" cy="17595"/>
            </a:xfrm>
            <a:custGeom>
              <a:avLst/>
              <a:pathLst>
                <a:path w="17595" h="17595">
                  <a:moveTo>
                    <a:pt x="11113" y="0"/>
                  </a:moveTo>
                  <a:lnTo>
                    <a:pt x="0" y="11113"/>
                  </a:lnTo>
                  <a:lnTo>
                    <a:pt x="6482" y="17595"/>
                  </a:lnTo>
                  <a:lnTo>
                    <a:pt x="17595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6111687" y="5642822"/>
              <a:ext cx="18830" cy="18830"/>
            </a:xfrm>
            <a:custGeom>
              <a:avLst/>
              <a:pathLst>
                <a:path w="18830" h="18830">
                  <a:moveTo>
                    <a:pt x="6482" y="18830"/>
                  </a:moveTo>
                  <a:lnTo>
                    <a:pt x="18830" y="6482"/>
                  </a:lnTo>
                  <a:lnTo>
                    <a:pt x="12347" y="0"/>
                  </a:lnTo>
                  <a:lnTo>
                    <a:pt x="0" y="123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6015374" y="5635105"/>
              <a:ext cx="73986" cy="82113"/>
            </a:xfrm>
            <a:custGeom>
              <a:avLst/>
              <a:pathLst>
                <a:path w="73986" h="82113">
                  <a:moveTo>
                    <a:pt x="5556" y="26239"/>
                  </a:moveTo>
                  <a:lnTo>
                    <a:pt x="12965" y="18830"/>
                  </a:lnTo>
                  <a:lnTo>
                    <a:pt x="0" y="5865"/>
                  </a:lnTo>
                  <a:lnTo>
                    <a:pt x="5865" y="0"/>
                  </a:lnTo>
                  <a:lnTo>
                    <a:pt x="18830" y="12965"/>
                  </a:lnTo>
                  <a:lnTo>
                    <a:pt x="26239" y="5556"/>
                  </a:lnTo>
                  <a:lnTo>
                    <a:pt x="32104" y="11421"/>
                  </a:lnTo>
                  <a:lnTo>
                    <a:pt x="24695" y="18830"/>
                  </a:lnTo>
                  <a:lnTo>
                    <a:pt x="40130" y="34265"/>
                  </a:lnTo>
                  <a:lnTo>
                    <a:pt x="42600" y="25004"/>
                  </a:lnTo>
                  <a:lnTo>
                    <a:pt x="49391" y="29326"/>
                  </a:lnTo>
                  <a:lnTo>
                    <a:pt x="49200" y="30499"/>
                  </a:lnTo>
                  <a:lnTo>
                    <a:pt x="48996" y="31672"/>
                  </a:lnTo>
                  <a:lnTo>
                    <a:pt x="48780" y="32845"/>
                  </a:lnTo>
                  <a:lnTo>
                    <a:pt x="48551" y="34018"/>
                  </a:lnTo>
                  <a:lnTo>
                    <a:pt x="48310" y="35191"/>
                  </a:lnTo>
                  <a:lnTo>
                    <a:pt x="48057" y="36364"/>
                  </a:lnTo>
                  <a:lnTo>
                    <a:pt x="47792" y="37537"/>
                  </a:lnTo>
                  <a:lnTo>
                    <a:pt x="47514" y="38710"/>
                  </a:lnTo>
                  <a:lnTo>
                    <a:pt x="47224" y="39883"/>
                  </a:lnTo>
                  <a:lnTo>
                    <a:pt x="46921" y="41056"/>
                  </a:lnTo>
                  <a:lnTo>
                    <a:pt x="68839" y="62974"/>
                  </a:lnTo>
                  <a:lnTo>
                    <a:pt x="69723" y="63883"/>
                  </a:lnTo>
                  <a:lnTo>
                    <a:pt x="70524" y="64758"/>
                  </a:lnTo>
                  <a:lnTo>
                    <a:pt x="71242" y="65599"/>
                  </a:lnTo>
                  <a:lnTo>
                    <a:pt x="71876" y="66406"/>
                  </a:lnTo>
                  <a:lnTo>
                    <a:pt x="72427" y="67180"/>
                  </a:lnTo>
                  <a:lnTo>
                    <a:pt x="72895" y="67919"/>
                  </a:lnTo>
                  <a:lnTo>
                    <a:pt x="73279" y="68624"/>
                  </a:lnTo>
                  <a:lnTo>
                    <a:pt x="73580" y="69296"/>
                  </a:lnTo>
                  <a:lnTo>
                    <a:pt x="73798" y="69933"/>
                  </a:lnTo>
                  <a:lnTo>
                    <a:pt x="73932" y="70537"/>
                  </a:lnTo>
                  <a:lnTo>
                    <a:pt x="73986" y="71128"/>
                  </a:lnTo>
                  <a:lnTo>
                    <a:pt x="73963" y="71728"/>
                  </a:lnTo>
                  <a:lnTo>
                    <a:pt x="73863" y="72338"/>
                  </a:lnTo>
                  <a:lnTo>
                    <a:pt x="73685" y="72957"/>
                  </a:lnTo>
                  <a:lnTo>
                    <a:pt x="73431" y="73585"/>
                  </a:lnTo>
                  <a:lnTo>
                    <a:pt x="73099" y="74222"/>
                  </a:lnTo>
                  <a:lnTo>
                    <a:pt x="72690" y="74869"/>
                  </a:lnTo>
                  <a:lnTo>
                    <a:pt x="72204" y="75525"/>
                  </a:lnTo>
                  <a:lnTo>
                    <a:pt x="71640" y="76190"/>
                  </a:lnTo>
                  <a:lnTo>
                    <a:pt x="71000" y="76865"/>
                  </a:lnTo>
                  <a:lnTo>
                    <a:pt x="70379" y="77473"/>
                  </a:lnTo>
                  <a:lnTo>
                    <a:pt x="69753" y="78063"/>
                  </a:lnTo>
                  <a:lnTo>
                    <a:pt x="69120" y="78634"/>
                  </a:lnTo>
                  <a:lnTo>
                    <a:pt x="68481" y="79186"/>
                  </a:lnTo>
                  <a:lnTo>
                    <a:pt x="67836" y="79720"/>
                  </a:lnTo>
                  <a:lnTo>
                    <a:pt x="67184" y="80236"/>
                  </a:lnTo>
                  <a:lnTo>
                    <a:pt x="66527" y="80733"/>
                  </a:lnTo>
                  <a:lnTo>
                    <a:pt x="65863" y="81211"/>
                  </a:lnTo>
                  <a:lnTo>
                    <a:pt x="65193" y="81671"/>
                  </a:lnTo>
                  <a:lnTo>
                    <a:pt x="64517" y="82113"/>
                  </a:lnTo>
                  <a:lnTo>
                    <a:pt x="57108" y="77791"/>
                  </a:lnTo>
                  <a:lnTo>
                    <a:pt x="57902" y="77232"/>
                  </a:lnTo>
                  <a:lnTo>
                    <a:pt x="58676" y="76667"/>
                  </a:lnTo>
                  <a:lnTo>
                    <a:pt x="59433" y="76096"/>
                  </a:lnTo>
                  <a:lnTo>
                    <a:pt x="60171" y="75519"/>
                  </a:lnTo>
                  <a:lnTo>
                    <a:pt x="60890" y="74936"/>
                  </a:lnTo>
                  <a:lnTo>
                    <a:pt x="61591" y="74346"/>
                  </a:lnTo>
                  <a:lnTo>
                    <a:pt x="62273" y="73750"/>
                  </a:lnTo>
                  <a:lnTo>
                    <a:pt x="62937" y="73148"/>
                  </a:lnTo>
                  <a:lnTo>
                    <a:pt x="63582" y="72540"/>
                  </a:lnTo>
                  <a:lnTo>
                    <a:pt x="64208" y="71926"/>
                  </a:lnTo>
                  <a:lnTo>
                    <a:pt x="64347" y="71713"/>
                  </a:lnTo>
                  <a:lnTo>
                    <a:pt x="64394" y="71444"/>
                  </a:lnTo>
                  <a:lnTo>
                    <a:pt x="64347" y="71120"/>
                  </a:lnTo>
                  <a:lnTo>
                    <a:pt x="64208" y="70740"/>
                  </a:lnTo>
                  <a:lnTo>
                    <a:pt x="63977" y="70305"/>
                  </a:lnTo>
                  <a:lnTo>
                    <a:pt x="63653" y="69814"/>
                  </a:lnTo>
                  <a:lnTo>
                    <a:pt x="63236" y="69268"/>
                  </a:lnTo>
                  <a:lnTo>
                    <a:pt x="62727" y="68666"/>
                  </a:lnTo>
                  <a:lnTo>
                    <a:pt x="62125" y="68008"/>
                  </a:lnTo>
                  <a:lnTo>
                    <a:pt x="61430" y="67295"/>
                  </a:lnTo>
                  <a:lnTo>
                    <a:pt x="44143" y="50008"/>
                  </a:lnTo>
                  <a:lnTo>
                    <a:pt x="43890" y="50996"/>
                  </a:lnTo>
                  <a:lnTo>
                    <a:pt x="43624" y="51984"/>
                  </a:lnTo>
                  <a:lnTo>
                    <a:pt x="43347" y="52972"/>
                  </a:lnTo>
                  <a:lnTo>
                    <a:pt x="43056" y="53960"/>
                  </a:lnTo>
                  <a:lnTo>
                    <a:pt x="42754" y="54947"/>
                  </a:lnTo>
                  <a:lnTo>
                    <a:pt x="42439" y="55935"/>
                  </a:lnTo>
                  <a:lnTo>
                    <a:pt x="42112" y="56923"/>
                  </a:lnTo>
                  <a:lnTo>
                    <a:pt x="41772" y="57911"/>
                  </a:lnTo>
                  <a:lnTo>
                    <a:pt x="41420" y="58899"/>
                  </a:lnTo>
                  <a:lnTo>
                    <a:pt x="41056" y="59887"/>
                  </a:lnTo>
                  <a:lnTo>
                    <a:pt x="32413" y="55565"/>
                  </a:lnTo>
                  <a:lnTo>
                    <a:pt x="32959" y="54271"/>
                  </a:lnTo>
                  <a:lnTo>
                    <a:pt x="33487" y="52984"/>
                  </a:lnTo>
                  <a:lnTo>
                    <a:pt x="33996" y="51703"/>
                  </a:lnTo>
                  <a:lnTo>
                    <a:pt x="34487" y="50428"/>
                  </a:lnTo>
                  <a:lnTo>
                    <a:pt x="34959" y="49159"/>
                  </a:lnTo>
                  <a:lnTo>
                    <a:pt x="35413" y="47897"/>
                  </a:lnTo>
                  <a:lnTo>
                    <a:pt x="35848" y="46640"/>
                  </a:lnTo>
                  <a:lnTo>
                    <a:pt x="36265" y="45390"/>
                  </a:lnTo>
                  <a:lnTo>
                    <a:pt x="36663" y="44146"/>
                  </a:lnTo>
                  <a:lnTo>
                    <a:pt x="37043" y="42908"/>
                  </a:lnTo>
                  <a:lnTo>
                    <a:pt x="18830" y="24695"/>
                  </a:lnTo>
                  <a:lnTo>
                    <a:pt x="1142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6095635" y="5508231"/>
              <a:ext cx="73161" cy="73161"/>
            </a:xfrm>
            <a:custGeom>
              <a:avLst/>
              <a:pathLst>
                <a:path w="73161" h="73161">
                  <a:moveTo>
                    <a:pt x="4630" y="47847"/>
                  </a:moveTo>
                  <a:lnTo>
                    <a:pt x="10804" y="41674"/>
                  </a:lnTo>
                  <a:lnTo>
                    <a:pt x="18213" y="49082"/>
                  </a:lnTo>
                  <a:lnTo>
                    <a:pt x="30560" y="36734"/>
                  </a:lnTo>
                  <a:lnTo>
                    <a:pt x="22843" y="29017"/>
                  </a:lnTo>
                  <a:lnTo>
                    <a:pt x="29017" y="22843"/>
                  </a:lnTo>
                  <a:lnTo>
                    <a:pt x="36734" y="30560"/>
                  </a:lnTo>
                  <a:lnTo>
                    <a:pt x="48774" y="18521"/>
                  </a:lnTo>
                  <a:lnTo>
                    <a:pt x="41056" y="10804"/>
                  </a:lnTo>
                  <a:lnTo>
                    <a:pt x="47230" y="4630"/>
                  </a:lnTo>
                  <a:lnTo>
                    <a:pt x="54947" y="12347"/>
                  </a:lnTo>
                  <a:lnTo>
                    <a:pt x="67295" y="0"/>
                  </a:lnTo>
                  <a:lnTo>
                    <a:pt x="73161" y="5865"/>
                  </a:lnTo>
                  <a:lnTo>
                    <a:pt x="60813" y="18213"/>
                  </a:lnTo>
                  <a:lnTo>
                    <a:pt x="70382" y="27782"/>
                  </a:lnTo>
                  <a:lnTo>
                    <a:pt x="64208" y="33956"/>
                  </a:lnTo>
                  <a:lnTo>
                    <a:pt x="54639" y="24387"/>
                  </a:lnTo>
                  <a:lnTo>
                    <a:pt x="42600" y="36426"/>
                  </a:lnTo>
                  <a:lnTo>
                    <a:pt x="51860" y="45687"/>
                  </a:lnTo>
                  <a:lnTo>
                    <a:pt x="45687" y="51860"/>
                  </a:lnTo>
                  <a:lnTo>
                    <a:pt x="36426" y="42600"/>
                  </a:lnTo>
                  <a:lnTo>
                    <a:pt x="24078" y="54947"/>
                  </a:lnTo>
                  <a:lnTo>
                    <a:pt x="33647" y="64517"/>
                  </a:lnTo>
                  <a:lnTo>
                    <a:pt x="27473" y="70691"/>
                  </a:lnTo>
                  <a:lnTo>
                    <a:pt x="17904" y="61121"/>
                  </a:lnTo>
                  <a:lnTo>
                    <a:pt x="5865" y="73161"/>
                  </a:lnTo>
                  <a:lnTo>
                    <a:pt x="0" y="67295"/>
                  </a:lnTo>
                  <a:lnTo>
                    <a:pt x="12039" y="552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6113231" y="5526135"/>
              <a:ext cx="81804" cy="82113"/>
            </a:xfrm>
            <a:custGeom>
              <a:avLst/>
              <a:pathLst>
                <a:path w="81804" h="82113">
                  <a:moveTo>
                    <a:pt x="67604" y="0"/>
                  </a:moveTo>
                  <a:lnTo>
                    <a:pt x="81804" y="14200"/>
                  </a:lnTo>
                  <a:lnTo>
                    <a:pt x="75630" y="20373"/>
                  </a:lnTo>
                  <a:lnTo>
                    <a:pt x="66987" y="11730"/>
                  </a:lnTo>
                  <a:lnTo>
                    <a:pt x="11730" y="66987"/>
                  </a:lnTo>
                  <a:lnTo>
                    <a:pt x="20682" y="75939"/>
                  </a:lnTo>
                  <a:lnTo>
                    <a:pt x="14508" y="82113"/>
                  </a:lnTo>
                  <a:lnTo>
                    <a:pt x="0" y="67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6136691" y="5550522"/>
              <a:ext cx="71617" cy="75630"/>
            </a:xfrm>
            <a:custGeom>
              <a:avLst/>
              <a:pathLst>
                <a:path w="71617" h="75630">
                  <a:moveTo>
                    <a:pt x="50626" y="0"/>
                  </a:moveTo>
                  <a:lnTo>
                    <a:pt x="67913" y="17286"/>
                  </a:lnTo>
                  <a:lnTo>
                    <a:pt x="68617" y="18027"/>
                  </a:lnTo>
                  <a:lnTo>
                    <a:pt x="69246" y="18768"/>
                  </a:lnTo>
                  <a:lnTo>
                    <a:pt x="69802" y="19509"/>
                  </a:lnTo>
                  <a:lnTo>
                    <a:pt x="70283" y="20250"/>
                  </a:lnTo>
                  <a:lnTo>
                    <a:pt x="70691" y="20991"/>
                  </a:lnTo>
                  <a:lnTo>
                    <a:pt x="71024" y="21732"/>
                  </a:lnTo>
                  <a:lnTo>
                    <a:pt x="71284" y="22473"/>
                  </a:lnTo>
                  <a:lnTo>
                    <a:pt x="71469" y="23213"/>
                  </a:lnTo>
                  <a:lnTo>
                    <a:pt x="71580" y="23954"/>
                  </a:lnTo>
                  <a:lnTo>
                    <a:pt x="71617" y="24695"/>
                  </a:lnTo>
                  <a:lnTo>
                    <a:pt x="71577" y="25439"/>
                  </a:lnTo>
                  <a:lnTo>
                    <a:pt x="71457" y="26189"/>
                  </a:lnTo>
                  <a:lnTo>
                    <a:pt x="71256" y="26946"/>
                  </a:lnTo>
                  <a:lnTo>
                    <a:pt x="70975" y="27708"/>
                  </a:lnTo>
                  <a:lnTo>
                    <a:pt x="70614" y="28477"/>
                  </a:lnTo>
                  <a:lnTo>
                    <a:pt x="70172" y="29252"/>
                  </a:lnTo>
                  <a:lnTo>
                    <a:pt x="69651" y="30033"/>
                  </a:lnTo>
                  <a:lnTo>
                    <a:pt x="69049" y="30820"/>
                  </a:lnTo>
                  <a:lnTo>
                    <a:pt x="68366" y="31613"/>
                  </a:lnTo>
                  <a:lnTo>
                    <a:pt x="67604" y="32413"/>
                  </a:lnTo>
                  <a:lnTo>
                    <a:pt x="66906" y="33098"/>
                  </a:lnTo>
                  <a:lnTo>
                    <a:pt x="66172" y="33796"/>
                  </a:lnTo>
                  <a:lnTo>
                    <a:pt x="65400" y="34506"/>
                  </a:lnTo>
                  <a:lnTo>
                    <a:pt x="64591" y="35228"/>
                  </a:lnTo>
                  <a:lnTo>
                    <a:pt x="63745" y="35963"/>
                  </a:lnTo>
                  <a:lnTo>
                    <a:pt x="62862" y="36710"/>
                  </a:lnTo>
                  <a:lnTo>
                    <a:pt x="61943" y="37469"/>
                  </a:lnTo>
                  <a:lnTo>
                    <a:pt x="60986" y="38241"/>
                  </a:lnTo>
                  <a:lnTo>
                    <a:pt x="59992" y="39025"/>
                  </a:lnTo>
                  <a:lnTo>
                    <a:pt x="58960" y="39821"/>
                  </a:lnTo>
                  <a:lnTo>
                    <a:pt x="51552" y="35500"/>
                  </a:lnTo>
                  <a:lnTo>
                    <a:pt x="52873" y="34413"/>
                  </a:lnTo>
                  <a:lnTo>
                    <a:pt x="54120" y="33376"/>
                  </a:lnTo>
                  <a:lnTo>
                    <a:pt x="55293" y="32388"/>
                  </a:lnTo>
                  <a:lnTo>
                    <a:pt x="56392" y="31449"/>
                  </a:lnTo>
                  <a:lnTo>
                    <a:pt x="57417" y="30560"/>
                  </a:lnTo>
                  <a:lnTo>
                    <a:pt x="58368" y="29721"/>
                  </a:lnTo>
                  <a:lnTo>
                    <a:pt x="59244" y="28931"/>
                  </a:lnTo>
                  <a:lnTo>
                    <a:pt x="60047" y="28190"/>
                  </a:lnTo>
                  <a:lnTo>
                    <a:pt x="60776" y="27498"/>
                  </a:lnTo>
                  <a:lnTo>
                    <a:pt x="61430" y="26856"/>
                  </a:lnTo>
                  <a:lnTo>
                    <a:pt x="61868" y="26356"/>
                  </a:lnTo>
                  <a:lnTo>
                    <a:pt x="62196" y="25844"/>
                  </a:lnTo>
                  <a:lnTo>
                    <a:pt x="62412" y="25319"/>
                  </a:lnTo>
                  <a:lnTo>
                    <a:pt x="62517" y="24782"/>
                  </a:lnTo>
                  <a:lnTo>
                    <a:pt x="62511" y="24232"/>
                  </a:lnTo>
                  <a:lnTo>
                    <a:pt x="62393" y="23670"/>
                  </a:lnTo>
                  <a:lnTo>
                    <a:pt x="62165" y="23096"/>
                  </a:lnTo>
                  <a:lnTo>
                    <a:pt x="61825" y="22510"/>
                  </a:lnTo>
                  <a:lnTo>
                    <a:pt x="61374" y="21911"/>
                  </a:lnTo>
                  <a:lnTo>
                    <a:pt x="60813" y="21300"/>
                  </a:lnTo>
                  <a:lnTo>
                    <a:pt x="50626" y="11113"/>
                  </a:lnTo>
                  <a:lnTo>
                    <a:pt x="34265" y="27473"/>
                  </a:lnTo>
                  <a:lnTo>
                    <a:pt x="59578" y="52787"/>
                  </a:lnTo>
                  <a:lnTo>
                    <a:pt x="53404" y="58960"/>
                  </a:lnTo>
                  <a:lnTo>
                    <a:pt x="28091" y="33647"/>
                  </a:lnTo>
                  <a:lnTo>
                    <a:pt x="11730" y="50008"/>
                  </a:lnTo>
                  <a:lnTo>
                    <a:pt x="31178" y="69456"/>
                  </a:lnTo>
                  <a:lnTo>
                    <a:pt x="25004" y="75630"/>
                  </a:lnTo>
                  <a:lnTo>
                    <a:pt x="0" y="50626"/>
                  </a:lnTo>
                  <a:lnTo>
                    <a:pt x="22534" y="28091"/>
                  </a:lnTo>
                  <a:lnTo>
                    <a:pt x="15126" y="20682"/>
                  </a:lnTo>
                  <a:lnTo>
                    <a:pt x="21300" y="14508"/>
                  </a:lnTo>
                  <a:lnTo>
                    <a:pt x="28708" y="219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6185465" y="5469335"/>
              <a:ext cx="31178" cy="42908"/>
            </a:xfrm>
            <a:custGeom>
              <a:avLst/>
              <a:pathLst>
                <a:path w="31178" h="42908">
                  <a:moveTo>
                    <a:pt x="11113" y="28091"/>
                  </a:moveTo>
                  <a:lnTo>
                    <a:pt x="10983" y="29795"/>
                  </a:lnTo>
                  <a:lnTo>
                    <a:pt x="10841" y="31449"/>
                  </a:lnTo>
                  <a:lnTo>
                    <a:pt x="10687" y="33055"/>
                  </a:lnTo>
                  <a:lnTo>
                    <a:pt x="10520" y="34611"/>
                  </a:lnTo>
                  <a:lnTo>
                    <a:pt x="10341" y="36117"/>
                  </a:lnTo>
                  <a:lnTo>
                    <a:pt x="10149" y="37574"/>
                  </a:lnTo>
                  <a:lnTo>
                    <a:pt x="9946" y="38982"/>
                  </a:lnTo>
                  <a:lnTo>
                    <a:pt x="9730" y="40340"/>
                  </a:lnTo>
                  <a:lnTo>
                    <a:pt x="9501" y="41649"/>
                  </a:lnTo>
                  <a:lnTo>
                    <a:pt x="9260" y="42908"/>
                  </a:lnTo>
                  <a:lnTo>
                    <a:pt x="308" y="40747"/>
                  </a:lnTo>
                  <a:lnTo>
                    <a:pt x="1027" y="37071"/>
                  </a:lnTo>
                  <a:lnTo>
                    <a:pt x="1580" y="33326"/>
                  </a:lnTo>
                  <a:lnTo>
                    <a:pt x="1966" y="29514"/>
                  </a:lnTo>
                  <a:lnTo>
                    <a:pt x="2185" y="25634"/>
                  </a:lnTo>
                  <a:lnTo>
                    <a:pt x="2238" y="21685"/>
                  </a:lnTo>
                  <a:lnTo>
                    <a:pt x="2123" y="17669"/>
                  </a:lnTo>
                  <a:lnTo>
                    <a:pt x="1842" y="13585"/>
                  </a:lnTo>
                  <a:lnTo>
                    <a:pt x="1395" y="9433"/>
                  </a:lnTo>
                  <a:lnTo>
                    <a:pt x="781" y="5213"/>
                  </a:lnTo>
                  <a:lnTo>
                    <a:pt x="0" y="926"/>
                  </a:lnTo>
                  <a:lnTo>
                    <a:pt x="8334" y="0"/>
                  </a:lnTo>
                  <a:lnTo>
                    <a:pt x="8692" y="1487"/>
                  </a:lnTo>
                  <a:lnTo>
                    <a:pt x="9026" y="2988"/>
                  </a:lnTo>
                  <a:lnTo>
                    <a:pt x="9334" y="4500"/>
                  </a:lnTo>
                  <a:lnTo>
                    <a:pt x="9618" y="6025"/>
                  </a:lnTo>
                  <a:lnTo>
                    <a:pt x="9878" y="7563"/>
                  </a:lnTo>
                  <a:lnTo>
                    <a:pt x="10112" y="9112"/>
                  </a:lnTo>
                  <a:lnTo>
                    <a:pt x="10322" y="10674"/>
                  </a:lnTo>
                  <a:lnTo>
                    <a:pt x="10508" y="12249"/>
                  </a:lnTo>
                  <a:lnTo>
                    <a:pt x="10668" y="13835"/>
                  </a:lnTo>
                  <a:lnTo>
                    <a:pt x="10804" y="15434"/>
                  </a:lnTo>
                  <a:lnTo>
                    <a:pt x="31178" y="35808"/>
                  </a:lnTo>
                  <a:lnTo>
                    <a:pt x="25004" y="419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6202752" y="5431674"/>
              <a:ext cx="59808" cy="56491"/>
            </a:xfrm>
            <a:custGeom>
              <a:avLst/>
              <a:pathLst>
                <a:path w="59808" h="56491">
                  <a:moveTo>
                    <a:pt x="0" y="26239"/>
                  </a:moveTo>
                  <a:lnTo>
                    <a:pt x="6173" y="20065"/>
                  </a:lnTo>
                  <a:lnTo>
                    <a:pt x="16669" y="30560"/>
                  </a:lnTo>
                  <a:lnTo>
                    <a:pt x="18469" y="27254"/>
                  </a:lnTo>
                  <a:lnTo>
                    <a:pt x="20164" y="24004"/>
                  </a:lnTo>
                  <a:lnTo>
                    <a:pt x="21753" y="20809"/>
                  </a:lnTo>
                  <a:lnTo>
                    <a:pt x="23238" y="17669"/>
                  </a:lnTo>
                  <a:lnTo>
                    <a:pt x="24618" y="14585"/>
                  </a:lnTo>
                  <a:lnTo>
                    <a:pt x="25893" y="11557"/>
                  </a:lnTo>
                  <a:lnTo>
                    <a:pt x="27063" y="8584"/>
                  </a:lnTo>
                  <a:lnTo>
                    <a:pt x="28128" y="5667"/>
                  </a:lnTo>
                  <a:lnTo>
                    <a:pt x="29088" y="2806"/>
                  </a:lnTo>
                  <a:lnTo>
                    <a:pt x="29943" y="0"/>
                  </a:lnTo>
                  <a:lnTo>
                    <a:pt x="38278" y="308"/>
                  </a:lnTo>
                  <a:lnTo>
                    <a:pt x="37234" y="3784"/>
                  </a:lnTo>
                  <a:lnTo>
                    <a:pt x="36080" y="7297"/>
                  </a:lnTo>
                  <a:lnTo>
                    <a:pt x="34814" y="10847"/>
                  </a:lnTo>
                  <a:lnTo>
                    <a:pt x="33437" y="14434"/>
                  </a:lnTo>
                  <a:lnTo>
                    <a:pt x="31950" y="18058"/>
                  </a:lnTo>
                  <a:lnTo>
                    <a:pt x="30351" y="21719"/>
                  </a:lnTo>
                  <a:lnTo>
                    <a:pt x="28640" y="25418"/>
                  </a:lnTo>
                  <a:lnTo>
                    <a:pt x="26819" y="29153"/>
                  </a:lnTo>
                  <a:lnTo>
                    <a:pt x="24887" y="32925"/>
                  </a:lnTo>
                  <a:lnTo>
                    <a:pt x="22843" y="36734"/>
                  </a:lnTo>
                  <a:lnTo>
                    <a:pt x="27782" y="41674"/>
                  </a:lnTo>
                  <a:lnTo>
                    <a:pt x="27980" y="41840"/>
                  </a:lnTo>
                  <a:lnTo>
                    <a:pt x="28202" y="41970"/>
                  </a:lnTo>
                  <a:lnTo>
                    <a:pt x="28449" y="42062"/>
                  </a:lnTo>
                  <a:lnTo>
                    <a:pt x="28721" y="42118"/>
                  </a:lnTo>
                  <a:lnTo>
                    <a:pt x="29017" y="42137"/>
                  </a:lnTo>
                  <a:lnTo>
                    <a:pt x="29338" y="42118"/>
                  </a:lnTo>
                  <a:lnTo>
                    <a:pt x="29684" y="42062"/>
                  </a:lnTo>
                  <a:lnTo>
                    <a:pt x="30054" y="41970"/>
                  </a:lnTo>
                  <a:lnTo>
                    <a:pt x="30449" y="41840"/>
                  </a:lnTo>
                  <a:lnTo>
                    <a:pt x="30869" y="41674"/>
                  </a:lnTo>
                  <a:lnTo>
                    <a:pt x="31341" y="41436"/>
                  </a:lnTo>
                  <a:lnTo>
                    <a:pt x="31894" y="41093"/>
                  </a:lnTo>
                  <a:lnTo>
                    <a:pt x="32527" y="40646"/>
                  </a:lnTo>
                  <a:lnTo>
                    <a:pt x="33240" y="40093"/>
                  </a:lnTo>
                  <a:lnTo>
                    <a:pt x="34033" y="39435"/>
                  </a:lnTo>
                  <a:lnTo>
                    <a:pt x="34907" y="38673"/>
                  </a:lnTo>
                  <a:lnTo>
                    <a:pt x="35861" y="37806"/>
                  </a:lnTo>
                  <a:lnTo>
                    <a:pt x="36895" y="36833"/>
                  </a:lnTo>
                  <a:lnTo>
                    <a:pt x="38009" y="35756"/>
                  </a:lnTo>
                  <a:lnTo>
                    <a:pt x="39204" y="34573"/>
                  </a:lnTo>
                  <a:lnTo>
                    <a:pt x="41374" y="32376"/>
                  </a:lnTo>
                  <a:lnTo>
                    <a:pt x="43316" y="30351"/>
                  </a:lnTo>
                  <a:lnTo>
                    <a:pt x="45029" y="28498"/>
                  </a:lnTo>
                  <a:lnTo>
                    <a:pt x="46514" y="26819"/>
                  </a:lnTo>
                  <a:lnTo>
                    <a:pt x="47770" y="25313"/>
                  </a:lnTo>
                  <a:lnTo>
                    <a:pt x="48798" y="23979"/>
                  </a:lnTo>
                  <a:lnTo>
                    <a:pt x="49598" y="22818"/>
                  </a:lnTo>
                  <a:lnTo>
                    <a:pt x="50169" y="21831"/>
                  </a:lnTo>
                  <a:lnTo>
                    <a:pt x="50511" y="21016"/>
                  </a:lnTo>
                  <a:lnTo>
                    <a:pt x="50626" y="20373"/>
                  </a:lnTo>
                  <a:lnTo>
                    <a:pt x="50576" y="19796"/>
                  </a:lnTo>
                  <a:lnTo>
                    <a:pt x="50428" y="19176"/>
                  </a:lnTo>
                  <a:lnTo>
                    <a:pt x="50181" y="18512"/>
                  </a:lnTo>
                  <a:lnTo>
                    <a:pt x="49835" y="17805"/>
                  </a:lnTo>
                  <a:lnTo>
                    <a:pt x="49391" y="17055"/>
                  </a:lnTo>
                  <a:lnTo>
                    <a:pt x="48848" y="16262"/>
                  </a:lnTo>
                  <a:lnTo>
                    <a:pt x="48206" y="15425"/>
                  </a:lnTo>
                  <a:lnTo>
                    <a:pt x="47465" y="14545"/>
                  </a:lnTo>
                  <a:lnTo>
                    <a:pt x="46625" y="13622"/>
                  </a:lnTo>
                  <a:lnTo>
                    <a:pt x="45687" y="12656"/>
                  </a:lnTo>
                  <a:lnTo>
                    <a:pt x="53404" y="8643"/>
                  </a:lnTo>
                  <a:lnTo>
                    <a:pt x="54745" y="10157"/>
                  </a:lnTo>
                  <a:lnTo>
                    <a:pt x="55929" y="11613"/>
                  </a:lnTo>
                  <a:lnTo>
                    <a:pt x="56956" y="13010"/>
                  </a:lnTo>
                  <a:lnTo>
                    <a:pt x="57824" y="14348"/>
                  </a:lnTo>
                  <a:lnTo>
                    <a:pt x="58536" y="15627"/>
                  </a:lnTo>
                  <a:lnTo>
                    <a:pt x="59090" y="16848"/>
                  </a:lnTo>
                  <a:lnTo>
                    <a:pt x="59487" y="18010"/>
                  </a:lnTo>
                  <a:lnTo>
                    <a:pt x="59726" y="19114"/>
                  </a:lnTo>
                  <a:lnTo>
                    <a:pt x="59808" y="20159"/>
                  </a:lnTo>
                  <a:lnTo>
                    <a:pt x="59732" y="21145"/>
                  </a:lnTo>
                  <a:lnTo>
                    <a:pt x="59444" y="22196"/>
                  </a:lnTo>
                  <a:lnTo>
                    <a:pt x="58886" y="23436"/>
                  </a:lnTo>
                  <a:lnTo>
                    <a:pt x="58061" y="24863"/>
                  </a:lnTo>
                  <a:lnTo>
                    <a:pt x="56966" y="26479"/>
                  </a:lnTo>
                  <a:lnTo>
                    <a:pt x="55603" y="28284"/>
                  </a:lnTo>
                  <a:lnTo>
                    <a:pt x="53972" y="30276"/>
                  </a:lnTo>
                  <a:lnTo>
                    <a:pt x="52072" y="32457"/>
                  </a:lnTo>
                  <a:lnTo>
                    <a:pt x="49903" y="34827"/>
                  </a:lnTo>
                  <a:lnTo>
                    <a:pt x="47466" y="37384"/>
                  </a:lnTo>
                  <a:lnTo>
                    <a:pt x="44760" y="40130"/>
                  </a:lnTo>
                  <a:lnTo>
                    <a:pt x="42785" y="42078"/>
                  </a:lnTo>
                  <a:lnTo>
                    <a:pt x="40933" y="43847"/>
                  </a:lnTo>
                  <a:lnTo>
                    <a:pt x="39204" y="45437"/>
                  </a:lnTo>
                  <a:lnTo>
                    <a:pt x="37599" y="46847"/>
                  </a:lnTo>
                  <a:lnTo>
                    <a:pt x="36117" y="48079"/>
                  </a:lnTo>
                  <a:lnTo>
                    <a:pt x="34759" y="49132"/>
                  </a:lnTo>
                  <a:lnTo>
                    <a:pt x="33524" y="50005"/>
                  </a:lnTo>
                  <a:lnTo>
                    <a:pt x="32413" y="50700"/>
                  </a:lnTo>
                  <a:lnTo>
                    <a:pt x="31425" y="51215"/>
                  </a:lnTo>
                  <a:lnTo>
                    <a:pt x="30560" y="51552"/>
                  </a:lnTo>
                  <a:lnTo>
                    <a:pt x="29767" y="51756"/>
                  </a:lnTo>
                  <a:lnTo>
                    <a:pt x="28992" y="51873"/>
                  </a:lnTo>
                  <a:lnTo>
                    <a:pt x="28236" y="51904"/>
                  </a:lnTo>
                  <a:lnTo>
                    <a:pt x="27498" y="51848"/>
                  </a:lnTo>
                  <a:lnTo>
                    <a:pt x="26779" y="51706"/>
                  </a:lnTo>
                  <a:lnTo>
                    <a:pt x="26078" y="51478"/>
                  </a:lnTo>
                  <a:lnTo>
                    <a:pt x="25396" y="51163"/>
                  </a:lnTo>
                  <a:lnTo>
                    <a:pt x="24732" y="50762"/>
                  </a:lnTo>
                  <a:lnTo>
                    <a:pt x="24087" y="50274"/>
                  </a:lnTo>
                  <a:lnTo>
                    <a:pt x="23460" y="49700"/>
                  </a:lnTo>
                  <a:lnTo>
                    <a:pt x="18213" y="44452"/>
                  </a:lnTo>
                  <a:lnTo>
                    <a:pt x="11113" y="56491"/>
                  </a:lnTo>
                  <a:lnTo>
                    <a:pt x="2778" y="53713"/>
                  </a:lnTo>
                  <a:lnTo>
                    <a:pt x="3818" y="52172"/>
                  </a:lnTo>
                  <a:lnTo>
                    <a:pt x="4840" y="50638"/>
                  </a:lnTo>
                  <a:lnTo>
                    <a:pt x="5843" y="49110"/>
                  </a:lnTo>
                  <a:lnTo>
                    <a:pt x="6828" y="47588"/>
                  </a:lnTo>
                  <a:lnTo>
                    <a:pt x="7794" y="46072"/>
                  </a:lnTo>
                  <a:lnTo>
                    <a:pt x="8742" y="44563"/>
                  </a:lnTo>
                  <a:lnTo>
                    <a:pt x="9671" y="43060"/>
                  </a:lnTo>
                  <a:lnTo>
                    <a:pt x="10582" y="41562"/>
                  </a:lnTo>
                  <a:lnTo>
                    <a:pt x="11474" y="40071"/>
                  </a:lnTo>
                  <a:lnTo>
                    <a:pt x="12347" y="385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6211087" y="5465939"/>
              <a:ext cx="73778" cy="74087"/>
            </a:xfrm>
            <a:custGeom>
              <a:avLst/>
              <a:pathLst>
                <a:path w="73778" h="74087">
                  <a:moveTo>
                    <a:pt x="50317" y="0"/>
                  </a:moveTo>
                  <a:lnTo>
                    <a:pt x="73778" y="23460"/>
                  </a:lnTo>
                  <a:lnTo>
                    <a:pt x="67604" y="29634"/>
                  </a:lnTo>
                  <a:lnTo>
                    <a:pt x="49391" y="11421"/>
                  </a:lnTo>
                  <a:lnTo>
                    <a:pt x="11421" y="49391"/>
                  </a:lnTo>
                  <a:lnTo>
                    <a:pt x="29943" y="67913"/>
                  </a:lnTo>
                  <a:lnTo>
                    <a:pt x="23769" y="74087"/>
                  </a:lnTo>
                  <a:lnTo>
                    <a:pt x="0" y="503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6233931" y="5496192"/>
              <a:ext cx="23911" cy="61121"/>
            </a:xfrm>
            <a:custGeom>
              <a:avLst/>
              <a:pathLst>
                <a:path w="23911" h="61121">
                  <a:moveTo>
                    <a:pt x="8334" y="4939"/>
                  </a:moveTo>
                  <a:lnTo>
                    <a:pt x="15743" y="0"/>
                  </a:lnTo>
                  <a:lnTo>
                    <a:pt x="17490" y="2722"/>
                  </a:lnTo>
                  <a:lnTo>
                    <a:pt x="19028" y="5457"/>
                  </a:lnTo>
                  <a:lnTo>
                    <a:pt x="20355" y="8205"/>
                  </a:lnTo>
                  <a:lnTo>
                    <a:pt x="21472" y="10964"/>
                  </a:lnTo>
                  <a:lnTo>
                    <a:pt x="22380" y="13736"/>
                  </a:lnTo>
                  <a:lnTo>
                    <a:pt x="23078" y="16521"/>
                  </a:lnTo>
                  <a:lnTo>
                    <a:pt x="23565" y="19318"/>
                  </a:lnTo>
                  <a:lnTo>
                    <a:pt x="23843" y="22127"/>
                  </a:lnTo>
                  <a:lnTo>
                    <a:pt x="23911" y="24948"/>
                  </a:lnTo>
                  <a:lnTo>
                    <a:pt x="23769" y="27782"/>
                  </a:lnTo>
                  <a:lnTo>
                    <a:pt x="23399" y="30672"/>
                  </a:lnTo>
                  <a:lnTo>
                    <a:pt x="22781" y="33660"/>
                  </a:lnTo>
                  <a:lnTo>
                    <a:pt x="21917" y="36747"/>
                  </a:lnTo>
                  <a:lnTo>
                    <a:pt x="20806" y="39932"/>
                  </a:lnTo>
                  <a:lnTo>
                    <a:pt x="19447" y="43217"/>
                  </a:lnTo>
                  <a:lnTo>
                    <a:pt x="17842" y="46600"/>
                  </a:lnTo>
                  <a:lnTo>
                    <a:pt x="15990" y="50082"/>
                  </a:lnTo>
                  <a:lnTo>
                    <a:pt x="13891" y="53663"/>
                  </a:lnTo>
                  <a:lnTo>
                    <a:pt x="11545" y="57343"/>
                  </a:lnTo>
                  <a:lnTo>
                    <a:pt x="8952" y="61121"/>
                  </a:lnTo>
                  <a:lnTo>
                    <a:pt x="0" y="58343"/>
                  </a:lnTo>
                  <a:lnTo>
                    <a:pt x="2594" y="54819"/>
                  </a:lnTo>
                  <a:lnTo>
                    <a:pt x="4945" y="51410"/>
                  </a:lnTo>
                  <a:lnTo>
                    <a:pt x="7052" y="48114"/>
                  </a:lnTo>
                  <a:lnTo>
                    <a:pt x="8915" y="44933"/>
                  </a:lnTo>
                  <a:lnTo>
                    <a:pt x="10534" y="41866"/>
                  </a:lnTo>
                  <a:lnTo>
                    <a:pt x="11909" y="38914"/>
                  </a:lnTo>
                  <a:lnTo>
                    <a:pt x="13040" y="36075"/>
                  </a:lnTo>
                  <a:lnTo>
                    <a:pt x="13928" y="33351"/>
                  </a:lnTo>
                  <a:lnTo>
                    <a:pt x="14572" y="30741"/>
                  </a:lnTo>
                  <a:lnTo>
                    <a:pt x="14971" y="28245"/>
                  </a:lnTo>
                  <a:lnTo>
                    <a:pt x="15155" y="25817"/>
                  </a:lnTo>
                  <a:lnTo>
                    <a:pt x="15150" y="23411"/>
                  </a:lnTo>
                  <a:lnTo>
                    <a:pt x="14957" y="21026"/>
                  </a:lnTo>
                  <a:lnTo>
                    <a:pt x="14576" y="18663"/>
                  </a:lnTo>
                  <a:lnTo>
                    <a:pt x="14007" y="16322"/>
                  </a:lnTo>
                  <a:lnTo>
                    <a:pt x="13249" y="14002"/>
                  </a:lnTo>
                  <a:lnTo>
                    <a:pt x="12303" y="11704"/>
                  </a:lnTo>
                  <a:lnTo>
                    <a:pt x="11168" y="9427"/>
                  </a:lnTo>
                  <a:lnTo>
                    <a:pt x="9845" y="71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6264183" y="5488783"/>
              <a:ext cx="38278" cy="26239"/>
            </a:xfrm>
            <a:custGeom>
              <a:avLst/>
              <a:pathLst>
                <a:path w="38278" h="26239">
                  <a:moveTo>
                    <a:pt x="0" y="18213"/>
                  </a:moveTo>
                  <a:lnTo>
                    <a:pt x="3460" y="16141"/>
                  </a:lnTo>
                  <a:lnTo>
                    <a:pt x="6927" y="14125"/>
                  </a:lnTo>
                  <a:lnTo>
                    <a:pt x="10399" y="12165"/>
                  </a:lnTo>
                  <a:lnTo>
                    <a:pt x="13878" y="10261"/>
                  </a:lnTo>
                  <a:lnTo>
                    <a:pt x="17364" y="8411"/>
                  </a:lnTo>
                  <a:lnTo>
                    <a:pt x="20855" y="6618"/>
                  </a:lnTo>
                  <a:lnTo>
                    <a:pt x="24353" y="4880"/>
                  </a:lnTo>
                  <a:lnTo>
                    <a:pt x="27856" y="3198"/>
                  </a:lnTo>
                  <a:lnTo>
                    <a:pt x="31366" y="1571"/>
                  </a:lnTo>
                  <a:lnTo>
                    <a:pt x="34882" y="0"/>
                  </a:lnTo>
                  <a:lnTo>
                    <a:pt x="38278" y="8952"/>
                  </a:lnTo>
                  <a:lnTo>
                    <a:pt x="34419" y="10514"/>
                  </a:lnTo>
                  <a:lnTo>
                    <a:pt x="30622" y="12113"/>
                  </a:lnTo>
                  <a:lnTo>
                    <a:pt x="26887" y="13749"/>
                  </a:lnTo>
                  <a:lnTo>
                    <a:pt x="23213" y="15422"/>
                  </a:lnTo>
                  <a:lnTo>
                    <a:pt x="19602" y="17132"/>
                  </a:lnTo>
                  <a:lnTo>
                    <a:pt x="16052" y="18879"/>
                  </a:lnTo>
                  <a:lnTo>
                    <a:pt x="12563" y="20664"/>
                  </a:lnTo>
                  <a:lnTo>
                    <a:pt x="9137" y="22485"/>
                  </a:lnTo>
                  <a:lnTo>
                    <a:pt x="5772" y="24343"/>
                  </a:lnTo>
                  <a:lnTo>
                    <a:pt x="2469" y="262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6252144" y="5348944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6312957" y="5364378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6268505" y="5411918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6350927" y="5290637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6370375" y="5310048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6382105" y="5321778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l694"/>
            <p:cNvSpPr/>
            <p:nvPr/>
          </p:nvSpPr>
          <p:spPr>
            <a:xfrm>
              <a:off x="7081782" y="3976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5"/>
            <p:cNvSpPr/>
            <p:nvPr/>
          </p:nvSpPr>
          <p:spPr>
            <a:xfrm>
              <a:off x="7325902" y="3976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6"/>
            <p:cNvSpPr/>
            <p:nvPr/>
          </p:nvSpPr>
          <p:spPr>
            <a:xfrm>
              <a:off x="7570022" y="3976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7"/>
            <p:cNvSpPr/>
            <p:nvPr/>
          </p:nvSpPr>
          <p:spPr>
            <a:xfrm>
              <a:off x="7814141" y="3976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8"/>
            <p:cNvSpPr/>
            <p:nvPr/>
          </p:nvSpPr>
          <p:spPr>
            <a:xfrm>
              <a:off x="8058261" y="3976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9"/>
            <p:cNvSpPr/>
            <p:nvPr/>
          </p:nvSpPr>
          <p:spPr>
            <a:xfrm>
              <a:off x="8302381" y="3976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700"/>
            <p:cNvSpPr/>
            <p:nvPr/>
          </p:nvSpPr>
          <p:spPr>
            <a:xfrm>
              <a:off x="8546500" y="3976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1"/>
            <p:cNvSpPr/>
            <p:nvPr/>
          </p:nvSpPr>
          <p:spPr>
            <a:xfrm>
              <a:off x="8790620" y="397686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6774359" y="4291427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6811403" y="4303466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6786398" y="4329088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6803685" y="4346375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6828690" y="4320753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6847520" y="4200979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6874685" y="4228761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892899" y="4265188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6911420" y="4245740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6904012" y="4257470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6914816" y="4268275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6925929" y="4121026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6986742" y="4136461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6942290" y="4184001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024712" y="4062720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044160" y="4082131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055890" y="4093861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852709" y="4478805"/>
              <a:ext cx="79643" cy="89830"/>
            </a:xfrm>
            <a:custGeom>
              <a:avLst/>
              <a:pathLst>
                <a:path w="79643" h="89830">
                  <a:moveTo>
                    <a:pt x="0" y="22226"/>
                  </a:moveTo>
                  <a:lnTo>
                    <a:pt x="22226" y="0"/>
                  </a:lnTo>
                  <a:lnTo>
                    <a:pt x="46921" y="24695"/>
                  </a:lnTo>
                  <a:lnTo>
                    <a:pt x="39821" y="31795"/>
                  </a:lnTo>
                  <a:lnTo>
                    <a:pt x="49391" y="41365"/>
                  </a:lnTo>
                  <a:lnTo>
                    <a:pt x="55874" y="34882"/>
                  </a:lnTo>
                  <a:lnTo>
                    <a:pt x="61430" y="40439"/>
                  </a:lnTo>
                  <a:lnTo>
                    <a:pt x="54947" y="46921"/>
                  </a:lnTo>
                  <a:lnTo>
                    <a:pt x="69456" y="61430"/>
                  </a:lnTo>
                  <a:lnTo>
                    <a:pt x="73469" y="53713"/>
                  </a:lnTo>
                  <a:lnTo>
                    <a:pt x="79643" y="58034"/>
                  </a:lnTo>
                  <a:lnTo>
                    <a:pt x="78436" y="61075"/>
                  </a:lnTo>
                  <a:lnTo>
                    <a:pt x="77161" y="64147"/>
                  </a:lnTo>
                  <a:lnTo>
                    <a:pt x="75818" y="67249"/>
                  </a:lnTo>
                  <a:lnTo>
                    <a:pt x="74408" y="70382"/>
                  </a:lnTo>
                  <a:lnTo>
                    <a:pt x="72929" y="73546"/>
                  </a:lnTo>
                  <a:lnTo>
                    <a:pt x="71382" y="76741"/>
                  </a:lnTo>
                  <a:lnTo>
                    <a:pt x="69768" y="79967"/>
                  </a:lnTo>
                  <a:lnTo>
                    <a:pt x="68086" y="83224"/>
                  </a:lnTo>
                  <a:lnTo>
                    <a:pt x="66335" y="86512"/>
                  </a:lnTo>
                  <a:lnTo>
                    <a:pt x="64517" y="89830"/>
                  </a:lnTo>
                  <a:lnTo>
                    <a:pt x="56182" y="85817"/>
                  </a:lnTo>
                  <a:lnTo>
                    <a:pt x="58960" y="81187"/>
                  </a:lnTo>
                  <a:lnTo>
                    <a:pt x="31795" y="54021"/>
                  </a:lnTo>
                  <a:lnTo>
                    <a:pt x="37660" y="48156"/>
                  </a:lnTo>
                  <a:lnTo>
                    <a:pt x="63282" y="73778"/>
                  </a:lnTo>
                  <a:lnTo>
                    <a:pt x="65752" y="68839"/>
                  </a:lnTo>
                  <a:lnTo>
                    <a:pt x="34265" y="37352"/>
                  </a:lnTo>
                  <a:lnTo>
                    <a:pt x="24695" y="469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6864131" y="4490227"/>
              <a:ext cx="24078" cy="24078"/>
            </a:xfrm>
            <a:custGeom>
              <a:avLst/>
              <a:pathLst>
                <a:path w="24078" h="24078">
                  <a:moveTo>
                    <a:pt x="13582" y="24078"/>
                  </a:moveTo>
                  <a:lnTo>
                    <a:pt x="24078" y="13582"/>
                  </a:lnTo>
                  <a:lnTo>
                    <a:pt x="10495" y="0"/>
                  </a:lnTo>
                  <a:lnTo>
                    <a:pt x="0" y="104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6881109" y="4438366"/>
              <a:ext cx="62665" cy="62047"/>
            </a:xfrm>
            <a:custGeom>
              <a:avLst/>
              <a:pathLst>
                <a:path w="62665" h="62047">
                  <a:moveTo>
                    <a:pt x="0" y="42908"/>
                  </a:moveTo>
                  <a:lnTo>
                    <a:pt x="15126" y="27782"/>
                  </a:lnTo>
                  <a:lnTo>
                    <a:pt x="14746" y="26550"/>
                  </a:lnTo>
                  <a:lnTo>
                    <a:pt x="14348" y="25325"/>
                  </a:lnTo>
                  <a:lnTo>
                    <a:pt x="13931" y="24106"/>
                  </a:lnTo>
                  <a:lnTo>
                    <a:pt x="13496" y="22892"/>
                  </a:lnTo>
                  <a:lnTo>
                    <a:pt x="13042" y="21685"/>
                  </a:lnTo>
                  <a:lnTo>
                    <a:pt x="12570" y="20485"/>
                  </a:lnTo>
                  <a:lnTo>
                    <a:pt x="12079" y="19290"/>
                  </a:lnTo>
                  <a:lnTo>
                    <a:pt x="11569" y="18101"/>
                  </a:lnTo>
                  <a:lnTo>
                    <a:pt x="11042" y="16919"/>
                  </a:lnTo>
                  <a:lnTo>
                    <a:pt x="10495" y="15743"/>
                  </a:lnTo>
                  <a:lnTo>
                    <a:pt x="17595" y="11113"/>
                  </a:lnTo>
                  <a:lnTo>
                    <a:pt x="18083" y="12100"/>
                  </a:lnTo>
                  <a:lnTo>
                    <a:pt x="18558" y="13088"/>
                  </a:lnTo>
                  <a:lnTo>
                    <a:pt x="19021" y="14076"/>
                  </a:lnTo>
                  <a:lnTo>
                    <a:pt x="19472" y="15064"/>
                  </a:lnTo>
                  <a:lnTo>
                    <a:pt x="19910" y="16052"/>
                  </a:lnTo>
                  <a:lnTo>
                    <a:pt x="20336" y="17040"/>
                  </a:lnTo>
                  <a:lnTo>
                    <a:pt x="20750" y="18027"/>
                  </a:lnTo>
                  <a:lnTo>
                    <a:pt x="21151" y="19015"/>
                  </a:lnTo>
                  <a:lnTo>
                    <a:pt x="21540" y="20003"/>
                  </a:lnTo>
                  <a:lnTo>
                    <a:pt x="21917" y="20991"/>
                  </a:lnTo>
                  <a:lnTo>
                    <a:pt x="42908" y="0"/>
                  </a:lnTo>
                  <a:lnTo>
                    <a:pt x="48465" y="5556"/>
                  </a:lnTo>
                  <a:lnTo>
                    <a:pt x="35808" y="18213"/>
                  </a:lnTo>
                  <a:lnTo>
                    <a:pt x="38349" y="18574"/>
                  </a:lnTo>
                  <a:lnTo>
                    <a:pt x="40908" y="18793"/>
                  </a:lnTo>
                  <a:lnTo>
                    <a:pt x="43486" y="18870"/>
                  </a:lnTo>
                  <a:lnTo>
                    <a:pt x="46082" y="18805"/>
                  </a:lnTo>
                  <a:lnTo>
                    <a:pt x="48696" y="18598"/>
                  </a:lnTo>
                  <a:lnTo>
                    <a:pt x="51330" y="18250"/>
                  </a:lnTo>
                  <a:lnTo>
                    <a:pt x="53981" y="17759"/>
                  </a:lnTo>
                  <a:lnTo>
                    <a:pt x="56651" y="17126"/>
                  </a:lnTo>
                  <a:lnTo>
                    <a:pt x="59340" y="16351"/>
                  </a:lnTo>
                  <a:lnTo>
                    <a:pt x="62047" y="15434"/>
                  </a:lnTo>
                  <a:lnTo>
                    <a:pt x="62665" y="25313"/>
                  </a:lnTo>
                  <a:lnTo>
                    <a:pt x="59220" y="26195"/>
                  </a:lnTo>
                  <a:lnTo>
                    <a:pt x="55799" y="26868"/>
                  </a:lnTo>
                  <a:lnTo>
                    <a:pt x="52404" y="27331"/>
                  </a:lnTo>
                  <a:lnTo>
                    <a:pt x="49033" y="27585"/>
                  </a:lnTo>
                  <a:lnTo>
                    <a:pt x="45687" y="27628"/>
                  </a:lnTo>
                  <a:lnTo>
                    <a:pt x="42365" y="27461"/>
                  </a:lnTo>
                  <a:lnTo>
                    <a:pt x="39068" y="27085"/>
                  </a:lnTo>
                  <a:lnTo>
                    <a:pt x="35796" y="26498"/>
                  </a:lnTo>
                  <a:lnTo>
                    <a:pt x="32548" y="25702"/>
                  </a:lnTo>
                  <a:lnTo>
                    <a:pt x="29326" y="24695"/>
                  </a:lnTo>
                  <a:lnTo>
                    <a:pt x="24695" y="29326"/>
                  </a:lnTo>
                  <a:lnTo>
                    <a:pt x="25489" y="32873"/>
                  </a:lnTo>
                  <a:lnTo>
                    <a:pt x="26140" y="36352"/>
                  </a:lnTo>
                  <a:lnTo>
                    <a:pt x="26649" y="39763"/>
                  </a:lnTo>
                  <a:lnTo>
                    <a:pt x="27017" y="43106"/>
                  </a:lnTo>
                  <a:lnTo>
                    <a:pt x="27242" y="46381"/>
                  </a:lnTo>
                  <a:lnTo>
                    <a:pt x="27325" y="49588"/>
                  </a:lnTo>
                  <a:lnTo>
                    <a:pt x="27267" y="52728"/>
                  </a:lnTo>
                  <a:lnTo>
                    <a:pt x="27066" y="55799"/>
                  </a:lnTo>
                  <a:lnTo>
                    <a:pt x="26723" y="58803"/>
                  </a:lnTo>
                  <a:lnTo>
                    <a:pt x="26239" y="61739"/>
                  </a:lnTo>
                  <a:lnTo>
                    <a:pt x="16669" y="62047"/>
                  </a:lnTo>
                  <a:lnTo>
                    <a:pt x="17175" y="59405"/>
                  </a:lnTo>
                  <a:lnTo>
                    <a:pt x="17583" y="56787"/>
                  </a:lnTo>
                  <a:lnTo>
                    <a:pt x="17892" y="54194"/>
                  </a:lnTo>
                  <a:lnTo>
                    <a:pt x="18101" y="51626"/>
                  </a:lnTo>
                  <a:lnTo>
                    <a:pt x="18213" y="49082"/>
                  </a:lnTo>
                  <a:lnTo>
                    <a:pt x="18225" y="46563"/>
                  </a:lnTo>
                  <a:lnTo>
                    <a:pt x="18138" y="44069"/>
                  </a:lnTo>
                  <a:lnTo>
                    <a:pt x="17953" y="41599"/>
                  </a:lnTo>
                  <a:lnTo>
                    <a:pt x="17669" y="39155"/>
                  </a:lnTo>
                  <a:lnTo>
                    <a:pt x="17286" y="36734"/>
                  </a:lnTo>
                  <a:lnTo>
                    <a:pt x="5556" y="48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6909818" y="4467384"/>
              <a:ext cx="23769" cy="23769"/>
            </a:xfrm>
            <a:custGeom>
              <a:avLst/>
              <a:pathLst>
                <a:path w="23769" h="23769">
                  <a:moveTo>
                    <a:pt x="0" y="18521"/>
                  </a:moveTo>
                  <a:lnTo>
                    <a:pt x="18521" y="0"/>
                  </a:lnTo>
                  <a:lnTo>
                    <a:pt x="23769" y="5247"/>
                  </a:lnTo>
                  <a:lnTo>
                    <a:pt x="5247" y="237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6909818" y="4465532"/>
              <a:ext cx="65888" cy="62047"/>
            </a:xfrm>
            <a:custGeom>
              <a:avLst/>
              <a:pathLst>
                <a:path w="65888" h="62047">
                  <a:moveTo>
                    <a:pt x="0" y="43834"/>
                  </a:moveTo>
                  <a:lnTo>
                    <a:pt x="43834" y="0"/>
                  </a:lnTo>
                  <a:lnTo>
                    <a:pt x="49391" y="5556"/>
                  </a:lnTo>
                  <a:lnTo>
                    <a:pt x="20991" y="33956"/>
                  </a:lnTo>
                  <a:lnTo>
                    <a:pt x="25930" y="41982"/>
                  </a:lnTo>
                  <a:lnTo>
                    <a:pt x="51552" y="16360"/>
                  </a:lnTo>
                  <a:lnTo>
                    <a:pt x="53515" y="18713"/>
                  </a:lnTo>
                  <a:lnTo>
                    <a:pt x="55330" y="20954"/>
                  </a:lnTo>
                  <a:lnTo>
                    <a:pt x="56997" y="23084"/>
                  </a:lnTo>
                  <a:lnTo>
                    <a:pt x="58516" y="25103"/>
                  </a:lnTo>
                  <a:lnTo>
                    <a:pt x="59887" y="27010"/>
                  </a:lnTo>
                  <a:lnTo>
                    <a:pt x="61109" y="28807"/>
                  </a:lnTo>
                  <a:lnTo>
                    <a:pt x="62183" y="30493"/>
                  </a:lnTo>
                  <a:lnTo>
                    <a:pt x="63109" y="32067"/>
                  </a:lnTo>
                  <a:lnTo>
                    <a:pt x="63887" y="33530"/>
                  </a:lnTo>
                  <a:lnTo>
                    <a:pt x="64517" y="34882"/>
                  </a:lnTo>
                  <a:lnTo>
                    <a:pt x="64915" y="35922"/>
                  </a:lnTo>
                  <a:lnTo>
                    <a:pt x="65246" y="36944"/>
                  </a:lnTo>
                  <a:lnTo>
                    <a:pt x="65508" y="37948"/>
                  </a:lnTo>
                  <a:lnTo>
                    <a:pt x="65702" y="38932"/>
                  </a:lnTo>
                  <a:lnTo>
                    <a:pt x="65829" y="39898"/>
                  </a:lnTo>
                  <a:lnTo>
                    <a:pt x="65888" y="40846"/>
                  </a:lnTo>
                  <a:lnTo>
                    <a:pt x="65878" y="41775"/>
                  </a:lnTo>
                  <a:lnTo>
                    <a:pt x="65801" y="42686"/>
                  </a:lnTo>
                  <a:lnTo>
                    <a:pt x="65656" y="43578"/>
                  </a:lnTo>
                  <a:lnTo>
                    <a:pt x="65443" y="44452"/>
                  </a:lnTo>
                  <a:lnTo>
                    <a:pt x="65242" y="45239"/>
                  </a:lnTo>
                  <a:lnTo>
                    <a:pt x="64887" y="46119"/>
                  </a:lnTo>
                  <a:lnTo>
                    <a:pt x="64378" y="47091"/>
                  </a:lnTo>
                  <a:lnTo>
                    <a:pt x="63714" y="48156"/>
                  </a:lnTo>
                  <a:lnTo>
                    <a:pt x="62896" y="49314"/>
                  </a:lnTo>
                  <a:lnTo>
                    <a:pt x="61924" y="50564"/>
                  </a:lnTo>
                  <a:lnTo>
                    <a:pt x="60797" y="51907"/>
                  </a:lnTo>
                  <a:lnTo>
                    <a:pt x="59516" y="53342"/>
                  </a:lnTo>
                  <a:lnTo>
                    <a:pt x="58081" y="54870"/>
                  </a:lnTo>
                  <a:lnTo>
                    <a:pt x="56491" y="56491"/>
                  </a:lnTo>
                  <a:lnTo>
                    <a:pt x="50934" y="62047"/>
                  </a:lnTo>
                  <a:lnTo>
                    <a:pt x="44760" y="57726"/>
                  </a:lnTo>
                  <a:lnTo>
                    <a:pt x="51243" y="51243"/>
                  </a:lnTo>
                  <a:lnTo>
                    <a:pt x="52362" y="50112"/>
                  </a:lnTo>
                  <a:lnTo>
                    <a:pt x="53373" y="49064"/>
                  </a:lnTo>
                  <a:lnTo>
                    <a:pt x="54276" y="48099"/>
                  </a:lnTo>
                  <a:lnTo>
                    <a:pt x="55071" y="47218"/>
                  </a:lnTo>
                  <a:lnTo>
                    <a:pt x="55758" y="46420"/>
                  </a:lnTo>
                  <a:lnTo>
                    <a:pt x="56337" y="45705"/>
                  </a:lnTo>
                  <a:lnTo>
                    <a:pt x="56807" y="45074"/>
                  </a:lnTo>
                  <a:lnTo>
                    <a:pt x="57170" y="44526"/>
                  </a:lnTo>
                  <a:lnTo>
                    <a:pt x="57425" y="44061"/>
                  </a:lnTo>
                  <a:lnTo>
                    <a:pt x="57571" y="43680"/>
                  </a:lnTo>
                  <a:lnTo>
                    <a:pt x="57645" y="43328"/>
                  </a:lnTo>
                  <a:lnTo>
                    <a:pt x="57682" y="42952"/>
                  </a:lnTo>
                  <a:lnTo>
                    <a:pt x="57682" y="42550"/>
                  </a:lnTo>
                  <a:lnTo>
                    <a:pt x="57645" y="42124"/>
                  </a:lnTo>
                  <a:lnTo>
                    <a:pt x="57571" y="41674"/>
                  </a:lnTo>
                  <a:lnTo>
                    <a:pt x="57460" y="41198"/>
                  </a:lnTo>
                  <a:lnTo>
                    <a:pt x="57312" y="40698"/>
                  </a:lnTo>
                  <a:lnTo>
                    <a:pt x="57127" y="40173"/>
                  </a:lnTo>
                  <a:lnTo>
                    <a:pt x="56905" y="39624"/>
                  </a:lnTo>
                  <a:lnTo>
                    <a:pt x="56645" y="39050"/>
                  </a:lnTo>
                  <a:lnTo>
                    <a:pt x="56323" y="38421"/>
                  </a:lnTo>
                  <a:lnTo>
                    <a:pt x="55911" y="37710"/>
                  </a:lnTo>
                  <a:lnTo>
                    <a:pt x="55409" y="36915"/>
                  </a:lnTo>
                  <a:lnTo>
                    <a:pt x="54818" y="36037"/>
                  </a:lnTo>
                  <a:lnTo>
                    <a:pt x="54137" y="35075"/>
                  </a:lnTo>
                  <a:lnTo>
                    <a:pt x="53367" y="34030"/>
                  </a:lnTo>
                  <a:lnTo>
                    <a:pt x="52507" y="32902"/>
                  </a:lnTo>
                  <a:lnTo>
                    <a:pt x="51558" y="31690"/>
                  </a:lnTo>
                  <a:lnTo>
                    <a:pt x="50519" y="30395"/>
                  </a:lnTo>
                  <a:lnTo>
                    <a:pt x="49391" y="29017"/>
                  </a:lnTo>
                  <a:lnTo>
                    <a:pt x="23769" y="54639"/>
                  </a:lnTo>
                  <a:lnTo>
                    <a:pt x="14817" y="40130"/>
                  </a:lnTo>
                  <a:lnTo>
                    <a:pt x="5556" y="49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6934514" y="4408423"/>
              <a:ext cx="63591" cy="71308"/>
            </a:xfrm>
            <a:custGeom>
              <a:avLst/>
              <a:pathLst>
                <a:path w="63591" h="71308">
                  <a:moveTo>
                    <a:pt x="9260" y="30560"/>
                  </a:moveTo>
                  <a:lnTo>
                    <a:pt x="16978" y="22843"/>
                  </a:lnTo>
                  <a:lnTo>
                    <a:pt x="0" y="5865"/>
                  </a:lnTo>
                  <a:lnTo>
                    <a:pt x="5865" y="0"/>
                  </a:lnTo>
                  <a:lnTo>
                    <a:pt x="22843" y="16978"/>
                  </a:lnTo>
                  <a:lnTo>
                    <a:pt x="31178" y="8643"/>
                  </a:lnTo>
                  <a:lnTo>
                    <a:pt x="37043" y="14508"/>
                  </a:lnTo>
                  <a:lnTo>
                    <a:pt x="28708" y="22843"/>
                  </a:lnTo>
                  <a:lnTo>
                    <a:pt x="53095" y="47230"/>
                  </a:lnTo>
                  <a:lnTo>
                    <a:pt x="53580" y="46128"/>
                  </a:lnTo>
                  <a:lnTo>
                    <a:pt x="54046" y="45044"/>
                  </a:lnTo>
                  <a:lnTo>
                    <a:pt x="54494" y="43979"/>
                  </a:lnTo>
                  <a:lnTo>
                    <a:pt x="54923" y="42933"/>
                  </a:lnTo>
                  <a:lnTo>
                    <a:pt x="55333" y="41905"/>
                  </a:lnTo>
                  <a:lnTo>
                    <a:pt x="55725" y="40896"/>
                  </a:lnTo>
                  <a:lnTo>
                    <a:pt x="56099" y="39905"/>
                  </a:lnTo>
                  <a:lnTo>
                    <a:pt x="56454" y="38932"/>
                  </a:lnTo>
                  <a:lnTo>
                    <a:pt x="56790" y="37978"/>
                  </a:lnTo>
                  <a:lnTo>
                    <a:pt x="57108" y="37043"/>
                  </a:lnTo>
                  <a:lnTo>
                    <a:pt x="63591" y="41674"/>
                  </a:lnTo>
                  <a:lnTo>
                    <a:pt x="62628" y="44581"/>
                  </a:lnTo>
                  <a:lnTo>
                    <a:pt x="61591" y="47502"/>
                  </a:lnTo>
                  <a:lnTo>
                    <a:pt x="60479" y="50434"/>
                  </a:lnTo>
                  <a:lnTo>
                    <a:pt x="59294" y="53379"/>
                  </a:lnTo>
                  <a:lnTo>
                    <a:pt x="58034" y="56337"/>
                  </a:lnTo>
                  <a:lnTo>
                    <a:pt x="56701" y="59306"/>
                  </a:lnTo>
                  <a:lnTo>
                    <a:pt x="55293" y="62288"/>
                  </a:lnTo>
                  <a:lnTo>
                    <a:pt x="53811" y="65283"/>
                  </a:lnTo>
                  <a:lnTo>
                    <a:pt x="52256" y="68289"/>
                  </a:lnTo>
                  <a:lnTo>
                    <a:pt x="50626" y="71308"/>
                  </a:lnTo>
                  <a:lnTo>
                    <a:pt x="43217" y="66369"/>
                  </a:lnTo>
                  <a:lnTo>
                    <a:pt x="43887" y="65199"/>
                  </a:lnTo>
                  <a:lnTo>
                    <a:pt x="44538" y="64035"/>
                  </a:lnTo>
                  <a:lnTo>
                    <a:pt x="45171" y="62878"/>
                  </a:lnTo>
                  <a:lnTo>
                    <a:pt x="45785" y="61726"/>
                  </a:lnTo>
                  <a:lnTo>
                    <a:pt x="46381" y="60581"/>
                  </a:lnTo>
                  <a:lnTo>
                    <a:pt x="46958" y="59442"/>
                  </a:lnTo>
                  <a:lnTo>
                    <a:pt x="47517" y="58309"/>
                  </a:lnTo>
                  <a:lnTo>
                    <a:pt x="48057" y="57182"/>
                  </a:lnTo>
                  <a:lnTo>
                    <a:pt x="48579" y="56062"/>
                  </a:lnTo>
                  <a:lnTo>
                    <a:pt x="49082" y="54947"/>
                  </a:lnTo>
                  <a:lnTo>
                    <a:pt x="22843" y="28708"/>
                  </a:lnTo>
                  <a:lnTo>
                    <a:pt x="15126" y="364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6956431" y="4357797"/>
              <a:ext cx="63591" cy="62974"/>
            </a:xfrm>
            <a:custGeom>
              <a:avLst/>
              <a:pathLst>
                <a:path w="63591" h="62974">
                  <a:moveTo>
                    <a:pt x="0" y="43217"/>
                  </a:moveTo>
                  <a:lnTo>
                    <a:pt x="17595" y="25621"/>
                  </a:lnTo>
                  <a:lnTo>
                    <a:pt x="17036" y="25316"/>
                  </a:lnTo>
                  <a:lnTo>
                    <a:pt x="16472" y="25016"/>
                  </a:lnTo>
                  <a:lnTo>
                    <a:pt x="15900" y="24723"/>
                  </a:lnTo>
                  <a:lnTo>
                    <a:pt x="15323" y="24436"/>
                  </a:lnTo>
                  <a:lnTo>
                    <a:pt x="14740" y="24155"/>
                  </a:lnTo>
                  <a:lnTo>
                    <a:pt x="14150" y="23880"/>
                  </a:lnTo>
                  <a:lnTo>
                    <a:pt x="13554" y="23612"/>
                  </a:lnTo>
                  <a:lnTo>
                    <a:pt x="12952" y="23349"/>
                  </a:lnTo>
                  <a:lnTo>
                    <a:pt x="12344" y="23093"/>
                  </a:lnTo>
                  <a:lnTo>
                    <a:pt x="11730" y="22843"/>
                  </a:lnTo>
                  <a:lnTo>
                    <a:pt x="15743" y="15126"/>
                  </a:lnTo>
                  <a:lnTo>
                    <a:pt x="16604" y="15499"/>
                  </a:lnTo>
                  <a:lnTo>
                    <a:pt x="17459" y="15879"/>
                  </a:lnTo>
                  <a:lnTo>
                    <a:pt x="18308" y="16265"/>
                  </a:lnTo>
                  <a:lnTo>
                    <a:pt x="19151" y="16657"/>
                  </a:lnTo>
                  <a:lnTo>
                    <a:pt x="19988" y="17055"/>
                  </a:lnTo>
                  <a:lnTo>
                    <a:pt x="20818" y="17459"/>
                  </a:lnTo>
                  <a:lnTo>
                    <a:pt x="21642" y="17870"/>
                  </a:lnTo>
                  <a:lnTo>
                    <a:pt x="22460" y="18287"/>
                  </a:lnTo>
                  <a:lnTo>
                    <a:pt x="23272" y="18710"/>
                  </a:lnTo>
                  <a:lnTo>
                    <a:pt x="24078" y="19139"/>
                  </a:lnTo>
                  <a:lnTo>
                    <a:pt x="43217" y="0"/>
                  </a:lnTo>
                  <a:lnTo>
                    <a:pt x="48465" y="5247"/>
                  </a:lnTo>
                  <a:lnTo>
                    <a:pt x="39821" y="13891"/>
                  </a:lnTo>
                  <a:lnTo>
                    <a:pt x="40541" y="14981"/>
                  </a:lnTo>
                  <a:lnTo>
                    <a:pt x="41217" y="16027"/>
                  </a:lnTo>
                  <a:lnTo>
                    <a:pt x="41849" y="17030"/>
                  </a:lnTo>
                  <a:lnTo>
                    <a:pt x="42439" y="17990"/>
                  </a:lnTo>
                  <a:lnTo>
                    <a:pt x="42985" y="18907"/>
                  </a:lnTo>
                  <a:lnTo>
                    <a:pt x="43489" y="19781"/>
                  </a:lnTo>
                  <a:lnTo>
                    <a:pt x="43949" y="20611"/>
                  </a:lnTo>
                  <a:lnTo>
                    <a:pt x="44365" y="21398"/>
                  </a:lnTo>
                  <a:lnTo>
                    <a:pt x="44739" y="22142"/>
                  </a:lnTo>
                  <a:lnTo>
                    <a:pt x="45069" y="22843"/>
                  </a:lnTo>
                  <a:lnTo>
                    <a:pt x="58034" y="9878"/>
                  </a:lnTo>
                  <a:lnTo>
                    <a:pt x="63591" y="15434"/>
                  </a:lnTo>
                  <a:lnTo>
                    <a:pt x="16052" y="62974"/>
                  </a:lnTo>
                  <a:lnTo>
                    <a:pt x="10495" y="57417"/>
                  </a:lnTo>
                  <a:lnTo>
                    <a:pt x="22843" y="45069"/>
                  </a:lnTo>
                  <a:lnTo>
                    <a:pt x="21911" y="44526"/>
                  </a:lnTo>
                  <a:lnTo>
                    <a:pt x="20966" y="44007"/>
                  </a:lnTo>
                  <a:lnTo>
                    <a:pt x="20009" y="43513"/>
                  </a:lnTo>
                  <a:lnTo>
                    <a:pt x="19040" y="43044"/>
                  </a:lnTo>
                  <a:lnTo>
                    <a:pt x="18058" y="42600"/>
                  </a:lnTo>
                  <a:lnTo>
                    <a:pt x="17064" y="42180"/>
                  </a:lnTo>
                  <a:lnTo>
                    <a:pt x="16058" y="41785"/>
                  </a:lnTo>
                  <a:lnTo>
                    <a:pt x="15039" y="41414"/>
                  </a:lnTo>
                  <a:lnTo>
                    <a:pt x="14008" y="41068"/>
                  </a:lnTo>
                  <a:lnTo>
                    <a:pt x="12965" y="40747"/>
                  </a:lnTo>
                  <a:lnTo>
                    <a:pt x="5247" y="484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6975879" y="4377862"/>
              <a:ext cx="19447" cy="18830"/>
            </a:xfrm>
            <a:custGeom>
              <a:avLst/>
              <a:pathLst>
                <a:path w="19447" h="18830">
                  <a:moveTo>
                    <a:pt x="9569" y="18830"/>
                  </a:moveTo>
                  <a:lnTo>
                    <a:pt x="19447" y="8952"/>
                  </a:lnTo>
                  <a:lnTo>
                    <a:pt x="19006" y="8140"/>
                  </a:lnTo>
                  <a:lnTo>
                    <a:pt x="18546" y="7309"/>
                  </a:lnTo>
                  <a:lnTo>
                    <a:pt x="18067" y="6461"/>
                  </a:lnTo>
                  <a:lnTo>
                    <a:pt x="17570" y="5593"/>
                  </a:lnTo>
                  <a:lnTo>
                    <a:pt x="17055" y="4707"/>
                  </a:lnTo>
                  <a:lnTo>
                    <a:pt x="16521" y="3803"/>
                  </a:lnTo>
                  <a:lnTo>
                    <a:pt x="15968" y="2880"/>
                  </a:lnTo>
                  <a:lnTo>
                    <a:pt x="15397" y="1938"/>
                  </a:lnTo>
                  <a:lnTo>
                    <a:pt x="14808" y="978"/>
                  </a:lnTo>
                  <a:lnTo>
                    <a:pt x="14200" y="0"/>
                  </a:lnTo>
                  <a:lnTo>
                    <a:pt x="0" y="14200"/>
                  </a:lnTo>
                  <a:lnTo>
                    <a:pt x="1040" y="14635"/>
                  </a:lnTo>
                  <a:lnTo>
                    <a:pt x="2062" y="15076"/>
                  </a:lnTo>
                  <a:lnTo>
                    <a:pt x="3065" y="15524"/>
                  </a:lnTo>
                  <a:lnTo>
                    <a:pt x="4050" y="15978"/>
                  </a:lnTo>
                  <a:lnTo>
                    <a:pt x="5016" y="16438"/>
                  </a:lnTo>
                  <a:lnTo>
                    <a:pt x="5964" y="16904"/>
                  </a:lnTo>
                  <a:lnTo>
                    <a:pt x="6893" y="17376"/>
                  </a:lnTo>
                  <a:lnTo>
                    <a:pt x="7803" y="17854"/>
                  </a:lnTo>
                  <a:lnTo>
                    <a:pt x="8695" y="183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6979583" y="4381875"/>
              <a:ext cx="83348" cy="87361"/>
            </a:xfrm>
            <a:custGeom>
              <a:avLst/>
              <a:pathLst>
                <a:path w="83348" h="87361">
                  <a:moveTo>
                    <a:pt x="0" y="38587"/>
                  </a:moveTo>
                  <a:lnTo>
                    <a:pt x="38587" y="0"/>
                  </a:lnTo>
                  <a:lnTo>
                    <a:pt x="64208" y="25621"/>
                  </a:lnTo>
                  <a:lnTo>
                    <a:pt x="53713" y="36117"/>
                  </a:lnTo>
                  <a:lnTo>
                    <a:pt x="63282" y="45687"/>
                  </a:lnTo>
                  <a:lnTo>
                    <a:pt x="63850" y="46174"/>
                  </a:lnTo>
                  <a:lnTo>
                    <a:pt x="64443" y="46526"/>
                  </a:lnTo>
                  <a:lnTo>
                    <a:pt x="65060" y="46742"/>
                  </a:lnTo>
                  <a:lnTo>
                    <a:pt x="65702" y="46823"/>
                  </a:lnTo>
                  <a:lnTo>
                    <a:pt x="66369" y="46767"/>
                  </a:lnTo>
                  <a:lnTo>
                    <a:pt x="67061" y="46576"/>
                  </a:lnTo>
                  <a:lnTo>
                    <a:pt x="67777" y="46248"/>
                  </a:lnTo>
                  <a:lnTo>
                    <a:pt x="68518" y="45785"/>
                  </a:lnTo>
                  <a:lnTo>
                    <a:pt x="69283" y="45186"/>
                  </a:lnTo>
                  <a:lnTo>
                    <a:pt x="70074" y="44452"/>
                  </a:lnTo>
                  <a:lnTo>
                    <a:pt x="71004" y="43490"/>
                  </a:lnTo>
                  <a:lnTo>
                    <a:pt x="71821" y="42581"/>
                  </a:lnTo>
                  <a:lnTo>
                    <a:pt x="72523" y="41724"/>
                  </a:lnTo>
                  <a:lnTo>
                    <a:pt x="73111" y="40920"/>
                  </a:lnTo>
                  <a:lnTo>
                    <a:pt x="73585" y="40169"/>
                  </a:lnTo>
                  <a:lnTo>
                    <a:pt x="73945" y="39469"/>
                  </a:lnTo>
                  <a:lnTo>
                    <a:pt x="74190" y="38823"/>
                  </a:lnTo>
                  <a:lnTo>
                    <a:pt x="74321" y="38228"/>
                  </a:lnTo>
                  <a:lnTo>
                    <a:pt x="74338" y="37687"/>
                  </a:lnTo>
                  <a:lnTo>
                    <a:pt x="74241" y="37197"/>
                  </a:lnTo>
                  <a:lnTo>
                    <a:pt x="74045" y="36702"/>
                  </a:lnTo>
                  <a:lnTo>
                    <a:pt x="73766" y="36142"/>
                  </a:lnTo>
                  <a:lnTo>
                    <a:pt x="73403" y="35517"/>
                  </a:lnTo>
                  <a:lnTo>
                    <a:pt x="72957" y="34827"/>
                  </a:lnTo>
                  <a:lnTo>
                    <a:pt x="72427" y="34072"/>
                  </a:lnTo>
                  <a:lnTo>
                    <a:pt x="71815" y="33252"/>
                  </a:lnTo>
                  <a:lnTo>
                    <a:pt x="71118" y="32368"/>
                  </a:lnTo>
                  <a:lnTo>
                    <a:pt x="70339" y="31419"/>
                  </a:lnTo>
                  <a:lnTo>
                    <a:pt x="69476" y="30405"/>
                  </a:lnTo>
                  <a:lnTo>
                    <a:pt x="68530" y="29326"/>
                  </a:lnTo>
                  <a:lnTo>
                    <a:pt x="75630" y="25313"/>
                  </a:lnTo>
                  <a:lnTo>
                    <a:pt x="77096" y="27057"/>
                  </a:lnTo>
                  <a:lnTo>
                    <a:pt x="78408" y="28708"/>
                  </a:lnTo>
                  <a:lnTo>
                    <a:pt x="79566" y="30267"/>
                  </a:lnTo>
                  <a:lnTo>
                    <a:pt x="80569" y="31733"/>
                  </a:lnTo>
                  <a:lnTo>
                    <a:pt x="81418" y="33107"/>
                  </a:lnTo>
                  <a:lnTo>
                    <a:pt x="82113" y="34388"/>
                  </a:lnTo>
                  <a:lnTo>
                    <a:pt x="82653" y="35577"/>
                  </a:lnTo>
                  <a:lnTo>
                    <a:pt x="83039" y="36673"/>
                  </a:lnTo>
                  <a:lnTo>
                    <a:pt x="83270" y="37676"/>
                  </a:lnTo>
                  <a:lnTo>
                    <a:pt x="83348" y="38587"/>
                  </a:lnTo>
                  <a:lnTo>
                    <a:pt x="83326" y="39312"/>
                  </a:lnTo>
                  <a:lnTo>
                    <a:pt x="83138" y="40130"/>
                  </a:lnTo>
                  <a:lnTo>
                    <a:pt x="82783" y="41041"/>
                  </a:lnTo>
                  <a:lnTo>
                    <a:pt x="82261" y="42044"/>
                  </a:lnTo>
                  <a:lnTo>
                    <a:pt x="81572" y="43140"/>
                  </a:lnTo>
                  <a:lnTo>
                    <a:pt x="80717" y="44328"/>
                  </a:lnTo>
                  <a:lnTo>
                    <a:pt x="79696" y="45609"/>
                  </a:lnTo>
                  <a:lnTo>
                    <a:pt x="78507" y="46983"/>
                  </a:lnTo>
                  <a:lnTo>
                    <a:pt x="77152" y="48449"/>
                  </a:lnTo>
                  <a:lnTo>
                    <a:pt x="75630" y="50008"/>
                  </a:lnTo>
                  <a:lnTo>
                    <a:pt x="74310" y="51300"/>
                  </a:lnTo>
                  <a:lnTo>
                    <a:pt x="73068" y="52459"/>
                  </a:lnTo>
                  <a:lnTo>
                    <a:pt x="71903" y="53486"/>
                  </a:lnTo>
                  <a:lnTo>
                    <a:pt x="70814" y="54379"/>
                  </a:lnTo>
                  <a:lnTo>
                    <a:pt x="69803" y="55140"/>
                  </a:lnTo>
                  <a:lnTo>
                    <a:pt x="68870" y="55769"/>
                  </a:lnTo>
                  <a:lnTo>
                    <a:pt x="68013" y="56264"/>
                  </a:lnTo>
                  <a:lnTo>
                    <a:pt x="67234" y="56627"/>
                  </a:lnTo>
                  <a:lnTo>
                    <a:pt x="66531" y="56857"/>
                  </a:lnTo>
                  <a:lnTo>
                    <a:pt x="65906" y="56954"/>
                  </a:lnTo>
                  <a:lnTo>
                    <a:pt x="65312" y="56946"/>
                  </a:lnTo>
                  <a:lnTo>
                    <a:pt x="64702" y="56861"/>
                  </a:lnTo>
                  <a:lnTo>
                    <a:pt x="64077" y="56699"/>
                  </a:lnTo>
                  <a:lnTo>
                    <a:pt x="63437" y="56460"/>
                  </a:lnTo>
                  <a:lnTo>
                    <a:pt x="62781" y="56144"/>
                  </a:lnTo>
                  <a:lnTo>
                    <a:pt x="62109" y="55750"/>
                  </a:lnTo>
                  <a:lnTo>
                    <a:pt x="61422" y="55279"/>
                  </a:lnTo>
                  <a:lnTo>
                    <a:pt x="60720" y="54731"/>
                  </a:lnTo>
                  <a:lnTo>
                    <a:pt x="60002" y="54106"/>
                  </a:lnTo>
                  <a:lnTo>
                    <a:pt x="59269" y="53404"/>
                  </a:lnTo>
                  <a:lnTo>
                    <a:pt x="47847" y="41982"/>
                  </a:lnTo>
                  <a:lnTo>
                    <a:pt x="41056" y="48774"/>
                  </a:lnTo>
                  <a:lnTo>
                    <a:pt x="43214" y="52327"/>
                  </a:lnTo>
                  <a:lnTo>
                    <a:pt x="44872" y="55948"/>
                  </a:lnTo>
                  <a:lnTo>
                    <a:pt x="46029" y="59637"/>
                  </a:lnTo>
                  <a:lnTo>
                    <a:pt x="46687" y="63393"/>
                  </a:lnTo>
                  <a:lnTo>
                    <a:pt x="46844" y="67218"/>
                  </a:lnTo>
                  <a:lnTo>
                    <a:pt x="46502" y="71111"/>
                  </a:lnTo>
                  <a:lnTo>
                    <a:pt x="45659" y="75071"/>
                  </a:lnTo>
                  <a:lnTo>
                    <a:pt x="44316" y="79100"/>
                  </a:lnTo>
                  <a:lnTo>
                    <a:pt x="42473" y="83196"/>
                  </a:lnTo>
                  <a:lnTo>
                    <a:pt x="40130" y="87361"/>
                  </a:lnTo>
                  <a:lnTo>
                    <a:pt x="30869" y="84891"/>
                  </a:lnTo>
                  <a:lnTo>
                    <a:pt x="32965" y="81647"/>
                  </a:lnTo>
                  <a:lnTo>
                    <a:pt x="34685" y="78458"/>
                  </a:lnTo>
                  <a:lnTo>
                    <a:pt x="36027" y="75324"/>
                  </a:lnTo>
                  <a:lnTo>
                    <a:pt x="36994" y="72247"/>
                  </a:lnTo>
                  <a:lnTo>
                    <a:pt x="37583" y="69225"/>
                  </a:lnTo>
                  <a:lnTo>
                    <a:pt x="37796" y="66258"/>
                  </a:lnTo>
                  <a:lnTo>
                    <a:pt x="37633" y="63347"/>
                  </a:lnTo>
                  <a:lnTo>
                    <a:pt x="37092" y="60492"/>
                  </a:lnTo>
                  <a:lnTo>
                    <a:pt x="36176" y="57692"/>
                  </a:lnTo>
                  <a:lnTo>
                    <a:pt x="34882" y="54947"/>
                  </a:lnTo>
                  <a:lnTo>
                    <a:pt x="25621" y="64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6991005" y="4393297"/>
              <a:ext cx="31487" cy="31487"/>
            </a:xfrm>
            <a:custGeom>
              <a:avLst/>
              <a:pathLst>
                <a:path w="31487" h="31487">
                  <a:moveTo>
                    <a:pt x="4630" y="31487"/>
                  </a:moveTo>
                  <a:lnTo>
                    <a:pt x="31487" y="4630"/>
                  </a:lnTo>
                  <a:lnTo>
                    <a:pt x="26856" y="0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7000883" y="4403175"/>
              <a:ext cx="31487" cy="31487"/>
            </a:xfrm>
            <a:custGeom>
              <a:avLst/>
              <a:pathLst>
                <a:path w="31487" h="31487">
                  <a:moveTo>
                    <a:pt x="4630" y="31487"/>
                  </a:moveTo>
                  <a:lnTo>
                    <a:pt x="31487" y="4630"/>
                  </a:lnTo>
                  <a:lnTo>
                    <a:pt x="26856" y="0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7018479" y="4291427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7055522" y="4303466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7030518" y="4329088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7047805" y="4346375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7072809" y="4320753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7091640" y="4200979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7118805" y="4228761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7137018" y="4265188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7155540" y="4245740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7148131" y="4257470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7158936" y="4268275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7170049" y="4121026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230862" y="4136461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186410" y="4184001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268832" y="4062720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7288279" y="4082131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300010" y="4093861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7211972" y="4354710"/>
              <a:ext cx="91701" cy="100943"/>
            </a:xfrm>
            <a:custGeom>
              <a:avLst/>
              <a:pathLst>
                <a:path w="91701" h="100943">
                  <a:moveTo>
                    <a:pt x="27473" y="0"/>
                  </a:moveTo>
                  <a:lnTo>
                    <a:pt x="87052" y="59578"/>
                  </a:lnTo>
                  <a:lnTo>
                    <a:pt x="87876" y="60439"/>
                  </a:lnTo>
                  <a:lnTo>
                    <a:pt x="88620" y="61294"/>
                  </a:lnTo>
                  <a:lnTo>
                    <a:pt x="89284" y="62143"/>
                  </a:lnTo>
                  <a:lnTo>
                    <a:pt x="89867" y="62986"/>
                  </a:lnTo>
                  <a:lnTo>
                    <a:pt x="90370" y="63822"/>
                  </a:lnTo>
                  <a:lnTo>
                    <a:pt x="90793" y="64653"/>
                  </a:lnTo>
                  <a:lnTo>
                    <a:pt x="91136" y="65477"/>
                  </a:lnTo>
                  <a:lnTo>
                    <a:pt x="91398" y="66295"/>
                  </a:lnTo>
                  <a:lnTo>
                    <a:pt x="91580" y="67107"/>
                  </a:lnTo>
                  <a:lnTo>
                    <a:pt x="91682" y="67913"/>
                  </a:lnTo>
                  <a:lnTo>
                    <a:pt x="91701" y="68715"/>
                  </a:lnTo>
                  <a:lnTo>
                    <a:pt x="91633" y="69518"/>
                  </a:lnTo>
                  <a:lnTo>
                    <a:pt x="91479" y="70321"/>
                  </a:lnTo>
                  <a:lnTo>
                    <a:pt x="91238" y="71123"/>
                  </a:lnTo>
                  <a:lnTo>
                    <a:pt x="90911" y="71926"/>
                  </a:lnTo>
                  <a:lnTo>
                    <a:pt x="90497" y="72728"/>
                  </a:lnTo>
                  <a:lnTo>
                    <a:pt x="89997" y="73531"/>
                  </a:lnTo>
                  <a:lnTo>
                    <a:pt x="89410" y="74334"/>
                  </a:lnTo>
                  <a:lnTo>
                    <a:pt x="88737" y="75136"/>
                  </a:lnTo>
                  <a:lnTo>
                    <a:pt x="87978" y="75939"/>
                  </a:lnTo>
                  <a:lnTo>
                    <a:pt x="87339" y="76565"/>
                  </a:lnTo>
                  <a:lnTo>
                    <a:pt x="86657" y="77211"/>
                  </a:lnTo>
                  <a:lnTo>
                    <a:pt x="85931" y="77874"/>
                  </a:lnTo>
                  <a:lnTo>
                    <a:pt x="85163" y="78557"/>
                  </a:lnTo>
                  <a:lnTo>
                    <a:pt x="84351" y="79257"/>
                  </a:lnTo>
                  <a:lnTo>
                    <a:pt x="83496" y="79977"/>
                  </a:lnTo>
                  <a:lnTo>
                    <a:pt x="82597" y="80714"/>
                  </a:lnTo>
                  <a:lnTo>
                    <a:pt x="81656" y="81471"/>
                  </a:lnTo>
                  <a:lnTo>
                    <a:pt x="80671" y="82245"/>
                  </a:lnTo>
                  <a:lnTo>
                    <a:pt x="79643" y="83039"/>
                  </a:lnTo>
                  <a:lnTo>
                    <a:pt x="72234" y="78100"/>
                  </a:lnTo>
                  <a:lnTo>
                    <a:pt x="73262" y="77306"/>
                  </a:lnTo>
                  <a:lnTo>
                    <a:pt x="74247" y="76531"/>
                  </a:lnTo>
                  <a:lnTo>
                    <a:pt x="75189" y="75775"/>
                  </a:lnTo>
                  <a:lnTo>
                    <a:pt x="76087" y="75037"/>
                  </a:lnTo>
                  <a:lnTo>
                    <a:pt x="76942" y="74318"/>
                  </a:lnTo>
                  <a:lnTo>
                    <a:pt x="77754" y="73617"/>
                  </a:lnTo>
                  <a:lnTo>
                    <a:pt x="78523" y="72935"/>
                  </a:lnTo>
                  <a:lnTo>
                    <a:pt x="79248" y="72271"/>
                  </a:lnTo>
                  <a:lnTo>
                    <a:pt x="79930" y="71626"/>
                  </a:lnTo>
                  <a:lnTo>
                    <a:pt x="80569" y="71000"/>
                  </a:lnTo>
                  <a:lnTo>
                    <a:pt x="80995" y="70487"/>
                  </a:lnTo>
                  <a:lnTo>
                    <a:pt x="81285" y="69938"/>
                  </a:lnTo>
                  <a:lnTo>
                    <a:pt x="81440" y="69351"/>
                  </a:lnTo>
                  <a:lnTo>
                    <a:pt x="81458" y="68728"/>
                  </a:lnTo>
                  <a:lnTo>
                    <a:pt x="81341" y="68067"/>
                  </a:lnTo>
                  <a:lnTo>
                    <a:pt x="81088" y="67369"/>
                  </a:lnTo>
                  <a:lnTo>
                    <a:pt x="80699" y="66635"/>
                  </a:lnTo>
                  <a:lnTo>
                    <a:pt x="80174" y="65863"/>
                  </a:lnTo>
                  <a:lnTo>
                    <a:pt x="79513" y="65054"/>
                  </a:lnTo>
                  <a:lnTo>
                    <a:pt x="78717" y="64208"/>
                  </a:lnTo>
                  <a:lnTo>
                    <a:pt x="63282" y="48774"/>
                  </a:lnTo>
                  <a:lnTo>
                    <a:pt x="48156" y="63900"/>
                  </a:lnTo>
                  <a:lnTo>
                    <a:pt x="50860" y="67301"/>
                  </a:lnTo>
                  <a:lnTo>
                    <a:pt x="53416" y="70716"/>
                  </a:lnTo>
                  <a:lnTo>
                    <a:pt x="55824" y="74142"/>
                  </a:lnTo>
                  <a:lnTo>
                    <a:pt x="58084" y="77581"/>
                  </a:lnTo>
                  <a:lnTo>
                    <a:pt x="60195" y="81032"/>
                  </a:lnTo>
                  <a:lnTo>
                    <a:pt x="62159" y="84496"/>
                  </a:lnTo>
                  <a:lnTo>
                    <a:pt x="63974" y="87972"/>
                  </a:lnTo>
                  <a:lnTo>
                    <a:pt x="65641" y="91460"/>
                  </a:lnTo>
                  <a:lnTo>
                    <a:pt x="67159" y="94961"/>
                  </a:lnTo>
                  <a:lnTo>
                    <a:pt x="68530" y="98474"/>
                  </a:lnTo>
                  <a:lnTo>
                    <a:pt x="59269" y="100943"/>
                  </a:lnTo>
                  <a:lnTo>
                    <a:pt x="57250" y="96226"/>
                  </a:lnTo>
                  <a:lnTo>
                    <a:pt x="55022" y="91584"/>
                  </a:lnTo>
                  <a:lnTo>
                    <a:pt x="52583" y="87015"/>
                  </a:lnTo>
                  <a:lnTo>
                    <a:pt x="49934" y="82520"/>
                  </a:lnTo>
                  <a:lnTo>
                    <a:pt x="47076" y="78100"/>
                  </a:lnTo>
                  <a:lnTo>
                    <a:pt x="44007" y="73753"/>
                  </a:lnTo>
                  <a:lnTo>
                    <a:pt x="40729" y="69481"/>
                  </a:lnTo>
                  <a:lnTo>
                    <a:pt x="37241" y="65283"/>
                  </a:lnTo>
                  <a:lnTo>
                    <a:pt x="33542" y="61158"/>
                  </a:lnTo>
                  <a:lnTo>
                    <a:pt x="29634" y="57108"/>
                  </a:lnTo>
                  <a:lnTo>
                    <a:pt x="0" y="274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7224320" y="4367366"/>
              <a:ext cx="26856" cy="26856"/>
            </a:xfrm>
            <a:custGeom>
              <a:avLst/>
              <a:pathLst>
                <a:path w="26856" h="26856">
                  <a:moveTo>
                    <a:pt x="12039" y="26856"/>
                  </a:moveTo>
                  <a:lnTo>
                    <a:pt x="26856" y="12039"/>
                  </a:lnTo>
                  <a:lnTo>
                    <a:pt x="14817" y="0"/>
                  </a:lnTo>
                  <a:lnTo>
                    <a:pt x="0" y="148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242225" y="4385270"/>
              <a:ext cx="27165" cy="27165"/>
            </a:xfrm>
            <a:custGeom>
              <a:avLst/>
              <a:pathLst>
                <a:path w="27165" h="27165">
                  <a:moveTo>
                    <a:pt x="12347" y="27165"/>
                  </a:moveTo>
                  <a:lnTo>
                    <a:pt x="27165" y="12347"/>
                  </a:lnTo>
                  <a:lnTo>
                    <a:pt x="14817" y="0"/>
                  </a:lnTo>
                  <a:lnTo>
                    <a:pt x="0" y="14817"/>
                  </a:lnTo>
                  <a:lnTo>
                    <a:pt x="7717" y="225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177707" y="4389592"/>
              <a:ext cx="91087" cy="100326"/>
            </a:xfrm>
            <a:custGeom>
              <a:avLst/>
              <a:pathLst>
                <a:path w="91087" h="100326">
                  <a:moveTo>
                    <a:pt x="26856" y="0"/>
                  </a:moveTo>
                  <a:lnTo>
                    <a:pt x="86434" y="59578"/>
                  </a:lnTo>
                  <a:lnTo>
                    <a:pt x="87259" y="60439"/>
                  </a:lnTo>
                  <a:lnTo>
                    <a:pt x="88003" y="61294"/>
                  </a:lnTo>
                  <a:lnTo>
                    <a:pt x="88666" y="62143"/>
                  </a:lnTo>
                  <a:lnTo>
                    <a:pt x="89250" y="62986"/>
                  </a:lnTo>
                  <a:lnTo>
                    <a:pt x="89753" y="63822"/>
                  </a:lnTo>
                  <a:lnTo>
                    <a:pt x="90176" y="64653"/>
                  </a:lnTo>
                  <a:lnTo>
                    <a:pt x="90519" y="65477"/>
                  </a:lnTo>
                  <a:lnTo>
                    <a:pt x="90781" y="66295"/>
                  </a:lnTo>
                  <a:lnTo>
                    <a:pt x="90963" y="67107"/>
                  </a:lnTo>
                  <a:lnTo>
                    <a:pt x="91065" y="67913"/>
                  </a:lnTo>
                  <a:lnTo>
                    <a:pt x="91087" y="68712"/>
                  </a:lnTo>
                  <a:lnTo>
                    <a:pt x="91028" y="69506"/>
                  </a:lnTo>
                  <a:lnTo>
                    <a:pt x="90889" y="70293"/>
                  </a:lnTo>
                  <a:lnTo>
                    <a:pt x="90670" y="71074"/>
                  </a:lnTo>
                  <a:lnTo>
                    <a:pt x="90370" y="71849"/>
                  </a:lnTo>
                  <a:lnTo>
                    <a:pt x="89991" y="72617"/>
                  </a:lnTo>
                  <a:lnTo>
                    <a:pt x="89531" y="73380"/>
                  </a:lnTo>
                  <a:lnTo>
                    <a:pt x="88990" y="74136"/>
                  </a:lnTo>
                  <a:lnTo>
                    <a:pt x="88370" y="74886"/>
                  </a:lnTo>
                  <a:lnTo>
                    <a:pt x="87669" y="75630"/>
                  </a:lnTo>
                  <a:lnTo>
                    <a:pt x="87030" y="76257"/>
                  </a:lnTo>
                  <a:lnTo>
                    <a:pt x="86348" y="76902"/>
                  </a:lnTo>
                  <a:lnTo>
                    <a:pt x="85623" y="77566"/>
                  </a:lnTo>
                  <a:lnTo>
                    <a:pt x="84854" y="78248"/>
                  </a:lnTo>
                  <a:lnTo>
                    <a:pt x="84042" y="78949"/>
                  </a:lnTo>
                  <a:lnTo>
                    <a:pt x="83187" y="79668"/>
                  </a:lnTo>
                  <a:lnTo>
                    <a:pt x="82289" y="80406"/>
                  </a:lnTo>
                  <a:lnTo>
                    <a:pt x="81347" y="81162"/>
                  </a:lnTo>
                  <a:lnTo>
                    <a:pt x="80362" y="81937"/>
                  </a:lnTo>
                  <a:lnTo>
                    <a:pt x="79334" y="82730"/>
                  </a:lnTo>
                  <a:lnTo>
                    <a:pt x="71617" y="78100"/>
                  </a:lnTo>
                  <a:lnTo>
                    <a:pt x="72704" y="77248"/>
                  </a:lnTo>
                  <a:lnTo>
                    <a:pt x="73741" y="76420"/>
                  </a:lnTo>
                  <a:lnTo>
                    <a:pt x="74729" y="75618"/>
                  </a:lnTo>
                  <a:lnTo>
                    <a:pt x="75667" y="74840"/>
                  </a:lnTo>
                  <a:lnTo>
                    <a:pt x="76556" y="74087"/>
                  </a:lnTo>
                  <a:lnTo>
                    <a:pt x="77396" y="73358"/>
                  </a:lnTo>
                  <a:lnTo>
                    <a:pt x="78186" y="72654"/>
                  </a:lnTo>
                  <a:lnTo>
                    <a:pt x="78927" y="71975"/>
                  </a:lnTo>
                  <a:lnTo>
                    <a:pt x="79618" y="71321"/>
                  </a:lnTo>
                  <a:lnTo>
                    <a:pt x="80261" y="70691"/>
                  </a:lnTo>
                  <a:lnTo>
                    <a:pt x="80628" y="70237"/>
                  </a:lnTo>
                  <a:lnTo>
                    <a:pt x="80866" y="69740"/>
                  </a:lnTo>
                  <a:lnTo>
                    <a:pt x="80974" y="69200"/>
                  </a:lnTo>
                  <a:lnTo>
                    <a:pt x="80952" y="68617"/>
                  </a:lnTo>
                  <a:lnTo>
                    <a:pt x="80801" y="67990"/>
                  </a:lnTo>
                  <a:lnTo>
                    <a:pt x="80520" y="67320"/>
                  </a:lnTo>
                  <a:lnTo>
                    <a:pt x="80109" y="66607"/>
                  </a:lnTo>
                  <a:lnTo>
                    <a:pt x="79569" y="65851"/>
                  </a:lnTo>
                  <a:lnTo>
                    <a:pt x="78899" y="65051"/>
                  </a:lnTo>
                  <a:lnTo>
                    <a:pt x="78100" y="64208"/>
                  </a:lnTo>
                  <a:lnTo>
                    <a:pt x="62665" y="48774"/>
                  </a:lnTo>
                  <a:lnTo>
                    <a:pt x="48156" y="63282"/>
                  </a:lnTo>
                  <a:lnTo>
                    <a:pt x="50860" y="66573"/>
                  </a:lnTo>
                  <a:lnTo>
                    <a:pt x="53416" y="69901"/>
                  </a:lnTo>
                  <a:lnTo>
                    <a:pt x="55824" y="73265"/>
                  </a:lnTo>
                  <a:lnTo>
                    <a:pt x="58084" y="76667"/>
                  </a:lnTo>
                  <a:lnTo>
                    <a:pt x="60195" y="80106"/>
                  </a:lnTo>
                  <a:lnTo>
                    <a:pt x="62159" y="83582"/>
                  </a:lnTo>
                  <a:lnTo>
                    <a:pt x="63974" y="87095"/>
                  </a:lnTo>
                  <a:lnTo>
                    <a:pt x="65641" y="90645"/>
                  </a:lnTo>
                  <a:lnTo>
                    <a:pt x="67159" y="94232"/>
                  </a:lnTo>
                  <a:lnTo>
                    <a:pt x="68530" y="97856"/>
                  </a:lnTo>
                  <a:lnTo>
                    <a:pt x="59269" y="100326"/>
                  </a:lnTo>
                  <a:lnTo>
                    <a:pt x="58095" y="97595"/>
                  </a:lnTo>
                  <a:lnTo>
                    <a:pt x="56917" y="94961"/>
                  </a:lnTo>
                  <a:lnTo>
                    <a:pt x="55736" y="92422"/>
                  </a:lnTo>
                  <a:lnTo>
                    <a:pt x="54552" y="89978"/>
                  </a:lnTo>
                  <a:lnTo>
                    <a:pt x="53365" y="87631"/>
                  </a:lnTo>
                  <a:lnTo>
                    <a:pt x="52175" y="85379"/>
                  </a:lnTo>
                  <a:lnTo>
                    <a:pt x="50982" y="83222"/>
                  </a:lnTo>
                  <a:lnTo>
                    <a:pt x="49786" y="81162"/>
                  </a:lnTo>
                  <a:lnTo>
                    <a:pt x="48587" y="79197"/>
                  </a:lnTo>
                  <a:lnTo>
                    <a:pt x="47384" y="77328"/>
                  </a:lnTo>
                  <a:lnTo>
                    <a:pt x="46123" y="75480"/>
                  </a:lnTo>
                  <a:lnTo>
                    <a:pt x="44748" y="73580"/>
                  </a:lnTo>
                  <a:lnTo>
                    <a:pt x="43259" y="71628"/>
                  </a:lnTo>
                  <a:lnTo>
                    <a:pt x="41655" y="69623"/>
                  </a:lnTo>
                  <a:lnTo>
                    <a:pt x="39937" y="67565"/>
                  </a:lnTo>
                  <a:lnTo>
                    <a:pt x="38105" y="65455"/>
                  </a:lnTo>
                  <a:lnTo>
                    <a:pt x="36159" y="63293"/>
                  </a:lnTo>
                  <a:lnTo>
                    <a:pt x="34098" y="61078"/>
                  </a:lnTo>
                  <a:lnTo>
                    <a:pt x="31923" y="58811"/>
                  </a:lnTo>
                  <a:lnTo>
                    <a:pt x="29634" y="56491"/>
                  </a:lnTo>
                  <a:lnTo>
                    <a:pt x="0" y="268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190055" y="4402249"/>
              <a:ext cx="26239" cy="26239"/>
            </a:xfrm>
            <a:custGeom>
              <a:avLst/>
              <a:pathLst>
                <a:path w="26239" h="26239">
                  <a:moveTo>
                    <a:pt x="12039" y="26239"/>
                  </a:moveTo>
                  <a:lnTo>
                    <a:pt x="26239" y="1203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207959" y="4420153"/>
              <a:ext cx="26547" cy="26547"/>
            </a:xfrm>
            <a:custGeom>
              <a:avLst/>
              <a:pathLst>
                <a:path w="26547" h="26547">
                  <a:moveTo>
                    <a:pt x="12347" y="26547"/>
                  </a:moveTo>
                  <a:lnTo>
                    <a:pt x="26547" y="12347"/>
                  </a:lnTo>
                  <a:lnTo>
                    <a:pt x="14200" y="0"/>
                  </a:lnTo>
                  <a:lnTo>
                    <a:pt x="0" y="14200"/>
                  </a:lnTo>
                  <a:lnTo>
                    <a:pt x="7717" y="219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260129" y="4283092"/>
              <a:ext cx="125639" cy="118848"/>
            </a:xfrm>
            <a:custGeom>
              <a:avLst/>
              <a:pathLst>
                <a:path w="125639" h="118848">
                  <a:moveTo>
                    <a:pt x="0" y="68221"/>
                  </a:moveTo>
                  <a:lnTo>
                    <a:pt x="22226" y="45995"/>
                  </a:lnTo>
                  <a:lnTo>
                    <a:pt x="13273" y="33339"/>
                  </a:lnTo>
                  <a:lnTo>
                    <a:pt x="19756" y="28091"/>
                  </a:lnTo>
                  <a:lnTo>
                    <a:pt x="20676" y="29264"/>
                  </a:lnTo>
                  <a:lnTo>
                    <a:pt x="21584" y="30437"/>
                  </a:lnTo>
                  <a:lnTo>
                    <a:pt x="22479" y="31610"/>
                  </a:lnTo>
                  <a:lnTo>
                    <a:pt x="23362" y="32783"/>
                  </a:lnTo>
                  <a:lnTo>
                    <a:pt x="24232" y="33956"/>
                  </a:lnTo>
                  <a:lnTo>
                    <a:pt x="25090" y="35129"/>
                  </a:lnTo>
                  <a:lnTo>
                    <a:pt x="25936" y="36302"/>
                  </a:lnTo>
                  <a:lnTo>
                    <a:pt x="26770" y="37475"/>
                  </a:lnTo>
                  <a:lnTo>
                    <a:pt x="27591" y="38648"/>
                  </a:lnTo>
                  <a:lnTo>
                    <a:pt x="28400" y="39821"/>
                  </a:lnTo>
                  <a:lnTo>
                    <a:pt x="68221" y="0"/>
                  </a:lnTo>
                  <a:lnTo>
                    <a:pt x="74395" y="6173"/>
                  </a:lnTo>
                  <a:lnTo>
                    <a:pt x="33339" y="47230"/>
                  </a:lnTo>
                  <a:lnTo>
                    <a:pt x="34138" y="48530"/>
                  </a:lnTo>
                  <a:lnTo>
                    <a:pt x="34932" y="49835"/>
                  </a:lnTo>
                  <a:lnTo>
                    <a:pt x="35719" y="51147"/>
                  </a:lnTo>
                  <a:lnTo>
                    <a:pt x="36500" y="52466"/>
                  </a:lnTo>
                  <a:lnTo>
                    <a:pt x="37275" y="53790"/>
                  </a:lnTo>
                  <a:lnTo>
                    <a:pt x="38043" y="55120"/>
                  </a:lnTo>
                  <a:lnTo>
                    <a:pt x="38806" y="56457"/>
                  </a:lnTo>
                  <a:lnTo>
                    <a:pt x="39562" y="57800"/>
                  </a:lnTo>
                  <a:lnTo>
                    <a:pt x="40312" y="59149"/>
                  </a:lnTo>
                  <a:lnTo>
                    <a:pt x="41056" y="60504"/>
                  </a:lnTo>
                  <a:lnTo>
                    <a:pt x="75013" y="26547"/>
                  </a:lnTo>
                  <a:lnTo>
                    <a:pt x="80878" y="32413"/>
                  </a:lnTo>
                  <a:lnTo>
                    <a:pt x="81148" y="32763"/>
                  </a:lnTo>
                  <a:lnTo>
                    <a:pt x="81464" y="33320"/>
                  </a:lnTo>
                  <a:lnTo>
                    <a:pt x="81827" y="34084"/>
                  </a:lnTo>
                  <a:lnTo>
                    <a:pt x="82236" y="35055"/>
                  </a:lnTo>
                  <a:lnTo>
                    <a:pt x="82692" y="36233"/>
                  </a:lnTo>
                  <a:lnTo>
                    <a:pt x="83193" y="37617"/>
                  </a:lnTo>
                  <a:lnTo>
                    <a:pt x="83741" y="39209"/>
                  </a:lnTo>
                  <a:lnTo>
                    <a:pt x="84335" y="41007"/>
                  </a:lnTo>
                  <a:lnTo>
                    <a:pt x="84976" y="43012"/>
                  </a:lnTo>
                  <a:lnTo>
                    <a:pt x="85663" y="45224"/>
                  </a:lnTo>
                  <a:lnTo>
                    <a:pt x="86337" y="47516"/>
                  </a:lnTo>
                  <a:lnTo>
                    <a:pt x="86941" y="49761"/>
                  </a:lnTo>
                  <a:lnTo>
                    <a:pt x="87473" y="51961"/>
                  </a:lnTo>
                  <a:lnTo>
                    <a:pt x="87935" y="54114"/>
                  </a:lnTo>
                  <a:lnTo>
                    <a:pt x="88325" y="56221"/>
                  </a:lnTo>
                  <a:lnTo>
                    <a:pt x="88645" y="58281"/>
                  </a:lnTo>
                  <a:lnTo>
                    <a:pt x="88893" y="60296"/>
                  </a:lnTo>
                  <a:lnTo>
                    <a:pt x="89071" y="62264"/>
                  </a:lnTo>
                  <a:lnTo>
                    <a:pt x="89177" y="64185"/>
                  </a:lnTo>
                  <a:lnTo>
                    <a:pt x="89213" y="66061"/>
                  </a:lnTo>
                  <a:lnTo>
                    <a:pt x="92327" y="65384"/>
                  </a:lnTo>
                  <a:lnTo>
                    <a:pt x="95498" y="64591"/>
                  </a:lnTo>
                  <a:lnTo>
                    <a:pt x="98724" y="63680"/>
                  </a:lnTo>
                  <a:lnTo>
                    <a:pt x="102005" y="62653"/>
                  </a:lnTo>
                  <a:lnTo>
                    <a:pt x="105342" y="61507"/>
                  </a:lnTo>
                  <a:lnTo>
                    <a:pt x="108735" y="60245"/>
                  </a:lnTo>
                  <a:lnTo>
                    <a:pt x="112183" y="58865"/>
                  </a:lnTo>
                  <a:lnTo>
                    <a:pt x="115687" y="57368"/>
                  </a:lnTo>
                  <a:lnTo>
                    <a:pt x="119246" y="55753"/>
                  </a:lnTo>
                  <a:lnTo>
                    <a:pt x="122861" y="54021"/>
                  </a:lnTo>
                  <a:lnTo>
                    <a:pt x="125639" y="63591"/>
                  </a:lnTo>
                  <a:lnTo>
                    <a:pt x="122104" y="65317"/>
                  </a:lnTo>
                  <a:lnTo>
                    <a:pt x="118539" y="66913"/>
                  </a:lnTo>
                  <a:lnTo>
                    <a:pt x="114943" y="68379"/>
                  </a:lnTo>
                  <a:lnTo>
                    <a:pt x="111315" y="69715"/>
                  </a:lnTo>
                  <a:lnTo>
                    <a:pt x="107657" y="70922"/>
                  </a:lnTo>
                  <a:lnTo>
                    <a:pt x="103968" y="72000"/>
                  </a:lnTo>
                  <a:lnTo>
                    <a:pt x="100249" y="72948"/>
                  </a:lnTo>
                  <a:lnTo>
                    <a:pt x="96498" y="73766"/>
                  </a:lnTo>
                  <a:lnTo>
                    <a:pt x="92716" y="74454"/>
                  </a:lnTo>
                  <a:lnTo>
                    <a:pt x="88904" y="75013"/>
                  </a:lnTo>
                  <a:lnTo>
                    <a:pt x="88265" y="79023"/>
                  </a:lnTo>
                  <a:lnTo>
                    <a:pt x="87459" y="83026"/>
                  </a:lnTo>
                  <a:lnTo>
                    <a:pt x="86487" y="87024"/>
                  </a:lnTo>
                  <a:lnTo>
                    <a:pt x="85348" y="91016"/>
                  </a:lnTo>
                  <a:lnTo>
                    <a:pt x="84042" y="95001"/>
                  </a:lnTo>
                  <a:lnTo>
                    <a:pt x="82570" y="98980"/>
                  </a:lnTo>
                  <a:lnTo>
                    <a:pt x="80930" y="102953"/>
                  </a:lnTo>
                  <a:lnTo>
                    <a:pt x="79125" y="106920"/>
                  </a:lnTo>
                  <a:lnTo>
                    <a:pt x="77152" y="110880"/>
                  </a:lnTo>
                  <a:lnTo>
                    <a:pt x="75013" y="114835"/>
                  </a:lnTo>
                  <a:lnTo>
                    <a:pt x="65752" y="111130"/>
                  </a:lnTo>
                  <a:lnTo>
                    <a:pt x="67947" y="107497"/>
                  </a:lnTo>
                  <a:lnTo>
                    <a:pt x="69962" y="103882"/>
                  </a:lnTo>
                  <a:lnTo>
                    <a:pt x="71799" y="100286"/>
                  </a:lnTo>
                  <a:lnTo>
                    <a:pt x="73457" y="96708"/>
                  </a:lnTo>
                  <a:lnTo>
                    <a:pt x="74936" y="93149"/>
                  </a:lnTo>
                  <a:lnTo>
                    <a:pt x="76235" y="89608"/>
                  </a:lnTo>
                  <a:lnTo>
                    <a:pt x="77356" y="86086"/>
                  </a:lnTo>
                  <a:lnTo>
                    <a:pt x="78297" y="82582"/>
                  </a:lnTo>
                  <a:lnTo>
                    <a:pt x="79060" y="79097"/>
                  </a:lnTo>
                  <a:lnTo>
                    <a:pt x="79643" y="75630"/>
                  </a:lnTo>
                  <a:lnTo>
                    <a:pt x="76143" y="75488"/>
                  </a:lnTo>
                  <a:lnTo>
                    <a:pt x="72679" y="75186"/>
                  </a:lnTo>
                  <a:lnTo>
                    <a:pt x="69252" y="74723"/>
                  </a:lnTo>
                  <a:lnTo>
                    <a:pt x="65863" y="74099"/>
                  </a:lnTo>
                  <a:lnTo>
                    <a:pt x="62511" y="73315"/>
                  </a:lnTo>
                  <a:lnTo>
                    <a:pt x="59195" y="72370"/>
                  </a:lnTo>
                  <a:lnTo>
                    <a:pt x="55917" y="71265"/>
                  </a:lnTo>
                  <a:lnTo>
                    <a:pt x="52675" y="69999"/>
                  </a:lnTo>
                  <a:lnTo>
                    <a:pt x="49471" y="68573"/>
                  </a:lnTo>
                  <a:lnTo>
                    <a:pt x="46304" y="66987"/>
                  </a:lnTo>
                  <a:lnTo>
                    <a:pt x="44760" y="68530"/>
                  </a:lnTo>
                  <a:lnTo>
                    <a:pt x="46801" y="73312"/>
                  </a:lnTo>
                  <a:lnTo>
                    <a:pt x="48601" y="78149"/>
                  </a:lnTo>
                  <a:lnTo>
                    <a:pt x="50160" y="83042"/>
                  </a:lnTo>
                  <a:lnTo>
                    <a:pt x="51478" y="87990"/>
                  </a:lnTo>
                  <a:lnTo>
                    <a:pt x="52555" y="92994"/>
                  </a:lnTo>
                  <a:lnTo>
                    <a:pt x="53392" y="98054"/>
                  </a:lnTo>
                  <a:lnTo>
                    <a:pt x="53987" y="103169"/>
                  </a:lnTo>
                  <a:lnTo>
                    <a:pt x="54342" y="108340"/>
                  </a:lnTo>
                  <a:lnTo>
                    <a:pt x="54457" y="113566"/>
                  </a:lnTo>
                  <a:lnTo>
                    <a:pt x="54330" y="118848"/>
                  </a:lnTo>
                  <a:lnTo>
                    <a:pt x="45687" y="117613"/>
                  </a:lnTo>
                  <a:lnTo>
                    <a:pt x="45446" y="110470"/>
                  </a:lnTo>
                  <a:lnTo>
                    <a:pt x="44847" y="103487"/>
                  </a:lnTo>
                  <a:lnTo>
                    <a:pt x="43890" y="96665"/>
                  </a:lnTo>
                  <a:lnTo>
                    <a:pt x="42575" y="90003"/>
                  </a:lnTo>
                  <a:lnTo>
                    <a:pt x="40902" y="83502"/>
                  </a:lnTo>
                  <a:lnTo>
                    <a:pt x="38871" y="77161"/>
                  </a:lnTo>
                  <a:lnTo>
                    <a:pt x="36481" y="70981"/>
                  </a:lnTo>
                  <a:lnTo>
                    <a:pt x="33734" y="64962"/>
                  </a:lnTo>
                  <a:lnTo>
                    <a:pt x="30628" y="59102"/>
                  </a:lnTo>
                  <a:lnTo>
                    <a:pt x="27165" y="53404"/>
                  </a:lnTo>
                  <a:lnTo>
                    <a:pt x="6173" y="743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312299" y="4322296"/>
              <a:ext cx="28400" cy="27529"/>
            </a:xfrm>
            <a:custGeom>
              <a:avLst/>
              <a:pathLst>
                <a:path w="28400" h="27529">
                  <a:moveTo>
                    <a:pt x="0" y="21917"/>
                  </a:moveTo>
                  <a:lnTo>
                    <a:pt x="2840" y="23084"/>
                  </a:lnTo>
                  <a:lnTo>
                    <a:pt x="5680" y="24115"/>
                  </a:lnTo>
                  <a:lnTo>
                    <a:pt x="8520" y="25010"/>
                  </a:lnTo>
                  <a:lnTo>
                    <a:pt x="11360" y="25769"/>
                  </a:lnTo>
                  <a:lnTo>
                    <a:pt x="14200" y="26393"/>
                  </a:lnTo>
                  <a:lnTo>
                    <a:pt x="17040" y="26881"/>
                  </a:lnTo>
                  <a:lnTo>
                    <a:pt x="19880" y="27233"/>
                  </a:lnTo>
                  <a:lnTo>
                    <a:pt x="22720" y="27449"/>
                  </a:lnTo>
                  <a:lnTo>
                    <a:pt x="25560" y="27529"/>
                  </a:lnTo>
                  <a:lnTo>
                    <a:pt x="28400" y="27473"/>
                  </a:lnTo>
                  <a:lnTo>
                    <a:pt x="28390" y="24809"/>
                  </a:lnTo>
                  <a:lnTo>
                    <a:pt x="28239" y="22127"/>
                  </a:lnTo>
                  <a:lnTo>
                    <a:pt x="27946" y="19426"/>
                  </a:lnTo>
                  <a:lnTo>
                    <a:pt x="27511" y="16706"/>
                  </a:lnTo>
                  <a:lnTo>
                    <a:pt x="26933" y="13968"/>
                  </a:lnTo>
                  <a:lnTo>
                    <a:pt x="26214" y="11211"/>
                  </a:lnTo>
                  <a:lnTo>
                    <a:pt x="25353" y="8436"/>
                  </a:lnTo>
                  <a:lnTo>
                    <a:pt x="24349" y="5642"/>
                  </a:lnTo>
                  <a:lnTo>
                    <a:pt x="23204" y="2830"/>
                  </a:lnTo>
                  <a:lnTo>
                    <a:pt x="2191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333290" y="4197892"/>
              <a:ext cx="132739" cy="132739"/>
            </a:xfrm>
            <a:custGeom>
              <a:avLst/>
              <a:pathLst>
                <a:path w="132739" h="132739">
                  <a:moveTo>
                    <a:pt x="64208" y="0"/>
                  </a:moveTo>
                  <a:lnTo>
                    <a:pt x="132739" y="68530"/>
                  </a:lnTo>
                  <a:lnTo>
                    <a:pt x="126874" y="74395"/>
                  </a:lnTo>
                  <a:lnTo>
                    <a:pt x="124095" y="71617"/>
                  </a:lnTo>
                  <a:lnTo>
                    <a:pt x="71617" y="124095"/>
                  </a:lnTo>
                  <a:lnTo>
                    <a:pt x="74395" y="126874"/>
                  </a:lnTo>
                  <a:lnTo>
                    <a:pt x="68530" y="132739"/>
                  </a:lnTo>
                  <a:lnTo>
                    <a:pt x="0" y="64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344712" y="4209314"/>
              <a:ext cx="107117" cy="107117"/>
            </a:xfrm>
            <a:custGeom>
              <a:avLst/>
              <a:pathLst>
                <a:path w="107117" h="107117">
                  <a:moveTo>
                    <a:pt x="54639" y="107117"/>
                  </a:moveTo>
                  <a:lnTo>
                    <a:pt x="107117" y="54639"/>
                  </a:lnTo>
                  <a:lnTo>
                    <a:pt x="52478" y="0"/>
                  </a:lnTo>
                  <a:lnTo>
                    <a:pt x="0" y="524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361690" y="4224131"/>
              <a:ext cx="76815" cy="74173"/>
            </a:xfrm>
            <a:custGeom>
              <a:avLst/>
              <a:pathLst>
                <a:path w="76815" h="74173">
                  <a:moveTo>
                    <a:pt x="22226" y="4013"/>
                  </a:moveTo>
                  <a:lnTo>
                    <a:pt x="29943" y="0"/>
                  </a:lnTo>
                  <a:lnTo>
                    <a:pt x="30360" y="1176"/>
                  </a:lnTo>
                  <a:lnTo>
                    <a:pt x="30746" y="2358"/>
                  </a:lnTo>
                  <a:lnTo>
                    <a:pt x="31101" y="3546"/>
                  </a:lnTo>
                  <a:lnTo>
                    <a:pt x="31425" y="4741"/>
                  </a:lnTo>
                  <a:lnTo>
                    <a:pt x="31718" y="5942"/>
                  </a:lnTo>
                  <a:lnTo>
                    <a:pt x="31980" y="7149"/>
                  </a:lnTo>
                  <a:lnTo>
                    <a:pt x="32212" y="8362"/>
                  </a:lnTo>
                  <a:lnTo>
                    <a:pt x="32413" y="9581"/>
                  </a:lnTo>
                  <a:lnTo>
                    <a:pt x="32582" y="10807"/>
                  </a:lnTo>
                  <a:lnTo>
                    <a:pt x="32721" y="12039"/>
                  </a:lnTo>
                  <a:lnTo>
                    <a:pt x="42908" y="1852"/>
                  </a:lnTo>
                  <a:lnTo>
                    <a:pt x="48156" y="7100"/>
                  </a:lnTo>
                  <a:lnTo>
                    <a:pt x="25621" y="29634"/>
                  </a:lnTo>
                  <a:lnTo>
                    <a:pt x="27473" y="35191"/>
                  </a:lnTo>
                  <a:lnTo>
                    <a:pt x="54021" y="8643"/>
                  </a:lnTo>
                  <a:lnTo>
                    <a:pt x="59269" y="13891"/>
                  </a:lnTo>
                  <a:lnTo>
                    <a:pt x="50626" y="22534"/>
                  </a:lnTo>
                  <a:lnTo>
                    <a:pt x="52194" y="22683"/>
                  </a:lnTo>
                  <a:lnTo>
                    <a:pt x="53811" y="22757"/>
                  </a:lnTo>
                  <a:lnTo>
                    <a:pt x="55478" y="22757"/>
                  </a:lnTo>
                  <a:lnTo>
                    <a:pt x="57195" y="22683"/>
                  </a:lnTo>
                  <a:lnTo>
                    <a:pt x="58960" y="22534"/>
                  </a:lnTo>
                  <a:lnTo>
                    <a:pt x="60776" y="22312"/>
                  </a:lnTo>
                  <a:lnTo>
                    <a:pt x="62640" y="22016"/>
                  </a:lnTo>
                  <a:lnTo>
                    <a:pt x="64554" y="21645"/>
                  </a:lnTo>
                  <a:lnTo>
                    <a:pt x="66517" y="21201"/>
                  </a:lnTo>
                  <a:lnTo>
                    <a:pt x="68530" y="20682"/>
                  </a:lnTo>
                  <a:lnTo>
                    <a:pt x="69147" y="29943"/>
                  </a:lnTo>
                  <a:lnTo>
                    <a:pt x="67487" y="30110"/>
                  </a:lnTo>
                  <a:lnTo>
                    <a:pt x="65838" y="30239"/>
                  </a:lnTo>
                  <a:lnTo>
                    <a:pt x="64202" y="30332"/>
                  </a:lnTo>
                  <a:lnTo>
                    <a:pt x="62578" y="30388"/>
                  </a:lnTo>
                  <a:lnTo>
                    <a:pt x="60967" y="30406"/>
                  </a:lnTo>
                  <a:lnTo>
                    <a:pt x="59368" y="30388"/>
                  </a:lnTo>
                  <a:lnTo>
                    <a:pt x="57781" y="30332"/>
                  </a:lnTo>
                  <a:lnTo>
                    <a:pt x="56207" y="30239"/>
                  </a:lnTo>
                  <a:lnTo>
                    <a:pt x="54645" y="30110"/>
                  </a:lnTo>
                  <a:lnTo>
                    <a:pt x="53095" y="29943"/>
                  </a:lnTo>
                  <a:lnTo>
                    <a:pt x="54744" y="31622"/>
                  </a:lnTo>
                  <a:lnTo>
                    <a:pt x="56232" y="33203"/>
                  </a:lnTo>
                  <a:lnTo>
                    <a:pt x="57559" y="34685"/>
                  </a:lnTo>
                  <a:lnTo>
                    <a:pt x="58726" y="36068"/>
                  </a:lnTo>
                  <a:lnTo>
                    <a:pt x="59732" y="37352"/>
                  </a:lnTo>
                  <a:lnTo>
                    <a:pt x="60578" y="38537"/>
                  </a:lnTo>
                  <a:lnTo>
                    <a:pt x="61263" y="39624"/>
                  </a:lnTo>
                  <a:lnTo>
                    <a:pt x="61788" y="40612"/>
                  </a:lnTo>
                  <a:lnTo>
                    <a:pt x="62152" y="41501"/>
                  </a:lnTo>
                  <a:lnTo>
                    <a:pt x="62356" y="42291"/>
                  </a:lnTo>
                  <a:lnTo>
                    <a:pt x="62433" y="43035"/>
                  </a:lnTo>
                  <a:lnTo>
                    <a:pt x="62418" y="43785"/>
                  </a:lnTo>
                  <a:lnTo>
                    <a:pt x="62310" y="44541"/>
                  </a:lnTo>
                  <a:lnTo>
                    <a:pt x="62109" y="45304"/>
                  </a:lnTo>
                  <a:lnTo>
                    <a:pt x="61816" y="46072"/>
                  </a:lnTo>
                  <a:lnTo>
                    <a:pt x="61430" y="46847"/>
                  </a:lnTo>
                  <a:lnTo>
                    <a:pt x="60952" y="47628"/>
                  </a:lnTo>
                  <a:lnTo>
                    <a:pt x="60380" y="48415"/>
                  </a:lnTo>
                  <a:lnTo>
                    <a:pt x="59717" y="49209"/>
                  </a:lnTo>
                  <a:lnTo>
                    <a:pt x="58960" y="50008"/>
                  </a:lnTo>
                  <a:lnTo>
                    <a:pt x="58328" y="50623"/>
                  </a:lnTo>
                  <a:lnTo>
                    <a:pt x="57664" y="51231"/>
                  </a:lnTo>
                  <a:lnTo>
                    <a:pt x="56969" y="51833"/>
                  </a:lnTo>
                  <a:lnTo>
                    <a:pt x="56244" y="52428"/>
                  </a:lnTo>
                  <a:lnTo>
                    <a:pt x="55488" y="53018"/>
                  </a:lnTo>
                  <a:lnTo>
                    <a:pt x="54700" y="53602"/>
                  </a:lnTo>
                  <a:lnTo>
                    <a:pt x="53882" y="54179"/>
                  </a:lnTo>
                  <a:lnTo>
                    <a:pt x="53034" y="54750"/>
                  </a:lnTo>
                  <a:lnTo>
                    <a:pt x="52154" y="55315"/>
                  </a:lnTo>
                  <a:lnTo>
                    <a:pt x="51243" y="55874"/>
                  </a:lnTo>
                  <a:lnTo>
                    <a:pt x="45687" y="52169"/>
                  </a:lnTo>
                  <a:lnTo>
                    <a:pt x="46603" y="51604"/>
                  </a:lnTo>
                  <a:lnTo>
                    <a:pt x="47502" y="51021"/>
                  </a:lnTo>
                  <a:lnTo>
                    <a:pt x="48381" y="50419"/>
                  </a:lnTo>
                  <a:lnTo>
                    <a:pt x="49243" y="49798"/>
                  </a:lnTo>
                  <a:lnTo>
                    <a:pt x="50085" y="49159"/>
                  </a:lnTo>
                  <a:lnTo>
                    <a:pt x="50910" y="48502"/>
                  </a:lnTo>
                  <a:lnTo>
                    <a:pt x="51715" y="47826"/>
                  </a:lnTo>
                  <a:lnTo>
                    <a:pt x="52503" y="47131"/>
                  </a:lnTo>
                  <a:lnTo>
                    <a:pt x="53271" y="46418"/>
                  </a:lnTo>
                  <a:lnTo>
                    <a:pt x="54021" y="45687"/>
                  </a:lnTo>
                  <a:lnTo>
                    <a:pt x="54251" y="45441"/>
                  </a:lnTo>
                  <a:lnTo>
                    <a:pt x="54447" y="45199"/>
                  </a:lnTo>
                  <a:lnTo>
                    <a:pt x="54609" y="44960"/>
                  </a:lnTo>
                  <a:lnTo>
                    <a:pt x="54738" y="44723"/>
                  </a:lnTo>
                  <a:lnTo>
                    <a:pt x="54832" y="44490"/>
                  </a:lnTo>
                  <a:lnTo>
                    <a:pt x="54892" y="44260"/>
                  </a:lnTo>
                  <a:lnTo>
                    <a:pt x="54918" y="44033"/>
                  </a:lnTo>
                  <a:lnTo>
                    <a:pt x="54910" y="43810"/>
                  </a:lnTo>
                  <a:lnTo>
                    <a:pt x="54869" y="43589"/>
                  </a:lnTo>
                  <a:lnTo>
                    <a:pt x="54793" y="43371"/>
                  </a:lnTo>
                  <a:lnTo>
                    <a:pt x="54677" y="43132"/>
                  </a:lnTo>
                  <a:lnTo>
                    <a:pt x="54515" y="42847"/>
                  </a:lnTo>
                  <a:lnTo>
                    <a:pt x="54307" y="42515"/>
                  </a:lnTo>
                  <a:lnTo>
                    <a:pt x="54052" y="42137"/>
                  </a:lnTo>
                  <a:lnTo>
                    <a:pt x="53751" y="41712"/>
                  </a:lnTo>
                  <a:lnTo>
                    <a:pt x="53404" y="41241"/>
                  </a:lnTo>
                  <a:lnTo>
                    <a:pt x="53010" y="40724"/>
                  </a:lnTo>
                  <a:lnTo>
                    <a:pt x="52570" y="40161"/>
                  </a:lnTo>
                  <a:lnTo>
                    <a:pt x="52084" y="39551"/>
                  </a:lnTo>
                  <a:lnTo>
                    <a:pt x="51552" y="38895"/>
                  </a:lnTo>
                  <a:lnTo>
                    <a:pt x="36426" y="54021"/>
                  </a:lnTo>
                  <a:lnTo>
                    <a:pt x="47230" y="64826"/>
                  </a:lnTo>
                  <a:lnTo>
                    <a:pt x="47477" y="65054"/>
                  </a:lnTo>
                  <a:lnTo>
                    <a:pt x="47724" y="65246"/>
                  </a:lnTo>
                  <a:lnTo>
                    <a:pt x="47971" y="65400"/>
                  </a:lnTo>
                  <a:lnTo>
                    <a:pt x="48218" y="65517"/>
                  </a:lnTo>
                  <a:lnTo>
                    <a:pt x="48465" y="65597"/>
                  </a:lnTo>
                  <a:lnTo>
                    <a:pt x="48712" y="65641"/>
                  </a:lnTo>
                  <a:lnTo>
                    <a:pt x="48959" y="65647"/>
                  </a:lnTo>
                  <a:lnTo>
                    <a:pt x="49206" y="65616"/>
                  </a:lnTo>
                  <a:lnTo>
                    <a:pt x="49453" y="65548"/>
                  </a:lnTo>
                  <a:lnTo>
                    <a:pt x="49700" y="65443"/>
                  </a:lnTo>
                  <a:lnTo>
                    <a:pt x="50008" y="65252"/>
                  </a:lnTo>
                  <a:lnTo>
                    <a:pt x="50440" y="64925"/>
                  </a:lnTo>
                  <a:lnTo>
                    <a:pt x="50996" y="64461"/>
                  </a:lnTo>
                  <a:lnTo>
                    <a:pt x="51675" y="63863"/>
                  </a:lnTo>
                  <a:lnTo>
                    <a:pt x="52478" y="63128"/>
                  </a:lnTo>
                  <a:lnTo>
                    <a:pt x="53404" y="62257"/>
                  </a:lnTo>
                  <a:lnTo>
                    <a:pt x="54454" y="61251"/>
                  </a:lnTo>
                  <a:lnTo>
                    <a:pt x="55627" y="60109"/>
                  </a:lnTo>
                  <a:lnTo>
                    <a:pt x="56923" y="58831"/>
                  </a:lnTo>
                  <a:lnTo>
                    <a:pt x="58343" y="57417"/>
                  </a:lnTo>
                  <a:lnTo>
                    <a:pt x="60222" y="55520"/>
                  </a:lnTo>
                  <a:lnTo>
                    <a:pt x="61905" y="53781"/>
                  </a:lnTo>
                  <a:lnTo>
                    <a:pt x="63395" y="52199"/>
                  </a:lnTo>
                  <a:lnTo>
                    <a:pt x="64690" y="50774"/>
                  </a:lnTo>
                  <a:lnTo>
                    <a:pt x="65790" y="49507"/>
                  </a:lnTo>
                  <a:lnTo>
                    <a:pt x="66696" y="48397"/>
                  </a:lnTo>
                  <a:lnTo>
                    <a:pt x="67408" y="47445"/>
                  </a:lnTo>
                  <a:lnTo>
                    <a:pt x="67925" y="46650"/>
                  </a:lnTo>
                  <a:lnTo>
                    <a:pt x="68248" y="46012"/>
                  </a:lnTo>
                  <a:lnTo>
                    <a:pt x="68376" y="45532"/>
                  </a:lnTo>
                  <a:lnTo>
                    <a:pt x="68371" y="45105"/>
                  </a:lnTo>
                  <a:lnTo>
                    <a:pt x="68295" y="44625"/>
                  </a:lnTo>
                  <a:lnTo>
                    <a:pt x="68149" y="44092"/>
                  </a:lnTo>
                  <a:lnTo>
                    <a:pt x="67931" y="43507"/>
                  </a:lnTo>
                  <a:lnTo>
                    <a:pt x="67643" y="42870"/>
                  </a:lnTo>
                  <a:lnTo>
                    <a:pt x="67283" y="42180"/>
                  </a:lnTo>
                  <a:lnTo>
                    <a:pt x="66852" y="41437"/>
                  </a:lnTo>
                  <a:lnTo>
                    <a:pt x="66351" y="40642"/>
                  </a:lnTo>
                  <a:lnTo>
                    <a:pt x="65778" y="39795"/>
                  </a:lnTo>
                  <a:lnTo>
                    <a:pt x="65134" y="38895"/>
                  </a:lnTo>
                  <a:lnTo>
                    <a:pt x="73161" y="35191"/>
                  </a:lnTo>
                  <a:lnTo>
                    <a:pt x="73974" y="36517"/>
                  </a:lnTo>
                  <a:lnTo>
                    <a:pt x="74685" y="37778"/>
                  </a:lnTo>
                  <a:lnTo>
                    <a:pt x="75295" y="38974"/>
                  </a:lnTo>
                  <a:lnTo>
                    <a:pt x="75803" y="40105"/>
                  </a:lnTo>
                  <a:lnTo>
                    <a:pt x="76209" y="41172"/>
                  </a:lnTo>
                  <a:lnTo>
                    <a:pt x="76513" y="42174"/>
                  </a:lnTo>
                  <a:lnTo>
                    <a:pt x="76715" y="43110"/>
                  </a:lnTo>
                  <a:lnTo>
                    <a:pt x="76815" y="43983"/>
                  </a:lnTo>
                  <a:lnTo>
                    <a:pt x="76814" y="44790"/>
                  </a:lnTo>
                  <a:lnTo>
                    <a:pt x="76711" y="45532"/>
                  </a:lnTo>
                  <a:lnTo>
                    <a:pt x="76434" y="46336"/>
                  </a:lnTo>
                  <a:lnTo>
                    <a:pt x="75914" y="47329"/>
                  </a:lnTo>
                  <a:lnTo>
                    <a:pt x="75150" y="48510"/>
                  </a:lnTo>
                  <a:lnTo>
                    <a:pt x="74142" y="49879"/>
                  </a:lnTo>
                  <a:lnTo>
                    <a:pt x="72890" y="51436"/>
                  </a:lnTo>
                  <a:lnTo>
                    <a:pt x="71395" y="53182"/>
                  </a:lnTo>
                  <a:lnTo>
                    <a:pt x="69655" y="55116"/>
                  </a:lnTo>
                  <a:lnTo>
                    <a:pt x="67672" y="57238"/>
                  </a:lnTo>
                  <a:lnTo>
                    <a:pt x="65445" y="59549"/>
                  </a:lnTo>
                  <a:lnTo>
                    <a:pt x="62974" y="62047"/>
                  </a:lnTo>
                  <a:lnTo>
                    <a:pt x="60776" y="64224"/>
                  </a:lnTo>
                  <a:lnTo>
                    <a:pt x="58751" y="66184"/>
                  </a:lnTo>
                  <a:lnTo>
                    <a:pt x="56898" y="67928"/>
                  </a:lnTo>
                  <a:lnTo>
                    <a:pt x="55219" y="69456"/>
                  </a:lnTo>
                  <a:lnTo>
                    <a:pt x="53713" y="70768"/>
                  </a:lnTo>
                  <a:lnTo>
                    <a:pt x="52379" y="71864"/>
                  </a:lnTo>
                  <a:lnTo>
                    <a:pt x="51218" y="72744"/>
                  </a:lnTo>
                  <a:lnTo>
                    <a:pt x="50231" y="73407"/>
                  </a:lnTo>
                  <a:lnTo>
                    <a:pt x="49416" y="73855"/>
                  </a:lnTo>
                  <a:lnTo>
                    <a:pt x="48774" y="74087"/>
                  </a:lnTo>
                  <a:lnTo>
                    <a:pt x="48212" y="74170"/>
                  </a:lnTo>
                  <a:lnTo>
                    <a:pt x="47638" y="74173"/>
                  </a:lnTo>
                  <a:lnTo>
                    <a:pt x="47051" y="74096"/>
                  </a:lnTo>
                  <a:lnTo>
                    <a:pt x="46452" y="73938"/>
                  </a:lnTo>
                  <a:lnTo>
                    <a:pt x="45841" y="73701"/>
                  </a:lnTo>
                  <a:lnTo>
                    <a:pt x="45217" y="73383"/>
                  </a:lnTo>
                  <a:lnTo>
                    <a:pt x="44581" y="72985"/>
                  </a:lnTo>
                  <a:lnTo>
                    <a:pt x="43933" y="72506"/>
                  </a:lnTo>
                  <a:lnTo>
                    <a:pt x="43273" y="71947"/>
                  </a:lnTo>
                  <a:lnTo>
                    <a:pt x="42600" y="71308"/>
                  </a:lnTo>
                  <a:lnTo>
                    <a:pt x="30869" y="59578"/>
                  </a:lnTo>
                  <a:lnTo>
                    <a:pt x="30795" y="60998"/>
                  </a:lnTo>
                  <a:lnTo>
                    <a:pt x="30696" y="62418"/>
                  </a:lnTo>
                  <a:lnTo>
                    <a:pt x="30573" y="63838"/>
                  </a:lnTo>
                  <a:lnTo>
                    <a:pt x="30425" y="65258"/>
                  </a:lnTo>
                  <a:lnTo>
                    <a:pt x="30252" y="66678"/>
                  </a:lnTo>
                  <a:lnTo>
                    <a:pt x="30054" y="68098"/>
                  </a:lnTo>
                  <a:lnTo>
                    <a:pt x="29832" y="69518"/>
                  </a:lnTo>
                  <a:lnTo>
                    <a:pt x="29585" y="70938"/>
                  </a:lnTo>
                  <a:lnTo>
                    <a:pt x="29313" y="72358"/>
                  </a:lnTo>
                  <a:lnTo>
                    <a:pt x="29017" y="73778"/>
                  </a:lnTo>
                  <a:lnTo>
                    <a:pt x="20682" y="72234"/>
                  </a:lnTo>
                  <a:lnTo>
                    <a:pt x="21145" y="69907"/>
                  </a:lnTo>
                  <a:lnTo>
                    <a:pt x="21547" y="67616"/>
                  </a:lnTo>
                  <a:lnTo>
                    <a:pt x="21886" y="65363"/>
                  </a:lnTo>
                  <a:lnTo>
                    <a:pt x="22164" y="63146"/>
                  </a:lnTo>
                  <a:lnTo>
                    <a:pt x="22380" y="60967"/>
                  </a:lnTo>
                  <a:lnTo>
                    <a:pt x="22534" y="58825"/>
                  </a:lnTo>
                  <a:lnTo>
                    <a:pt x="22627" y="56719"/>
                  </a:lnTo>
                  <a:lnTo>
                    <a:pt x="22658" y="54651"/>
                  </a:lnTo>
                  <a:lnTo>
                    <a:pt x="22627" y="52620"/>
                  </a:lnTo>
                  <a:lnTo>
                    <a:pt x="22534" y="50626"/>
                  </a:lnTo>
                  <a:lnTo>
                    <a:pt x="12039" y="61121"/>
                  </a:lnTo>
                  <a:lnTo>
                    <a:pt x="6791" y="55874"/>
                  </a:lnTo>
                  <a:lnTo>
                    <a:pt x="21300" y="41365"/>
                  </a:lnTo>
                  <a:lnTo>
                    <a:pt x="19756" y="35500"/>
                  </a:lnTo>
                  <a:lnTo>
                    <a:pt x="5247" y="50008"/>
                  </a:lnTo>
                  <a:lnTo>
                    <a:pt x="0" y="44760"/>
                  </a:lnTo>
                  <a:lnTo>
                    <a:pt x="16360" y="28400"/>
                  </a:lnTo>
                  <a:lnTo>
                    <a:pt x="15728" y="27162"/>
                  </a:lnTo>
                  <a:lnTo>
                    <a:pt x="15064" y="25918"/>
                  </a:lnTo>
                  <a:lnTo>
                    <a:pt x="14369" y="24667"/>
                  </a:lnTo>
                  <a:lnTo>
                    <a:pt x="13644" y="23411"/>
                  </a:lnTo>
                  <a:lnTo>
                    <a:pt x="12888" y="22148"/>
                  </a:lnTo>
                  <a:lnTo>
                    <a:pt x="12100" y="20880"/>
                  </a:lnTo>
                  <a:lnTo>
                    <a:pt x="11282" y="19605"/>
                  </a:lnTo>
                  <a:lnTo>
                    <a:pt x="10433" y="18324"/>
                  </a:lnTo>
                  <a:lnTo>
                    <a:pt x="9554" y="17036"/>
                  </a:lnTo>
                  <a:lnTo>
                    <a:pt x="8643" y="15743"/>
                  </a:lnTo>
                  <a:lnTo>
                    <a:pt x="15126" y="11113"/>
                  </a:lnTo>
                  <a:lnTo>
                    <a:pt x="15919" y="12283"/>
                  </a:lnTo>
                  <a:lnTo>
                    <a:pt x="16694" y="13446"/>
                  </a:lnTo>
                  <a:lnTo>
                    <a:pt x="17450" y="14604"/>
                  </a:lnTo>
                  <a:lnTo>
                    <a:pt x="18188" y="15755"/>
                  </a:lnTo>
                  <a:lnTo>
                    <a:pt x="18907" y="16901"/>
                  </a:lnTo>
                  <a:lnTo>
                    <a:pt x="19608" y="18040"/>
                  </a:lnTo>
                  <a:lnTo>
                    <a:pt x="20290" y="19173"/>
                  </a:lnTo>
                  <a:lnTo>
                    <a:pt x="20954" y="20299"/>
                  </a:lnTo>
                  <a:lnTo>
                    <a:pt x="21599" y="21420"/>
                  </a:lnTo>
                  <a:lnTo>
                    <a:pt x="22226" y="22534"/>
                  </a:lnTo>
                  <a:lnTo>
                    <a:pt x="26239" y="18521"/>
                  </a:lnTo>
                  <a:lnTo>
                    <a:pt x="26087" y="16931"/>
                  </a:lnTo>
                  <a:lnTo>
                    <a:pt x="25881" y="15373"/>
                  </a:lnTo>
                  <a:lnTo>
                    <a:pt x="25618" y="13845"/>
                  </a:lnTo>
                  <a:lnTo>
                    <a:pt x="25300" y="12347"/>
                  </a:lnTo>
                  <a:lnTo>
                    <a:pt x="24927" y="10881"/>
                  </a:lnTo>
                  <a:lnTo>
                    <a:pt x="24498" y="9446"/>
                  </a:lnTo>
                  <a:lnTo>
                    <a:pt x="24013" y="8041"/>
                  </a:lnTo>
                  <a:lnTo>
                    <a:pt x="23473" y="6667"/>
                  </a:lnTo>
                  <a:lnTo>
                    <a:pt x="22877" y="53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391634" y="4252531"/>
              <a:ext cx="21608" cy="22226"/>
            </a:xfrm>
            <a:custGeom>
              <a:avLst/>
              <a:pathLst>
                <a:path w="21608" h="22226">
                  <a:moveTo>
                    <a:pt x="617" y="22226"/>
                  </a:moveTo>
                  <a:lnTo>
                    <a:pt x="21608" y="1234"/>
                  </a:lnTo>
                  <a:lnTo>
                    <a:pt x="14817" y="0"/>
                  </a:lnTo>
                  <a:lnTo>
                    <a:pt x="0" y="14817"/>
                  </a:lnTo>
                  <a:lnTo>
                    <a:pt x="117" y="15558"/>
                  </a:lnTo>
                  <a:lnTo>
                    <a:pt x="222" y="16299"/>
                  </a:lnTo>
                  <a:lnTo>
                    <a:pt x="314" y="17040"/>
                  </a:lnTo>
                  <a:lnTo>
                    <a:pt x="395" y="17780"/>
                  </a:lnTo>
                  <a:lnTo>
                    <a:pt x="463" y="18521"/>
                  </a:lnTo>
                  <a:lnTo>
                    <a:pt x="518" y="19262"/>
                  </a:lnTo>
                  <a:lnTo>
                    <a:pt x="561" y="20003"/>
                  </a:lnTo>
                  <a:lnTo>
                    <a:pt x="592" y="20744"/>
                  </a:lnTo>
                  <a:lnTo>
                    <a:pt x="611" y="214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360455" y="4251296"/>
              <a:ext cx="10495" cy="8643"/>
            </a:xfrm>
            <a:custGeom>
              <a:avLst/>
              <a:pathLst>
                <a:path w="10495" h="8643">
                  <a:moveTo>
                    <a:pt x="926" y="0"/>
                  </a:moveTo>
                  <a:lnTo>
                    <a:pt x="1799" y="9"/>
                  </a:lnTo>
                  <a:lnTo>
                    <a:pt x="2691" y="37"/>
                  </a:lnTo>
                  <a:lnTo>
                    <a:pt x="3602" y="83"/>
                  </a:lnTo>
                  <a:lnTo>
                    <a:pt x="4531" y="148"/>
                  </a:lnTo>
                  <a:lnTo>
                    <a:pt x="5479" y="231"/>
                  </a:lnTo>
                  <a:lnTo>
                    <a:pt x="6445" y="333"/>
                  </a:lnTo>
                  <a:lnTo>
                    <a:pt x="7430" y="453"/>
                  </a:lnTo>
                  <a:lnTo>
                    <a:pt x="8433" y="592"/>
                  </a:lnTo>
                  <a:lnTo>
                    <a:pt x="9455" y="750"/>
                  </a:lnTo>
                  <a:lnTo>
                    <a:pt x="10495" y="926"/>
                  </a:lnTo>
                  <a:lnTo>
                    <a:pt x="9569" y="8643"/>
                  </a:lnTo>
                  <a:lnTo>
                    <a:pt x="8640" y="8467"/>
                  </a:lnTo>
                  <a:lnTo>
                    <a:pt x="7705" y="8310"/>
                  </a:lnTo>
                  <a:lnTo>
                    <a:pt x="6763" y="8171"/>
                  </a:lnTo>
                  <a:lnTo>
                    <a:pt x="5815" y="8050"/>
                  </a:lnTo>
                  <a:lnTo>
                    <a:pt x="4861" y="7948"/>
                  </a:lnTo>
                  <a:lnTo>
                    <a:pt x="3901" y="7865"/>
                  </a:lnTo>
                  <a:lnTo>
                    <a:pt x="2935" y="7800"/>
                  </a:lnTo>
                  <a:lnTo>
                    <a:pt x="1963" y="7754"/>
                  </a:lnTo>
                  <a:lnTo>
                    <a:pt x="984" y="7726"/>
                  </a:lnTo>
                  <a:lnTo>
                    <a:pt x="0" y="77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419416" y="4168566"/>
              <a:ext cx="13755" cy="34573"/>
            </a:xfrm>
            <a:custGeom>
              <a:avLst/>
              <a:pathLst>
                <a:path w="13755" h="34573">
                  <a:moveTo>
                    <a:pt x="0" y="2469"/>
                  </a:moveTo>
                  <a:lnTo>
                    <a:pt x="8026" y="0"/>
                  </a:lnTo>
                  <a:lnTo>
                    <a:pt x="9304" y="3568"/>
                  </a:lnTo>
                  <a:lnTo>
                    <a:pt x="10421" y="7112"/>
                  </a:lnTo>
                  <a:lnTo>
                    <a:pt x="11378" y="10631"/>
                  </a:lnTo>
                  <a:lnTo>
                    <a:pt x="12174" y="14125"/>
                  </a:lnTo>
                  <a:lnTo>
                    <a:pt x="12810" y="17595"/>
                  </a:lnTo>
                  <a:lnTo>
                    <a:pt x="13286" y="21040"/>
                  </a:lnTo>
                  <a:lnTo>
                    <a:pt x="13601" y="24461"/>
                  </a:lnTo>
                  <a:lnTo>
                    <a:pt x="13755" y="27856"/>
                  </a:lnTo>
                  <a:lnTo>
                    <a:pt x="13749" y="31227"/>
                  </a:lnTo>
                  <a:lnTo>
                    <a:pt x="13582" y="34573"/>
                  </a:lnTo>
                  <a:lnTo>
                    <a:pt x="4939" y="33339"/>
                  </a:lnTo>
                  <a:lnTo>
                    <a:pt x="5000" y="30029"/>
                  </a:lnTo>
                  <a:lnTo>
                    <a:pt x="4939" y="26770"/>
                  </a:lnTo>
                  <a:lnTo>
                    <a:pt x="4753" y="23559"/>
                  </a:lnTo>
                  <a:lnTo>
                    <a:pt x="4445" y="20398"/>
                  </a:lnTo>
                  <a:lnTo>
                    <a:pt x="4013" y="17286"/>
                  </a:lnTo>
                  <a:lnTo>
                    <a:pt x="3457" y="14224"/>
                  </a:lnTo>
                  <a:lnTo>
                    <a:pt x="2778" y="11211"/>
                  </a:lnTo>
                  <a:lnTo>
                    <a:pt x="1975" y="8248"/>
                  </a:lnTo>
                  <a:lnTo>
                    <a:pt x="1049" y="5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441025" y="4188322"/>
              <a:ext cx="50008" cy="58960"/>
            </a:xfrm>
            <a:custGeom>
              <a:avLst/>
              <a:pathLst>
                <a:path w="50008" h="58960">
                  <a:moveTo>
                    <a:pt x="0" y="2469"/>
                  </a:moveTo>
                  <a:lnTo>
                    <a:pt x="8026" y="0"/>
                  </a:lnTo>
                  <a:lnTo>
                    <a:pt x="8510" y="1373"/>
                  </a:lnTo>
                  <a:lnTo>
                    <a:pt x="8976" y="2778"/>
                  </a:lnTo>
                  <a:lnTo>
                    <a:pt x="9424" y="4213"/>
                  </a:lnTo>
                  <a:lnTo>
                    <a:pt x="9853" y="5680"/>
                  </a:lnTo>
                  <a:lnTo>
                    <a:pt x="10264" y="7177"/>
                  </a:lnTo>
                  <a:lnTo>
                    <a:pt x="10656" y="8705"/>
                  </a:lnTo>
                  <a:lnTo>
                    <a:pt x="11029" y="10264"/>
                  </a:lnTo>
                  <a:lnTo>
                    <a:pt x="11384" y="11853"/>
                  </a:lnTo>
                  <a:lnTo>
                    <a:pt x="11721" y="13474"/>
                  </a:lnTo>
                  <a:lnTo>
                    <a:pt x="12039" y="15126"/>
                  </a:lnTo>
                  <a:lnTo>
                    <a:pt x="50008" y="53095"/>
                  </a:lnTo>
                  <a:lnTo>
                    <a:pt x="44143" y="58960"/>
                  </a:lnTo>
                  <a:lnTo>
                    <a:pt x="12965" y="27782"/>
                  </a:lnTo>
                  <a:lnTo>
                    <a:pt x="13017" y="28816"/>
                  </a:lnTo>
                  <a:lnTo>
                    <a:pt x="13051" y="29820"/>
                  </a:lnTo>
                  <a:lnTo>
                    <a:pt x="13067" y="30792"/>
                  </a:lnTo>
                  <a:lnTo>
                    <a:pt x="13064" y="31733"/>
                  </a:lnTo>
                  <a:lnTo>
                    <a:pt x="13042" y="32644"/>
                  </a:lnTo>
                  <a:lnTo>
                    <a:pt x="13002" y="33524"/>
                  </a:lnTo>
                  <a:lnTo>
                    <a:pt x="12943" y="34373"/>
                  </a:lnTo>
                  <a:lnTo>
                    <a:pt x="12866" y="35191"/>
                  </a:lnTo>
                  <a:lnTo>
                    <a:pt x="12770" y="35978"/>
                  </a:lnTo>
                  <a:lnTo>
                    <a:pt x="12656" y="36734"/>
                  </a:lnTo>
                  <a:lnTo>
                    <a:pt x="4013" y="35500"/>
                  </a:lnTo>
                  <a:lnTo>
                    <a:pt x="4195" y="31835"/>
                  </a:lnTo>
                  <a:lnTo>
                    <a:pt x="4247" y="28251"/>
                  </a:lnTo>
                  <a:lnTo>
                    <a:pt x="4170" y="24748"/>
                  </a:lnTo>
                  <a:lnTo>
                    <a:pt x="3963" y="21324"/>
                  </a:lnTo>
                  <a:lnTo>
                    <a:pt x="3627" y="17981"/>
                  </a:lnTo>
                  <a:lnTo>
                    <a:pt x="3161" y="14718"/>
                  </a:lnTo>
                  <a:lnTo>
                    <a:pt x="2565" y="11535"/>
                  </a:lnTo>
                  <a:lnTo>
                    <a:pt x="1839" y="8433"/>
                  </a:lnTo>
                  <a:lnTo>
                    <a:pt x="984" y="54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458312" y="4125966"/>
              <a:ext cx="85817" cy="79952"/>
            </a:xfrm>
            <a:custGeom>
              <a:avLst/>
              <a:pathLst>
                <a:path w="85817" h="79952">
                  <a:moveTo>
                    <a:pt x="0" y="6791"/>
                  </a:moveTo>
                  <a:lnTo>
                    <a:pt x="7408" y="3086"/>
                  </a:lnTo>
                  <a:lnTo>
                    <a:pt x="8328" y="4383"/>
                  </a:lnTo>
                  <a:lnTo>
                    <a:pt x="9236" y="5680"/>
                  </a:lnTo>
                  <a:lnTo>
                    <a:pt x="10131" y="6976"/>
                  </a:lnTo>
                  <a:lnTo>
                    <a:pt x="11014" y="8273"/>
                  </a:lnTo>
                  <a:lnTo>
                    <a:pt x="11884" y="9569"/>
                  </a:lnTo>
                  <a:lnTo>
                    <a:pt x="12742" y="10866"/>
                  </a:lnTo>
                  <a:lnTo>
                    <a:pt x="13588" y="12162"/>
                  </a:lnTo>
                  <a:lnTo>
                    <a:pt x="14422" y="13459"/>
                  </a:lnTo>
                  <a:lnTo>
                    <a:pt x="15243" y="14755"/>
                  </a:lnTo>
                  <a:lnTo>
                    <a:pt x="16052" y="16052"/>
                  </a:lnTo>
                  <a:lnTo>
                    <a:pt x="32104" y="0"/>
                  </a:lnTo>
                  <a:lnTo>
                    <a:pt x="37969" y="5865"/>
                  </a:lnTo>
                  <a:lnTo>
                    <a:pt x="34573" y="9260"/>
                  </a:lnTo>
                  <a:lnTo>
                    <a:pt x="36521" y="11591"/>
                  </a:lnTo>
                  <a:lnTo>
                    <a:pt x="38414" y="13891"/>
                  </a:lnTo>
                  <a:lnTo>
                    <a:pt x="40250" y="16160"/>
                  </a:lnTo>
                  <a:lnTo>
                    <a:pt x="42032" y="18398"/>
                  </a:lnTo>
                  <a:lnTo>
                    <a:pt x="43757" y="20605"/>
                  </a:lnTo>
                  <a:lnTo>
                    <a:pt x="45427" y="22781"/>
                  </a:lnTo>
                  <a:lnTo>
                    <a:pt x="47042" y="24927"/>
                  </a:lnTo>
                  <a:lnTo>
                    <a:pt x="48601" y="27041"/>
                  </a:lnTo>
                  <a:lnTo>
                    <a:pt x="50104" y="29125"/>
                  </a:lnTo>
                  <a:lnTo>
                    <a:pt x="51552" y="31178"/>
                  </a:lnTo>
                  <a:lnTo>
                    <a:pt x="60504" y="46921"/>
                  </a:lnTo>
                  <a:lnTo>
                    <a:pt x="62856" y="47749"/>
                  </a:lnTo>
                  <a:lnTo>
                    <a:pt x="65221" y="48502"/>
                  </a:lnTo>
                  <a:lnTo>
                    <a:pt x="67598" y="49181"/>
                  </a:lnTo>
                  <a:lnTo>
                    <a:pt x="69987" y="49786"/>
                  </a:lnTo>
                  <a:lnTo>
                    <a:pt x="72389" y="50317"/>
                  </a:lnTo>
                  <a:lnTo>
                    <a:pt x="74803" y="50774"/>
                  </a:lnTo>
                  <a:lnTo>
                    <a:pt x="77229" y="51157"/>
                  </a:lnTo>
                  <a:lnTo>
                    <a:pt x="79668" y="51465"/>
                  </a:lnTo>
                  <a:lnTo>
                    <a:pt x="82119" y="51700"/>
                  </a:lnTo>
                  <a:lnTo>
                    <a:pt x="84582" y="51860"/>
                  </a:lnTo>
                  <a:lnTo>
                    <a:pt x="85817" y="61739"/>
                  </a:lnTo>
                  <a:lnTo>
                    <a:pt x="83767" y="61523"/>
                  </a:lnTo>
                  <a:lnTo>
                    <a:pt x="81693" y="61245"/>
                  </a:lnTo>
                  <a:lnTo>
                    <a:pt x="79594" y="60905"/>
                  </a:lnTo>
                  <a:lnTo>
                    <a:pt x="77470" y="60504"/>
                  </a:lnTo>
                  <a:lnTo>
                    <a:pt x="75321" y="60041"/>
                  </a:lnTo>
                  <a:lnTo>
                    <a:pt x="73148" y="59516"/>
                  </a:lnTo>
                  <a:lnTo>
                    <a:pt x="70950" y="58930"/>
                  </a:lnTo>
                  <a:lnTo>
                    <a:pt x="68728" y="58281"/>
                  </a:lnTo>
                  <a:lnTo>
                    <a:pt x="66480" y="57571"/>
                  </a:lnTo>
                  <a:lnTo>
                    <a:pt x="64208" y="56800"/>
                  </a:lnTo>
                  <a:lnTo>
                    <a:pt x="64965" y="59198"/>
                  </a:lnTo>
                  <a:lnTo>
                    <a:pt x="65628" y="61578"/>
                  </a:lnTo>
                  <a:lnTo>
                    <a:pt x="66199" y="63940"/>
                  </a:lnTo>
                  <a:lnTo>
                    <a:pt x="66678" y="66283"/>
                  </a:lnTo>
                  <a:lnTo>
                    <a:pt x="67064" y="68607"/>
                  </a:lnTo>
                  <a:lnTo>
                    <a:pt x="67357" y="70913"/>
                  </a:lnTo>
                  <a:lnTo>
                    <a:pt x="67558" y="73201"/>
                  </a:lnTo>
                  <a:lnTo>
                    <a:pt x="67666" y="75470"/>
                  </a:lnTo>
                  <a:lnTo>
                    <a:pt x="67681" y="77720"/>
                  </a:lnTo>
                  <a:lnTo>
                    <a:pt x="67604" y="79952"/>
                  </a:lnTo>
                  <a:lnTo>
                    <a:pt x="58343" y="78717"/>
                  </a:lnTo>
                  <a:lnTo>
                    <a:pt x="58463" y="76294"/>
                  </a:lnTo>
                  <a:lnTo>
                    <a:pt x="58454" y="73840"/>
                  </a:lnTo>
                  <a:lnTo>
                    <a:pt x="58315" y="71355"/>
                  </a:lnTo>
                  <a:lnTo>
                    <a:pt x="58047" y="68839"/>
                  </a:lnTo>
                  <a:lnTo>
                    <a:pt x="57649" y="66292"/>
                  </a:lnTo>
                  <a:lnTo>
                    <a:pt x="57121" y="63714"/>
                  </a:lnTo>
                  <a:lnTo>
                    <a:pt x="56463" y="61106"/>
                  </a:lnTo>
                  <a:lnTo>
                    <a:pt x="55676" y="58467"/>
                  </a:lnTo>
                  <a:lnTo>
                    <a:pt x="54759" y="55796"/>
                  </a:lnTo>
                  <a:lnTo>
                    <a:pt x="53713" y="53095"/>
                  </a:lnTo>
                  <a:lnTo>
                    <a:pt x="51468" y="52080"/>
                  </a:lnTo>
                  <a:lnTo>
                    <a:pt x="49181" y="51008"/>
                  </a:lnTo>
                  <a:lnTo>
                    <a:pt x="46850" y="49882"/>
                  </a:lnTo>
                  <a:lnTo>
                    <a:pt x="44476" y="48699"/>
                  </a:lnTo>
                  <a:lnTo>
                    <a:pt x="42059" y="47462"/>
                  </a:lnTo>
                  <a:lnTo>
                    <a:pt x="39599" y="46168"/>
                  </a:lnTo>
                  <a:lnTo>
                    <a:pt x="37096" y="44819"/>
                  </a:lnTo>
                  <a:lnTo>
                    <a:pt x="34549" y="43415"/>
                  </a:lnTo>
                  <a:lnTo>
                    <a:pt x="31959" y="41954"/>
                  </a:lnTo>
                  <a:lnTo>
                    <a:pt x="29326" y="40439"/>
                  </a:lnTo>
                  <a:lnTo>
                    <a:pt x="32104" y="46921"/>
                  </a:lnTo>
                  <a:lnTo>
                    <a:pt x="24078" y="48156"/>
                  </a:lnTo>
                  <a:lnTo>
                    <a:pt x="22170" y="43853"/>
                  </a:lnTo>
                  <a:lnTo>
                    <a:pt x="20151" y="39587"/>
                  </a:lnTo>
                  <a:lnTo>
                    <a:pt x="18021" y="35358"/>
                  </a:lnTo>
                  <a:lnTo>
                    <a:pt x="15780" y="31165"/>
                  </a:lnTo>
                  <a:lnTo>
                    <a:pt x="13428" y="27010"/>
                  </a:lnTo>
                  <a:lnTo>
                    <a:pt x="10964" y="22892"/>
                  </a:lnTo>
                  <a:lnTo>
                    <a:pt x="8390" y="18811"/>
                  </a:lnTo>
                  <a:lnTo>
                    <a:pt x="5704" y="14768"/>
                  </a:lnTo>
                  <a:lnTo>
                    <a:pt x="2907" y="107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478766" y="4141092"/>
              <a:ext cx="28011" cy="27165"/>
            </a:xfrm>
            <a:custGeom>
              <a:avLst/>
              <a:pathLst>
                <a:path w="28011" h="27165">
                  <a:moveTo>
                    <a:pt x="2389" y="12039"/>
                  </a:moveTo>
                  <a:lnTo>
                    <a:pt x="5145" y="13912"/>
                  </a:lnTo>
                  <a:lnTo>
                    <a:pt x="7859" y="15706"/>
                  </a:lnTo>
                  <a:lnTo>
                    <a:pt x="10529" y="17419"/>
                  </a:lnTo>
                  <a:lnTo>
                    <a:pt x="13156" y="19052"/>
                  </a:lnTo>
                  <a:lnTo>
                    <a:pt x="15740" y="20605"/>
                  </a:lnTo>
                  <a:lnTo>
                    <a:pt x="18280" y="22077"/>
                  </a:lnTo>
                  <a:lnTo>
                    <a:pt x="20778" y="23470"/>
                  </a:lnTo>
                  <a:lnTo>
                    <a:pt x="23232" y="24782"/>
                  </a:lnTo>
                  <a:lnTo>
                    <a:pt x="25643" y="26013"/>
                  </a:lnTo>
                  <a:lnTo>
                    <a:pt x="28011" y="27165"/>
                  </a:lnTo>
                  <a:lnTo>
                    <a:pt x="26591" y="24671"/>
                  </a:lnTo>
                  <a:lnTo>
                    <a:pt x="25047" y="22127"/>
                  </a:lnTo>
                  <a:lnTo>
                    <a:pt x="23380" y="19534"/>
                  </a:lnTo>
                  <a:lnTo>
                    <a:pt x="21590" y="16891"/>
                  </a:lnTo>
                  <a:lnTo>
                    <a:pt x="19676" y="14200"/>
                  </a:lnTo>
                  <a:lnTo>
                    <a:pt x="17638" y="11458"/>
                  </a:lnTo>
                  <a:lnTo>
                    <a:pt x="15478" y="8668"/>
                  </a:lnTo>
                  <a:lnTo>
                    <a:pt x="13193" y="5828"/>
                  </a:lnTo>
                  <a:lnTo>
                    <a:pt x="10785" y="2938"/>
                  </a:lnTo>
                  <a:lnTo>
                    <a:pt x="8254" y="0"/>
                  </a:lnTo>
                  <a:lnTo>
                    <a:pt x="0" y="8427"/>
                  </a:lnTo>
                  <a:lnTo>
                    <a:pt x="117" y="8581"/>
                  </a:lnTo>
                  <a:lnTo>
                    <a:pt x="271" y="8797"/>
                  </a:lnTo>
                  <a:lnTo>
                    <a:pt x="463" y="9075"/>
                  </a:lnTo>
                  <a:lnTo>
                    <a:pt x="691" y="9415"/>
                  </a:lnTo>
                  <a:lnTo>
                    <a:pt x="956" y="9816"/>
                  </a:lnTo>
                  <a:lnTo>
                    <a:pt x="1259" y="10279"/>
                  </a:lnTo>
                  <a:lnTo>
                    <a:pt x="1599" y="10804"/>
                  </a:lnTo>
                  <a:lnTo>
                    <a:pt x="1975" y="1139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431455" y="4145105"/>
              <a:ext cx="45069" cy="45069"/>
            </a:xfrm>
            <a:custGeom>
              <a:avLst/>
              <a:pathLst>
                <a:path w="45069" h="45069">
                  <a:moveTo>
                    <a:pt x="0" y="25004"/>
                  </a:moveTo>
                  <a:lnTo>
                    <a:pt x="5556" y="19447"/>
                  </a:lnTo>
                  <a:lnTo>
                    <a:pt x="20065" y="33956"/>
                  </a:lnTo>
                  <a:lnTo>
                    <a:pt x="24078" y="29943"/>
                  </a:lnTo>
                  <a:lnTo>
                    <a:pt x="4321" y="10186"/>
                  </a:lnTo>
                  <a:lnTo>
                    <a:pt x="10495" y="4013"/>
                  </a:lnTo>
                  <a:lnTo>
                    <a:pt x="30252" y="23769"/>
                  </a:lnTo>
                  <a:lnTo>
                    <a:pt x="33956" y="20065"/>
                  </a:lnTo>
                  <a:lnTo>
                    <a:pt x="19447" y="5556"/>
                  </a:lnTo>
                  <a:lnTo>
                    <a:pt x="25004" y="0"/>
                  </a:lnTo>
                  <a:lnTo>
                    <a:pt x="45069" y="20065"/>
                  </a:lnTo>
                  <a:lnTo>
                    <a:pt x="20065" y="450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453990" y="4171344"/>
              <a:ext cx="29943" cy="29943"/>
            </a:xfrm>
            <a:custGeom>
              <a:avLst/>
              <a:pathLst>
                <a:path w="29943" h="29943">
                  <a:moveTo>
                    <a:pt x="0" y="24387"/>
                  </a:moveTo>
                  <a:lnTo>
                    <a:pt x="24387" y="0"/>
                  </a:lnTo>
                  <a:lnTo>
                    <a:pt x="29943" y="5556"/>
                  </a:lnTo>
                  <a:lnTo>
                    <a:pt x="5556" y="299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468190" y="4183383"/>
              <a:ext cx="45683" cy="51243"/>
            </a:xfrm>
            <a:custGeom>
              <a:avLst/>
              <a:pathLst>
                <a:path w="45683" h="51243">
                  <a:moveTo>
                    <a:pt x="17904" y="0"/>
                  </a:moveTo>
                  <a:lnTo>
                    <a:pt x="37660" y="19756"/>
                  </a:lnTo>
                  <a:lnTo>
                    <a:pt x="37660" y="9878"/>
                  </a:lnTo>
                  <a:lnTo>
                    <a:pt x="45378" y="9569"/>
                  </a:lnTo>
                  <a:lnTo>
                    <a:pt x="45535" y="11264"/>
                  </a:lnTo>
                  <a:lnTo>
                    <a:pt x="45637" y="13014"/>
                  </a:lnTo>
                  <a:lnTo>
                    <a:pt x="45683" y="14820"/>
                  </a:lnTo>
                  <a:lnTo>
                    <a:pt x="45674" y="16681"/>
                  </a:lnTo>
                  <a:lnTo>
                    <a:pt x="45609" y="18598"/>
                  </a:lnTo>
                  <a:lnTo>
                    <a:pt x="45489" y="20571"/>
                  </a:lnTo>
                  <a:lnTo>
                    <a:pt x="45313" y="22599"/>
                  </a:lnTo>
                  <a:lnTo>
                    <a:pt x="45082" y="24683"/>
                  </a:lnTo>
                  <a:lnTo>
                    <a:pt x="44794" y="26822"/>
                  </a:lnTo>
                  <a:lnTo>
                    <a:pt x="44452" y="29017"/>
                  </a:lnTo>
                  <a:lnTo>
                    <a:pt x="36117" y="29326"/>
                  </a:lnTo>
                  <a:lnTo>
                    <a:pt x="17904" y="11113"/>
                  </a:lnTo>
                  <a:lnTo>
                    <a:pt x="11730" y="17286"/>
                  </a:lnTo>
                  <a:lnTo>
                    <a:pt x="14200" y="19756"/>
                  </a:lnTo>
                  <a:lnTo>
                    <a:pt x="16397" y="22115"/>
                  </a:lnTo>
                  <a:lnTo>
                    <a:pt x="18422" y="24621"/>
                  </a:lnTo>
                  <a:lnTo>
                    <a:pt x="20275" y="27276"/>
                  </a:lnTo>
                  <a:lnTo>
                    <a:pt x="21954" y="30079"/>
                  </a:lnTo>
                  <a:lnTo>
                    <a:pt x="23460" y="33030"/>
                  </a:lnTo>
                  <a:lnTo>
                    <a:pt x="24794" y="36129"/>
                  </a:lnTo>
                  <a:lnTo>
                    <a:pt x="25955" y="39377"/>
                  </a:lnTo>
                  <a:lnTo>
                    <a:pt x="26943" y="42772"/>
                  </a:lnTo>
                  <a:lnTo>
                    <a:pt x="27757" y="46316"/>
                  </a:lnTo>
                  <a:lnTo>
                    <a:pt x="28400" y="50008"/>
                  </a:lnTo>
                  <a:lnTo>
                    <a:pt x="19756" y="51243"/>
                  </a:lnTo>
                  <a:lnTo>
                    <a:pt x="19416" y="48323"/>
                  </a:lnTo>
                  <a:lnTo>
                    <a:pt x="18892" y="45489"/>
                  </a:lnTo>
                  <a:lnTo>
                    <a:pt x="18182" y="42742"/>
                  </a:lnTo>
                  <a:lnTo>
                    <a:pt x="17286" y="40081"/>
                  </a:lnTo>
                  <a:lnTo>
                    <a:pt x="16206" y="37506"/>
                  </a:lnTo>
                  <a:lnTo>
                    <a:pt x="14940" y="35018"/>
                  </a:lnTo>
                  <a:lnTo>
                    <a:pt x="13490" y="32616"/>
                  </a:lnTo>
                  <a:lnTo>
                    <a:pt x="11853" y="30301"/>
                  </a:lnTo>
                  <a:lnTo>
                    <a:pt x="10032" y="28072"/>
                  </a:lnTo>
                  <a:lnTo>
                    <a:pt x="8026" y="25930"/>
                  </a:lnTo>
                  <a:lnTo>
                    <a:pt x="0" y="179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493812" y="4042926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520977" y="4070709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539191" y="4107135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557712" y="4087687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550304" y="4099418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561108" y="4110222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392346" y="4388512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419512" y="4416294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437725" y="4452721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7456246" y="4433273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7448838" y="4445003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7459642" y="4455808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7476620" y="4350542"/>
              <a:ext cx="125948" cy="88904"/>
            </a:xfrm>
            <a:custGeom>
              <a:avLst/>
              <a:pathLst>
                <a:path w="125948" h="88904">
                  <a:moveTo>
                    <a:pt x="0" y="26547"/>
                  </a:moveTo>
                  <a:lnTo>
                    <a:pt x="10186" y="16360"/>
                  </a:lnTo>
                  <a:lnTo>
                    <a:pt x="617" y="6791"/>
                  </a:lnTo>
                  <a:lnTo>
                    <a:pt x="6791" y="617"/>
                  </a:lnTo>
                  <a:lnTo>
                    <a:pt x="16360" y="10186"/>
                  </a:lnTo>
                  <a:lnTo>
                    <a:pt x="26547" y="0"/>
                  </a:lnTo>
                  <a:lnTo>
                    <a:pt x="32104" y="5556"/>
                  </a:lnTo>
                  <a:lnTo>
                    <a:pt x="21917" y="15743"/>
                  </a:lnTo>
                  <a:lnTo>
                    <a:pt x="31795" y="25621"/>
                  </a:lnTo>
                  <a:lnTo>
                    <a:pt x="44143" y="13273"/>
                  </a:lnTo>
                  <a:lnTo>
                    <a:pt x="49700" y="18830"/>
                  </a:lnTo>
                  <a:lnTo>
                    <a:pt x="39204" y="29326"/>
                  </a:lnTo>
                  <a:lnTo>
                    <a:pt x="50008" y="40130"/>
                  </a:lnTo>
                  <a:lnTo>
                    <a:pt x="58652" y="31487"/>
                  </a:lnTo>
                  <a:lnTo>
                    <a:pt x="64208" y="37043"/>
                  </a:lnTo>
                  <a:lnTo>
                    <a:pt x="55565" y="45687"/>
                  </a:lnTo>
                  <a:lnTo>
                    <a:pt x="69456" y="59578"/>
                  </a:lnTo>
                  <a:lnTo>
                    <a:pt x="71423" y="58785"/>
                  </a:lnTo>
                  <a:lnTo>
                    <a:pt x="73741" y="57516"/>
                  </a:lnTo>
                  <a:lnTo>
                    <a:pt x="76411" y="55772"/>
                  </a:lnTo>
                  <a:lnTo>
                    <a:pt x="79433" y="53552"/>
                  </a:lnTo>
                  <a:lnTo>
                    <a:pt x="82807" y="50857"/>
                  </a:lnTo>
                  <a:lnTo>
                    <a:pt x="86533" y="47687"/>
                  </a:lnTo>
                  <a:lnTo>
                    <a:pt x="90611" y="44041"/>
                  </a:lnTo>
                  <a:lnTo>
                    <a:pt x="95041" y="39920"/>
                  </a:lnTo>
                  <a:lnTo>
                    <a:pt x="99823" y="35324"/>
                  </a:lnTo>
                  <a:lnTo>
                    <a:pt x="104956" y="30252"/>
                  </a:lnTo>
                  <a:lnTo>
                    <a:pt x="121626" y="13582"/>
                  </a:lnTo>
                  <a:lnTo>
                    <a:pt x="125948" y="21608"/>
                  </a:lnTo>
                  <a:lnTo>
                    <a:pt x="111130" y="36426"/>
                  </a:lnTo>
                  <a:lnTo>
                    <a:pt x="106560" y="40940"/>
                  </a:lnTo>
                  <a:lnTo>
                    <a:pt x="102234" y="45100"/>
                  </a:lnTo>
                  <a:lnTo>
                    <a:pt x="98151" y="48905"/>
                  </a:lnTo>
                  <a:lnTo>
                    <a:pt x="94312" y="52354"/>
                  </a:lnTo>
                  <a:lnTo>
                    <a:pt x="90718" y="55449"/>
                  </a:lnTo>
                  <a:lnTo>
                    <a:pt x="87367" y="58189"/>
                  </a:lnTo>
                  <a:lnTo>
                    <a:pt x="84260" y="60573"/>
                  </a:lnTo>
                  <a:lnTo>
                    <a:pt x="81397" y="62603"/>
                  </a:lnTo>
                  <a:lnTo>
                    <a:pt x="78777" y="64278"/>
                  </a:lnTo>
                  <a:lnTo>
                    <a:pt x="76402" y="65597"/>
                  </a:lnTo>
                  <a:lnTo>
                    <a:pt x="74138" y="66670"/>
                  </a:lnTo>
                  <a:lnTo>
                    <a:pt x="71852" y="67604"/>
                  </a:lnTo>
                  <a:lnTo>
                    <a:pt x="69544" y="68399"/>
                  </a:lnTo>
                  <a:lnTo>
                    <a:pt x="67215" y="69055"/>
                  </a:lnTo>
                  <a:lnTo>
                    <a:pt x="64864" y="69572"/>
                  </a:lnTo>
                  <a:lnTo>
                    <a:pt x="62492" y="69950"/>
                  </a:lnTo>
                  <a:lnTo>
                    <a:pt x="60098" y="70189"/>
                  </a:lnTo>
                  <a:lnTo>
                    <a:pt x="57682" y="70290"/>
                  </a:lnTo>
                  <a:lnTo>
                    <a:pt x="55245" y="70251"/>
                  </a:lnTo>
                  <a:lnTo>
                    <a:pt x="52787" y="70074"/>
                  </a:lnTo>
                  <a:lnTo>
                    <a:pt x="54046" y="72092"/>
                  </a:lnTo>
                  <a:lnTo>
                    <a:pt x="55231" y="74074"/>
                  </a:lnTo>
                  <a:lnTo>
                    <a:pt x="56343" y="76019"/>
                  </a:lnTo>
                  <a:lnTo>
                    <a:pt x="57380" y="77927"/>
                  </a:lnTo>
                  <a:lnTo>
                    <a:pt x="58343" y="79797"/>
                  </a:lnTo>
                  <a:lnTo>
                    <a:pt x="59232" y="81631"/>
                  </a:lnTo>
                  <a:lnTo>
                    <a:pt x="60047" y="83428"/>
                  </a:lnTo>
                  <a:lnTo>
                    <a:pt x="60788" y="85187"/>
                  </a:lnTo>
                  <a:lnTo>
                    <a:pt x="61455" y="86910"/>
                  </a:lnTo>
                  <a:lnTo>
                    <a:pt x="62047" y="88595"/>
                  </a:lnTo>
                  <a:lnTo>
                    <a:pt x="51860" y="88904"/>
                  </a:lnTo>
                  <a:lnTo>
                    <a:pt x="50629" y="85511"/>
                  </a:lnTo>
                  <a:lnTo>
                    <a:pt x="49156" y="82002"/>
                  </a:lnTo>
                  <a:lnTo>
                    <a:pt x="47443" y="78374"/>
                  </a:lnTo>
                  <a:lnTo>
                    <a:pt x="45489" y="74630"/>
                  </a:lnTo>
                  <a:lnTo>
                    <a:pt x="43294" y="70768"/>
                  </a:lnTo>
                  <a:lnTo>
                    <a:pt x="40859" y="66789"/>
                  </a:lnTo>
                  <a:lnTo>
                    <a:pt x="38182" y="62693"/>
                  </a:lnTo>
                  <a:lnTo>
                    <a:pt x="35265" y="58479"/>
                  </a:lnTo>
                  <a:lnTo>
                    <a:pt x="32107" y="54148"/>
                  </a:lnTo>
                  <a:lnTo>
                    <a:pt x="28708" y="49700"/>
                  </a:lnTo>
                  <a:lnTo>
                    <a:pt x="35191" y="45069"/>
                  </a:lnTo>
                  <a:lnTo>
                    <a:pt x="36534" y="46789"/>
                  </a:lnTo>
                  <a:lnTo>
                    <a:pt x="37846" y="48490"/>
                  </a:lnTo>
                  <a:lnTo>
                    <a:pt x="39127" y="50172"/>
                  </a:lnTo>
                  <a:lnTo>
                    <a:pt x="40377" y="51836"/>
                  </a:lnTo>
                  <a:lnTo>
                    <a:pt x="41596" y="53481"/>
                  </a:lnTo>
                  <a:lnTo>
                    <a:pt x="42785" y="55108"/>
                  </a:lnTo>
                  <a:lnTo>
                    <a:pt x="43942" y="56716"/>
                  </a:lnTo>
                  <a:lnTo>
                    <a:pt x="45069" y="58306"/>
                  </a:lnTo>
                  <a:lnTo>
                    <a:pt x="46165" y="59877"/>
                  </a:lnTo>
                  <a:lnTo>
                    <a:pt x="47230" y="61430"/>
                  </a:lnTo>
                  <a:lnTo>
                    <a:pt x="48635" y="61600"/>
                  </a:lnTo>
                  <a:lnTo>
                    <a:pt x="50008" y="61739"/>
                  </a:lnTo>
                  <a:lnTo>
                    <a:pt x="51351" y="61847"/>
                  </a:lnTo>
                  <a:lnTo>
                    <a:pt x="52663" y="61924"/>
                  </a:lnTo>
                  <a:lnTo>
                    <a:pt x="53944" y="61970"/>
                  </a:lnTo>
                  <a:lnTo>
                    <a:pt x="55194" y="61986"/>
                  </a:lnTo>
                  <a:lnTo>
                    <a:pt x="56414" y="61970"/>
                  </a:lnTo>
                  <a:lnTo>
                    <a:pt x="57602" y="61924"/>
                  </a:lnTo>
                  <a:lnTo>
                    <a:pt x="58760" y="61847"/>
                  </a:lnTo>
                  <a:lnTo>
                    <a:pt x="59887" y="61739"/>
                  </a:lnTo>
                  <a:lnTo>
                    <a:pt x="33339" y="35191"/>
                  </a:lnTo>
                  <a:lnTo>
                    <a:pt x="18830" y="49700"/>
                  </a:lnTo>
                  <a:lnTo>
                    <a:pt x="13273" y="44143"/>
                  </a:lnTo>
                  <a:lnTo>
                    <a:pt x="25621" y="31795"/>
                  </a:lnTo>
                  <a:lnTo>
                    <a:pt x="15743" y="21917"/>
                  </a:lnTo>
                  <a:lnTo>
                    <a:pt x="5556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7501316" y="4307016"/>
              <a:ext cx="55633" cy="58960"/>
            </a:xfrm>
            <a:custGeom>
              <a:avLst/>
              <a:pathLst>
                <a:path w="55633" h="58960">
                  <a:moveTo>
                    <a:pt x="0" y="32413"/>
                  </a:moveTo>
                  <a:lnTo>
                    <a:pt x="32413" y="0"/>
                  </a:lnTo>
                  <a:lnTo>
                    <a:pt x="36305" y="3926"/>
                  </a:lnTo>
                  <a:lnTo>
                    <a:pt x="39834" y="7556"/>
                  </a:lnTo>
                  <a:lnTo>
                    <a:pt x="42998" y="10890"/>
                  </a:lnTo>
                  <a:lnTo>
                    <a:pt x="45798" y="13928"/>
                  </a:lnTo>
                  <a:lnTo>
                    <a:pt x="48233" y="16669"/>
                  </a:lnTo>
                  <a:lnTo>
                    <a:pt x="50305" y="19114"/>
                  </a:lnTo>
                  <a:lnTo>
                    <a:pt x="52012" y="21263"/>
                  </a:lnTo>
                  <a:lnTo>
                    <a:pt x="53355" y="23115"/>
                  </a:lnTo>
                  <a:lnTo>
                    <a:pt x="54333" y="24671"/>
                  </a:lnTo>
                  <a:lnTo>
                    <a:pt x="54947" y="25930"/>
                  </a:lnTo>
                  <a:lnTo>
                    <a:pt x="55312" y="27032"/>
                  </a:lnTo>
                  <a:lnTo>
                    <a:pt x="55540" y="28116"/>
                  </a:lnTo>
                  <a:lnTo>
                    <a:pt x="55633" y="29181"/>
                  </a:lnTo>
                  <a:lnTo>
                    <a:pt x="55590" y="30227"/>
                  </a:lnTo>
                  <a:lnTo>
                    <a:pt x="55410" y="31255"/>
                  </a:lnTo>
                  <a:lnTo>
                    <a:pt x="55096" y="32264"/>
                  </a:lnTo>
                  <a:lnTo>
                    <a:pt x="54645" y="33255"/>
                  </a:lnTo>
                  <a:lnTo>
                    <a:pt x="54058" y="34228"/>
                  </a:lnTo>
                  <a:lnTo>
                    <a:pt x="53336" y="35182"/>
                  </a:lnTo>
                  <a:lnTo>
                    <a:pt x="52478" y="36117"/>
                  </a:lnTo>
                  <a:lnTo>
                    <a:pt x="51780" y="36796"/>
                  </a:lnTo>
                  <a:lnTo>
                    <a:pt x="51046" y="37475"/>
                  </a:lnTo>
                  <a:lnTo>
                    <a:pt x="50274" y="38154"/>
                  </a:lnTo>
                  <a:lnTo>
                    <a:pt x="49465" y="38833"/>
                  </a:lnTo>
                  <a:lnTo>
                    <a:pt x="48619" y="39513"/>
                  </a:lnTo>
                  <a:lnTo>
                    <a:pt x="47736" y="40192"/>
                  </a:lnTo>
                  <a:lnTo>
                    <a:pt x="46816" y="40871"/>
                  </a:lnTo>
                  <a:lnTo>
                    <a:pt x="45859" y="41550"/>
                  </a:lnTo>
                  <a:lnTo>
                    <a:pt x="44865" y="42229"/>
                  </a:lnTo>
                  <a:lnTo>
                    <a:pt x="43834" y="42908"/>
                  </a:lnTo>
                  <a:lnTo>
                    <a:pt x="36734" y="38278"/>
                  </a:lnTo>
                  <a:lnTo>
                    <a:pt x="37883" y="37481"/>
                  </a:lnTo>
                  <a:lnTo>
                    <a:pt x="38982" y="36697"/>
                  </a:lnTo>
                  <a:lnTo>
                    <a:pt x="40031" y="35926"/>
                  </a:lnTo>
                  <a:lnTo>
                    <a:pt x="41031" y="35166"/>
                  </a:lnTo>
                  <a:lnTo>
                    <a:pt x="41982" y="34419"/>
                  </a:lnTo>
                  <a:lnTo>
                    <a:pt x="42884" y="33684"/>
                  </a:lnTo>
                  <a:lnTo>
                    <a:pt x="43736" y="32962"/>
                  </a:lnTo>
                  <a:lnTo>
                    <a:pt x="44538" y="32252"/>
                  </a:lnTo>
                  <a:lnTo>
                    <a:pt x="45291" y="31554"/>
                  </a:lnTo>
                  <a:lnTo>
                    <a:pt x="45995" y="30869"/>
                  </a:lnTo>
                  <a:lnTo>
                    <a:pt x="46218" y="30610"/>
                  </a:lnTo>
                  <a:lnTo>
                    <a:pt x="46390" y="30326"/>
                  </a:lnTo>
                  <a:lnTo>
                    <a:pt x="46514" y="30017"/>
                  </a:lnTo>
                  <a:lnTo>
                    <a:pt x="46588" y="29684"/>
                  </a:lnTo>
                  <a:lnTo>
                    <a:pt x="46613" y="29326"/>
                  </a:lnTo>
                  <a:lnTo>
                    <a:pt x="46588" y="28943"/>
                  </a:lnTo>
                  <a:lnTo>
                    <a:pt x="46514" y="28535"/>
                  </a:lnTo>
                  <a:lnTo>
                    <a:pt x="46390" y="28103"/>
                  </a:lnTo>
                  <a:lnTo>
                    <a:pt x="46218" y="27646"/>
                  </a:lnTo>
                  <a:lnTo>
                    <a:pt x="45995" y="27165"/>
                  </a:lnTo>
                  <a:lnTo>
                    <a:pt x="45631" y="26560"/>
                  </a:lnTo>
                  <a:lnTo>
                    <a:pt x="45032" y="25732"/>
                  </a:lnTo>
                  <a:lnTo>
                    <a:pt x="44199" y="24683"/>
                  </a:lnTo>
                  <a:lnTo>
                    <a:pt x="43131" y="23411"/>
                  </a:lnTo>
                  <a:lnTo>
                    <a:pt x="41828" y="21917"/>
                  </a:lnTo>
                  <a:lnTo>
                    <a:pt x="40291" y="20201"/>
                  </a:lnTo>
                  <a:lnTo>
                    <a:pt x="38519" y="18262"/>
                  </a:lnTo>
                  <a:lnTo>
                    <a:pt x="36512" y="16101"/>
                  </a:lnTo>
                  <a:lnTo>
                    <a:pt x="34271" y="13718"/>
                  </a:lnTo>
                  <a:lnTo>
                    <a:pt x="31795" y="11113"/>
                  </a:lnTo>
                  <a:lnTo>
                    <a:pt x="20373" y="22534"/>
                  </a:lnTo>
                  <a:lnTo>
                    <a:pt x="23658" y="26288"/>
                  </a:lnTo>
                  <a:lnTo>
                    <a:pt x="26473" y="30017"/>
                  </a:lnTo>
                  <a:lnTo>
                    <a:pt x="28819" y="33721"/>
                  </a:lnTo>
                  <a:lnTo>
                    <a:pt x="30696" y="37401"/>
                  </a:lnTo>
                  <a:lnTo>
                    <a:pt x="32104" y="41056"/>
                  </a:lnTo>
                  <a:lnTo>
                    <a:pt x="33042" y="44686"/>
                  </a:lnTo>
                  <a:lnTo>
                    <a:pt x="33512" y="48292"/>
                  </a:lnTo>
                  <a:lnTo>
                    <a:pt x="33512" y="51873"/>
                  </a:lnTo>
                  <a:lnTo>
                    <a:pt x="33042" y="55429"/>
                  </a:lnTo>
                  <a:lnTo>
                    <a:pt x="32104" y="58960"/>
                  </a:lnTo>
                  <a:lnTo>
                    <a:pt x="23152" y="58034"/>
                  </a:lnTo>
                  <a:lnTo>
                    <a:pt x="24065" y="55182"/>
                  </a:lnTo>
                  <a:lnTo>
                    <a:pt x="24584" y="52305"/>
                  </a:lnTo>
                  <a:lnTo>
                    <a:pt x="24708" y="49403"/>
                  </a:lnTo>
                  <a:lnTo>
                    <a:pt x="24436" y="46477"/>
                  </a:lnTo>
                  <a:lnTo>
                    <a:pt x="23769" y="43526"/>
                  </a:lnTo>
                  <a:lnTo>
                    <a:pt x="22707" y="40550"/>
                  </a:lnTo>
                  <a:lnTo>
                    <a:pt x="21250" y="37549"/>
                  </a:lnTo>
                  <a:lnTo>
                    <a:pt x="19398" y="34524"/>
                  </a:lnTo>
                  <a:lnTo>
                    <a:pt x="17151" y="31474"/>
                  </a:lnTo>
                  <a:lnTo>
                    <a:pt x="14508" y="28400"/>
                  </a:lnTo>
                  <a:lnTo>
                    <a:pt x="5247" y="376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7533421" y="4339120"/>
              <a:ext cx="53404" cy="53404"/>
            </a:xfrm>
            <a:custGeom>
              <a:avLst/>
              <a:pathLst>
                <a:path w="53404" h="53404">
                  <a:moveTo>
                    <a:pt x="0" y="29943"/>
                  </a:moveTo>
                  <a:lnTo>
                    <a:pt x="29943" y="0"/>
                  </a:lnTo>
                  <a:lnTo>
                    <a:pt x="53404" y="23460"/>
                  </a:lnTo>
                  <a:lnTo>
                    <a:pt x="23460" y="534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7544842" y="4350542"/>
              <a:ext cx="30560" cy="30560"/>
            </a:xfrm>
            <a:custGeom>
              <a:avLst/>
              <a:pathLst>
                <a:path w="30560" h="30560">
                  <a:moveTo>
                    <a:pt x="12347" y="30560"/>
                  </a:moveTo>
                  <a:lnTo>
                    <a:pt x="30560" y="12347"/>
                  </a:lnTo>
                  <a:lnTo>
                    <a:pt x="18213" y="0"/>
                  </a:lnTo>
                  <a:lnTo>
                    <a:pt x="0" y="182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7567339" y="4275336"/>
              <a:ext cx="42291" cy="84312"/>
            </a:xfrm>
            <a:custGeom>
              <a:avLst/>
              <a:pathLst>
                <a:path w="42291" h="84312">
                  <a:moveTo>
                    <a:pt x="6868" y="0"/>
                  </a:moveTo>
                  <a:lnTo>
                    <a:pt x="42291" y="77405"/>
                  </a:lnTo>
                  <a:lnTo>
                    <a:pt x="35384" y="84312"/>
                  </a:lnTo>
                  <a:lnTo>
                    <a:pt x="0" y="68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7583892" y="4246357"/>
              <a:ext cx="72543" cy="79643"/>
            </a:xfrm>
            <a:custGeom>
              <a:avLst/>
              <a:pathLst>
                <a:path w="72543" h="79643">
                  <a:moveTo>
                    <a:pt x="0" y="4321"/>
                  </a:moveTo>
                  <a:lnTo>
                    <a:pt x="8026" y="0"/>
                  </a:lnTo>
                  <a:lnTo>
                    <a:pt x="9063" y="1796"/>
                  </a:lnTo>
                  <a:lnTo>
                    <a:pt x="10075" y="3605"/>
                  </a:lnTo>
                  <a:lnTo>
                    <a:pt x="11063" y="5426"/>
                  </a:lnTo>
                  <a:lnTo>
                    <a:pt x="12026" y="7260"/>
                  </a:lnTo>
                  <a:lnTo>
                    <a:pt x="12965" y="9106"/>
                  </a:lnTo>
                  <a:lnTo>
                    <a:pt x="13878" y="10964"/>
                  </a:lnTo>
                  <a:lnTo>
                    <a:pt x="14768" y="12835"/>
                  </a:lnTo>
                  <a:lnTo>
                    <a:pt x="15632" y="14718"/>
                  </a:lnTo>
                  <a:lnTo>
                    <a:pt x="16472" y="16614"/>
                  </a:lnTo>
                  <a:lnTo>
                    <a:pt x="17286" y="18521"/>
                  </a:lnTo>
                  <a:lnTo>
                    <a:pt x="72543" y="73778"/>
                  </a:lnTo>
                  <a:lnTo>
                    <a:pt x="66678" y="79643"/>
                  </a:lnTo>
                  <a:lnTo>
                    <a:pt x="24387" y="37352"/>
                  </a:lnTo>
                  <a:lnTo>
                    <a:pt x="24927" y="39009"/>
                  </a:lnTo>
                  <a:lnTo>
                    <a:pt x="25436" y="40649"/>
                  </a:lnTo>
                  <a:lnTo>
                    <a:pt x="25915" y="42269"/>
                  </a:lnTo>
                  <a:lnTo>
                    <a:pt x="26362" y="43871"/>
                  </a:lnTo>
                  <a:lnTo>
                    <a:pt x="26779" y="45455"/>
                  </a:lnTo>
                  <a:lnTo>
                    <a:pt x="27165" y="47020"/>
                  </a:lnTo>
                  <a:lnTo>
                    <a:pt x="27520" y="48567"/>
                  </a:lnTo>
                  <a:lnTo>
                    <a:pt x="27844" y="50095"/>
                  </a:lnTo>
                  <a:lnTo>
                    <a:pt x="28137" y="51604"/>
                  </a:lnTo>
                  <a:lnTo>
                    <a:pt x="28400" y="53095"/>
                  </a:lnTo>
                  <a:lnTo>
                    <a:pt x="19139" y="50008"/>
                  </a:lnTo>
                  <a:lnTo>
                    <a:pt x="17836" y="45106"/>
                  </a:lnTo>
                  <a:lnTo>
                    <a:pt x="16397" y="40278"/>
                  </a:lnTo>
                  <a:lnTo>
                    <a:pt x="14823" y="35524"/>
                  </a:lnTo>
                  <a:lnTo>
                    <a:pt x="13113" y="30844"/>
                  </a:lnTo>
                  <a:lnTo>
                    <a:pt x="11267" y="26239"/>
                  </a:lnTo>
                  <a:lnTo>
                    <a:pt x="9285" y="21707"/>
                  </a:lnTo>
                  <a:lnTo>
                    <a:pt x="7167" y="17249"/>
                  </a:lnTo>
                  <a:lnTo>
                    <a:pt x="4914" y="12866"/>
                  </a:lnTo>
                  <a:lnTo>
                    <a:pt x="2525" y="8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7595005" y="4195731"/>
              <a:ext cx="116378" cy="120082"/>
            </a:xfrm>
            <a:custGeom>
              <a:avLst/>
              <a:pathLst>
                <a:path w="116378" h="120082">
                  <a:moveTo>
                    <a:pt x="0" y="48774"/>
                  </a:moveTo>
                  <a:lnTo>
                    <a:pt x="48774" y="0"/>
                  </a:lnTo>
                  <a:lnTo>
                    <a:pt x="54330" y="5556"/>
                  </a:lnTo>
                  <a:lnTo>
                    <a:pt x="32721" y="27165"/>
                  </a:lnTo>
                  <a:lnTo>
                    <a:pt x="39821" y="34265"/>
                  </a:lnTo>
                  <a:lnTo>
                    <a:pt x="58343" y="15743"/>
                  </a:lnTo>
                  <a:lnTo>
                    <a:pt x="88595" y="45995"/>
                  </a:lnTo>
                  <a:lnTo>
                    <a:pt x="69147" y="65443"/>
                  </a:lnTo>
                  <a:lnTo>
                    <a:pt x="70398" y="67107"/>
                  </a:lnTo>
                  <a:lnTo>
                    <a:pt x="71555" y="68765"/>
                  </a:lnTo>
                  <a:lnTo>
                    <a:pt x="72620" y="70416"/>
                  </a:lnTo>
                  <a:lnTo>
                    <a:pt x="73593" y="72062"/>
                  </a:lnTo>
                  <a:lnTo>
                    <a:pt x="74472" y="73701"/>
                  </a:lnTo>
                  <a:lnTo>
                    <a:pt x="75260" y="75334"/>
                  </a:lnTo>
                  <a:lnTo>
                    <a:pt x="75954" y="76961"/>
                  </a:lnTo>
                  <a:lnTo>
                    <a:pt x="76556" y="78581"/>
                  </a:lnTo>
                  <a:lnTo>
                    <a:pt x="77066" y="80196"/>
                  </a:lnTo>
                  <a:lnTo>
                    <a:pt x="77482" y="81804"/>
                  </a:lnTo>
                  <a:lnTo>
                    <a:pt x="80714" y="80455"/>
                  </a:lnTo>
                  <a:lnTo>
                    <a:pt x="83990" y="78878"/>
                  </a:lnTo>
                  <a:lnTo>
                    <a:pt x="87308" y="77072"/>
                  </a:lnTo>
                  <a:lnTo>
                    <a:pt x="90670" y="75037"/>
                  </a:lnTo>
                  <a:lnTo>
                    <a:pt x="94075" y="72775"/>
                  </a:lnTo>
                  <a:lnTo>
                    <a:pt x="97523" y="70283"/>
                  </a:lnTo>
                  <a:lnTo>
                    <a:pt x="101014" y="67564"/>
                  </a:lnTo>
                  <a:lnTo>
                    <a:pt x="104549" y="64616"/>
                  </a:lnTo>
                  <a:lnTo>
                    <a:pt x="108127" y="61439"/>
                  </a:lnTo>
                  <a:lnTo>
                    <a:pt x="111748" y="58034"/>
                  </a:lnTo>
                  <a:lnTo>
                    <a:pt x="116378" y="66369"/>
                  </a:lnTo>
                  <a:lnTo>
                    <a:pt x="112661" y="69845"/>
                  </a:lnTo>
                  <a:lnTo>
                    <a:pt x="108920" y="73111"/>
                  </a:lnTo>
                  <a:lnTo>
                    <a:pt x="105154" y="76167"/>
                  </a:lnTo>
                  <a:lnTo>
                    <a:pt x="101363" y="79013"/>
                  </a:lnTo>
                  <a:lnTo>
                    <a:pt x="97548" y="81650"/>
                  </a:lnTo>
                  <a:lnTo>
                    <a:pt x="93707" y="84076"/>
                  </a:lnTo>
                  <a:lnTo>
                    <a:pt x="89842" y="86292"/>
                  </a:lnTo>
                  <a:lnTo>
                    <a:pt x="85953" y="88299"/>
                  </a:lnTo>
                  <a:lnTo>
                    <a:pt x="82039" y="90096"/>
                  </a:lnTo>
                  <a:lnTo>
                    <a:pt x="78100" y="91682"/>
                  </a:lnTo>
                  <a:lnTo>
                    <a:pt x="77816" y="94356"/>
                  </a:lnTo>
                  <a:lnTo>
                    <a:pt x="77334" y="97066"/>
                  </a:lnTo>
                  <a:lnTo>
                    <a:pt x="76655" y="99813"/>
                  </a:lnTo>
                  <a:lnTo>
                    <a:pt x="75778" y="102598"/>
                  </a:lnTo>
                  <a:lnTo>
                    <a:pt x="74704" y="105419"/>
                  </a:lnTo>
                  <a:lnTo>
                    <a:pt x="73432" y="108278"/>
                  </a:lnTo>
                  <a:lnTo>
                    <a:pt x="71963" y="111173"/>
                  </a:lnTo>
                  <a:lnTo>
                    <a:pt x="70296" y="114106"/>
                  </a:lnTo>
                  <a:lnTo>
                    <a:pt x="68431" y="117076"/>
                  </a:lnTo>
                  <a:lnTo>
                    <a:pt x="66369" y="120082"/>
                  </a:lnTo>
                  <a:lnTo>
                    <a:pt x="57726" y="116378"/>
                  </a:lnTo>
                  <a:lnTo>
                    <a:pt x="59448" y="113878"/>
                  </a:lnTo>
                  <a:lnTo>
                    <a:pt x="61035" y="111439"/>
                  </a:lnTo>
                  <a:lnTo>
                    <a:pt x="62486" y="109062"/>
                  </a:lnTo>
                  <a:lnTo>
                    <a:pt x="63801" y="106747"/>
                  </a:lnTo>
                  <a:lnTo>
                    <a:pt x="64980" y="104493"/>
                  </a:lnTo>
                  <a:lnTo>
                    <a:pt x="66023" y="102301"/>
                  </a:lnTo>
                  <a:lnTo>
                    <a:pt x="66931" y="100171"/>
                  </a:lnTo>
                  <a:lnTo>
                    <a:pt x="67703" y="98103"/>
                  </a:lnTo>
                  <a:lnTo>
                    <a:pt x="68339" y="96097"/>
                  </a:lnTo>
                  <a:lnTo>
                    <a:pt x="68839" y="94152"/>
                  </a:lnTo>
                  <a:lnTo>
                    <a:pt x="66879" y="94501"/>
                  </a:lnTo>
                  <a:lnTo>
                    <a:pt x="64949" y="94806"/>
                  </a:lnTo>
                  <a:lnTo>
                    <a:pt x="63051" y="95069"/>
                  </a:lnTo>
                  <a:lnTo>
                    <a:pt x="61183" y="95288"/>
                  </a:lnTo>
                  <a:lnTo>
                    <a:pt x="59346" y="95464"/>
                  </a:lnTo>
                  <a:lnTo>
                    <a:pt x="57540" y="95597"/>
                  </a:lnTo>
                  <a:lnTo>
                    <a:pt x="55765" y="95686"/>
                  </a:lnTo>
                  <a:lnTo>
                    <a:pt x="54021" y="95732"/>
                  </a:lnTo>
                  <a:lnTo>
                    <a:pt x="52308" y="95735"/>
                  </a:lnTo>
                  <a:lnTo>
                    <a:pt x="50626" y="95695"/>
                  </a:lnTo>
                  <a:lnTo>
                    <a:pt x="49391" y="87052"/>
                  </a:lnTo>
                  <a:lnTo>
                    <a:pt x="51363" y="87141"/>
                  </a:lnTo>
                  <a:lnTo>
                    <a:pt x="53330" y="87163"/>
                  </a:lnTo>
                  <a:lnTo>
                    <a:pt x="55290" y="87117"/>
                  </a:lnTo>
                  <a:lnTo>
                    <a:pt x="57244" y="87002"/>
                  </a:lnTo>
                  <a:lnTo>
                    <a:pt x="59192" y="86820"/>
                  </a:lnTo>
                  <a:lnTo>
                    <a:pt x="61134" y="86570"/>
                  </a:lnTo>
                  <a:lnTo>
                    <a:pt x="63069" y="86252"/>
                  </a:lnTo>
                  <a:lnTo>
                    <a:pt x="64999" y="85866"/>
                  </a:lnTo>
                  <a:lnTo>
                    <a:pt x="66922" y="85413"/>
                  </a:lnTo>
                  <a:lnTo>
                    <a:pt x="68839" y="84891"/>
                  </a:lnTo>
                  <a:lnTo>
                    <a:pt x="68617" y="83588"/>
                  </a:lnTo>
                  <a:lnTo>
                    <a:pt x="68320" y="82273"/>
                  </a:lnTo>
                  <a:lnTo>
                    <a:pt x="67950" y="80946"/>
                  </a:lnTo>
                  <a:lnTo>
                    <a:pt x="67505" y="79606"/>
                  </a:lnTo>
                  <a:lnTo>
                    <a:pt x="66987" y="78254"/>
                  </a:lnTo>
                  <a:lnTo>
                    <a:pt x="66394" y="76890"/>
                  </a:lnTo>
                  <a:lnTo>
                    <a:pt x="65727" y="75513"/>
                  </a:lnTo>
                  <a:lnTo>
                    <a:pt x="64986" y="74124"/>
                  </a:lnTo>
                  <a:lnTo>
                    <a:pt x="64171" y="72722"/>
                  </a:lnTo>
                  <a:lnTo>
                    <a:pt x="63282" y="71308"/>
                  </a:lnTo>
                  <a:lnTo>
                    <a:pt x="45378" y="89213"/>
                  </a:lnTo>
                  <a:lnTo>
                    <a:pt x="15126" y="58960"/>
                  </a:lnTo>
                  <a:lnTo>
                    <a:pt x="33647" y="40439"/>
                  </a:lnTo>
                  <a:lnTo>
                    <a:pt x="26547" y="33339"/>
                  </a:lnTo>
                  <a:lnTo>
                    <a:pt x="5556" y="543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7621245" y="4241418"/>
              <a:ext cx="19756" cy="19756"/>
            </a:xfrm>
            <a:custGeom>
              <a:avLst/>
              <a:pathLst>
                <a:path w="19756" h="19756">
                  <a:moveTo>
                    <a:pt x="7100" y="19756"/>
                  </a:moveTo>
                  <a:lnTo>
                    <a:pt x="19756" y="7100"/>
                  </a:lnTo>
                  <a:lnTo>
                    <a:pt x="12656" y="0"/>
                  </a:lnTo>
                  <a:lnTo>
                    <a:pt x="0" y="12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7640075" y="4222588"/>
              <a:ext cx="19756" cy="19756"/>
            </a:xfrm>
            <a:custGeom>
              <a:avLst/>
              <a:pathLst>
                <a:path w="19756" h="19756">
                  <a:moveTo>
                    <a:pt x="0" y="12656"/>
                  </a:moveTo>
                  <a:lnTo>
                    <a:pt x="7100" y="19756"/>
                  </a:lnTo>
                  <a:lnTo>
                    <a:pt x="19756" y="7100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7633901" y="4254075"/>
              <a:ext cx="19447" cy="19447"/>
            </a:xfrm>
            <a:custGeom>
              <a:avLst/>
              <a:pathLst>
                <a:path w="19447" h="19447">
                  <a:moveTo>
                    <a:pt x="6791" y="19447"/>
                  </a:moveTo>
                  <a:lnTo>
                    <a:pt x="19447" y="6791"/>
                  </a:lnTo>
                  <a:lnTo>
                    <a:pt x="12656" y="0"/>
                  </a:lnTo>
                  <a:lnTo>
                    <a:pt x="0" y="126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652732" y="4235244"/>
              <a:ext cx="19447" cy="19756"/>
            </a:xfrm>
            <a:custGeom>
              <a:avLst/>
              <a:pathLst>
                <a:path w="19447" h="19756">
                  <a:moveTo>
                    <a:pt x="0" y="12656"/>
                  </a:moveTo>
                  <a:lnTo>
                    <a:pt x="3395" y="16052"/>
                  </a:lnTo>
                  <a:lnTo>
                    <a:pt x="3759" y="16422"/>
                  </a:lnTo>
                  <a:lnTo>
                    <a:pt x="4111" y="16793"/>
                  </a:lnTo>
                  <a:lnTo>
                    <a:pt x="4451" y="17163"/>
                  </a:lnTo>
                  <a:lnTo>
                    <a:pt x="4778" y="17533"/>
                  </a:lnTo>
                  <a:lnTo>
                    <a:pt x="5093" y="17904"/>
                  </a:lnTo>
                  <a:lnTo>
                    <a:pt x="5396" y="18274"/>
                  </a:lnTo>
                  <a:lnTo>
                    <a:pt x="5686" y="18645"/>
                  </a:lnTo>
                  <a:lnTo>
                    <a:pt x="5964" y="19015"/>
                  </a:lnTo>
                  <a:lnTo>
                    <a:pt x="6229" y="19386"/>
                  </a:lnTo>
                  <a:lnTo>
                    <a:pt x="6482" y="19756"/>
                  </a:lnTo>
                  <a:lnTo>
                    <a:pt x="19447" y="6791"/>
                  </a:lnTo>
                  <a:lnTo>
                    <a:pt x="1265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658288" y="4146957"/>
              <a:ext cx="87978" cy="91374"/>
            </a:xfrm>
            <a:custGeom>
              <a:avLst/>
              <a:pathLst>
                <a:path w="87978" h="91374">
                  <a:moveTo>
                    <a:pt x="28708" y="0"/>
                  </a:moveTo>
                  <a:lnTo>
                    <a:pt x="37043" y="2778"/>
                  </a:lnTo>
                  <a:lnTo>
                    <a:pt x="25930" y="21300"/>
                  </a:lnTo>
                  <a:lnTo>
                    <a:pt x="38278" y="33647"/>
                  </a:lnTo>
                  <a:lnTo>
                    <a:pt x="53095" y="18830"/>
                  </a:lnTo>
                  <a:lnTo>
                    <a:pt x="58960" y="24695"/>
                  </a:lnTo>
                  <a:lnTo>
                    <a:pt x="44143" y="39513"/>
                  </a:lnTo>
                  <a:lnTo>
                    <a:pt x="48774" y="44143"/>
                  </a:lnTo>
                  <a:lnTo>
                    <a:pt x="52070" y="44112"/>
                  </a:lnTo>
                  <a:lnTo>
                    <a:pt x="55417" y="44143"/>
                  </a:lnTo>
                  <a:lnTo>
                    <a:pt x="58812" y="44236"/>
                  </a:lnTo>
                  <a:lnTo>
                    <a:pt x="62257" y="44390"/>
                  </a:lnTo>
                  <a:lnTo>
                    <a:pt x="65752" y="44606"/>
                  </a:lnTo>
                  <a:lnTo>
                    <a:pt x="69296" y="44884"/>
                  </a:lnTo>
                  <a:lnTo>
                    <a:pt x="72889" y="45224"/>
                  </a:lnTo>
                  <a:lnTo>
                    <a:pt x="76531" y="45625"/>
                  </a:lnTo>
                  <a:lnTo>
                    <a:pt x="80223" y="46088"/>
                  </a:lnTo>
                  <a:lnTo>
                    <a:pt x="83965" y="46613"/>
                  </a:lnTo>
                  <a:lnTo>
                    <a:pt x="84274" y="55565"/>
                  </a:lnTo>
                  <a:lnTo>
                    <a:pt x="81613" y="55145"/>
                  </a:lnTo>
                  <a:lnTo>
                    <a:pt x="78939" y="54750"/>
                  </a:lnTo>
                  <a:lnTo>
                    <a:pt x="76254" y="54379"/>
                  </a:lnTo>
                  <a:lnTo>
                    <a:pt x="73556" y="54034"/>
                  </a:lnTo>
                  <a:lnTo>
                    <a:pt x="70845" y="53713"/>
                  </a:lnTo>
                  <a:lnTo>
                    <a:pt x="68123" y="53416"/>
                  </a:lnTo>
                  <a:lnTo>
                    <a:pt x="65388" y="53145"/>
                  </a:lnTo>
                  <a:lnTo>
                    <a:pt x="62640" y="52898"/>
                  </a:lnTo>
                  <a:lnTo>
                    <a:pt x="59880" y="52675"/>
                  </a:lnTo>
                  <a:lnTo>
                    <a:pt x="57108" y="52478"/>
                  </a:lnTo>
                  <a:lnTo>
                    <a:pt x="87978" y="83348"/>
                  </a:lnTo>
                  <a:lnTo>
                    <a:pt x="81804" y="89521"/>
                  </a:lnTo>
                  <a:lnTo>
                    <a:pt x="50008" y="57726"/>
                  </a:lnTo>
                  <a:lnTo>
                    <a:pt x="50888" y="61007"/>
                  </a:lnTo>
                  <a:lnTo>
                    <a:pt x="51675" y="64307"/>
                  </a:lnTo>
                  <a:lnTo>
                    <a:pt x="52370" y="67626"/>
                  </a:lnTo>
                  <a:lnTo>
                    <a:pt x="52972" y="70963"/>
                  </a:lnTo>
                  <a:lnTo>
                    <a:pt x="53481" y="74318"/>
                  </a:lnTo>
                  <a:lnTo>
                    <a:pt x="53898" y="77692"/>
                  </a:lnTo>
                  <a:lnTo>
                    <a:pt x="54222" y="81085"/>
                  </a:lnTo>
                  <a:lnTo>
                    <a:pt x="54454" y="84496"/>
                  </a:lnTo>
                  <a:lnTo>
                    <a:pt x="54592" y="87925"/>
                  </a:lnTo>
                  <a:lnTo>
                    <a:pt x="54639" y="91374"/>
                  </a:lnTo>
                  <a:lnTo>
                    <a:pt x="44760" y="90139"/>
                  </a:lnTo>
                  <a:lnTo>
                    <a:pt x="44909" y="85478"/>
                  </a:lnTo>
                  <a:lnTo>
                    <a:pt x="44859" y="80878"/>
                  </a:lnTo>
                  <a:lnTo>
                    <a:pt x="44612" y="76340"/>
                  </a:lnTo>
                  <a:lnTo>
                    <a:pt x="44168" y="71864"/>
                  </a:lnTo>
                  <a:lnTo>
                    <a:pt x="43526" y="67450"/>
                  </a:lnTo>
                  <a:lnTo>
                    <a:pt x="42686" y="63097"/>
                  </a:lnTo>
                  <a:lnTo>
                    <a:pt x="41649" y="58806"/>
                  </a:lnTo>
                  <a:lnTo>
                    <a:pt x="40414" y="54577"/>
                  </a:lnTo>
                  <a:lnTo>
                    <a:pt x="38982" y="50410"/>
                  </a:lnTo>
                  <a:lnTo>
                    <a:pt x="37352" y="46304"/>
                  </a:lnTo>
                  <a:lnTo>
                    <a:pt x="21917" y="61739"/>
                  </a:lnTo>
                  <a:lnTo>
                    <a:pt x="16052" y="55874"/>
                  </a:lnTo>
                  <a:lnTo>
                    <a:pt x="32104" y="39821"/>
                  </a:lnTo>
                  <a:lnTo>
                    <a:pt x="20682" y="28400"/>
                  </a:lnTo>
                  <a:lnTo>
                    <a:pt x="8643" y="45378"/>
                  </a:lnTo>
                  <a:lnTo>
                    <a:pt x="0" y="41674"/>
                  </a:lnTo>
                  <a:lnTo>
                    <a:pt x="3343" y="37423"/>
                  </a:lnTo>
                  <a:lnTo>
                    <a:pt x="6581" y="33191"/>
                  </a:lnTo>
                  <a:lnTo>
                    <a:pt x="9714" y="28977"/>
                  </a:lnTo>
                  <a:lnTo>
                    <a:pt x="12742" y="24782"/>
                  </a:lnTo>
                  <a:lnTo>
                    <a:pt x="15666" y="20605"/>
                  </a:lnTo>
                  <a:lnTo>
                    <a:pt x="18484" y="16447"/>
                  </a:lnTo>
                  <a:lnTo>
                    <a:pt x="21198" y="12307"/>
                  </a:lnTo>
                  <a:lnTo>
                    <a:pt x="23806" y="8186"/>
                  </a:lnTo>
                  <a:lnTo>
                    <a:pt x="26310" y="408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711384" y="4117013"/>
              <a:ext cx="73624" cy="87978"/>
            </a:xfrm>
            <a:custGeom>
              <a:avLst/>
              <a:pathLst>
                <a:path w="73624" h="87978">
                  <a:moveTo>
                    <a:pt x="0" y="6173"/>
                  </a:moveTo>
                  <a:lnTo>
                    <a:pt x="6173" y="0"/>
                  </a:lnTo>
                  <a:lnTo>
                    <a:pt x="69147" y="62974"/>
                  </a:lnTo>
                  <a:lnTo>
                    <a:pt x="70026" y="63889"/>
                  </a:lnTo>
                  <a:lnTo>
                    <a:pt x="70808" y="64783"/>
                  </a:lnTo>
                  <a:lnTo>
                    <a:pt x="71495" y="65655"/>
                  </a:lnTo>
                  <a:lnTo>
                    <a:pt x="72086" y="66505"/>
                  </a:lnTo>
                  <a:lnTo>
                    <a:pt x="72582" y="67334"/>
                  </a:lnTo>
                  <a:lnTo>
                    <a:pt x="72981" y="68141"/>
                  </a:lnTo>
                  <a:lnTo>
                    <a:pt x="73286" y="68927"/>
                  </a:lnTo>
                  <a:lnTo>
                    <a:pt x="73494" y="69691"/>
                  </a:lnTo>
                  <a:lnTo>
                    <a:pt x="73607" y="70433"/>
                  </a:lnTo>
                  <a:lnTo>
                    <a:pt x="73624" y="71154"/>
                  </a:lnTo>
                  <a:lnTo>
                    <a:pt x="73539" y="71884"/>
                  </a:lnTo>
                  <a:lnTo>
                    <a:pt x="73346" y="72654"/>
                  </a:lnTo>
                  <a:lnTo>
                    <a:pt x="73045" y="73465"/>
                  </a:lnTo>
                  <a:lnTo>
                    <a:pt x="72636" y="74315"/>
                  </a:lnTo>
                  <a:lnTo>
                    <a:pt x="72119" y="75206"/>
                  </a:lnTo>
                  <a:lnTo>
                    <a:pt x="71494" y="76136"/>
                  </a:lnTo>
                  <a:lnTo>
                    <a:pt x="70760" y="77107"/>
                  </a:lnTo>
                  <a:lnTo>
                    <a:pt x="69919" y="78118"/>
                  </a:lnTo>
                  <a:lnTo>
                    <a:pt x="68970" y="79169"/>
                  </a:lnTo>
                  <a:lnTo>
                    <a:pt x="67913" y="80261"/>
                  </a:lnTo>
                  <a:lnTo>
                    <a:pt x="66916" y="81227"/>
                  </a:lnTo>
                  <a:lnTo>
                    <a:pt x="65900" y="82150"/>
                  </a:lnTo>
                  <a:lnTo>
                    <a:pt x="64866" y="83030"/>
                  </a:lnTo>
                  <a:lnTo>
                    <a:pt x="63813" y="83866"/>
                  </a:lnTo>
                  <a:lnTo>
                    <a:pt x="62742" y="84659"/>
                  </a:lnTo>
                  <a:lnTo>
                    <a:pt x="61652" y="85410"/>
                  </a:lnTo>
                  <a:lnTo>
                    <a:pt x="60544" y="86117"/>
                  </a:lnTo>
                  <a:lnTo>
                    <a:pt x="59417" y="86780"/>
                  </a:lnTo>
                  <a:lnTo>
                    <a:pt x="58272" y="87401"/>
                  </a:lnTo>
                  <a:lnTo>
                    <a:pt x="57108" y="87978"/>
                  </a:lnTo>
                  <a:lnTo>
                    <a:pt x="49391" y="82730"/>
                  </a:lnTo>
                  <a:lnTo>
                    <a:pt x="50792" y="82032"/>
                  </a:lnTo>
                  <a:lnTo>
                    <a:pt x="52157" y="81298"/>
                  </a:lnTo>
                  <a:lnTo>
                    <a:pt x="53484" y="80526"/>
                  </a:lnTo>
                  <a:lnTo>
                    <a:pt x="54775" y="79717"/>
                  </a:lnTo>
                  <a:lnTo>
                    <a:pt x="56028" y="78871"/>
                  </a:lnTo>
                  <a:lnTo>
                    <a:pt x="57244" y="77989"/>
                  </a:lnTo>
                  <a:lnTo>
                    <a:pt x="58423" y="77069"/>
                  </a:lnTo>
                  <a:lnTo>
                    <a:pt x="59566" y="76112"/>
                  </a:lnTo>
                  <a:lnTo>
                    <a:pt x="60671" y="75118"/>
                  </a:lnTo>
                  <a:lnTo>
                    <a:pt x="61739" y="74087"/>
                  </a:lnTo>
                  <a:lnTo>
                    <a:pt x="62294" y="73469"/>
                  </a:lnTo>
                  <a:lnTo>
                    <a:pt x="62727" y="72852"/>
                  </a:lnTo>
                  <a:lnTo>
                    <a:pt x="63035" y="72234"/>
                  </a:lnTo>
                  <a:lnTo>
                    <a:pt x="63221" y="71617"/>
                  </a:lnTo>
                  <a:lnTo>
                    <a:pt x="63282" y="71000"/>
                  </a:lnTo>
                  <a:lnTo>
                    <a:pt x="63221" y="70382"/>
                  </a:lnTo>
                  <a:lnTo>
                    <a:pt x="63035" y="69765"/>
                  </a:lnTo>
                  <a:lnTo>
                    <a:pt x="62727" y="69147"/>
                  </a:lnTo>
                  <a:lnTo>
                    <a:pt x="62294" y="68530"/>
                  </a:lnTo>
                  <a:lnTo>
                    <a:pt x="61739" y="679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703049" y="4142018"/>
              <a:ext cx="50934" cy="50934"/>
            </a:xfrm>
            <a:custGeom>
              <a:avLst/>
              <a:pathLst>
                <a:path w="50934" h="50934">
                  <a:moveTo>
                    <a:pt x="0" y="6173"/>
                  </a:moveTo>
                  <a:lnTo>
                    <a:pt x="6173" y="0"/>
                  </a:lnTo>
                  <a:lnTo>
                    <a:pt x="50934" y="44760"/>
                  </a:lnTo>
                  <a:lnTo>
                    <a:pt x="44760" y="509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742562" y="4042000"/>
              <a:ext cx="67913" cy="131195"/>
            </a:xfrm>
            <a:custGeom>
              <a:avLst/>
              <a:pathLst>
                <a:path w="67913" h="131195">
                  <a:moveTo>
                    <a:pt x="25313" y="24078"/>
                  </a:moveTo>
                  <a:lnTo>
                    <a:pt x="26242" y="24278"/>
                  </a:lnTo>
                  <a:lnTo>
                    <a:pt x="27177" y="24510"/>
                  </a:lnTo>
                  <a:lnTo>
                    <a:pt x="28119" y="24772"/>
                  </a:lnTo>
                  <a:lnTo>
                    <a:pt x="29066" y="25066"/>
                  </a:lnTo>
                  <a:lnTo>
                    <a:pt x="30020" y="25390"/>
                  </a:lnTo>
                  <a:lnTo>
                    <a:pt x="30980" y="25745"/>
                  </a:lnTo>
                  <a:lnTo>
                    <a:pt x="31946" y="26131"/>
                  </a:lnTo>
                  <a:lnTo>
                    <a:pt x="32919" y="26547"/>
                  </a:lnTo>
                  <a:lnTo>
                    <a:pt x="33897" y="26995"/>
                  </a:lnTo>
                  <a:lnTo>
                    <a:pt x="34882" y="27473"/>
                  </a:lnTo>
                  <a:lnTo>
                    <a:pt x="62356" y="0"/>
                  </a:lnTo>
                  <a:lnTo>
                    <a:pt x="67913" y="5556"/>
                  </a:lnTo>
                  <a:lnTo>
                    <a:pt x="11730" y="61739"/>
                  </a:lnTo>
                  <a:lnTo>
                    <a:pt x="35808" y="85817"/>
                  </a:lnTo>
                  <a:lnTo>
                    <a:pt x="39636" y="89805"/>
                  </a:lnTo>
                  <a:lnTo>
                    <a:pt x="43217" y="93868"/>
                  </a:lnTo>
                  <a:lnTo>
                    <a:pt x="46551" y="98004"/>
                  </a:lnTo>
                  <a:lnTo>
                    <a:pt x="49638" y="102215"/>
                  </a:lnTo>
                  <a:lnTo>
                    <a:pt x="52478" y="106500"/>
                  </a:lnTo>
                  <a:lnTo>
                    <a:pt x="55071" y="110859"/>
                  </a:lnTo>
                  <a:lnTo>
                    <a:pt x="57417" y="115291"/>
                  </a:lnTo>
                  <a:lnTo>
                    <a:pt x="59516" y="119798"/>
                  </a:lnTo>
                  <a:lnTo>
                    <a:pt x="61368" y="124379"/>
                  </a:lnTo>
                  <a:lnTo>
                    <a:pt x="62974" y="129035"/>
                  </a:lnTo>
                  <a:lnTo>
                    <a:pt x="53404" y="131195"/>
                  </a:lnTo>
                  <a:lnTo>
                    <a:pt x="52469" y="128584"/>
                  </a:lnTo>
                  <a:lnTo>
                    <a:pt x="51515" y="126059"/>
                  </a:lnTo>
                  <a:lnTo>
                    <a:pt x="50542" y="123620"/>
                  </a:lnTo>
                  <a:lnTo>
                    <a:pt x="49551" y="121268"/>
                  </a:lnTo>
                  <a:lnTo>
                    <a:pt x="48542" y="119002"/>
                  </a:lnTo>
                  <a:lnTo>
                    <a:pt x="47514" y="116823"/>
                  </a:lnTo>
                  <a:lnTo>
                    <a:pt x="46468" y="114730"/>
                  </a:lnTo>
                  <a:lnTo>
                    <a:pt x="45403" y="112723"/>
                  </a:lnTo>
                  <a:lnTo>
                    <a:pt x="44319" y="110803"/>
                  </a:lnTo>
                  <a:lnTo>
                    <a:pt x="43217" y="108969"/>
                  </a:lnTo>
                  <a:lnTo>
                    <a:pt x="42059" y="107167"/>
                  </a:lnTo>
                  <a:lnTo>
                    <a:pt x="40809" y="105339"/>
                  </a:lnTo>
                  <a:lnTo>
                    <a:pt x="39466" y="103487"/>
                  </a:lnTo>
                  <a:lnTo>
                    <a:pt x="38031" y="101610"/>
                  </a:lnTo>
                  <a:lnTo>
                    <a:pt x="36503" y="99708"/>
                  </a:lnTo>
                  <a:lnTo>
                    <a:pt x="34882" y="97782"/>
                  </a:lnTo>
                  <a:lnTo>
                    <a:pt x="33169" y="95831"/>
                  </a:lnTo>
                  <a:lnTo>
                    <a:pt x="31363" y="93856"/>
                  </a:lnTo>
                  <a:lnTo>
                    <a:pt x="29465" y="91855"/>
                  </a:lnTo>
                  <a:lnTo>
                    <a:pt x="27473" y="89830"/>
                  </a:lnTo>
                  <a:lnTo>
                    <a:pt x="0" y="62356"/>
                  </a:lnTo>
                  <a:lnTo>
                    <a:pt x="28091" y="34265"/>
                  </a:lnTo>
                  <a:lnTo>
                    <a:pt x="27409" y="33965"/>
                  </a:lnTo>
                  <a:lnTo>
                    <a:pt x="26720" y="33684"/>
                  </a:lnTo>
                  <a:lnTo>
                    <a:pt x="26026" y="33422"/>
                  </a:lnTo>
                  <a:lnTo>
                    <a:pt x="25325" y="33178"/>
                  </a:lnTo>
                  <a:lnTo>
                    <a:pt x="24618" y="32953"/>
                  </a:lnTo>
                  <a:lnTo>
                    <a:pt x="23905" y="32746"/>
                  </a:lnTo>
                  <a:lnTo>
                    <a:pt x="23186" y="32558"/>
                  </a:lnTo>
                  <a:lnTo>
                    <a:pt x="22460" y="32388"/>
                  </a:lnTo>
                  <a:lnTo>
                    <a:pt x="21729" y="32237"/>
                  </a:lnTo>
                  <a:lnTo>
                    <a:pt x="2099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780532" y="4060522"/>
              <a:ext cx="86434" cy="98165"/>
            </a:xfrm>
            <a:custGeom>
              <a:avLst/>
              <a:pathLst>
                <a:path w="86434" h="98165">
                  <a:moveTo>
                    <a:pt x="0" y="23769"/>
                  </a:moveTo>
                  <a:lnTo>
                    <a:pt x="6173" y="17595"/>
                  </a:lnTo>
                  <a:lnTo>
                    <a:pt x="15743" y="27165"/>
                  </a:lnTo>
                  <a:lnTo>
                    <a:pt x="42908" y="0"/>
                  </a:lnTo>
                  <a:lnTo>
                    <a:pt x="48774" y="5865"/>
                  </a:lnTo>
                  <a:lnTo>
                    <a:pt x="21608" y="33030"/>
                  </a:lnTo>
                  <a:lnTo>
                    <a:pt x="31487" y="42908"/>
                  </a:lnTo>
                  <a:lnTo>
                    <a:pt x="55256" y="19139"/>
                  </a:lnTo>
                  <a:lnTo>
                    <a:pt x="86434" y="50317"/>
                  </a:lnTo>
                  <a:lnTo>
                    <a:pt x="80261" y="56491"/>
                  </a:lnTo>
                  <a:lnTo>
                    <a:pt x="75939" y="52169"/>
                  </a:lnTo>
                  <a:lnTo>
                    <a:pt x="40439" y="87669"/>
                  </a:lnTo>
                  <a:lnTo>
                    <a:pt x="44760" y="91991"/>
                  </a:lnTo>
                  <a:lnTo>
                    <a:pt x="38587" y="98165"/>
                  </a:lnTo>
                  <a:lnTo>
                    <a:pt x="7408" y="66987"/>
                  </a:lnTo>
                  <a:lnTo>
                    <a:pt x="25313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799980" y="4091700"/>
              <a:ext cx="50626" cy="50626"/>
            </a:xfrm>
            <a:custGeom>
              <a:avLst/>
              <a:pathLst>
                <a:path w="50626" h="50626">
                  <a:moveTo>
                    <a:pt x="15126" y="50626"/>
                  </a:moveTo>
                  <a:lnTo>
                    <a:pt x="50626" y="15126"/>
                  </a:lnTo>
                  <a:lnTo>
                    <a:pt x="35500" y="0"/>
                  </a:lnTo>
                  <a:lnTo>
                    <a:pt x="0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589081" y="4477879"/>
              <a:ext cx="80878" cy="79026"/>
            </a:xfrm>
            <a:custGeom>
              <a:avLst/>
              <a:pathLst>
                <a:path w="80878" h="79026">
                  <a:moveTo>
                    <a:pt x="0" y="30252"/>
                  </a:moveTo>
                  <a:lnTo>
                    <a:pt x="11730" y="18521"/>
                  </a:lnTo>
                  <a:lnTo>
                    <a:pt x="10680" y="17978"/>
                  </a:lnTo>
                  <a:lnTo>
                    <a:pt x="9631" y="17459"/>
                  </a:lnTo>
                  <a:lnTo>
                    <a:pt x="8581" y="16965"/>
                  </a:lnTo>
                  <a:lnTo>
                    <a:pt x="7532" y="16496"/>
                  </a:lnTo>
                  <a:lnTo>
                    <a:pt x="6482" y="16052"/>
                  </a:lnTo>
                  <a:lnTo>
                    <a:pt x="5433" y="15632"/>
                  </a:lnTo>
                  <a:lnTo>
                    <a:pt x="4383" y="15237"/>
                  </a:lnTo>
                  <a:lnTo>
                    <a:pt x="3333" y="14866"/>
                  </a:lnTo>
                  <a:lnTo>
                    <a:pt x="2284" y="14521"/>
                  </a:lnTo>
                  <a:lnTo>
                    <a:pt x="1234" y="14200"/>
                  </a:lnTo>
                  <a:lnTo>
                    <a:pt x="5556" y="5556"/>
                  </a:lnTo>
                  <a:lnTo>
                    <a:pt x="6908" y="6062"/>
                  </a:lnTo>
                  <a:lnTo>
                    <a:pt x="8248" y="6593"/>
                  </a:lnTo>
                  <a:lnTo>
                    <a:pt x="9575" y="7149"/>
                  </a:lnTo>
                  <a:lnTo>
                    <a:pt x="10890" y="7729"/>
                  </a:lnTo>
                  <a:lnTo>
                    <a:pt x="12193" y="8334"/>
                  </a:lnTo>
                  <a:lnTo>
                    <a:pt x="13483" y="8964"/>
                  </a:lnTo>
                  <a:lnTo>
                    <a:pt x="14761" y="9618"/>
                  </a:lnTo>
                  <a:lnTo>
                    <a:pt x="16027" y="10298"/>
                  </a:lnTo>
                  <a:lnTo>
                    <a:pt x="17280" y="11001"/>
                  </a:lnTo>
                  <a:lnTo>
                    <a:pt x="18521" y="11730"/>
                  </a:lnTo>
                  <a:lnTo>
                    <a:pt x="30252" y="0"/>
                  </a:lnTo>
                  <a:lnTo>
                    <a:pt x="36117" y="5865"/>
                  </a:lnTo>
                  <a:lnTo>
                    <a:pt x="37074" y="8921"/>
                  </a:lnTo>
                  <a:lnTo>
                    <a:pt x="37969" y="11915"/>
                  </a:lnTo>
                  <a:lnTo>
                    <a:pt x="38803" y="14848"/>
                  </a:lnTo>
                  <a:lnTo>
                    <a:pt x="39574" y="17719"/>
                  </a:lnTo>
                  <a:lnTo>
                    <a:pt x="40284" y="20528"/>
                  </a:lnTo>
                  <a:lnTo>
                    <a:pt x="40933" y="23275"/>
                  </a:lnTo>
                  <a:lnTo>
                    <a:pt x="41519" y="25961"/>
                  </a:lnTo>
                  <a:lnTo>
                    <a:pt x="42044" y="28585"/>
                  </a:lnTo>
                  <a:lnTo>
                    <a:pt x="42507" y="31147"/>
                  </a:lnTo>
                  <a:lnTo>
                    <a:pt x="42908" y="33647"/>
                  </a:lnTo>
                  <a:lnTo>
                    <a:pt x="45656" y="33240"/>
                  </a:lnTo>
                  <a:lnTo>
                    <a:pt x="48341" y="32882"/>
                  </a:lnTo>
                  <a:lnTo>
                    <a:pt x="50965" y="32573"/>
                  </a:lnTo>
                  <a:lnTo>
                    <a:pt x="53527" y="32314"/>
                  </a:lnTo>
                  <a:lnTo>
                    <a:pt x="56028" y="32104"/>
                  </a:lnTo>
                  <a:lnTo>
                    <a:pt x="58467" y="31943"/>
                  </a:lnTo>
                  <a:lnTo>
                    <a:pt x="60844" y="31832"/>
                  </a:lnTo>
                  <a:lnTo>
                    <a:pt x="63159" y="31771"/>
                  </a:lnTo>
                  <a:lnTo>
                    <a:pt x="65412" y="31758"/>
                  </a:lnTo>
                  <a:lnTo>
                    <a:pt x="67604" y="31795"/>
                  </a:lnTo>
                  <a:lnTo>
                    <a:pt x="69456" y="41674"/>
                  </a:lnTo>
                  <a:lnTo>
                    <a:pt x="67305" y="41386"/>
                  </a:lnTo>
                  <a:lnTo>
                    <a:pt x="65171" y="41143"/>
                  </a:lnTo>
                  <a:lnTo>
                    <a:pt x="63057" y="40942"/>
                  </a:lnTo>
                  <a:lnTo>
                    <a:pt x="60961" y="40784"/>
                  </a:lnTo>
                  <a:lnTo>
                    <a:pt x="58883" y="40670"/>
                  </a:lnTo>
                  <a:lnTo>
                    <a:pt x="56824" y="40599"/>
                  </a:lnTo>
                  <a:lnTo>
                    <a:pt x="54784" y="40571"/>
                  </a:lnTo>
                  <a:lnTo>
                    <a:pt x="52762" y="40587"/>
                  </a:lnTo>
                  <a:lnTo>
                    <a:pt x="50758" y="40646"/>
                  </a:lnTo>
                  <a:lnTo>
                    <a:pt x="48774" y="40747"/>
                  </a:lnTo>
                  <a:lnTo>
                    <a:pt x="80878" y="72852"/>
                  </a:lnTo>
                  <a:lnTo>
                    <a:pt x="74704" y="79026"/>
                  </a:lnTo>
                  <a:lnTo>
                    <a:pt x="44143" y="48465"/>
                  </a:lnTo>
                  <a:lnTo>
                    <a:pt x="44236" y="50657"/>
                  </a:lnTo>
                  <a:lnTo>
                    <a:pt x="44267" y="52787"/>
                  </a:lnTo>
                  <a:lnTo>
                    <a:pt x="44236" y="54855"/>
                  </a:lnTo>
                  <a:lnTo>
                    <a:pt x="44143" y="56861"/>
                  </a:lnTo>
                  <a:lnTo>
                    <a:pt x="43989" y="58806"/>
                  </a:lnTo>
                  <a:lnTo>
                    <a:pt x="43773" y="60689"/>
                  </a:lnTo>
                  <a:lnTo>
                    <a:pt x="43495" y="62511"/>
                  </a:lnTo>
                  <a:lnTo>
                    <a:pt x="43155" y="64270"/>
                  </a:lnTo>
                  <a:lnTo>
                    <a:pt x="42754" y="65968"/>
                  </a:lnTo>
                  <a:lnTo>
                    <a:pt x="42291" y="67604"/>
                  </a:lnTo>
                  <a:lnTo>
                    <a:pt x="33030" y="65752"/>
                  </a:lnTo>
                  <a:lnTo>
                    <a:pt x="33987" y="61004"/>
                  </a:lnTo>
                  <a:lnTo>
                    <a:pt x="34635" y="56145"/>
                  </a:lnTo>
                  <a:lnTo>
                    <a:pt x="34975" y="51175"/>
                  </a:lnTo>
                  <a:lnTo>
                    <a:pt x="35006" y="46094"/>
                  </a:lnTo>
                  <a:lnTo>
                    <a:pt x="34728" y="40902"/>
                  </a:lnTo>
                  <a:lnTo>
                    <a:pt x="34141" y="35598"/>
                  </a:lnTo>
                  <a:lnTo>
                    <a:pt x="33246" y="30184"/>
                  </a:lnTo>
                  <a:lnTo>
                    <a:pt x="32042" y="24658"/>
                  </a:lnTo>
                  <a:lnTo>
                    <a:pt x="30530" y="19021"/>
                  </a:lnTo>
                  <a:lnTo>
                    <a:pt x="28708" y="13273"/>
                  </a:lnTo>
                  <a:lnTo>
                    <a:pt x="5865" y="361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626433" y="4446084"/>
              <a:ext cx="91682" cy="92300"/>
            </a:xfrm>
            <a:custGeom>
              <a:avLst/>
              <a:pathLst>
                <a:path w="91682" h="92300">
                  <a:moveTo>
                    <a:pt x="8026" y="43217"/>
                  </a:moveTo>
                  <a:lnTo>
                    <a:pt x="22534" y="28708"/>
                  </a:lnTo>
                  <a:lnTo>
                    <a:pt x="0" y="6173"/>
                  </a:lnTo>
                  <a:lnTo>
                    <a:pt x="6173" y="0"/>
                  </a:lnTo>
                  <a:lnTo>
                    <a:pt x="28708" y="22534"/>
                  </a:lnTo>
                  <a:lnTo>
                    <a:pt x="43526" y="7717"/>
                  </a:lnTo>
                  <a:lnTo>
                    <a:pt x="49391" y="13582"/>
                  </a:lnTo>
                  <a:lnTo>
                    <a:pt x="34573" y="28400"/>
                  </a:lnTo>
                  <a:lnTo>
                    <a:pt x="68221" y="62047"/>
                  </a:lnTo>
                  <a:lnTo>
                    <a:pt x="85817" y="44452"/>
                  </a:lnTo>
                  <a:lnTo>
                    <a:pt x="91682" y="50317"/>
                  </a:lnTo>
                  <a:lnTo>
                    <a:pt x="49700" y="92300"/>
                  </a:lnTo>
                  <a:lnTo>
                    <a:pt x="43834" y="86434"/>
                  </a:lnTo>
                  <a:lnTo>
                    <a:pt x="62047" y="68221"/>
                  </a:lnTo>
                  <a:lnTo>
                    <a:pt x="28400" y="34573"/>
                  </a:lnTo>
                  <a:lnTo>
                    <a:pt x="13891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669342" y="4362118"/>
              <a:ext cx="73469" cy="73469"/>
            </a:xfrm>
            <a:custGeom>
              <a:avLst/>
              <a:pathLst>
                <a:path w="73469" h="73469">
                  <a:moveTo>
                    <a:pt x="0" y="67604"/>
                  </a:moveTo>
                  <a:lnTo>
                    <a:pt x="30252" y="37352"/>
                  </a:lnTo>
                  <a:lnTo>
                    <a:pt x="29017" y="36753"/>
                  </a:lnTo>
                  <a:lnTo>
                    <a:pt x="27782" y="36191"/>
                  </a:lnTo>
                  <a:lnTo>
                    <a:pt x="26547" y="35666"/>
                  </a:lnTo>
                  <a:lnTo>
                    <a:pt x="25313" y="35179"/>
                  </a:lnTo>
                  <a:lnTo>
                    <a:pt x="24078" y="34728"/>
                  </a:lnTo>
                  <a:lnTo>
                    <a:pt x="22843" y="34314"/>
                  </a:lnTo>
                  <a:lnTo>
                    <a:pt x="21608" y="33938"/>
                  </a:lnTo>
                  <a:lnTo>
                    <a:pt x="20373" y="33598"/>
                  </a:lnTo>
                  <a:lnTo>
                    <a:pt x="19139" y="33295"/>
                  </a:lnTo>
                  <a:lnTo>
                    <a:pt x="17904" y="33030"/>
                  </a:lnTo>
                  <a:lnTo>
                    <a:pt x="22226" y="24387"/>
                  </a:lnTo>
                  <a:lnTo>
                    <a:pt x="23766" y="24834"/>
                  </a:lnTo>
                  <a:lnTo>
                    <a:pt x="25300" y="25313"/>
                  </a:lnTo>
                  <a:lnTo>
                    <a:pt x="26828" y="25822"/>
                  </a:lnTo>
                  <a:lnTo>
                    <a:pt x="28350" y="26362"/>
                  </a:lnTo>
                  <a:lnTo>
                    <a:pt x="29866" y="26933"/>
                  </a:lnTo>
                  <a:lnTo>
                    <a:pt x="31375" y="27535"/>
                  </a:lnTo>
                  <a:lnTo>
                    <a:pt x="32879" y="28168"/>
                  </a:lnTo>
                  <a:lnTo>
                    <a:pt x="34376" y="28832"/>
                  </a:lnTo>
                  <a:lnTo>
                    <a:pt x="35867" y="29526"/>
                  </a:lnTo>
                  <a:lnTo>
                    <a:pt x="37352" y="30252"/>
                  </a:lnTo>
                  <a:lnTo>
                    <a:pt x="67604" y="0"/>
                  </a:lnTo>
                  <a:lnTo>
                    <a:pt x="73469" y="5865"/>
                  </a:lnTo>
                  <a:lnTo>
                    <a:pt x="5865" y="734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691568" y="4417375"/>
              <a:ext cx="14607" cy="36734"/>
            </a:xfrm>
            <a:custGeom>
              <a:avLst/>
              <a:pathLst>
                <a:path w="14607" h="36734">
                  <a:moveTo>
                    <a:pt x="5247" y="926"/>
                  </a:moveTo>
                  <a:lnTo>
                    <a:pt x="14200" y="0"/>
                  </a:lnTo>
                  <a:lnTo>
                    <a:pt x="14487" y="3590"/>
                  </a:lnTo>
                  <a:lnTo>
                    <a:pt x="14607" y="7198"/>
                  </a:lnTo>
                  <a:lnTo>
                    <a:pt x="14561" y="10825"/>
                  </a:lnTo>
                  <a:lnTo>
                    <a:pt x="14348" y="14471"/>
                  </a:lnTo>
                  <a:lnTo>
                    <a:pt x="13968" y="18135"/>
                  </a:lnTo>
                  <a:lnTo>
                    <a:pt x="13422" y="21818"/>
                  </a:lnTo>
                  <a:lnTo>
                    <a:pt x="12709" y="25519"/>
                  </a:lnTo>
                  <a:lnTo>
                    <a:pt x="11829" y="29239"/>
                  </a:lnTo>
                  <a:lnTo>
                    <a:pt x="10782" y="32978"/>
                  </a:lnTo>
                  <a:lnTo>
                    <a:pt x="9569" y="36734"/>
                  </a:lnTo>
                  <a:lnTo>
                    <a:pt x="0" y="34573"/>
                  </a:lnTo>
                  <a:lnTo>
                    <a:pt x="1108" y="31403"/>
                  </a:lnTo>
                  <a:lnTo>
                    <a:pt x="2086" y="28190"/>
                  </a:lnTo>
                  <a:lnTo>
                    <a:pt x="2935" y="24933"/>
                  </a:lnTo>
                  <a:lnTo>
                    <a:pt x="3654" y="21633"/>
                  </a:lnTo>
                  <a:lnTo>
                    <a:pt x="4244" y="18290"/>
                  </a:lnTo>
                  <a:lnTo>
                    <a:pt x="4704" y="14903"/>
                  </a:lnTo>
                  <a:lnTo>
                    <a:pt x="5034" y="11474"/>
                  </a:lnTo>
                  <a:lnTo>
                    <a:pt x="5235" y="8001"/>
                  </a:lnTo>
                  <a:lnTo>
                    <a:pt x="5306" y="44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726142" y="4385888"/>
              <a:ext cx="33647" cy="12965"/>
            </a:xfrm>
            <a:custGeom>
              <a:avLst/>
              <a:pathLst>
                <a:path w="33647" h="12965">
                  <a:moveTo>
                    <a:pt x="0" y="4321"/>
                  </a:moveTo>
                  <a:lnTo>
                    <a:pt x="3272" y="3556"/>
                  </a:lnTo>
                  <a:lnTo>
                    <a:pt x="6544" y="2864"/>
                  </a:lnTo>
                  <a:lnTo>
                    <a:pt x="9816" y="2247"/>
                  </a:lnTo>
                  <a:lnTo>
                    <a:pt x="13088" y="1704"/>
                  </a:lnTo>
                  <a:lnTo>
                    <a:pt x="16360" y="1234"/>
                  </a:lnTo>
                  <a:lnTo>
                    <a:pt x="19633" y="839"/>
                  </a:lnTo>
                  <a:lnTo>
                    <a:pt x="22905" y="518"/>
                  </a:lnTo>
                  <a:lnTo>
                    <a:pt x="26177" y="271"/>
                  </a:lnTo>
                  <a:lnTo>
                    <a:pt x="29449" y="98"/>
                  </a:lnTo>
                  <a:lnTo>
                    <a:pt x="32721" y="0"/>
                  </a:lnTo>
                  <a:lnTo>
                    <a:pt x="33647" y="10186"/>
                  </a:lnTo>
                  <a:lnTo>
                    <a:pt x="30144" y="10159"/>
                  </a:lnTo>
                  <a:lnTo>
                    <a:pt x="26671" y="10199"/>
                  </a:lnTo>
                  <a:lnTo>
                    <a:pt x="23229" y="10307"/>
                  </a:lnTo>
                  <a:lnTo>
                    <a:pt x="19818" y="10483"/>
                  </a:lnTo>
                  <a:lnTo>
                    <a:pt x="16438" y="10727"/>
                  </a:lnTo>
                  <a:lnTo>
                    <a:pt x="13088" y="11038"/>
                  </a:lnTo>
                  <a:lnTo>
                    <a:pt x="9770" y="11418"/>
                  </a:lnTo>
                  <a:lnTo>
                    <a:pt x="6482" y="11866"/>
                  </a:lnTo>
                  <a:lnTo>
                    <a:pt x="3225" y="12381"/>
                  </a:lnTo>
                  <a:lnTo>
                    <a:pt x="0" y="129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710708" y="4402866"/>
              <a:ext cx="86126" cy="87052"/>
            </a:xfrm>
            <a:custGeom>
              <a:avLst/>
              <a:pathLst>
                <a:path w="86126" h="87052">
                  <a:moveTo>
                    <a:pt x="29634" y="3395"/>
                  </a:moveTo>
                  <a:lnTo>
                    <a:pt x="37969" y="0"/>
                  </a:lnTo>
                  <a:lnTo>
                    <a:pt x="38840" y="2907"/>
                  </a:lnTo>
                  <a:lnTo>
                    <a:pt x="39599" y="5828"/>
                  </a:lnTo>
                  <a:lnTo>
                    <a:pt x="40247" y="8760"/>
                  </a:lnTo>
                  <a:lnTo>
                    <a:pt x="40784" y="11705"/>
                  </a:lnTo>
                  <a:lnTo>
                    <a:pt x="41210" y="14663"/>
                  </a:lnTo>
                  <a:lnTo>
                    <a:pt x="41525" y="17632"/>
                  </a:lnTo>
                  <a:lnTo>
                    <a:pt x="41729" y="20614"/>
                  </a:lnTo>
                  <a:lnTo>
                    <a:pt x="41822" y="23609"/>
                  </a:lnTo>
                  <a:lnTo>
                    <a:pt x="41803" y="26615"/>
                  </a:lnTo>
                  <a:lnTo>
                    <a:pt x="41674" y="29634"/>
                  </a:lnTo>
                  <a:lnTo>
                    <a:pt x="46202" y="28341"/>
                  </a:lnTo>
                  <a:lnTo>
                    <a:pt x="50650" y="26930"/>
                  </a:lnTo>
                  <a:lnTo>
                    <a:pt x="55018" y="25402"/>
                  </a:lnTo>
                  <a:lnTo>
                    <a:pt x="59306" y="23757"/>
                  </a:lnTo>
                  <a:lnTo>
                    <a:pt x="63514" y="21994"/>
                  </a:lnTo>
                  <a:lnTo>
                    <a:pt x="67641" y="20114"/>
                  </a:lnTo>
                  <a:lnTo>
                    <a:pt x="71688" y="18117"/>
                  </a:lnTo>
                  <a:lnTo>
                    <a:pt x="75655" y="16002"/>
                  </a:lnTo>
                  <a:lnTo>
                    <a:pt x="79541" y="13770"/>
                  </a:lnTo>
                  <a:lnTo>
                    <a:pt x="83348" y="11421"/>
                  </a:lnTo>
                  <a:lnTo>
                    <a:pt x="86126" y="21608"/>
                  </a:lnTo>
                  <a:lnTo>
                    <a:pt x="81060" y="24285"/>
                  </a:lnTo>
                  <a:lnTo>
                    <a:pt x="76112" y="26757"/>
                  </a:lnTo>
                  <a:lnTo>
                    <a:pt x="71281" y="29026"/>
                  </a:lnTo>
                  <a:lnTo>
                    <a:pt x="66567" y="31091"/>
                  </a:lnTo>
                  <a:lnTo>
                    <a:pt x="61970" y="32953"/>
                  </a:lnTo>
                  <a:lnTo>
                    <a:pt x="57491" y="34611"/>
                  </a:lnTo>
                  <a:lnTo>
                    <a:pt x="53129" y="36064"/>
                  </a:lnTo>
                  <a:lnTo>
                    <a:pt x="48885" y="37315"/>
                  </a:lnTo>
                  <a:lnTo>
                    <a:pt x="44757" y="38361"/>
                  </a:lnTo>
                  <a:lnTo>
                    <a:pt x="40747" y="39204"/>
                  </a:lnTo>
                  <a:lnTo>
                    <a:pt x="39608" y="44072"/>
                  </a:lnTo>
                  <a:lnTo>
                    <a:pt x="38290" y="48922"/>
                  </a:lnTo>
                  <a:lnTo>
                    <a:pt x="36793" y="53753"/>
                  </a:lnTo>
                  <a:lnTo>
                    <a:pt x="35117" y="58565"/>
                  </a:lnTo>
                  <a:lnTo>
                    <a:pt x="33262" y="63359"/>
                  </a:lnTo>
                  <a:lnTo>
                    <a:pt x="31227" y="68135"/>
                  </a:lnTo>
                  <a:lnTo>
                    <a:pt x="29014" y="72892"/>
                  </a:lnTo>
                  <a:lnTo>
                    <a:pt x="26621" y="77630"/>
                  </a:lnTo>
                  <a:lnTo>
                    <a:pt x="24050" y="82350"/>
                  </a:lnTo>
                  <a:lnTo>
                    <a:pt x="21300" y="87052"/>
                  </a:lnTo>
                  <a:lnTo>
                    <a:pt x="12039" y="83965"/>
                  </a:lnTo>
                  <a:lnTo>
                    <a:pt x="14950" y="79368"/>
                  </a:lnTo>
                  <a:lnTo>
                    <a:pt x="17632" y="74840"/>
                  </a:lnTo>
                  <a:lnTo>
                    <a:pt x="20086" y="70379"/>
                  </a:lnTo>
                  <a:lnTo>
                    <a:pt x="22312" y="65986"/>
                  </a:lnTo>
                  <a:lnTo>
                    <a:pt x="24309" y="61662"/>
                  </a:lnTo>
                  <a:lnTo>
                    <a:pt x="26078" y="57405"/>
                  </a:lnTo>
                  <a:lnTo>
                    <a:pt x="27619" y="53216"/>
                  </a:lnTo>
                  <a:lnTo>
                    <a:pt x="28931" y="49095"/>
                  </a:lnTo>
                  <a:lnTo>
                    <a:pt x="30014" y="45041"/>
                  </a:lnTo>
                  <a:lnTo>
                    <a:pt x="30869" y="41056"/>
                  </a:lnTo>
                  <a:lnTo>
                    <a:pt x="27727" y="41451"/>
                  </a:lnTo>
                  <a:lnTo>
                    <a:pt x="24596" y="41772"/>
                  </a:lnTo>
                  <a:lnTo>
                    <a:pt x="21479" y="42019"/>
                  </a:lnTo>
                  <a:lnTo>
                    <a:pt x="18373" y="42192"/>
                  </a:lnTo>
                  <a:lnTo>
                    <a:pt x="15280" y="42291"/>
                  </a:lnTo>
                  <a:lnTo>
                    <a:pt x="12199" y="42316"/>
                  </a:lnTo>
                  <a:lnTo>
                    <a:pt x="9131" y="42266"/>
                  </a:lnTo>
                  <a:lnTo>
                    <a:pt x="6075" y="42143"/>
                  </a:lnTo>
                  <a:lnTo>
                    <a:pt x="3031" y="41945"/>
                  </a:lnTo>
                  <a:lnTo>
                    <a:pt x="0" y="41674"/>
                  </a:lnTo>
                  <a:lnTo>
                    <a:pt x="1234" y="32413"/>
                  </a:lnTo>
                  <a:lnTo>
                    <a:pt x="4266" y="32795"/>
                  </a:lnTo>
                  <a:lnTo>
                    <a:pt x="7309" y="33079"/>
                  </a:lnTo>
                  <a:lnTo>
                    <a:pt x="10366" y="33265"/>
                  </a:lnTo>
                  <a:lnTo>
                    <a:pt x="13434" y="33351"/>
                  </a:lnTo>
                  <a:lnTo>
                    <a:pt x="16515" y="33339"/>
                  </a:lnTo>
                  <a:lnTo>
                    <a:pt x="19608" y="33228"/>
                  </a:lnTo>
                  <a:lnTo>
                    <a:pt x="22713" y="33018"/>
                  </a:lnTo>
                  <a:lnTo>
                    <a:pt x="25831" y="32709"/>
                  </a:lnTo>
                  <a:lnTo>
                    <a:pt x="28961" y="32301"/>
                  </a:lnTo>
                  <a:lnTo>
                    <a:pt x="32104" y="31795"/>
                  </a:lnTo>
                  <a:lnTo>
                    <a:pt x="32301" y="28955"/>
                  </a:lnTo>
                  <a:lnTo>
                    <a:pt x="32400" y="26115"/>
                  </a:lnTo>
                  <a:lnTo>
                    <a:pt x="32400" y="23275"/>
                  </a:lnTo>
                  <a:lnTo>
                    <a:pt x="32301" y="20435"/>
                  </a:lnTo>
                  <a:lnTo>
                    <a:pt x="32104" y="17595"/>
                  </a:lnTo>
                  <a:lnTo>
                    <a:pt x="31808" y="14755"/>
                  </a:lnTo>
                  <a:lnTo>
                    <a:pt x="31412" y="11915"/>
                  </a:lnTo>
                  <a:lnTo>
                    <a:pt x="30919" y="9075"/>
                  </a:lnTo>
                  <a:lnTo>
                    <a:pt x="30326" y="62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750838" y="4291427"/>
              <a:ext cx="120848" cy="101252"/>
            </a:xfrm>
            <a:custGeom>
              <a:avLst/>
              <a:pathLst>
                <a:path w="120848" h="101252">
                  <a:moveTo>
                    <a:pt x="56800" y="0"/>
                  </a:moveTo>
                  <a:lnTo>
                    <a:pt x="97239" y="40439"/>
                  </a:lnTo>
                  <a:lnTo>
                    <a:pt x="71617" y="66061"/>
                  </a:lnTo>
                  <a:lnTo>
                    <a:pt x="81495" y="75939"/>
                  </a:lnTo>
                  <a:lnTo>
                    <a:pt x="81870" y="76283"/>
                  </a:lnTo>
                  <a:lnTo>
                    <a:pt x="82255" y="76575"/>
                  </a:lnTo>
                  <a:lnTo>
                    <a:pt x="82648" y="76814"/>
                  </a:lnTo>
                  <a:lnTo>
                    <a:pt x="83051" y="77001"/>
                  </a:lnTo>
                  <a:lnTo>
                    <a:pt x="83463" y="77135"/>
                  </a:lnTo>
                  <a:lnTo>
                    <a:pt x="83885" y="77217"/>
                  </a:lnTo>
                  <a:lnTo>
                    <a:pt x="84315" y="77246"/>
                  </a:lnTo>
                  <a:lnTo>
                    <a:pt x="84755" y="77223"/>
                  </a:lnTo>
                  <a:lnTo>
                    <a:pt x="85204" y="77147"/>
                  </a:lnTo>
                  <a:lnTo>
                    <a:pt x="85663" y="77019"/>
                  </a:lnTo>
                  <a:lnTo>
                    <a:pt x="86189" y="76786"/>
                  </a:lnTo>
                  <a:lnTo>
                    <a:pt x="86842" y="76396"/>
                  </a:lnTo>
                  <a:lnTo>
                    <a:pt x="87621" y="75848"/>
                  </a:lnTo>
                  <a:lnTo>
                    <a:pt x="88527" y="75142"/>
                  </a:lnTo>
                  <a:lnTo>
                    <a:pt x="89560" y="74280"/>
                  </a:lnTo>
                  <a:lnTo>
                    <a:pt x="90719" y="73259"/>
                  </a:lnTo>
                  <a:lnTo>
                    <a:pt x="92005" y="72082"/>
                  </a:lnTo>
                  <a:lnTo>
                    <a:pt x="93417" y="70747"/>
                  </a:lnTo>
                  <a:lnTo>
                    <a:pt x="94956" y="69254"/>
                  </a:lnTo>
                  <a:lnTo>
                    <a:pt x="96621" y="67604"/>
                  </a:lnTo>
                  <a:lnTo>
                    <a:pt x="97671" y="66548"/>
                  </a:lnTo>
                  <a:lnTo>
                    <a:pt x="98721" y="65480"/>
                  </a:lnTo>
                  <a:lnTo>
                    <a:pt x="99770" y="64400"/>
                  </a:lnTo>
                  <a:lnTo>
                    <a:pt x="100820" y="63307"/>
                  </a:lnTo>
                  <a:lnTo>
                    <a:pt x="101869" y="62202"/>
                  </a:lnTo>
                  <a:lnTo>
                    <a:pt x="102919" y="61084"/>
                  </a:lnTo>
                  <a:lnTo>
                    <a:pt x="103968" y="59954"/>
                  </a:lnTo>
                  <a:lnTo>
                    <a:pt x="105018" y="58812"/>
                  </a:lnTo>
                  <a:lnTo>
                    <a:pt x="106068" y="57658"/>
                  </a:lnTo>
                  <a:lnTo>
                    <a:pt x="107117" y="56491"/>
                  </a:lnTo>
                  <a:lnTo>
                    <a:pt x="107932" y="55645"/>
                  </a:lnTo>
                  <a:lnTo>
                    <a:pt x="108648" y="54836"/>
                  </a:lnTo>
                  <a:lnTo>
                    <a:pt x="109266" y="54065"/>
                  </a:lnTo>
                  <a:lnTo>
                    <a:pt x="109784" y="53330"/>
                  </a:lnTo>
                  <a:lnTo>
                    <a:pt x="110204" y="52632"/>
                  </a:lnTo>
                  <a:lnTo>
                    <a:pt x="110525" y="51972"/>
                  </a:lnTo>
                  <a:lnTo>
                    <a:pt x="110747" y="51348"/>
                  </a:lnTo>
                  <a:lnTo>
                    <a:pt x="110871" y="50762"/>
                  </a:lnTo>
                  <a:lnTo>
                    <a:pt x="110896" y="50212"/>
                  </a:lnTo>
                  <a:lnTo>
                    <a:pt x="110821" y="49700"/>
                  </a:lnTo>
                  <a:lnTo>
                    <a:pt x="110652" y="49166"/>
                  </a:lnTo>
                  <a:lnTo>
                    <a:pt x="110389" y="48551"/>
                  </a:lnTo>
                  <a:lnTo>
                    <a:pt x="110034" y="47857"/>
                  </a:lnTo>
                  <a:lnTo>
                    <a:pt x="109587" y="47082"/>
                  </a:lnTo>
                  <a:lnTo>
                    <a:pt x="109046" y="46227"/>
                  </a:lnTo>
                  <a:lnTo>
                    <a:pt x="108414" y="45291"/>
                  </a:lnTo>
                  <a:lnTo>
                    <a:pt x="107688" y="44276"/>
                  </a:lnTo>
                  <a:lnTo>
                    <a:pt x="106870" y="43180"/>
                  </a:lnTo>
                  <a:lnTo>
                    <a:pt x="105960" y="42004"/>
                  </a:lnTo>
                  <a:lnTo>
                    <a:pt x="104956" y="40747"/>
                  </a:lnTo>
                  <a:lnTo>
                    <a:pt x="114526" y="36734"/>
                  </a:lnTo>
                  <a:lnTo>
                    <a:pt x="116029" y="38892"/>
                  </a:lnTo>
                  <a:lnTo>
                    <a:pt x="117329" y="40920"/>
                  </a:lnTo>
                  <a:lnTo>
                    <a:pt x="118425" y="42819"/>
                  </a:lnTo>
                  <a:lnTo>
                    <a:pt x="119317" y="44588"/>
                  </a:lnTo>
                  <a:lnTo>
                    <a:pt x="120005" y="46227"/>
                  </a:lnTo>
                  <a:lnTo>
                    <a:pt x="120490" y="47736"/>
                  </a:lnTo>
                  <a:lnTo>
                    <a:pt x="120771" y="49116"/>
                  </a:lnTo>
                  <a:lnTo>
                    <a:pt x="120848" y="50366"/>
                  </a:lnTo>
                  <a:lnTo>
                    <a:pt x="120721" y="51487"/>
                  </a:lnTo>
                  <a:lnTo>
                    <a:pt x="120391" y="52478"/>
                  </a:lnTo>
                  <a:lnTo>
                    <a:pt x="119767" y="53688"/>
                  </a:lnTo>
                  <a:lnTo>
                    <a:pt x="118885" y="55096"/>
                  </a:lnTo>
                  <a:lnTo>
                    <a:pt x="117742" y="56701"/>
                  </a:lnTo>
                  <a:lnTo>
                    <a:pt x="116341" y="58504"/>
                  </a:lnTo>
                  <a:lnTo>
                    <a:pt x="114680" y="60504"/>
                  </a:lnTo>
                  <a:lnTo>
                    <a:pt x="112760" y="62702"/>
                  </a:lnTo>
                  <a:lnTo>
                    <a:pt x="110581" y="65097"/>
                  </a:lnTo>
                  <a:lnTo>
                    <a:pt x="108142" y="67690"/>
                  </a:lnTo>
                  <a:lnTo>
                    <a:pt x="105444" y="70481"/>
                  </a:lnTo>
                  <a:lnTo>
                    <a:pt x="102487" y="73469"/>
                  </a:lnTo>
                  <a:lnTo>
                    <a:pt x="98474" y="77482"/>
                  </a:lnTo>
                  <a:lnTo>
                    <a:pt x="96788" y="79134"/>
                  </a:lnTo>
                  <a:lnTo>
                    <a:pt x="95189" y="80631"/>
                  </a:lnTo>
                  <a:lnTo>
                    <a:pt x="93676" y="81974"/>
                  </a:lnTo>
                  <a:lnTo>
                    <a:pt x="92250" y="83162"/>
                  </a:lnTo>
                  <a:lnTo>
                    <a:pt x="90911" y="84196"/>
                  </a:lnTo>
                  <a:lnTo>
                    <a:pt x="89657" y="85076"/>
                  </a:lnTo>
                  <a:lnTo>
                    <a:pt x="88490" y="85802"/>
                  </a:lnTo>
                  <a:lnTo>
                    <a:pt x="87410" y="86373"/>
                  </a:lnTo>
                  <a:lnTo>
                    <a:pt x="86416" y="86789"/>
                  </a:lnTo>
                  <a:lnTo>
                    <a:pt x="85508" y="87052"/>
                  </a:lnTo>
                  <a:lnTo>
                    <a:pt x="84650" y="87191"/>
                  </a:lnTo>
                  <a:lnTo>
                    <a:pt x="83804" y="87237"/>
                  </a:lnTo>
                  <a:lnTo>
                    <a:pt x="82971" y="87191"/>
                  </a:lnTo>
                  <a:lnTo>
                    <a:pt x="82150" y="87052"/>
                  </a:lnTo>
                  <a:lnTo>
                    <a:pt x="81341" y="86820"/>
                  </a:lnTo>
                  <a:lnTo>
                    <a:pt x="80545" y="86496"/>
                  </a:lnTo>
                  <a:lnTo>
                    <a:pt x="79760" y="86079"/>
                  </a:lnTo>
                  <a:lnTo>
                    <a:pt x="78989" y="85570"/>
                  </a:lnTo>
                  <a:lnTo>
                    <a:pt x="78229" y="84968"/>
                  </a:lnTo>
                  <a:lnTo>
                    <a:pt x="77482" y="84274"/>
                  </a:lnTo>
                  <a:lnTo>
                    <a:pt x="65443" y="72234"/>
                  </a:lnTo>
                  <a:lnTo>
                    <a:pt x="46613" y="91065"/>
                  </a:lnTo>
                  <a:lnTo>
                    <a:pt x="50626" y="95078"/>
                  </a:lnTo>
                  <a:lnTo>
                    <a:pt x="44452" y="101252"/>
                  </a:lnTo>
                  <a:lnTo>
                    <a:pt x="0" y="56800"/>
                  </a:lnTo>
                  <a:lnTo>
                    <a:pt x="25004" y="31795"/>
                  </a:lnTo>
                  <a:lnTo>
                    <a:pt x="14817" y="21608"/>
                  </a:lnTo>
                  <a:lnTo>
                    <a:pt x="20991" y="15434"/>
                  </a:lnTo>
                  <a:lnTo>
                    <a:pt x="31178" y="256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787882" y="4303466"/>
              <a:ext cx="30869" cy="30869"/>
            </a:xfrm>
            <a:custGeom>
              <a:avLst/>
              <a:pathLst>
                <a:path w="30869" h="30869">
                  <a:moveTo>
                    <a:pt x="30869" y="11421"/>
                  </a:moveTo>
                  <a:lnTo>
                    <a:pt x="19447" y="0"/>
                  </a:lnTo>
                  <a:lnTo>
                    <a:pt x="0" y="19447"/>
                  </a:lnTo>
                  <a:lnTo>
                    <a:pt x="11421" y="308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762877" y="4329088"/>
              <a:ext cx="30252" cy="30252"/>
            </a:xfrm>
            <a:custGeom>
              <a:avLst/>
              <a:pathLst>
                <a:path w="30252" h="30252">
                  <a:moveTo>
                    <a:pt x="30252" y="11421"/>
                  </a:moveTo>
                  <a:lnTo>
                    <a:pt x="18830" y="0"/>
                  </a:lnTo>
                  <a:lnTo>
                    <a:pt x="0" y="18830"/>
                  </a:lnTo>
                  <a:lnTo>
                    <a:pt x="11421" y="30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780164" y="4346375"/>
              <a:ext cx="30252" cy="30252"/>
            </a:xfrm>
            <a:custGeom>
              <a:avLst/>
              <a:pathLst>
                <a:path w="30252" h="30252">
                  <a:moveTo>
                    <a:pt x="0" y="18830"/>
                  </a:moveTo>
                  <a:lnTo>
                    <a:pt x="11421" y="30252"/>
                  </a:lnTo>
                  <a:lnTo>
                    <a:pt x="30252" y="11421"/>
                  </a:lnTo>
                  <a:lnTo>
                    <a:pt x="1883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805169" y="4320753"/>
              <a:ext cx="30869" cy="30869"/>
            </a:xfrm>
            <a:custGeom>
              <a:avLst/>
              <a:pathLst>
                <a:path w="30869" h="30869">
                  <a:moveTo>
                    <a:pt x="0" y="19447"/>
                  </a:moveTo>
                  <a:lnTo>
                    <a:pt x="11421" y="30869"/>
                  </a:lnTo>
                  <a:lnTo>
                    <a:pt x="30869" y="11421"/>
                  </a:lnTo>
                  <a:lnTo>
                    <a:pt x="19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823999" y="4200979"/>
              <a:ext cx="122574" cy="126565"/>
            </a:xfrm>
            <a:custGeom>
              <a:avLst/>
              <a:pathLst>
                <a:path w="122574" h="126565">
                  <a:moveTo>
                    <a:pt x="0" y="66678"/>
                  </a:moveTo>
                  <a:lnTo>
                    <a:pt x="29634" y="37043"/>
                  </a:lnTo>
                  <a:lnTo>
                    <a:pt x="28893" y="36802"/>
                  </a:lnTo>
                  <a:lnTo>
                    <a:pt x="28153" y="36574"/>
                  </a:lnTo>
                  <a:lnTo>
                    <a:pt x="27412" y="36358"/>
                  </a:lnTo>
                  <a:lnTo>
                    <a:pt x="26671" y="36154"/>
                  </a:lnTo>
                  <a:lnTo>
                    <a:pt x="25930" y="35963"/>
                  </a:lnTo>
                  <a:lnTo>
                    <a:pt x="25189" y="35784"/>
                  </a:lnTo>
                  <a:lnTo>
                    <a:pt x="24448" y="35617"/>
                  </a:lnTo>
                  <a:lnTo>
                    <a:pt x="23707" y="35463"/>
                  </a:lnTo>
                  <a:lnTo>
                    <a:pt x="22967" y="35321"/>
                  </a:lnTo>
                  <a:lnTo>
                    <a:pt x="22226" y="35191"/>
                  </a:lnTo>
                  <a:lnTo>
                    <a:pt x="26547" y="26547"/>
                  </a:lnTo>
                  <a:lnTo>
                    <a:pt x="27594" y="26748"/>
                  </a:lnTo>
                  <a:lnTo>
                    <a:pt x="28634" y="26980"/>
                  </a:lnTo>
                  <a:lnTo>
                    <a:pt x="29668" y="27242"/>
                  </a:lnTo>
                  <a:lnTo>
                    <a:pt x="30696" y="27535"/>
                  </a:lnTo>
                  <a:lnTo>
                    <a:pt x="31718" y="27859"/>
                  </a:lnTo>
                  <a:lnTo>
                    <a:pt x="32734" y="28214"/>
                  </a:lnTo>
                  <a:lnTo>
                    <a:pt x="33743" y="28600"/>
                  </a:lnTo>
                  <a:lnTo>
                    <a:pt x="34746" y="29017"/>
                  </a:lnTo>
                  <a:lnTo>
                    <a:pt x="35743" y="29465"/>
                  </a:lnTo>
                  <a:lnTo>
                    <a:pt x="36734" y="29943"/>
                  </a:lnTo>
                  <a:lnTo>
                    <a:pt x="66678" y="0"/>
                  </a:lnTo>
                  <a:lnTo>
                    <a:pt x="72543" y="5865"/>
                  </a:lnTo>
                  <a:lnTo>
                    <a:pt x="58343" y="20065"/>
                  </a:lnTo>
                  <a:lnTo>
                    <a:pt x="58825" y="21781"/>
                  </a:lnTo>
                  <a:lnTo>
                    <a:pt x="59282" y="23473"/>
                  </a:lnTo>
                  <a:lnTo>
                    <a:pt x="59714" y="25140"/>
                  </a:lnTo>
                  <a:lnTo>
                    <a:pt x="60121" y="26782"/>
                  </a:lnTo>
                  <a:lnTo>
                    <a:pt x="60504" y="28400"/>
                  </a:lnTo>
                  <a:lnTo>
                    <a:pt x="60862" y="29992"/>
                  </a:lnTo>
                  <a:lnTo>
                    <a:pt x="61195" y="31561"/>
                  </a:lnTo>
                  <a:lnTo>
                    <a:pt x="61504" y="33104"/>
                  </a:lnTo>
                  <a:lnTo>
                    <a:pt x="61788" y="34623"/>
                  </a:lnTo>
                  <a:lnTo>
                    <a:pt x="62047" y="36117"/>
                  </a:lnTo>
                  <a:lnTo>
                    <a:pt x="77791" y="20373"/>
                  </a:lnTo>
                  <a:lnTo>
                    <a:pt x="119156" y="61739"/>
                  </a:lnTo>
                  <a:lnTo>
                    <a:pt x="119857" y="62483"/>
                  </a:lnTo>
                  <a:lnTo>
                    <a:pt x="120477" y="63233"/>
                  </a:lnTo>
                  <a:lnTo>
                    <a:pt x="121018" y="63989"/>
                  </a:lnTo>
                  <a:lnTo>
                    <a:pt x="121478" y="64752"/>
                  </a:lnTo>
                  <a:lnTo>
                    <a:pt x="121857" y="65520"/>
                  </a:lnTo>
                  <a:lnTo>
                    <a:pt x="122157" y="66295"/>
                  </a:lnTo>
                  <a:lnTo>
                    <a:pt x="122376" y="67076"/>
                  </a:lnTo>
                  <a:lnTo>
                    <a:pt x="122515" y="67863"/>
                  </a:lnTo>
                  <a:lnTo>
                    <a:pt x="122574" y="68657"/>
                  </a:lnTo>
                  <a:lnTo>
                    <a:pt x="122552" y="69456"/>
                  </a:lnTo>
                  <a:lnTo>
                    <a:pt x="122450" y="70262"/>
                  </a:lnTo>
                  <a:lnTo>
                    <a:pt x="122268" y="71074"/>
                  </a:lnTo>
                  <a:lnTo>
                    <a:pt x="122006" y="71892"/>
                  </a:lnTo>
                  <a:lnTo>
                    <a:pt x="121663" y="72716"/>
                  </a:lnTo>
                  <a:lnTo>
                    <a:pt x="121240" y="73546"/>
                  </a:lnTo>
                  <a:lnTo>
                    <a:pt x="120737" y="74383"/>
                  </a:lnTo>
                  <a:lnTo>
                    <a:pt x="120153" y="75226"/>
                  </a:lnTo>
                  <a:lnTo>
                    <a:pt x="119490" y="76075"/>
                  </a:lnTo>
                  <a:lnTo>
                    <a:pt x="118746" y="76930"/>
                  </a:lnTo>
                  <a:lnTo>
                    <a:pt x="117921" y="77791"/>
                  </a:lnTo>
                  <a:lnTo>
                    <a:pt x="117474" y="78226"/>
                  </a:lnTo>
                  <a:lnTo>
                    <a:pt x="116995" y="78668"/>
                  </a:lnTo>
                  <a:lnTo>
                    <a:pt x="116486" y="79115"/>
                  </a:lnTo>
                  <a:lnTo>
                    <a:pt x="115946" y="79569"/>
                  </a:lnTo>
                  <a:lnTo>
                    <a:pt x="115375" y="80029"/>
                  </a:lnTo>
                  <a:lnTo>
                    <a:pt x="114773" y="80495"/>
                  </a:lnTo>
                  <a:lnTo>
                    <a:pt x="114140" y="80967"/>
                  </a:lnTo>
                  <a:lnTo>
                    <a:pt x="113476" y="81446"/>
                  </a:lnTo>
                  <a:lnTo>
                    <a:pt x="112782" y="81931"/>
                  </a:lnTo>
                  <a:lnTo>
                    <a:pt x="112056" y="82421"/>
                  </a:lnTo>
                  <a:lnTo>
                    <a:pt x="104956" y="77791"/>
                  </a:lnTo>
                  <a:lnTo>
                    <a:pt x="105858" y="77124"/>
                  </a:lnTo>
                  <a:lnTo>
                    <a:pt x="106710" y="76482"/>
                  </a:lnTo>
                  <a:lnTo>
                    <a:pt x="107512" y="75865"/>
                  </a:lnTo>
                  <a:lnTo>
                    <a:pt x="108265" y="75272"/>
                  </a:lnTo>
                  <a:lnTo>
                    <a:pt x="108969" y="74704"/>
                  </a:lnTo>
                  <a:lnTo>
                    <a:pt x="109624" y="74161"/>
                  </a:lnTo>
                  <a:lnTo>
                    <a:pt x="110229" y="73642"/>
                  </a:lnTo>
                  <a:lnTo>
                    <a:pt x="110784" y="73148"/>
                  </a:lnTo>
                  <a:lnTo>
                    <a:pt x="111291" y="72679"/>
                  </a:lnTo>
                  <a:lnTo>
                    <a:pt x="111748" y="72234"/>
                  </a:lnTo>
                  <a:lnTo>
                    <a:pt x="112245" y="71676"/>
                  </a:lnTo>
                  <a:lnTo>
                    <a:pt x="112624" y="71111"/>
                  </a:lnTo>
                  <a:lnTo>
                    <a:pt x="112887" y="70540"/>
                  </a:lnTo>
                  <a:lnTo>
                    <a:pt x="113032" y="69962"/>
                  </a:lnTo>
                  <a:lnTo>
                    <a:pt x="113060" y="69379"/>
                  </a:lnTo>
                  <a:lnTo>
                    <a:pt x="112970" y="68789"/>
                  </a:lnTo>
                  <a:lnTo>
                    <a:pt x="112763" y="68194"/>
                  </a:lnTo>
                  <a:lnTo>
                    <a:pt x="112439" y="67592"/>
                  </a:lnTo>
                  <a:lnTo>
                    <a:pt x="111998" y="66984"/>
                  </a:lnTo>
                  <a:lnTo>
                    <a:pt x="111439" y="66369"/>
                  </a:lnTo>
                  <a:lnTo>
                    <a:pt x="77174" y="32104"/>
                  </a:lnTo>
                  <a:lnTo>
                    <a:pt x="32104" y="77174"/>
                  </a:lnTo>
                  <a:lnTo>
                    <a:pt x="75321" y="120391"/>
                  </a:lnTo>
                  <a:lnTo>
                    <a:pt x="69147" y="126565"/>
                  </a:lnTo>
                  <a:lnTo>
                    <a:pt x="20373" y="77791"/>
                  </a:lnTo>
                  <a:lnTo>
                    <a:pt x="35500" y="62665"/>
                  </a:lnTo>
                  <a:lnTo>
                    <a:pt x="33956" y="62122"/>
                  </a:lnTo>
                  <a:lnTo>
                    <a:pt x="32413" y="61603"/>
                  </a:lnTo>
                  <a:lnTo>
                    <a:pt x="30869" y="61109"/>
                  </a:lnTo>
                  <a:lnTo>
                    <a:pt x="29326" y="60640"/>
                  </a:lnTo>
                  <a:lnTo>
                    <a:pt x="27782" y="60195"/>
                  </a:lnTo>
                  <a:lnTo>
                    <a:pt x="26239" y="59775"/>
                  </a:lnTo>
                  <a:lnTo>
                    <a:pt x="24695" y="59380"/>
                  </a:lnTo>
                  <a:lnTo>
                    <a:pt x="23152" y="59010"/>
                  </a:lnTo>
                  <a:lnTo>
                    <a:pt x="21608" y="58664"/>
                  </a:lnTo>
                  <a:lnTo>
                    <a:pt x="20065" y="58343"/>
                  </a:lnTo>
                  <a:lnTo>
                    <a:pt x="5865" y="725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851164" y="4228761"/>
              <a:ext cx="27782" cy="28400"/>
            </a:xfrm>
            <a:custGeom>
              <a:avLst/>
              <a:pathLst>
                <a:path w="27782" h="28400">
                  <a:moveTo>
                    <a:pt x="14817" y="28400"/>
                  </a:moveTo>
                  <a:lnTo>
                    <a:pt x="27782" y="15434"/>
                  </a:lnTo>
                  <a:lnTo>
                    <a:pt x="27406" y="13835"/>
                  </a:lnTo>
                  <a:lnTo>
                    <a:pt x="27017" y="12249"/>
                  </a:lnTo>
                  <a:lnTo>
                    <a:pt x="26615" y="10674"/>
                  </a:lnTo>
                  <a:lnTo>
                    <a:pt x="26202" y="9112"/>
                  </a:lnTo>
                  <a:lnTo>
                    <a:pt x="25776" y="7563"/>
                  </a:lnTo>
                  <a:lnTo>
                    <a:pt x="25337" y="6025"/>
                  </a:lnTo>
                  <a:lnTo>
                    <a:pt x="24887" y="4500"/>
                  </a:lnTo>
                  <a:lnTo>
                    <a:pt x="24424" y="2988"/>
                  </a:lnTo>
                  <a:lnTo>
                    <a:pt x="23948" y="1487"/>
                  </a:lnTo>
                  <a:lnTo>
                    <a:pt x="23460" y="0"/>
                  </a:lnTo>
                  <a:lnTo>
                    <a:pt x="0" y="23460"/>
                  </a:lnTo>
                  <a:lnTo>
                    <a:pt x="1481" y="23843"/>
                  </a:lnTo>
                  <a:lnTo>
                    <a:pt x="2963" y="24251"/>
                  </a:lnTo>
                  <a:lnTo>
                    <a:pt x="4445" y="24683"/>
                  </a:lnTo>
                  <a:lnTo>
                    <a:pt x="5926" y="25140"/>
                  </a:lnTo>
                  <a:lnTo>
                    <a:pt x="7408" y="25621"/>
                  </a:lnTo>
                  <a:lnTo>
                    <a:pt x="8890" y="26128"/>
                  </a:lnTo>
                  <a:lnTo>
                    <a:pt x="10372" y="26659"/>
                  </a:lnTo>
                  <a:lnTo>
                    <a:pt x="11853" y="27214"/>
                  </a:lnTo>
                  <a:lnTo>
                    <a:pt x="13335" y="277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869377" y="4265188"/>
              <a:ext cx="9841" cy="23769"/>
            </a:xfrm>
            <a:custGeom>
              <a:avLst/>
              <a:pathLst>
                <a:path w="9841" h="23769">
                  <a:moveTo>
                    <a:pt x="1234" y="1543"/>
                  </a:moveTo>
                  <a:lnTo>
                    <a:pt x="8952" y="0"/>
                  </a:lnTo>
                  <a:lnTo>
                    <a:pt x="9331" y="2404"/>
                  </a:lnTo>
                  <a:lnTo>
                    <a:pt x="9606" y="4803"/>
                  </a:lnTo>
                  <a:lnTo>
                    <a:pt x="9776" y="7195"/>
                  </a:lnTo>
                  <a:lnTo>
                    <a:pt x="9841" y="9581"/>
                  </a:lnTo>
                  <a:lnTo>
                    <a:pt x="9801" y="11961"/>
                  </a:lnTo>
                  <a:lnTo>
                    <a:pt x="9656" y="14335"/>
                  </a:lnTo>
                  <a:lnTo>
                    <a:pt x="9405" y="16703"/>
                  </a:lnTo>
                  <a:lnTo>
                    <a:pt x="9050" y="19065"/>
                  </a:lnTo>
                  <a:lnTo>
                    <a:pt x="8591" y="21420"/>
                  </a:lnTo>
                  <a:lnTo>
                    <a:pt x="8026" y="23769"/>
                  </a:lnTo>
                  <a:lnTo>
                    <a:pt x="0" y="23152"/>
                  </a:lnTo>
                  <a:lnTo>
                    <a:pt x="456" y="20824"/>
                  </a:lnTo>
                  <a:lnTo>
                    <a:pt x="839" y="18534"/>
                  </a:lnTo>
                  <a:lnTo>
                    <a:pt x="1148" y="16280"/>
                  </a:lnTo>
                  <a:lnTo>
                    <a:pt x="1382" y="14064"/>
                  </a:lnTo>
                  <a:lnTo>
                    <a:pt x="1543" y="11884"/>
                  </a:lnTo>
                  <a:lnTo>
                    <a:pt x="1629" y="9742"/>
                  </a:lnTo>
                  <a:lnTo>
                    <a:pt x="1642" y="7637"/>
                  </a:lnTo>
                  <a:lnTo>
                    <a:pt x="1580" y="5568"/>
                  </a:lnTo>
                  <a:lnTo>
                    <a:pt x="1444" y="353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887899" y="4245740"/>
              <a:ext cx="22534" cy="11421"/>
            </a:xfrm>
            <a:custGeom>
              <a:avLst/>
              <a:pathLst>
                <a:path w="22534" h="11421">
                  <a:moveTo>
                    <a:pt x="0" y="3704"/>
                  </a:moveTo>
                  <a:lnTo>
                    <a:pt x="2160" y="3056"/>
                  </a:lnTo>
                  <a:lnTo>
                    <a:pt x="4321" y="2469"/>
                  </a:lnTo>
                  <a:lnTo>
                    <a:pt x="6482" y="1944"/>
                  </a:lnTo>
                  <a:lnTo>
                    <a:pt x="8643" y="1481"/>
                  </a:lnTo>
                  <a:lnTo>
                    <a:pt x="10804" y="1080"/>
                  </a:lnTo>
                  <a:lnTo>
                    <a:pt x="12965" y="740"/>
                  </a:lnTo>
                  <a:lnTo>
                    <a:pt x="15126" y="463"/>
                  </a:lnTo>
                  <a:lnTo>
                    <a:pt x="17286" y="246"/>
                  </a:lnTo>
                  <a:lnTo>
                    <a:pt x="19447" y="92"/>
                  </a:lnTo>
                  <a:lnTo>
                    <a:pt x="21608" y="0"/>
                  </a:lnTo>
                  <a:lnTo>
                    <a:pt x="22534" y="8334"/>
                  </a:lnTo>
                  <a:lnTo>
                    <a:pt x="20256" y="8421"/>
                  </a:lnTo>
                  <a:lnTo>
                    <a:pt x="17990" y="8557"/>
                  </a:lnTo>
                  <a:lnTo>
                    <a:pt x="15737" y="8742"/>
                  </a:lnTo>
                  <a:lnTo>
                    <a:pt x="13496" y="8976"/>
                  </a:lnTo>
                  <a:lnTo>
                    <a:pt x="11267" y="9260"/>
                  </a:lnTo>
                  <a:lnTo>
                    <a:pt x="9050" y="9594"/>
                  </a:lnTo>
                  <a:lnTo>
                    <a:pt x="6846" y="9977"/>
                  </a:lnTo>
                  <a:lnTo>
                    <a:pt x="4655" y="10409"/>
                  </a:lnTo>
                  <a:lnTo>
                    <a:pt x="2475" y="10890"/>
                  </a:lnTo>
                  <a:lnTo>
                    <a:pt x="308" y="11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880490" y="4257470"/>
              <a:ext cx="45378" cy="45378"/>
            </a:xfrm>
            <a:custGeom>
              <a:avLst/>
              <a:pathLst>
                <a:path w="45378" h="45378">
                  <a:moveTo>
                    <a:pt x="0" y="25930"/>
                  </a:moveTo>
                  <a:lnTo>
                    <a:pt x="25930" y="0"/>
                  </a:lnTo>
                  <a:lnTo>
                    <a:pt x="45378" y="19447"/>
                  </a:lnTo>
                  <a:lnTo>
                    <a:pt x="19447" y="4537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891295" y="4268275"/>
              <a:ext cx="23769" cy="23769"/>
            </a:xfrm>
            <a:custGeom>
              <a:avLst/>
              <a:pathLst>
                <a:path w="23769" h="23769">
                  <a:moveTo>
                    <a:pt x="9569" y="23769"/>
                  </a:moveTo>
                  <a:lnTo>
                    <a:pt x="23769" y="9569"/>
                  </a:lnTo>
                  <a:lnTo>
                    <a:pt x="14200" y="0"/>
                  </a:lnTo>
                  <a:lnTo>
                    <a:pt x="0" y="142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7902408" y="4121026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7963221" y="4136461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7918769" y="4184001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8001191" y="4062720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8020639" y="4082131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8032369" y="4093861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8146219" y="4120100"/>
              <a:ext cx="75321" cy="75321"/>
            </a:xfrm>
            <a:custGeom>
              <a:avLst/>
              <a:pathLst>
                <a:path w="75321" h="75321">
                  <a:moveTo>
                    <a:pt x="0" y="69456"/>
                  </a:moveTo>
                  <a:lnTo>
                    <a:pt x="18213" y="51243"/>
                  </a:lnTo>
                  <a:lnTo>
                    <a:pt x="11730" y="44760"/>
                  </a:lnTo>
                  <a:lnTo>
                    <a:pt x="18213" y="38278"/>
                  </a:lnTo>
                  <a:lnTo>
                    <a:pt x="24695" y="44760"/>
                  </a:lnTo>
                  <a:lnTo>
                    <a:pt x="44760" y="24695"/>
                  </a:lnTo>
                  <a:lnTo>
                    <a:pt x="38278" y="18213"/>
                  </a:lnTo>
                  <a:lnTo>
                    <a:pt x="44452" y="12039"/>
                  </a:lnTo>
                  <a:lnTo>
                    <a:pt x="50934" y="18521"/>
                  </a:lnTo>
                  <a:lnTo>
                    <a:pt x="69456" y="0"/>
                  </a:lnTo>
                  <a:lnTo>
                    <a:pt x="75321" y="5865"/>
                  </a:lnTo>
                  <a:lnTo>
                    <a:pt x="56800" y="24387"/>
                  </a:lnTo>
                  <a:lnTo>
                    <a:pt x="62356" y="29943"/>
                  </a:lnTo>
                  <a:lnTo>
                    <a:pt x="56182" y="36117"/>
                  </a:lnTo>
                  <a:lnTo>
                    <a:pt x="50626" y="30560"/>
                  </a:lnTo>
                  <a:lnTo>
                    <a:pt x="30560" y="50626"/>
                  </a:lnTo>
                  <a:lnTo>
                    <a:pt x="36117" y="56182"/>
                  </a:lnTo>
                  <a:lnTo>
                    <a:pt x="29634" y="62665"/>
                  </a:lnTo>
                  <a:lnTo>
                    <a:pt x="24078" y="57108"/>
                  </a:lnTo>
                  <a:lnTo>
                    <a:pt x="5865" y="753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8198080" y="4142944"/>
              <a:ext cx="72352" cy="63591"/>
            </a:xfrm>
            <a:custGeom>
              <a:avLst/>
              <a:pathLst>
                <a:path w="72352" h="63591">
                  <a:moveTo>
                    <a:pt x="0" y="21917"/>
                  </a:moveTo>
                  <a:lnTo>
                    <a:pt x="7408" y="18213"/>
                  </a:lnTo>
                  <a:lnTo>
                    <a:pt x="10804" y="25930"/>
                  </a:lnTo>
                  <a:lnTo>
                    <a:pt x="36734" y="0"/>
                  </a:lnTo>
                  <a:lnTo>
                    <a:pt x="42411" y="5732"/>
                  </a:lnTo>
                  <a:lnTo>
                    <a:pt x="47588" y="11076"/>
                  </a:lnTo>
                  <a:lnTo>
                    <a:pt x="52265" y="16030"/>
                  </a:lnTo>
                  <a:lnTo>
                    <a:pt x="56442" y="20596"/>
                  </a:lnTo>
                  <a:lnTo>
                    <a:pt x="60118" y="24772"/>
                  </a:lnTo>
                  <a:lnTo>
                    <a:pt x="63295" y="28560"/>
                  </a:lnTo>
                  <a:lnTo>
                    <a:pt x="65971" y="31959"/>
                  </a:lnTo>
                  <a:lnTo>
                    <a:pt x="68147" y="34969"/>
                  </a:lnTo>
                  <a:lnTo>
                    <a:pt x="69824" y="37589"/>
                  </a:lnTo>
                  <a:lnTo>
                    <a:pt x="71000" y="39821"/>
                  </a:lnTo>
                  <a:lnTo>
                    <a:pt x="71685" y="41482"/>
                  </a:lnTo>
                  <a:lnTo>
                    <a:pt x="72136" y="43131"/>
                  </a:lnTo>
                  <a:lnTo>
                    <a:pt x="72352" y="44767"/>
                  </a:lnTo>
                  <a:lnTo>
                    <a:pt x="72333" y="46390"/>
                  </a:lnTo>
                  <a:lnTo>
                    <a:pt x="72080" y="48002"/>
                  </a:lnTo>
                  <a:lnTo>
                    <a:pt x="71592" y="49601"/>
                  </a:lnTo>
                  <a:lnTo>
                    <a:pt x="70870" y="51188"/>
                  </a:lnTo>
                  <a:lnTo>
                    <a:pt x="69913" y="52762"/>
                  </a:lnTo>
                  <a:lnTo>
                    <a:pt x="68721" y="54324"/>
                  </a:lnTo>
                  <a:lnTo>
                    <a:pt x="67295" y="55874"/>
                  </a:lnTo>
                  <a:lnTo>
                    <a:pt x="66527" y="56617"/>
                  </a:lnTo>
                  <a:lnTo>
                    <a:pt x="65702" y="57368"/>
                  </a:lnTo>
                  <a:lnTo>
                    <a:pt x="64823" y="58124"/>
                  </a:lnTo>
                  <a:lnTo>
                    <a:pt x="63887" y="58886"/>
                  </a:lnTo>
                  <a:lnTo>
                    <a:pt x="62896" y="59655"/>
                  </a:lnTo>
                  <a:lnTo>
                    <a:pt x="61850" y="60430"/>
                  </a:lnTo>
                  <a:lnTo>
                    <a:pt x="60748" y="61211"/>
                  </a:lnTo>
                  <a:lnTo>
                    <a:pt x="59590" y="61998"/>
                  </a:lnTo>
                  <a:lnTo>
                    <a:pt x="58377" y="62791"/>
                  </a:lnTo>
                  <a:lnTo>
                    <a:pt x="57108" y="63591"/>
                  </a:lnTo>
                  <a:lnTo>
                    <a:pt x="49700" y="59269"/>
                  </a:lnTo>
                  <a:lnTo>
                    <a:pt x="51373" y="58065"/>
                  </a:lnTo>
                  <a:lnTo>
                    <a:pt x="52935" y="56923"/>
                  </a:lnTo>
                  <a:lnTo>
                    <a:pt x="54386" y="55843"/>
                  </a:lnTo>
                  <a:lnTo>
                    <a:pt x="55725" y="54824"/>
                  </a:lnTo>
                  <a:lnTo>
                    <a:pt x="56954" y="53867"/>
                  </a:lnTo>
                  <a:lnTo>
                    <a:pt x="58071" y="52972"/>
                  </a:lnTo>
                  <a:lnTo>
                    <a:pt x="59078" y="52138"/>
                  </a:lnTo>
                  <a:lnTo>
                    <a:pt x="59973" y="51367"/>
                  </a:lnTo>
                  <a:lnTo>
                    <a:pt x="60757" y="50657"/>
                  </a:lnTo>
                  <a:lnTo>
                    <a:pt x="61430" y="50008"/>
                  </a:lnTo>
                  <a:lnTo>
                    <a:pt x="62054" y="49317"/>
                  </a:lnTo>
                  <a:lnTo>
                    <a:pt x="62566" y="48601"/>
                  </a:lnTo>
                  <a:lnTo>
                    <a:pt x="62967" y="47860"/>
                  </a:lnTo>
                  <a:lnTo>
                    <a:pt x="63258" y="47094"/>
                  </a:lnTo>
                  <a:lnTo>
                    <a:pt x="63437" y="46304"/>
                  </a:lnTo>
                  <a:lnTo>
                    <a:pt x="63505" y="45489"/>
                  </a:lnTo>
                  <a:lnTo>
                    <a:pt x="63461" y="44649"/>
                  </a:lnTo>
                  <a:lnTo>
                    <a:pt x="63307" y="43785"/>
                  </a:lnTo>
                  <a:lnTo>
                    <a:pt x="63041" y="42896"/>
                  </a:lnTo>
                  <a:lnTo>
                    <a:pt x="62665" y="41982"/>
                  </a:lnTo>
                  <a:lnTo>
                    <a:pt x="61615" y="40346"/>
                  </a:lnTo>
                  <a:lnTo>
                    <a:pt x="60195" y="38401"/>
                  </a:lnTo>
                  <a:lnTo>
                    <a:pt x="58405" y="36148"/>
                  </a:lnTo>
                  <a:lnTo>
                    <a:pt x="56244" y="33586"/>
                  </a:lnTo>
                  <a:lnTo>
                    <a:pt x="53713" y="30715"/>
                  </a:lnTo>
                  <a:lnTo>
                    <a:pt x="50811" y="27535"/>
                  </a:lnTo>
                  <a:lnTo>
                    <a:pt x="47539" y="24047"/>
                  </a:lnTo>
                  <a:lnTo>
                    <a:pt x="43896" y="20250"/>
                  </a:lnTo>
                  <a:lnTo>
                    <a:pt x="39883" y="16144"/>
                  </a:lnTo>
                  <a:lnTo>
                    <a:pt x="35500" y="11730"/>
                  </a:lnTo>
                  <a:lnTo>
                    <a:pt x="13891" y="33339"/>
                  </a:lnTo>
                  <a:lnTo>
                    <a:pt x="14721" y="35546"/>
                  </a:lnTo>
                  <a:lnTo>
                    <a:pt x="15484" y="37722"/>
                  </a:lnTo>
                  <a:lnTo>
                    <a:pt x="16178" y="39868"/>
                  </a:lnTo>
                  <a:lnTo>
                    <a:pt x="16805" y="41982"/>
                  </a:lnTo>
                  <a:lnTo>
                    <a:pt x="17364" y="44066"/>
                  </a:lnTo>
                  <a:lnTo>
                    <a:pt x="17854" y="46119"/>
                  </a:lnTo>
                  <a:lnTo>
                    <a:pt x="18277" y="48141"/>
                  </a:lnTo>
                  <a:lnTo>
                    <a:pt x="18632" y="50132"/>
                  </a:lnTo>
                  <a:lnTo>
                    <a:pt x="18919" y="52092"/>
                  </a:lnTo>
                  <a:lnTo>
                    <a:pt x="19139" y="54021"/>
                  </a:lnTo>
                  <a:lnTo>
                    <a:pt x="10495" y="55256"/>
                  </a:lnTo>
                  <a:lnTo>
                    <a:pt x="10001" y="51867"/>
                  </a:lnTo>
                  <a:lnTo>
                    <a:pt x="9384" y="48490"/>
                  </a:lnTo>
                  <a:lnTo>
                    <a:pt x="8643" y="45125"/>
                  </a:lnTo>
                  <a:lnTo>
                    <a:pt x="7779" y="41772"/>
                  </a:lnTo>
                  <a:lnTo>
                    <a:pt x="6791" y="38432"/>
                  </a:lnTo>
                  <a:lnTo>
                    <a:pt x="5680" y="35104"/>
                  </a:lnTo>
                  <a:lnTo>
                    <a:pt x="4445" y="31789"/>
                  </a:lnTo>
                  <a:lnTo>
                    <a:pt x="3086" y="28486"/>
                  </a:lnTo>
                  <a:lnTo>
                    <a:pt x="1605" y="251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8221541" y="4179370"/>
              <a:ext cx="25930" cy="13891"/>
            </a:xfrm>
            <a:custGeom>
              <a:avLst/>
              <a:pathLst>
                <a:path w="25930" h="13891">
                  <a:moveTo>
                    <a:pt x="2160" y="0"/>
                  </a:moveTo>
                  <a:lnTo>
                    <a:pt x="4621" y="157"/>
                  </a:lnTo>
                  <a:lnTo>
                    <a:pt x="7062" y="382"/>
                  </a:lnTo>
                  <a:lnTo>
                    <a:pt x="9486" y="676"/>
                  </a:lnTo>
                  <a:lnTo>
                    <a:pt x="11890" y="1037"/>
                  </a:lnTo>
                  <a:lnTo>
                    <a:pt x="14277" y="1466"/>
                  </a:lnTo>
                  <a:lnTo>
                    <a:pt x="16644" y="1963"/>
                  </a:lnTo>
                  <a:lnTo>
                    <a:pt x="18994" y="2528"/>
                  </a:lnTo>
                  <a:lnTo>
                    <a:pt x="21324" y="3161"/>
                  </a:lnTo>
                  <a:lnTo>
                    <a:pt x="23636" y="3861"/>
                  </a:lnTo>
                  <a:lnTo>
                    <a:pt x="25930" y="4630"/>
                  </a:lnTo>
                  <a:lnTo>
                    <a:pt x="23460" y="13891"/>
                  </a:lnTo>
                  <a:lnTo>
                    <a:pt x="21281" y="13113"/>
                  </a:lnTo>
                  <a:lnTo>
                    <a:pt x="19065" y="12384"/>
                  </a:lnTo>
                  <a:lnTo>
                    <a:pt x="16811" y="11705"/>
                  </a:lnTo>
                  <a:lnTo>
                    <a:pt x="14521" y="11076"/>
                  </a:lnTo>
                  <a:lnTo>
                    <a:pt x="12193" y="10495"/>
                  </a:lnTo>
                  <a:lnTo>
                    <a:pt x="9828" y="9964"/>
                  </a:lnTo>
                  <a:lnTo>
                    <a:pt x="7427" y="9483"/>
                  </a:lnTo>
                  <a:lnTo>
                    <a:pt x="4988" y="9050"/>
                  </a:lnTo>
                  <a:lnTo>
                    <a:pt x="2512" y="8668"/>
                  </a:lnTo>
                  <a:lnTo>
                    <a:pt x="0" y="83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8172149" y="4184927"/>
              <a:ext cx="48465" cy="52787"/>
            </a:xfrm>
            <a:custGeom>
              <a:avLst/>
              <a:pathLst>
                <a:path w="48465" h="52787">
                  <a:moveTo>
                    <a:pt x="12039" y="25930"/>
                  </a:moveTo>
                  <a:lnTo>
                    <a:pt x="13135" y="24704"/>
                  </a:lnTo>
                  <a:lnTo>
                    <a:pt x="14200" y="23497"/>
                  </a:lnTo>
                  <a:lnTo>
                    <a:pt x="15234" y="22309"/>
                  </a:lnTo>
                  <a:lnTo>
                    <a:pt x="16237" y="21139"/>
                  </a:lnTo>
                  <a:lnTo>
                    <a:pt x="17209" y="19988"/>
                  </a:lnTo>
                  <a:lnTo>
                    <a:pt x="18151" y="18855"/>
                  </a:lnTo>
                  <a:lnTo>
                    <a:pt x="19061" y="17740"/>
                  </a:lnTo>
                  <a:lnTo>
                    <a:pt x="19941" y="16644"/>
                  </a:lnTo>
                  <a:lnTo>
                    <a:pt x="20790" y="15567"/>
                  </a:lnTo>
                  <a:lnTo>
                    <a:pt x="21608" y="14508"/>
                  </a:lnTo>
                  <a:lnTo>
                    <a:pt x="21420" y="13462"/>
                  </a:lnTo>
                  <a:lnTo>
                    <a:pt x="21225" y="12421"/>
                  </a:lnTo>
                  <a:lnTo>
                    <a:pt x="21025" y="11387"/>
                  </a:lnTo>
                  <a:lnTo>
                    <a:pt x="20818" y="10359"/>
                  </a:lnTo>
                  <a:lnTo>
                    <a:pt x="20605" y="9338"/>
                  </a:lnTo>
                  <a:lnTo>
                    <a:pt x="20386" y="8322"/>
                  </a:lnTo>
                  <a:lnTo>
                    <a:pt x="20160" y="7313"/>
                  </a:lnTo>
                  <a:lnTo>
                    <a:pt x="19929" y="6309"/>
                  </a:lnTo>
                  <a:lnTo>
                    <a:pt x="19691" y="5312"/>
                  </a:lnTo>
                  <a:lnTo>
                    <a:pt x="19447" y="4321"/>
                  </a:lnTo>
                  <a:lnTo>
                    <a:pt x="26856" y="617"/>
                  </a:lnTo>
                  <a:lnTo>
                    <a:pt x="27890" y="4997"/>
                  </a:lnTo>
                  <a:lnTo>
                    <a:pt x="28770" y="9248"/>
                  </a:lnTo>
                  <a:lnTo>
                    <a:pt x="29495" y="13369"/>
                  </a:lnTo>
                  <a:lnTo>
                    <a:pt x="30067" y="17361"/>
                  </a:lnTo>
                  <a:lnTo>
                    <a:pt x="30483" y="21222"/>
                  </a:lnTo>
                  <a:lnTo>
                    <a:pt x="30746" y="24955"/>
                  </a:lnTo>
                  <a:lnTo>
                    <a:pt x="30854" y="28557"/>
                  </a:lnTo>
                  <a:lnTo>
                    <a:pt x="30807" y="32030"/>
                  </a:lnTo>
                  <a:lnTo>
                    <a:pt x="30607" y="35373"/>
                  </a:lnTo>
                  <a:lnTo>
                    <a:pt x="30252" y="38587"/>
                  </a:lnTo>
                  <a:lnTo>
                    <a:pt x="31650" y="36682"/>
                  </a:lnTo>
                  <a:lnTo>
                    <a:pt x="33005" y="34796"/>
                  </a:lnTo>
                  <a:lnTo>
                    <a:pt x="34317" y="32928"/>
                  </a:lnTo>
                  <a:lnTo>
                    <a:pt x="35586" y="31079"/>
                  </a:lnTo>
                  <a:lnTo>
                    <a:pt x="36812" y="29248"/>
                  </a:lnTo>
                  <a:lnTo>
                    <a:pt x="37994" y="27436"/>
                  </a:lnTo>
                  <a:lnTo>
                    <a:pt x="39133" y="25643"/>
                  </a:lnTo>
                  <a:lnTo>
                    <a:pt x="40229" y="23868"/>
                  </a:lnTo>
                  <a:lnTo>
                    <a:pt x="41281" y="22111"/>
                  </a:lnTo>
                  <a:lnTo>
                    <a:pt x="42291" y="20373"/>
                  </a:lnTo>
                  <a:lnTo>
                    <a:pt x="48465" y="23460"/>
                  </a:lnTo>
                  <a:lnTo>
                    <a:pt x="46826" y="26310"/>
                  </a:lnTo>
                  <a:lnTo>
                    <a:pt x="45119" y="29177"/>
                  </a:lnTo>
                  <a:lnTo>
                    <a:pt x="43344" y="32064"/>
                  </a:lnTo>
                  <a:lnTo>
                    <a:pt x="41501" y="34969"/>
                  </a:lnTo>
                  <a:lnTo>
                    <a:pt x="39590" y="37892"/>
                  </a:lnTo>
                  <a:lnTo>
                    <a:pt x="37611" y="40834"/>
                  </a:lnTo>
                  <a:lnTo>
                    <a:pt x="35564" y="43794"/>
                  </a:lnTo>
                  <a:lnTo>
                    <a:pt x="33450" y="46773"/>
                  </a:lnTo>
                  <a:lnTo>
                    <a:pt x="31267" y="49771"/>
                  </a:lnTo>
                  <a:lnTo>
                    <a:pt x="29017" y="52787"/>
                  </a:lnTo>
                  <a:lnTo>
                    <a:pt x="22534" y="49391"/>
                  </a:lnTo>
                  <a:lnTo>
                    <a:pt x="22812" y="46965"/>
                  </a:lnTo>
                  <a:lnTo>
                    <a:pt x="23028" y="44501"/>
                  </a:lnTo>
                  <a:lnTo>
                    <a:pt x="23183" y="42001"/>
                  </a:lnTo>
                  <a:lnTo>
                    <a:pt x="23275" y="39463"/>
                  </a:lnTo>
                  <a:lnTo>
                    <a:pt x="23306" y="36889"/>
                  </a:lnTo>
                  <a:lnTo>
                    <a:pt x="23275" y="34277"/>
                  </a:lnTo>
                  <a:lnTo>
                    <a:pt x="23183" y="31629"/>
                  </a:lnTo>
                  <a:lnTo>
                    <a:pt x="23028" y="28943"/>
                  </a:lnTo>
                  <a:lnTo>
                    <a:pt x="22812" y="26220"/>
                  </a:lnTo>
                  <a:lnTo>
                    <a:pt x="22534" y="23460"/>
                  </a:lnTo>
                  <a:lnTo>
                    <a:pt x="21534" y="25059"/>
                  </a:lnTo>
                  <a:lnTo>
                    <a:pt x="20509" y="26646"/>
                  </a:lnTo>
                  <a:lnTo>
                    <a:pt x="19460" y="28221"/>
                  </a:lnTo>
                  <a:lnTo>
                    <a:pt x="18385" y="29783"/>
                  </a:lnTo>
                  <a:lnTo>
                    <a:pt x="17286" y="31332"/>
                  </a:lnTo>
                  <a:lnTo>
                    <a:pt x="16163" y="32869"/>
                  </a:lnTo>
                  <a:lnTo>
                    <a:pt x="15014" y="34394"/>
                  </a:lnTo>
                  <a:lnTo>
                    <a:pt x="13841" y="35907"/>
                  </a:lnTo>
                  <a:lnTo>
                    <a:pt x="12644" y="37407"/>
                  </a:lnTo>
                  <a:lnTo>
                    <a:pt x="11421" y="38895"/>
                  </a:lnTo>
                  <a:lnTo>
                    <a:pt x="4630" y="34573"/>
                  </a:lnTo>
                  <a:lnTo>
                    <a:pt x="4806" y="31601"/>
                  </a:lnTo>
                  <a:lnTo>
                    <a:pt x="4840" y="28609"/>
                  </a:lnTo>
                  <a:lnTo>
                    <a:pt x="4732" y="25600"/>
                  </a:lnTo>
                  <a:lnTo>
                    <a:pt x="4482" y="22571"/>
                  </a:lnTo>
                  <a:lnTo>
                    <a:pt x="4090" y="19525"/>
                  </a:lnTo>
                  <a:lnTo>
                    <a:pt x="3556" y="16459"/>
                  </a:lnTo>
                  <a:lnTo>
                    <a:pt x="2880" y="13375"/>
                  </a:lnTo>
                  <a:lnTo>
                    <a:pt x="2062" y="10273"/>
                  </a:lnTo>
                  <a:lnTo>
                    <a:pt x="1102" y="7152"/>
                  </a:lnTo>
                  <a:lnTo>
                    <a:pt x="0" y="4013"/>
                  </a:lnTo>
                  <a:lnTo>
                    <a:pt x="7100" y="0"/>
                  </a:lnTo>
                  <a:lnTo>
                    <a:pt x="8094" y="2759"/>
                  </a:lnTo>
                  <a:lnTo>
                    <a:pt x="8976" y="5482"/>
                  </a:lnTo>
                  <a:lnTo>
                    <a:pt x="9748" y="8168"/>
                  </a:lnTo>
                  <a:lnTo>
                    <a:pt x="10409" y="10816"/>
                  </a:lnTo>
                  <a:lnTo>
                    <a:pt x="10958" y="13428"/>
                  </a:lnTo>
                  <a:lnTo>
                    <a:pt x="11397" y="16002"/>
                  </a:lnTo>
                  <a:lnTo>
                    <a:pt x="11724" y="18540"/>
                  </a:lnTo>
                  <a:lnTo>
                    <a:pt x="11940" y="21040"/>
                  </a:lnTo>
                  <a:lnTo>
                    <a:pt x="12045" y="235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8205489" y="4214561"/>
              <a:ext cx="28091" cy="37352"/>
            </a:xfrm>
            <a:custGeom>
              <a:avLst/>
              <a:pathLst>
                <a:path w="28091" h="37352">
                  <a:moveTo>
                    <a:pt x="21917" y="0"/>
                  </a:moveTo>
                  <a:lnTo>
                    <a:pt x="28091" y="4321"/>
                  </a:lnTo>
                  <a:lnTo>
                    <a:pt x="26322" y="7430"/>
                  </a:lnTo>
                  <a:lnTo>
                    <a:pt x="24473" y="10582"/>
                  </a:lnTo>
                  <a:lnTo>
                    <a:pt x="22544" y="13777"/>
                  </a:lnTo>
                  <a:lnTo>
                    <a:pt x="20534" y="17015"/>
                  </a:lnTo>
                  <a:lnTo>
                    <a:pt x="18444" y="20296"/>
                  </a:lnTo>
                  <a:lnTo>
                    <a:pt x="16274" y="23621"/>
                  </a:lnTo>
                  <a:lnTo>
                    <a:pt x="14024" y="26989"/>
                  </a:lnTo>
                  <a:lnTo>
                    <a:pt x="11693" y="30400"/>
                  </a:lnTo>
                  <a:lnTo>
                    <a:pt x="9282" y="33854"/>
                  </a:lnTo>
                  <a:lnTo>
                    <a:pt x="6791" y="37352"/>
                  </a:lnTo>
                  <a:lnTo>
                    <a:pt x="0" y="32413"/>
                  </a:lnTo>
                  <a:lnTo>
                    <a:pt x="2719" y="28699"/>
                  </a:lnTo>
                  <a:lnTo>
                    <a:pt x="5321" y="25090"/>
                  </a:lnTo>
                  <a:lnTo>
                    <a:pt x="7806" y="21587"/>
                  </a:lnTo>
                  <a:lnTo>
                    <a:pt x="10174" y="18188"/>
                  </a:lnTo>
                  <a:lnTo>
                    <a:pt x="12425" y="14894"/>
                  </a:lnTo>
                  <a:lnTo>
                    <a:pt x="14558" y="11705"/>
                  </a:lnTo>
                  <a:lnTo>
                    <a:pt x="16573" y="8621"/>
                  </a:lnTo>
                  <a:lnTo>
                    <a:pt x="18472" y="5642"/>
                  </a:lnTo>
                  <a:lnTo>
                    <a:pt x="20253" y="27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8230802" y="4042000"/>
              <a:ext cx="67913" cy="131195"/>
            </a:xfrm>
            <a:custGeom>
              <a:avLst/>
              <a:pathLst>
                <a:path w="67913" h="131195">
                  <a:moveTo>
                    <a:pt x="25313" y="24078"/>
                  </a:moveTo>
                  <a:lnTo>
                    <a:pt x="26242" y="24278"/>
                  </a:lnTo>
                  <a:lnTo>
                    <a:pt x="27177" y="24510"/>
                  </a:lnTo>
                  <a:lnTo>
                    <a:pt x="28119" y="24772"/>
                  </a:lnTo>
                  <a:lnTo>
                    <a:pt x="29066" y="25066"/>
                  </a:lnTo>
                  <a:lnTo>
                    <a:pt x="30020" y="25390"/>
                  </a:lnTo>
                  <a:lnTo>
                    <a:pt x="30980" y="25745"/>
                  </a:lnTo>
                  <a:lnTo>
                    <a:pt x="31946" y="26131"/>
                  </a:lnTo>
                  <a:lnTo>
                    <a:pt x="32919" y="26547"/>
                  </a:lnTo>
                  <a:lnTo>
                    <a:pt x="33897" y="26995"/>
                  </a:lnTo>
                  <a:lnTo>
                    <a:pt x="34882" y="27473"/>
                  </a:lnTo>
                  <a:lnTo>
                    <a:pt x="62356" y="0"/>
                  </a:lnTo>
                  <a:lnTo>
                    <a:pt x="67913" y="5556"/>
                  </a:lnTo>
                  <a:lnTo>
                    <a:pt x="11730" y="61739"/>
                  </a:lnTo>
                  <a:lnTo>
                    <a:pt x="35808" y="85817"/>
                  </a:lnTo>
                  <a:lnTo>
                    <a:pt x="39636" y="89805"/>
                  </a:lnTo>
                  <a:lnTo>
                    <a:pt x="43217" y="93868"/>
                  </a:lnTo>
                  <a:lnTo>
                    <a:pt x="46551" y="98004"/>
                  </a:lnTo>
                  <a:lnTo>
                    <a:pt x="49638" y="102215"/>
                  </a:lnTo>
                  <a:lnTo>
                    <a:pt x="52478" y="106500"/>
                  </a:lnTo>
                  <a:lnTo>
                    <a:pt x="55071" y="110859"/>
                  </a:lnTo>
                  <a:lnTo>
                    <a:pt x="57417" y="115291"/>
                  </a:lnTo>
                  <a:lnTo>
                    <a:pt x="59516" y="119798"/>
                  </a:lnTo>
                  <a:lnTo>
                    <a:pt x="61368" y="124379"/>
                  </a:lnTo>
                  <a:lnTo>
                    <a:pt x="62974" y="129035"/>
                  </a:lnTo>
                  <a:lnTo>
                    <a:pt x="53404" y="131195"/>
                  </a:lnTo>
                  <a:lnTo>
                    <a:pt x="52469" y="128584"/>
                  </a:lnTo>
                  <a:lnTo>
                    <a:pt x="51515" y="126059"/>
                  </a:lnTo>
                  <a:lnTo>
                    <a:pt x="50542" y="123620"/>
                  </a:lnTo>
                  <a:lnTo>
                    <a:pt x="49551" y="121268"/>
                  </a:lnTo>
                  <a:lnTo>
                    <a:pt x="48542" y="119002"/>
                  </a:lnTo>
                  <a:lnTo>
                    <a:pt x="47514" y="116823"/>
                  </a:lnTo>
                  <a:lnTo>
                    <a:pt x="46468" y="114730"/>
                  </a:lnTo>
                  <a:lnTo>
                    <a:pt x="45403" y="112723"/>
                  </a:lnTo>
                  <a:lnTo>
                    <a:pt x="44319" y="110803"/>
                  </a:lnTo>
                  <a:lnTo>
                    <a:pt x="43217" y="108969"/>
                  </a:lnTo>
                  <a:lnTo>
                    <a:pt x="42059" y="107167"/>
                  </a:lnTo>
                  <a:lnTo>
                    <a:pt x="40809" y="105339"/>
                  </a:lnTo>
                  <a:lnTo>
                    <a:pt x="39466" y="103487"/>
                  </a:lnTo>
                  <a:lnTo>
                    <a:pt x="38031" y="101610"/>
                  </a:lnTo>
                  <a:lnTo>
                    <a:pt x="36503" y="99708"/>
                  </a:lnTo>
                  <a:lnTo>
                    <a:pt x="34882" y="97782"/>
                  </a:lnTo>
                  <a:lnTo>
                    <a:pt x="33169" y="95831"/>
                  </a:lnTo>
                  <a:lnTo>
                    <a:pt x="31363" y="93856"/>
                  </a:lnTo>
                  <a:lnTo>
                    <a:pt x="29465" y="91855"/>
                  </a:lnTo>
                  <a:lnTo>
                    <a:pt x="27473" y="89830"/>
                  </a:lnTo>
                  <a:lnTo>
                    <a:pt x="0" y="62356"/>
                  </a:lnTo>
                  <a:lnTo>
                    <a:pt x="28091" y="34265"/>
                  </a:lnTo>
                  <a:lnTo>
                    <a:pt x="27409" y="33965"/>
                  </a:lnTo>
                  <a:lnTo>
                    <a:pt x="26720" y="33684"/>
                  </a:lnTo>
                  <a:lnTo>
                    <a:pt x="26026" y="33422"/>
                  </a:lnTo>
                  <a:lnTo>
                    <a:pt x="25325" y="33178"/>
                  </a:lnTo>
                  <a:lnTo>
                    <a:pt x="24618" y="32953"/>
                  </a:lnTo>
                  <a:lnTo>
                    <a:pt x="23905" y="32746"/>
                  </a:lnTo>
                  <a:lnTo>
                    <a:pt x="23186" y="32558"/>
                  </a:lnTo>
                  <a:lnTo>
                    <a:pt x="22460" y="32388"/>
                  </a:lnTo>
                  <a:lnTo>
                    <a:pt x="21729" y="32237"/>
                  </a:lnTo>
                  <a:lnTo>
                    <a:pt x="2099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8268771" y="4060522"/>
              <a:ext cx="86434" cy="98165"/>
            </a:xfrm>
            <a:custGeom>
              <a:avLst/>
              <a:pathLst>
                <a:path w="86434" h="98165">
                  <a:moveTo>
                    <a:pt x="0" y="23769"/>
                  </a:moveTo>
                  <a:lnTo>
                    <a:pt x="6173" y="17595"/>
                  </a:lnTo>
                  <a:lnTo>
                    <a:pt x="15743" y="27165"/>
                  </a:lnTo>
                  <a:lnTo>
                    <a:pt x="42908" y="0"/>
                  </a:lnTo>
                  <a:lnTo>
                    <a:pt x="48774" y="5865"/>
                  </a:lnTo>
                  <a:lnTo>
                    <a:pt x="21608" y="33030"/>
                  </a:lnTo>
                  <a:lnTo>
                    <a:pt x="31487" y="42908"/>
                  </a:lnTo>
                  <a:lnTo>
                    <a:pt x="55256" y="19139"/>
                  </a:lnTo>
                  <a:lnTo>
                    <a:pt x="86434" y="50317"/>
                  </a:lnTo>
                  <a:lnTo>
                    <a:pt x="80261" y="56491"/>
                  </a:lnTo>
                  <a:lnTo>
                    <a:pt x="75939" y="52169"/>
                  </a:lnTo>
                  <a:lnTo>
                    <a:pt x="40439" y="87669"/>
                  </a:lnTo>
                  <a:lnTo>
                    <a:pt x="44760" y="91991"/>
                  </a:lnTo>
                  <a:lnTo>
                    <a:pt x="38587" y="98165"/>
                  </a:lnTo>
                  <a:lnTo>
                    <a:pt x="7408" y="66987"/>
                  </a:lnTo>
                  <a:lnTo>
                    <a:pt x="25313" y="490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8288219" y="4091700"/>
              <a:ext cx="50626" cy="50626"/>
            </a:xfrm>
            <a:custGeom>
              <a:avLst/>
              <a:pathLst>
                <a:path w="50626" h="50626">
                  <a:moveTo>
                    <a:pt x="15126" y="50626"/>
                  </a:moveTo>
                  <a:lnTo>
                    <a:pt x="50626" y="15126"/>
                  </a:lnTo>
                  <a:lnTo>
                    <a:pt x="35500" y="0"/>
                  </a:lnTo>
                  <a:lnTo>
                    <a:pt x="0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8389413" y="4120100"/>
              <a:ext cx="131195" cy="128108"/>
            </a:xfrm>
            <a:custGeom>
              <a:avLst/>
              <a:pathLst>
                <a:path w="131195" h="128108">
                  <a:moveTo>
                    <a:pt x="62356" y="0"/>
                  </a:moveTo>
                  <a:lnTo>
                    <a:pt x="68221" y="5865"/>
                  </a:lnTo>
                  <a:lnTo>
                    <a:pt x="12039" y="62047"/>
                  </a:lnTo>
                  <a:lnTo>
                    <a:pt x="66061" y="116069"/>
                  </a:lnTo>
                  <a:lnTo>
                    <a:pt x="125330" y="56800"/>
                  </a:lnTo>
                  <a:lnTo>
                    <a:pt x="131195" y="62665"/>
                  </a:lnTo>
                  <a:lnTo>
                    <a:pt x="65752" y="128108"/>
                  </a:lnTo>
                  <a:lnTo>
                    <a:pt x="0" y="623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8420591" y="4138313"/>
              <a:ext cx="84891" cy="85508"/>
            </a:xfrm>
            <a:custGeom>
              <a:avLst/>
              <a:pathLst>
                <a:path w="84891" h="85508">
                  <a:moveTo>
                    <a:pt x="0" y="27165"/>
                  </a:moveTo>
                  <a:lnTo>
                    <a:pt x="8026" y="23460"/>
                  </a:lnTo>
                  <a:lnTo>
                    <a:pt x="10804" y="29943"/>
                  </a:lnTo>
                  <a:lnTo>
                    <a:pt x="40747" y="0"/>
                  </a:lnTo>
                  <a:lnTo>
                    <a:pt x="46613" y="5865"/>
                  </a:lnTo>
                  <a:lnTo>
                    <a:pt x="29634" y="22843"/>
                  </a:lnTo>
                  <a:lnTo>
                    <a:pt x="30906" y="24127"/>
                  </a:lnTo>
                  <a:lnTo>
                    <a:pt x="32129" y="25387"/>
                  </a:lnTo>
                  <a:lnTo>
                    <a:pt x="33302" y="26621"/>
                  </a:lnTo>
                  <a:lnTo>
                    <a:pt x="34425" y="27832"/>
                  </a:lnTo>
                  <a:lnTo>
                    <a:pt x="35500" y="29017"/>
                  </a:lnTo>
                  <a:lnTo>
                    <a:pt x="36524" y="30178"/>
                  </a:lnTo>
                  <a:lnTo>
                    <a:pt x="37500" y="31314"/>
                  </a:lnTo>
                  <a:lnTo>
                    <a:pt x="38426" y="32425"/>
                  </a:lnTo>
                  <a:lnTo>
                    <a:pt x="39303" y="33512"/>
                  </a:lnTo>
                  <a:lnTo>
                    <a:pt x="40130" y="34573"/>
                  </a:lnTo>
                  <a:lnTo>
                    <a:pt x="61739" y="12965"/>
                  </a:lnTo>
                  <a:lnTo>
                    <a:pt x="67604" y="18830"/>
                  </a:lnTo>
                  <a:lnTo>
                    <a:pt x="44760" y="41674"/>
                  </a:lnTo>
                  <a:lnTo>
                    <a:pt x="45004" y="41930"/>
                  </a:lnTo>
                  <a:lnTo>
                    <a:pt x="45242" y="42204"/>
                  </a:lnTo>
                  <a:lnTo>
                    <a:pt x="45474" y="42498"/>
                  </a:lnTo>
                  <a:lnTo>
                    <a:pt x="45699" y="42810"/>
                  </a:lnTo>
                  <a:lnTo>
                    <a:pt x="45918" y="43140"/>
                  </a:lnTo>
                  <a:lnTo>
                    <a:pt x="46131" y="43489"/>
                  </a:lnTo>
                  <a:lnTo>
                    <a:pt x="46338" y="43856"/>
                  </a:lnTo>
                  <a:lnTo>
                    <a:pt x="46539" y="44242"/>
                  </a:lnTo>
                  <a:lnTo>
                    <a:pt x="46733" y="44646"/>
                  </a:lnTo>
                  <a:lnTo>
                    <a:pt x="46921" y="45069"/>
                  </a:lnTo>
                  <a:lnTo>
                    <a:pt x="50897" y="43810"/>
                  </a:lnTo>
                  <a:lnTo>
                    <a:pt x="54799" y="42624"/>
                  </a:lnTo>
                  <a:lnTo>
                    <a:pt x="58627" y="41513"/>
                  </a:lnTo>
                  <a:lnTo>
                    <a:pt x="62381" y="40476"/>
                  </a:lnTo>
                  <a:lnTo>
                    <a:pt x="66061" y="39513"/>
                  </a:lnTo>
                  <a:lnTo>
                    <a:pt x="69666" y="38624"/>
                  </a:lnTo>
                  <a:lnTo>
                    <a:pt x="73198" y="37809"/>
                  </a:lnTo>
                  <a:lnTo>
                    <a:pt x="76655" y="37068"/>
                  </a:lnTo>
                  <a:lnTo>
                    <a:pt x="80038" y="36401"/>
                  </a:lnTo>
                  <a:lnTo>
                    <a:pt x="83348" y="35808"/>
                  </a:lnTo>
                  <a:lnTo>
                    <a:pt x="84891" y="45378"/>
                  </a:lnTo>
                  <a:lnTo>
                    <a:pt x="81199" y="45896"/>
                  </a:lnTo>
                  <a:lnTo>
                    <a:pt x="77532" y="46464"/>
                  </a:lnTo>
                  <a:lnTo>
                    <a:pt x="73889" y="47082"/>
                  </a:lnTo>
                  <a:lnTo>
                    <a:pt x="70271" y="47749"/>
                  </a:lnTo>
                  <a:lnTo>
                    <a:pt x="66678" y="48465"/>
                  </a:lnTo>
                  <a:lnTo>
                    <a:pt x="63109" y="49230"/>
                  </a:lnTo>
                  <a:lnTo>
                    <a:pt x="59566" y="50045"/>
                  </a:lnTo>
                  <a:lnTo>
                    <a:pt x="56046" y="50910"/>
                  </a:lnTo>
                  <a:lnTo>
                    <a:pt x="52552" y="51823"/>
                  </a:lnTo>
                  <a:lnTo>
                    <a:pt x="49082" y="52787"/>
                  </a:lnTo>
                  <a:lnTo>
                    <a:pt x="49465" y="55670"/>
                  </a:lnTo>
                  <a:lnTo>
                    <a:pt x="49626" y="58639"/>
                  </a:lnTo>
                  <a:lnTo>
                    <a:pt x="49564" y="61696"/>
                  </a:lnTo>
                  <a:lnTo>
                    <a:pt x="49280" y="64838"/>
                  </a:lnTo>
                  <a:lnTo>
                    <a:pt x="48774" y="68067"/>
                  </a:lnTo>
                  <a:lnTo>
                    <a:pt x="48045" y="71382"/>
                  </a:lnTo>
                  <a:lnTo>
                    <a:pt x="47094" y="74784"/>
                  </a:lnTo>
                  <a:lnTo>
                    <a:pt x="45921" y="78273"/>
                  </a:lnTo>
                  <a:lnTo>
                    <a:pt x="44526" y="81847"/>
                  </a:lnTo>
                  <a:lnTo>
                    <a:pt x="42908" y="85508"/>
                  </a:lnTo>
                  <a:lnTo>
                    <a:pt x="33956" y="83348"/>
                  </a:lnTo>
                  <a:lnTo>
                    <a:pt x="35774" y="79331"/>
                  </a:lnTo>
                  <a:lnTo>
                    <a:pt x="37278" y="75433"/>
                  </a:lnTo>
                  <a:lnTo>
                    <a:pt x="38466" y="71651"/>
                  </a:lnTo>
                  <a:lnTo>
                    <a:pt x="39340" y="67987"/>
                  </a:lnTo>
                  <a:lnTo>
                    <a:pt x="39898" y="64440"/>
                  </a:lnTo>
                  <a:lnTo>
                    <a:pt x="40142" y="61010"/>
                  </a:lnTo>
                  <a:lnTo>
                    <a:pt x="40071" y="57698"/>
                  </a:lnTo>
                  <a:lnTo>
                    <a:pt x="39685" y="54503"/>
                  </a:lnTo>
                  <a:lnTo>
                    <a:pt x="38985" y="51425"/>
                  </a:lnTo>
                  <a:lnTo>
                    <a:pt x="37969" y="48465"/>
                  </a:lnTo>
                  <a:lnTo>
                    <a:pt x="17904" y="68530"/>
                  </a:lnTo>
                  <a:lnTo>
                    <a:pt x="12039" y="62665"/>
                  </a:lnTo>
                  <a:lnTo>
                    <a:pt x="33647" y="41056"/>
                  </a:lnTo>
                  <a:lnTo>
                    <a:pt x="32934" y="39991"/>
                  </a:lnTo>
                  <a:lnTo>
                    <a:pt x="32153" y="38895"/>
                  </a:lnTo>
                  <a:lnTo>
                    <a:pt x="31304" y="37768"/>
                  </a:lnTo>
                  <a:lnTo>
                    <a:pt x="30388" y="36611"/>
                  </a:lnTo>
                  <a:lnTo>
                    <a:pt x="29403" y="35422"/>
                  </a:lnTo>
                  <a:lnTo>
                    <a:pt x="28350" y="34203"/>
                  </a:lnTo>
                  <a:lnTo>
                    <a:pt x="27230" y="32953"/>
                  </a:lnTo>
                  <a:lnTo>
                    <a:pt x="26041" y="31672"/>
                  </a:lnTo>
                  <a:lnTo>
                    <a:pt x="24785" y="30360"/>
                  </a:lnTo>
                  <a:lnTo>
                    <a:pt x="23460" y="29017"/>
                  </a:lnTo>
                  <a:lnTo>
                    <a:pt x="13273" y="39204"/>
                  </a:lnTo>
                  <a:lnTo>
                    <a:pt x="13743" y="40809"/>
                  </a:lnTo>
                  <a:lnTo>
                    <a:pt x="14162" y="42414"/>
                  </a:lnTo>
                  <a:lnTo>
                    <a:pt x="14533" y="44020"/>
                  </a:lnTo>
                  <a:lnTo>
                    <a:pt x="14854" y="45625"/>
                  </a:lnTo>
                  <a:lnTo>
                    <a:pt x="15126" y="47230"/>
                  </a:lnTo>
                  <a:lnTo>
                    <a:pt x="15348" y="48835"/>
                  </a:lnTo>
                  <a:lnTo>
                    <a:pt x="15521" y="50440"/>
                  </a:lnTo>
                  <a:lnTo>
                    <a:pt x="15644" y="52046"/>
                  </a:lnTo>
                  <a:lnTo>
                    <a:pt x="15718" y="53651"/>
                  </a:lnTo>
                  <a:lnTo>
                    <a:pt x="15743" y="55256"/>
                  </a:lnTo>
                  <a:lnTo>
                    <a:pt x="6791" y="56182"/>
                  </a:lnTo>
                  <a:lnTo>
                    <a:pt x="6723" y="53003"/>
                  </a:lnTo>
                  <a:lnTo>
                    <a:pt x="6519" y="49885"/>
                  </a:lnTo>
                  <a:lnTo>
                    <a:pt x="6180" y="46829"/>
                  </a:lnTo>
                  <a:lnTo>
                    <a:pt x="5704" y="43834"/>
                  </a:lnTo>
                  <a:lnTo>
                    <a:pt x="5093" y="40902"/>
                  </a:lnTo>
                  <a:lnTo>
                    <a:pt x="4346" y="38031"/>
                  </a:lnTo>
                  <a:lnTo>
                    <a:pt x="3463" y="35222"/>
                  </a:lnTo>
                  <a:lnTo>
                    <a:pt x="2444" y="32474"/>
                  </a:lnTo>
                  <a:lnTo>
                    <a:pt x="1290" y="297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8466895" y="4082439"/>
              <a:ext cx="73778" cy="91374"/>
            </a:xfrm>
            <a:custGeom>
              <a:avLst/>
              <a:pathLst>
                <a:path w="73778" h="91374">
                  <a:moveTo>
                    <a:pt x="23152" y="0"/>
                  </a:moveTo>
                  <a:lnTo>
                    <a:pt x="28708" y="5556"/>
                  </a:lnTo>
                  <a:lnTo>
                    <a:pt x="39821" y="31487"/>
                  </a:lnTo>
                  <a:lnTo>
                    <a:pt x="42779" y="31980"/>
                  </a:lnTo>
                  <a:lnTo>
                    <a:pt x="45600" y="32598"/>
                  </a:lnTo>
                  <a:lnTo>
                    <a:pt x="48286" y="33339"/>
                  </a:lnTo>
                  <a:lnTo>
                    <a:pt x="50836" y="34203"/>
                  </a:lnTo>
                  <a:lnTo>
                    <a:pt x="53250" y="35191"/>
                  </a:lnTo>
                  <a:lnTo>
                    <a:pt x="55528" y="36302"/>
                  </a:lnTo>
                  <a:lnTo>
                    <a:pt x="57670" y="37537"/>
                  </a:lnTo>
                  <a:lnTo>
                    <a:pt x="59677" y="38895"/>
                  </a:lnTo>
                  <a:lnTo>
                    <a:pt x="61547" y="40377"/>
                  </a:lnTo>
                  <a:lnTo>
                    <a:pt x="63282" y="41982"/>
                  </a:lnTo>
                  <a:lnTo>
                    <a:pt x="64463" y="43209"/>
                  </a:lnTo>
                  <a:lnTo>
                    <a:pt x="65536" y="44421"/>
                  </a:lnTo>
                  <a:lnTo>
                    <a:pt x="66500" y="45617"/>
                  </a:lnTo>
                  <a:lnTo>
                    <a:pt x="67357" y="46798"/>
                  </a:lnTo>
                  <a:lnTo>
                    <a:pt x="68106" y="47963"/>
                  </a:lnTo>
                  <a:lnTo>
                    <a:pt x="68746" y="49113"/>
                  </a:lnTo>
                  <a:lnTo>
                    <a:pt x="69279" y="50248"/>
                  </a:lnTo>
                  <a:lnTo>
                    <a:pt x="69703" y="51367"/>
                  </a:lnTo>
                  <a:lnTo>
                    <a:pt x="70020" y="52470"/>
                  </a:lnTo>
                  <a:lnTo>
                    <a:pt x="70228" y="53558"/>
                  </a:lnTo>
                  <a:lnTo>
                    <a:pt x="70328" y="54631"/>
                  </a:lnTo>
                  <a:lnTo>
                    <a:pt x="70321" y="55688"/>
                  </a:lnTo>
                  <a:lnTo>
                    <a:pt x="70205" y="56730"/>
                  </a:lnTo>
                  <a:lnTo>
                    <a:pt x="69981" y="57757"/>
                  </a:lnTo>
                  <a:lnTo>
                    <a:pt x="69649" y="58768"/>
                  </a:lnTo>
                  <a:lnTo>
                    <a:pt x="69209" y="59763"/>
                  </a:lnTo>
                  <a:lnTo>
                    <a:pt x="68661" y="60743"/>
                  </a:lnTo>
                  <a:lnTo>
                    <a:pt x="68005" y="61708"/>
                  </a:lnTo>
                  <a:lnTo>
                    <a:pt x="67241" y="62657"/>
                  </a:lnTo>
                  <a:lnTo>
                    <a:pt x="66369" y="63591"/>
                  </a:lnTo>
                  <a:lnTo>
                    <a:pt x="65986" y="63961"/>
                  </a:lnTo>
                  <a:lnTo>
                    <a:pt x="65579" y="64332"/>
                  </a:lnTo>
                  <a:lnTo>
                    <a:pt x="65147" y="64702"/>
                  </a:lnTo>
                  <a:lnTo>
                    <a:pt x="64690" y="65073"/>
                  </a:lnTo>
                  <a:lnTo>
                    <a:pt x="64208" y="65443"/>
                  </a:lnTo>
                  <a:lnTo>
                    <a:pt x="63702" y="65814"/>
                  </a:lnTo>
                  <a:lnTo>
                    <a:pt x="63171" y="66184"/>
                  </a:lnTo>
                  <a:lnTo>
                    <a:pt x="62615" y="66554"/>
                  </a:lnTo>
                  <a:lnTo>
                    <a:pt x="62035" y="66925"/>
                  </a:lnTo>
                  <a:lnTo>
                    <a:pt x="61430" y="67295"/>
                  </a:lnTo>
                  <a:lnTo>
                    <a:pt x="54021" y="62356"/>
                  </a:lnTo>
                  <a:lnTo>
                    <a:pt x="54864" y="61865"/>
                  </a:lnTo>
                  <a:lnTo>
                    <a:pt x="55664" y="61381"/>
                  </a:lnTo>
                  <a:lnTo>
                    <a:pt x="56420" y="60902"/>
                  </a:lnTo>
                  <a:lnTo>
                    <a:pt x="57133" y="60430"/>
                  </a:lnTo>
                  <a:lnTo>
                    <a:pt x="57803" y="59964"/>
                  </a:lnTo>
                  <a:lnTo>
                    <a:pt x="58430" y="59504"/>
                  </a:lnTo>
                  <a:lnTo>
                    <a:pt x="59013" y="59050"/>
                  </a:lnTo>
                  <a:lnTo>
                    <a:pt x="59553" y="58602"/>
                  </a:lnTo>
                  <a:lnTo>
                    <a:pt x="60050" y="58161"/>
                  </a:lnTo>
                  <a:lnTo>
                    <a:pt x="60504" y="57726"/>
                  </a:lnTo>
                  <a:lnTo>
                    <a:pt x="60848" y="57348"/>
                  </a:lnTo>
                  <a:lnTo>
                    <a:pt x="61140" y="56954"/>
                  </a:lnTo>
                  <a:lnTo>
                    <a:pt x="61379" y="56545"/>
                  </a:lnTo>
                  <a:lnTo>
                    <a:pt x="61566" y="56120"/>
                  </a:lnTo>
                  <a:lnTo>
                    <a:pt x="61700" y="55681"/>
                  </a:lnTo>
                  <a:lnTo>
                    <a:pt x="61782" y="55225"/>
                  </a:lnTo>
                  <a:lnTo>
                    <a:pt x="61811" y="54755"/>
                  </a:lnTo>
                  <a:lnTo>
                    <a:pt x="61788" y="54268"/>
                  </a:lnTo>
                  <a:lnTo>
                    <a:pt x="61713" y="53767"/>
                  </a:lnTo>
                  <a:lnTo>
                    <a:pt x="61584" y="53250"/>
                  </a:lnTo>
                  <a:lnTo>
                    <a:pt x="61407" y="52720"/>
                  </a:lnTo>
                  <a:lnTo>
                    <a:pt x="61183" y="52182"/>
                  </a:lnTo>
                  <a:lnTo>
                    <a:pt x="60913" y="51634"/>
                  </a:lnTo>
                  <a:lnTo>
                    <a:pt x="60597" y="51076"/>
                  </a:lnTo>
                  <a:lnTo>
                    <a:pt x="60234" y="50510"/>
                  </a:lnTo>
                  <a:lnTo>
                    <a:pt x="59825" y="49934"/>
                  </a:lnTo>
                  <a:lnTo>
                    <a:pt x="59370" y="49349"/>
                  </a:lnTo>
                  <a:lnTo>
                    <a:pt x="58868" y="48755"/>
                  </a:lnTo>
                  <a:lnTo>
                    <a:pt x="58320" y="48151"/>
                  </a:lnTo>
                  <a:lnTo>
                    <a:pt x="57726" y="47539"/>
                  </a:lnTo>
                  <a:lnTo>
                    <a:pt x="56053" y="46001"/>
                  </a:lnTo>
                  <a:lnTo>
                    <a:pt x="54244" y="44600"/>
                  </a:lnTo>
                  <a:lnTo>
                    <a:pt x="52299" y="43334"/>
                  </a:lnTo>
                  <a:lnTo>
                    <a:pt x="50218" y="42204"/>
                  </a:lnTo>
                  <a:lnTo>
                    <a:pt x="48002" y="41210"/>
                  </a:lnTo>
                  <a:lnTo>
                    <a:pt x="45650" y="40352"/>
                  </a:lnTo>
                  <a:lnTo>
                    <a:pt x="43161" y="39630"/>
                  </a:lnTo>
                  <a:lnTo>
                    <a:pt x="40537" y="39043"/>
                  </a:lnTo>
                  <a:lnTo>
                    <a:pt x="37778" y="38593"/>
                  </a:lnTo>
                  <a:lnTo>
                    <a:pt x="34882" y="38278"/>
                  </a:lnTo>
                  <a:lnTo>
                    <a:pt x="22534" y="11730"/>
                  </a:lnTo>
                  <a:lnTo>
                    <a:pt x="11113" y="23152"/>
                  </a:lnTo>
                  <a:lnTo>
                    <a:pt x="73778" y="85817"/>
                  </a:lnTo>
                  <a:lnTo>
                    <a:pt x="68221" y="91374"/>
                  </a:lnTo>
                  <a:lnTo>
                    <a:pt x="0" y="231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8499926" y="4045396"/>
              <a:ext cx="53095" cy="53713"/>
            </a:xfrm>
            <a:custGeom>
              <a:avLst/>
              <a:pathLst>
                <a:path w="53095" h="53713">
                  <a:moveTo>
                    <a:pt x="40130" y="0"/>
                  </a:moveTo>
                  <a:lnTo>
                    <a:pt x="53095" y="12965"/>
                  </a:lnTo>
                  <a:lnTo>
                    <a:pt x="47539" y="18521"/>
                  </a:lnTo>
                  <a:lnTo>
                    <a:pt x="39821" y="10804"/>
                  </a:lnTo>
                  <a:lnTo>
                    <a:pt x="10495" y="40130"/>
                  </a:lnTo>
                  <a:lnTo>
                    <a:pt x="18830" y="48465"/>
                  </a:lnTo>
                  <a:lnTo>
                    <a:pt x="13582" y="53713"/>
                  </a:lnTo>
                  <a:lnTo>
                    <a:pt x="0" y="40130"/>
                  </a:lnTo>
                  <a:lnTo>
                    <a:pt x="17286" y="22843"/>
                  </a:lnTo>
                  <a:lnTo>
                    <a:pt x="16117" y="22420"/>
                  </a:lnTo>
                  <a:lnTo>
                    <a:pt x="14953" y="22016"/>
                  </a:lnTo>
                  <a:lnTo>
                    <a:pt x="13795" y="21630"/>
                  </a:lnTo>
                  <a:lnTo>
                    <a:pt x="12644" y="21263"/>
                  </a:lnTo>
                  <a:lnTo>
                    <a:pt x="11498" y="20914"/>
                  </a:lnTo>
                  <a:lnTo>
                    <a:pt x="10359" y="20583"/>
                  </a:lnTo>
                  <a:lnTo>
                    <a:pt x="9226" y="20272"/>
                  </a:lnTo>
                  <a:lnTo>
                    <a:pt x="8100" y="19978"/>
                  </a:lnTo>
                  <a:lnTo>
                    <a:pt x="6979" y="19704"/>
                  </a:lnTo>
                  <a:lnTo>
                    <a:pt x="5865" y="19447"/>
                  </a:lnTo>
                  <a:lnTo>
                    <a:pt x="10186" y="11421"/>
                  </a:lnTo>
                  <a:lnTo>
                    <a:pt x="11600" y="11748"/>
                  </a:lnTo>
                  <a:lnTo>
                    <a:pt x="13002" y="12113"/>
                  </a:lnTo>
                  <a:lnTo>
                    <a:pt x="14391" y="12514"/>
                  </a:lnTo>
                  <a:lnTo>
                    <a:pt x="15768" y="12952"/>
                  </a:lnTo>
                  <a:lnTo>
                    <a:pt x="17132" y="13428"/>
                  </a:lnTo>
                  <a:lnTo>
                    <a:pt x="18484" y="13940"/>
                  </a:lnTo>
                  <a:lnTo>
                    <a:pt x="19824" y="14490"/>
                  </a:lnTo>
                  <a:lnTo>
                    <a:pt x="21151" y="15076"/>
                  </a:lnTo>
                  <a:lnTo>
                    <a:pt x="22466" y="15700"/>
                  </a:lnTo>
                  <a:lnTo>
                    <a:pt x="23769" y="163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8518756" y="4065461"/>
              <a:ext cx="33647" cy="33647"/>
            </a:xfrm>
            <a:custGeom>
              <a:avLst/>
              <a:pathLst>
                <a:path w="33647" h="33647">
                  <a:moveTo>
                    <a:pt x="0" y="27782"/>
                  </a:moveTo>
                  <a:lnTo>
                    <a:pt x="27782" y="0"/>
                  </a:lnTo>
                  <a:lnTo>
                    <a:pt x="33647" y="5865"/>
                  </a:lnTo>
                  <a:lnTo>
                    <a:pt x="5865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8526165" y="4072561"/>
              <a:ext cx="72543" cy="73469"/>
            </a:xfrm>
            <a:custGeom>
              <a:avLst/>
              <a:pathLst>
                <a:path w="72543" h="73469">
                  <a:moveTo>
                    <a:pt x="0" y="41056"/>
                  </a:moveTo>
                  <a:lnTo>
                    <a:pt x="41056" y="0"/>
                  </a:lnTo>
                  <a:lnTo>
                    <a:pt x="46613" y="5556"/>
                  </a:lnTo>
                  <a:lnTo>
                    <a:pt x="34573" y="17595"/>
                  </a:lnTo>
                  <a:lnTo>
                    <a:pt x="54947" y="37969"/>
                  </a:lnTo>
                  <a:lnTo>
                    <a:pt x="55193" y="38202"/>
                  </a:lnTo>
                  <a:lnTo>
                    <a:pt x="55435" y="38407"/>
                  </a:lnTo>
                  <a:lnTo>
                    <a:pt x="55674" y="38585"/>
                  </a:lnTo>
                  <a:lnTo>
                    <a:pt x="55911" y="38735"/>
                  </a:lnTo>
                  <a:lnTo>
                    <a:pt x="56144" y="38857"/>
                  </a:lnTo>
                  <a:lnTo>
                    <a:pt x="56374" y="38951"/>
                  </a:lnTo>
                  <a:lnTo>
                    <a:pt x="56601" y="39017"/>
                  </a:lnTo>
                  <a:lnTo>
                    <a:pt x="56824" y="39056"/>
                  </a:lnTo>
                  <a:lnTo>
                    <a:pt x="57045" y="39067"/>
                  </a:lnTo>
                  <a:lnTo>
                    <a:pt x="57263" y="39050"/>
                  </a:lnTo>
                  <a:lnTo>
                    <a:pt x="57496" y="38992"/>
                  </a:lnTo>
                  <a:lnTo>
                    <a:pt x="57763" y="38883"/>
                  </a:lnTo>
                  <a:lnTo>
                    <a:pt x="58064" y="38721"/>
                  </a:lnTo>
                  <a:lnTo>
                    <a:pt x="58399" y="38506"/>
                  </a:lnTo>
                  <a:lnTo>
                    <a:pt x="58768" y="38239"/>
                  </a:lnTo>
                  <a:lnTo>
                    <a:pt x="59170" y="37920"/>
                  </a:lnTo>
                  <a:lnTo>
                    <a:pt x="59607" y="37548"/>
                  </a:lnTo>
                  <a:lnTo>
                    <a:pt x="60078" y="37123"/>
                  </a:lnTo>
                  <a:lnTo>
                    <a:pt x="60583" y="36646"/>
                  </a:lnTo>
                  <a:lnTo>
                    <a:pt x="61121" y="36117"/>
                  </a:lnTo>
                  <a:lnTo>
                    <a:pt x="61705" y="35509"/>
                  </a:lnTo>
                  <a:lnTo>
                    <a:pt x="62220" y="34919"/>
                  </a:lnTo>
                  <a:lnTo>
                    <a:pt x="62668" y="34348"/>
                  </a:lnTo>
                  <a:lnTo>
                    <a:pt x="63048" y="33796"/>
                  </a:lnTo>
                  <a:lnTo>
                    <a:pt x="63359" y="33262"/>
                  </a:lnTo>
                  <a:lnTo>
                    <a:pt x="63603" y="32746"/>
                  </a:lnTo>
                  <a:lnTo>
                    <a:pt x="63779" y="32249"/>
                  </a:lnTo>
                  <a:lnTo>
                    <a:pt x="63887" y="31771"/>
                  </a:lnTo>
                  <a:lnTo>
                    <a:pt x="63927" y="31311"/>
                  </a:lnTo>
                  <a:lnTo>
                    <a:pt x="63900" y="30869"/>
                  </a:lnTo>
                  <a:lnTo>
                    <a:pt x="63782" y="30394"/>
                  </a:lnTo>
                  <a:lnTo>
                    <a:pt x="63554" y="29832"/>
                  </a:lnTo>
                  <a:lnTo>
                    <a:pt x="63214" y="29184"/>
                  </a:lnTo>
                  <a:lnTo>
                    <a:pt x="62764" y="28449"/>
                  </a:lnTo>
                  <a:lnTo>
                    <a:pt x="62202" y="27628"/>
                  </a:lnTo>
                  <a:lnTo>
                    <a:pt x="61529" y="26720"/>
                  </a:lnTo>
                  <a:lnTo>
                    <a:pt x="60745" y="25726"/>
                  </a:lnTo>
                  <a:lnTo>
                    <a:pt x="59850" y="24646"/>
                  </a:lnTo>
                  <a:lnTo>
                    <a:pt x="58843" y="23479"/>
                  </a:lnTo>
                  <a:lnTo>
                    <a:pt x="57726" y="22226"/>
                  </a:lnTo>
                  <a:lnTo>
                    <a:pt x="65443" y="18830"/>
                  </a:lnTo>
                  <a:lnTo>
                    <a:pt x="66792" y="20685"/>
                  </a:lnTo>
                  <a:lnTo>
                    <a:pt x="67999" y="22423"/>
                  </a:lnTo>
                  <a:lnTo>
                    <a:pt x="69064" y="24044"/>
                  </a:lnTo>
                  <a:lnTo>
                    <a:pt x="69987" y="25547"/>
                  </a:lnTo>
                  <a:lnTo>
                    <a:pt x="70768" y="26933"/>
                  </a:lnTo>
                  <a:lnTo>
                    <a:pt x="71407" y="28202"/>
                  </a:lnTo>
                  <a:lnTo>
                    <a:pt x="71904" y="29353"/>
                  </a:lnTo>
                  <a:lnTo>
                    <a:pt x="72259" y="30388"/>
                  </a:lnTo>
                  <a:lnTo>
                    <a:pt x="72472" y="31304"/>
                  </a:lnTo>
                  <a:lnTo>
                    <a:pt x="72543" y="32104"/>
                  </a:lnTo>
                  <a:lnTo>
                    <a:pt x="72484" y="32866"/>
                  </a:lnTo>
                  <a:lnTo>
                    <a:pt x="72309" y="33672"/>
                  </a:lnTo>
                  <a:lnTo>
                    <a:pt x="72015" y="34521"/>
                  </a:lnTo>
                  <a:lnTo>
                    <a:pt x="71605" y="35413"/>
                  </a:lnTo>
                  <a:lnTo>
                    <a:pt x="71077" y="36348"/>
                  </a:lnTo>
                  <a:lnTo>
                    <a:pt x="70432" y="37327"/>
                  </a:lnTo>
                  <a:lnTo>
                    <a:pt x="69669" y="38349"/>
                  </a:lnTo>
                  <a:lnTo>
                    <a:pt x="68789" y="39414"/>
                  </a:lnTo>
                  <a:lnTo>
                    <a:pt x="67792" y="40522"/>
                  </a:lnTo>
                  <a:lnTo>
                    <a:pt x="66678" y="41674"/>
                  </a:lnTo>
                  <a:lnTo>
                    <a:pt x="65415" y="42908"/>
                  </a:lnTo>
                  <a:lnTo>
                    <a:pt x="64221" y="44020"/>
                  </a:lnTo>
                  <a:lnTo>
                    <a:pt x="63094" y="45007"/>
                  </a:lnTo>
                  <a:lnTo>
                    <a:pt x="62035" y="45872"/>
                  </a:lnTo>
                  <a:lnTo>
                    <a:pt x="61044" y="46613"/>
                  </a:lnTo>
                  <a:lnTo>
                    <a:pt x="60121" y="47230"/>
                  </a:lnTo>
                  <a:lnTo>
                    <a:pt x="59266" y="47724"/>
                  </a:lnTo>
                  <a:lnTo>
                    <a:pt x="58479" y="48094"/>
                  </a:lnTo>
                  <a:lnTo>
                    <a:pt x="57760" y="48341"/>
                  </a:lnTo>
                  <a:lnTo>
                    <a:pt x="57108" y="48465"/>
                  </a:lnTo>
                  <a:lnTo>
                    <a:pt x="56485" y="48486"/>
                  </a:lnTo>
                  <a:lnTo>
                    <a:pt x="55849" y="48428"/>
                  </a:lnTo>
                  <a:lnTo>
                    <a:pt x="55201" y="48289"/>
                  </a:lnTo>
                  <a:lnTo>
                    <a:pt x="54540" y="48070"/>
                  </a:lnTo>
                  <a:lnTo>
                    <a:pt x="53867" y="47770"/>
                  </a:lnTo>
                  <a:lnTo>
                    <a:pt x="53182" y="47391"/>
                  </a:lnTo>
                  <a:lnTo>
                    <a:pt x="52484" y="46931"/>
                  </a:lnTo>
                  <a:lnTo>
                    <a:pt x="51774" y="46390"/>
                  </a:lnTo>
                  <a:lnTo>
                    <a:pt x="51052" y="45770"/>
                  </a:lnTo>
                  <a:lnTo>
                    <a:pt x="50317" y="45069"/>
                  </a:lnTo>
                  <a:lnTo>
                    <a:pt x="28708" y="23460"/>
                  </a:lnTo>
                  <a:lnTo>
                    <a:pt x="21608" y="30560"/>
                  </a:lnTo>
                  <a:lnTo>
                    <a:pt x="23925" y="33059"/>
                  </a:lnTo>
                  <a:lnTo>
                    <a:pt x="26060" y="35493"/>
                  </a:lnTo>
                  <a:lnTo>
                    <a:pt x="28012" y="37863"/>
                  </a:lnTo>
                  <a:lnTo>
                    <a:pt x="29783" y="40167"/>
                  </a:lnTo>
                  <a:lnTo>
                    <a:pt x="31371" y="42407"/>
                  </a:lnTo>
                  <a:lnTo>
                    <a:pt x="32777" y="44581"/>
                  </a:lnTo>
                  <a:lnTo>
                    <a:pt x="34001" y="46691"/>
                  </a:lnTo>
                  <a:lnTo>
                    <a:pt x="35043" y="48736"/>
                  </a:lnTo>
                  <a:lnTo>
                    <a:pt x="35902" y="50717"/>
                  </a:lnTo>
                  <a:lnTo>
                    <a:pt x="36580" y="52632"/>
                  </a:lnTo>
                  <a:lnTo>
                    <a:pt x="37097" y="54535"/>
                  </a:lnTo>
                  <a:lnTo>
                    <a:pt x="37475" y="56479"/>
                  </a:lnTo>
                  <a:lnTo>
                    <a:pt x="37714" y="58462"/>
                  </a:lnTo>
                  <a:lnTo>
                    <a:pt x="37815" y="60485"/>
                  </a:lnTo>
                  <a:lnTo>
                    <a:pt x="37776" y="62549"/>
                  </a:lnTo>
                  <a:lnTo>
                    <a:pt x="37599" y="64653"/>
                  </a:lnTo>
                  <a:lnTo>
                    <a:pt x="37282" y="66797"/>
                  </a:lnTo>
                  <a:lnTo>
                    <a:pt x="36827" y="68981"/>
                  </a:lnTo>
                  <a:lnTo>
                    <a:pt x="36233" y="71205"/>
                  </a:lnTo>
                  <a:lnTo>
                    <a:pt x="35500" y="73469"/>
                  </a:lnTo>
                  <a:lnTo>
                    <a:pt x="26239" y="72234"/>
                  </a:lnTo>
                  <a:lnTo>
                    <a:pt x="26921" y="70163"/>
                  </a:lnTo>
                  <a:lnTo>
                    <a:pt x="27486" y="68147"/>
                  </a:lnTo>
                  <a:lnTo>
                    <a:pt x="27933" y="66187"/>
                  </a:lnTo>
                  <a:lnTo>
                    <a:pt x="28264" y="64282"/>
                  </a:lnTo>
                  <a:lnTo>
                    <a:pt x="28477" y="62433"/>
                  </a:lnTo>
                  <a:lnTo>
                    <a:pt x="28572" y="60640"/>
                  </a:lnTo>
                  <a:lnTo>
                    <a:pt x="28551" y="58902"/>
                  </a:lnTo>
                  <a:lnTo>
                    <a:pt x="28412" y="57219"/>
                  </a:lnTo>
                  <a:lnTo>
                    <a:pt x="28156" y="55593"/>
                  </a:lnTo>
                  <a:lnTo>
                    <a:pt x="27782" y="54021"/>
                  </a:lnTo>
                  <a:lnTo>
                    <a:pt x="27279" y="52450"/>
                  </a:lnTo>
                  <a:lnTo>
                    <a:pt x="26634" y="50823"/>
                  </a:lnTo>
                  <a:lnTo>
                    <a:pt x="25847" y="49141"/>
                  </a:lnTo>
                  <a:lnTo>
                    <a:pt x="24917" y="47403"/>
                  </a:lnTo>
                  <a:lnTo>
                    <a:pt x="23846" y="45609"/>
                  </a:lnTo>
                  <a:lnTo>
                    <a:pt x="22633" y="43760"/>
                  </a:lnTo>
                  <a:lnTo>
                    <a:pt x="21278" y="41856"/>
                  </a:lnTo>
                  <a:lnTo>
                    <a:pt x="19781" y="39895"/>
                  </a:lnTo>
                  <a:lnTo>
                    <a:pt x="18142" y="37880"/>
                  </a:lnTo>
                  <a:lnTo>
                    <a:pt x="16360" y="35808"/>
                  </a:lnTo>
                  <a:lnTo>
                    <a:pt x="5556" y="466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8320514" y="4438675"/>
              <a:ext cx="129035" cy="128726"/>
            </a:xfrm>
            <a:custGeom>
              <a:avLst/>
              <a:pathLst>
                <a:path w="129035" h="128726">
                  <a:moveTo>
                    <a:pt x="24078" y="27782"/>
                  </a:moveTo>
                  <a:lnTo>
                    <a:pt x="30560" y="21300"/>
                  </a:lnTo>
                  <a:lnTo>
                    <a:pt x="36426" y="29017"/>
                  </a:lnTo>
                  <a:lnTo>
                    <a:pt x="65443" y="0"/>
                  </a:lnTo>
                  <a:lnTo>
                    <a:pt x="71308" y="5865"/>
                  </a:lnTo>
                  <a:lnTo>
                    <a:pt x="41056" y="36117"/>
                  </a:lnTo>
                  <a:lnTo>
                    <a:pt x="47230" y="44760"/>
                  </a:lnTo>
                  <a:lnTo>
                    <a:pt x="68839" y="23152"/>
                  </a:lnTo>
                  <a:lnTo>
                    <a:pt x="111748" y="66061"/>
                  </a:lnTo>
                  <a:lnTo>
                    <a:pt x="123169" y="54639"/>
                  </a:lnTo>
                  <a:lnTo>
                    <a:pt x="129035" y="60504"/>
                  </a:lnTo>
                  <a:lnTo>
                    <a:pt x="60813" y="128726"/>
                  </a:lnTo>
                  <a:lnTo>
                    <a:pt x="54947" y="122861"/>
                  </a:lnTo>
                  <a:lnTo>
                    <a:pt x="65752" y="112056"/>
                  </a:lnTo>
                  <a:lnTo>
                    <a:pt x="22843" y="69147"/>
                  </a:lnTo>
                  <a:lnTo>
                    <a:pt x="40747" y="51243"/>
                  </a:lnTo>
                  <a:lnTo>
                    <a:pt x="34573" y="42600"/>
                  </a:lnTo>
                  <a:lnTo>
                    <a:pt x="5865" y="71308"/>
                  </a:lnTo>
                  <a:lnTo>
                    <a:pt x="0" y="65443"/>
                  </a:lnTo>
                  <a:lnTo>
                    <a:pt x="29943" y="355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8355397" y="4473866"/>
              <a:ext cx="39204" cy="39204"/>
            </a:xfrm>
            <a:custGeom>
              <a:avLst/>
              <a:pathLst>
                <a:path w="39204" h="39204">
                  <a:moveTo>
                    <a:pt x="39204" y="5556"/>
                  </a:moveTo>
                  <a:lnTo>
                    <a:pt x="33647" y="0"/>
                  </a:lnTo>
                  <a:lnTo>
                    <a:pt x="0" y="33647"/>
                  </a:lnTo>
                  <a:lnTo>
                    <a:pt x="5556" y="392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8365893" y="4484362"/>
              <a:ext cx="38895" cy="38895"/>
            </a:xfrm>
            <a:custGeom>
              <a:avLst/>
              <a:pathLst>
                <a:path w="38895" h="38895">
                  <a:moveTo>
                    <a:pt x="5247" y="38895"/>
                  </a:moveTo>
                  <a:lnTo>
                    <a:pt x="38895" y="5247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8376080" y="4494549"/>
              <a:ext cx="39204" cy="39204"/>
            </a:xfrm>
            <a:custGeom>
              <a:avLst/>
              <a:pathLst>
                <a:path w="39204" h="39204">
                  <a:moveTo>
                    <a:pt x="5556" y="39204"/>
                  </a:moveTo>
                  <a:lnTo>
                    <a:pt x="39204" y="5556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8386575" y="4505045"/>
              <a:ext cx="39513" cy="39513"/>
            </a:xfrm>
            <a:custGeom>
              <a:avLst/>
              <a:pathLst>
                <a:path w="39513" h="39513">
                  <a:moveTo>
                    <a:pt x="5865" y="39513"/>
                  </a:moveTo>
                  <a:lnTo>
                    <a:pt x="39513" y="5865"/>
                  </a:lnTo>
                  <a:lnTo>
                    <a:pt x="33647" y="0"/>
                  </a:lnTo>
                  <a:lnTo>
                    <a:pt x="0" y="336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8418680" y="4355944"/>
              <a:ext cx="78717" cy="77482"/>
            </a:xfrm>
            <a:custGeom>
              <a:avLst/>
              <a:pathLst>
                <a:path w="78717" h="77482">
                  <a:moveTo>
                    <a:pt x="36426" y="0"/>
                  </a:moveTo>
                  <a:lnTo>
                    <a:pt x="44452" y="2469"/>
                  </a:lnTo>
                  <a:lnTo>
                    <a:pt x="43069" y="4457"/>
                  </a:lnTo>
                  <a:lnTo>
                    <a:pt x="41636" y="6470"/>
                  </a:lnTo>
                  <a:lnTo>
                    <a:pt x="40155" y="8507"/>
                  </a:lnTo>
                  <a:lnTo>
                    <a:pt x="38624" y="10569"/>
                  </a:lnTo>
                  <a:lnTo>
                    <a:pt x="37043" y="12656"/>
                  </a:lnTo>
                  <a:lnTo>
                    <a:pt x="35413" y="14768"/>
                  </a:lnTo>
                  <a:lnTo>
                    <a:pt x="33734" y="16904"/>
                  </a:lnTo>
                  <a:lnTo>
                    <a:pt x="32005" y="19065"/>
                  </a:lnTo>
                  <a:lnTo>
                    <a:pt x="30227" y="21250"/>
                  </a:lnTo>
                  <a:lnTo>
                    <a:pt x="28400" y="23460"/>
                  </a:lnTo>
                  <a:lnTo>
                    <a:pt x="37660" y="32721"/>
                  </a:lnTo>
                  <a:lnTo>
                    <a:pt x="43526" y="26856"/>
                  </a:lnTo>
                  <a:lnTo>
                    <a:pt x="43149" y="25627"/>
                  </a:lnTo>
                  <a:lnTo>
                    <a:pt x="42760" y="24411"/>
                  </a:lnTo>
                  <a:lnTo>
                    <a:pt x="42359" y="23207"/>
                  </a:lnTo>
                  <a:lnTo>
                    <a:pt x="41945" y="22016"/>
                  </a:lnTo>
                  <a:lnTo>
                    <a:pt x="41519" y="20837"/>
                  </a:lnTo>
                  <a:lnTo>
                    <a:pt x="41081" y="19670"/>
                  </a:lnTo>
                  <a:lnTo>
                    <a:pt x="40630" y="18515"/>
                  </a:lnTo>
                  <a:lnTo>
                    <a:pt x="40167" y="17373"/>
                  </a:lnTo>
                  <a:lnTo>
                    <a:pt x="39692" y="16243"/>
                  </a:lnTo>
                  <a:lnTo>
                    <a:pt x="39204" y="15126"/>
                  </a:lnTo>
                  <a:lnTo>
                    <a:pt x="46921" y="10495"/>
                  </a:lnTo>
                  <a:lnTo>
                    <a:pt x="49700" y="20682"/>
                  </a:lnTo>
                  <a:lnTo>
                    <a:pt x="58343" y="12039"/>
                  </a:lnTo>
                  <a:lnTo>
                    <a:pt x="63900" y="17595"/>
                  </a:lnTo>
                  <a:lnTo>
                    <a:pt x="48156" y="33339"/>
                  </a:lnTo>
                  <a:lnTo>
                    <a:pt x="50934" y="33326"/>
                  </a:lnTo>
                  <a:lnTo>
                    <a:pt x="53713" y="33166"/>
                  </a:lnTo>
                  <a:lnTo>
                    <a:pt x="56491" y="32857"/>
                  </a:lnTo>
                  <a:lnTo>
                    <a:pt x="59269" y="32400"/>
                  </a:lnTo>
                  <a:lnTo>
                    <a:pt x="62047" y="31795"/>
                  </a:lnTo>
                  <a:lnTo>
                    <a:pt x="64826" y="31042"/>
                  </a:lnTo>
                  <a:lnTo>
                    <a:pt x="67604" y="30141"/>
                  </a:lnTo>
                  <a:lnTo>
                    <a:pt x="70382" y="29091"/>
                  </a:lnTo>
                  <a:lnTo>
                    <a:pt x="73161" y="27893"/>
                  </a:lnTo>
                  <a:lnTo>
                    <a:pt x="75939" y="26547"/>
                  </a:lnTo>
                  <a:lnTo>
                    <a:pt x="78717" y="34882"/>
                  </a:lnTo>
                  <a:lnTo>
                    <a:pt x="75429" y="36095"/>
                  </a:lnTo>
                  <a:lnTo>
                    <a:pt x="72111" y="37142"/>
                  </a:lnTo>
                  <a:lnTo>
                    <a:pt x="68762" y="38022"/>
                  </a:lnTo>
                  <a:lnTo>
                    <a:pt x="65381" y="38735"/>
                  </a:lnTo>
                  <a:lnTo>
                    <a:pt x="61970" y="39281"/>
                  </a:lnTo>
                  <a:lnTo>
                    <a:pt x="58528" y="39661"/>
                  </a:lnTo>
                  <a:lnTo>
                    <a:pt x="55055" y="39874"/>
                  </a:lnTo>
                  <a:lnTo>
                    <a:pt x="51552" y="39920"/>
                  </a:lnTo>
                  <a:lnTo>
                    <a:pt x="48017" y="39800"/>
                  </a:lnTo>
                  <a:lnTo>
                    <a:pt x="44452" y="39513"/>
                  </a:lnTo>
                  <a:lnTo>
                    <a:pt x="57726" y="52787"/>
                  </a:lnTo>
                  <a:lnTo>
                    <a:pt x="51860" y="58652"/>
                  </a:lnTo>
                  <a:lnTo>
                    <a:pt x="39513" y="46304"/>
                  </a:lnTo>
                  <a:lnTo>
                    <a:pt x="39695" y="49394"/>
                  </a:lnTo>
                  <a:lnTo>
                    <a:pt x="39747" y="52490"/>
                  </a:lnTo>
                  <a:lnTo>
                    <a:pt x="39670" y="55593"/>
                  </a:lnTo>
                  <a:lnTo>
                    <a:pt x="39463" y="58701"/>
                  </a:lnTo>
                  <a:lnTo>
                    <a:pt x="39127" y="61816"/>
                  </a:lnTo>
                  <a:lnTo>
                    <a:pt x="38661" y="64937"/>
                  </a:lnTo>
                  <a:lnTo>
                    <a:pt x="38065" y="68064"/>
                  </a:lnTo>
                  <a:lnTo>
                    <a:pt x="37339" y="71197"/>
                  </a:lnTo>
                  <a:lnTo>
                    <a:pt x="36484" y="74337"/>
                  </a:lnTo>
                  <a:lnTo>
                    <a:pt x="35500" y="77482"/>
                  </a:lnTo>
                  <a:lnTo>
                    <a:pt x="26856" y="76247"/>
                  </a:lnTo>
                  <a:lnTo>
                    <a:pt x="28026" y="73306"/>
                  </a:lnTo>
                  <a:lnTo>
                    <a:pt x="29066" y="70407"/>
                  </a:lnTo>
                  <a:lnTo>
                    <a:pt x="29977" y="67552"/>
                  </a:lnTo>
                  <a:lnTo>
                    <a:pt x="30758" y="64739"/>
                  </a:lnTo>
                  <a:lnTo>
                    <a:pt x="31409" y="61970"/>
                  </a:lnTo>
                  <a:lnTo>
                    <a:pt x="31931" y="59244"/>
                  </a:lnTo>
                  <a:lnTo>
                    <a:pt x="32323" y="56562"/>
                  </a:lnTo>
                  <a:lnTo>
                    <a:pt x="32585" y="53923"/>
                  </a:lnTo>
                  <a:lnTo>
                    <a:pt x="32718" y="51326"/>
                  </a:lnTo>
                  <a:lnTo>
                    <a:pt x="32721" y="48774"/>
                  </a:lnTo>
                  <a:lnTo>
                    <a:pt x="17904" y="63591"/>
                  </a:lnTo>
                  <a:lnTo>
                    <a:pt x="12347" y="58034"/>
                  </a:lnTo>
                  <a:lnTo>
                    <a:pt x="19447" y="50934"/>
                  </a:lnTo>
                  <a:lnTo>
                    <a:pt x="18771" y="50518"/>
                  </a:lnTo>
                  <a:lnTo>
                    <a:pt x="18101" y="50132"/>
                  </a:lnTo>
                  <a:lnTo>
                    <a:pt x="17438" y="49777"/>
                  </a:lnTo>
                  <a:lnTo>
                    <a:pt x="16780" y="49453"/>
                  </a:lnTo>
                  <a:lnTo>
                    <a:pt x="16129" y="49159"/>
                  </a:lnTo>
                  <a:lnTo>
                    <a:pt x="15484" y="48897"/>
                  </a:lnTo>
                  <a:lnTo>
                    <a:pt x="14845" y="48665"/>
                  </a:lnTo>
                  <a:lnTo>
                    <a:pt x="14212" y="48465"/>
                  </a:lnTo>
                  <a:lnTo>
                    <a:pt x="13585" y="48295"/>
                  </a:lnTo>
                  <a:lnTo>
                    <a:pt x="12965" y="48156"/>
                  </a:lnTo>
                  <a:lnTo>
                    <a:pt x="15434" y="40747"/>
                  </a:lnTo>
                  <a:lnTo>
                    <a:pt x="16428" y="41007"/>
                  </a:lnTo>
                  <a:lnTo>
                    <a:pt x="17435" y="41291"/>
                  </a:lnTo>
                  <a:lnTo>
                    <a:pt x="18453" y="41599"/>
                  </a:lnTo>
                  <a:lnTo>
                    <a:pt x="19484" y="41933"/>
                  </a:lnTo>
                  <a:lnTo>
                    <a:pt x="20528" y="42291"/>
                  </a:lnTo>
                  <a:lnTo>
                    <a:pt x="21584" y="42674"/>
                  </a:lnTo>
                  <a:lnTo>
                    <a:pt x="22652" y="43081"/>
                  </a:lnTo>
                  <a:lnTo>
                    <a:pt x="23732" y="43513"/>
                  </a:lnTo>
                  <a:lnTo>
                    <a:pt x="24825" y="43970"/>
                  </a:lnTo>
                  <a:lnTo>
                    <a:pt x="25930" y="44452"/>
                  </a:lnTo>
                  <a:lnTo>
                    <a:pt x="31795" y="38587"/>
                  </a:lnTo>
                  <a:lnTo>
                    <a:pt x="22843" y="29634"/>
                  </a:lnTo>
                  <a:lnTo>
                    <a:pt x="21411" y="31307"/>
                  </a:lnTo>
                  <a:lnTo>
                    <a:pt x="19954" y="32993"/>
                  </a:lnTo>
                  <a:lnTo>
                    <a:pt x="18472" y="34691"/>
                  </a:lnTo>
                  <a:lnTo>
                    <a:pt x="16965" y="36401"/>
                  </a:lnTo>
                  <a:lnTo>
                    <a:pt x="15434" y="38123"/>
                  </a:lnTo>
                  <a:lnTo>
                    <a:pt x="13878" y="39858"/>
                  </a:lnTo>
                  <a:lnTo>
                    <a:pt x="12298" y="41606"/>
                  </a:lnTo>
                  <a:lnTo>
                    <a:pt x="10693" y="43365"/>
                  </a:lnTo>
                  <a:lnTo>
                    <a:pt x="9063" y="45137"/>
                  </a:lnTo>
                  <a:lnTo>
                    <a:pt x="7408" y="46921"/>
                  </a:lnTo>
                  <a:lnTo>
                    <a:pt x="0" y="43217"/>
                  </a:lnTo>
                  <a:lnTo>
                    <a:pt x="3976" y="39173"/>
                  </a:lnTo>
                  <a:lnTo>
                    <a:pt x="7877" y="35067"/>
                  </a:lnTo>
                  <a:lnTo>
                    <a:pt x="11705" y="30900"/>
                  </a:lnTo>
                  <a:lnTo>
                    <a:pt x="15459" y="26671"/>
                  </a:lnTo>
                  <a:lnTo>
                    <a:pt x="19139" y="22380"/>
                  </a:lnTo>
                  <a:lnTo>
                    <a:pt x="22744" y="18027"/>
                  </a:lnTo>
                  <a:lnTo>
                    <a:pt x="26276" y="13613"/>
                  </a:lnTo>
                  <a:lnTo>
                    <a:pt x="29733" y="9137"/>
                  </a:lnTo>
                  <a:lnTo>
                    <a:pt x="33116" y="45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8455723" y="4393297"/>
              <a:ext cx="72234" cy="72234"/>
            </a:xfrm>
            <a:custGeom>
              <a:avLst/>
              <a:pathLst>
                <a:path w="72234" h="72234">
                  <a:moveTo>
                    <a:pt x="62665" y="33339"/>
                  </a:moveTo>
                  <a:lnTo>
                    <a:pt x="33647" y="62356"/>
                  </a:lnTo>
                  <a:lnTo>
                    <a:pt x="37660" y="66369"/>
                  </a:lnTo>
                  <a:lnTo>
                    <a:pt x="31795" y="72234"/>
                  </a:lnTo>
                  <a:lnTo>
                    <a:pt x="0" y="40439"/>
                  </a:lnTo>
                  <a:lnTo>
                    <a:pt x="40439" y="0"/>
                  </a:lnTo>
                  <a:lnTo>
                    <a:pt x="72234" y="31795"/>
                  </a:lnTo>
                  <a:lnTo>
                    <a:pt x="66678" y="373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8466528" y="4421697"/>
              <a:ext cx="17595" cy="17595"/>
            </a:xfrm>
            <a:custGeom>
              <a:avLst/>
              <a:pathLst>
                <a:path w="17595" h="17595">
                  <a:moveTo>
                    <a:pt x="11113" y="0"/>
                  </a:moveTo>
                  <a:lnTo>
                    <a:pt x="0" y="11113"/>
                  </a:lnTo>
                  <a:lnTo>
                    <a:pt x="6482" y="17595"/>
                  </a:lnTo>
                  <a:lnTo>
                    <a:pt x="17595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8483197" y="4403792"/>
              <a:ext cx="18830" cy="18830"/>
            </a:xfrm>
            <a:custGeom>
              <a:avLst/>
              <a:pathLst>
                <a:path w="18830" h="18830">
                  <a:moveTo>
                    <a:pt x="6482" y="18830"/>
                  </a:moveTo>
                  <a:lnTo>
                    <a:pt x="18830" y="6482"/>
                  </a:lnTo>
                  <a:lnTo>
                    <a:pt x="12347" y="0"/>
                  </a:lnTo>
                  <a:lnTo>
                    <a:pt x="0" y="123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8477641" y="4432810"/>
              <a:ext cx="17595" cy="17595"/>
            </a:xfrm>
            <a:custGeom>
              <a:avLst/>
              <a:pathLst>
                <a:path w="17595" h="17595">
                  <a:moveTo>
                    <a:pt x="11113" y="0"/>
                  </a:moveTo>
                  <a:lnTo>
                    <a:pt x="0" y="11113"/>
                  </a:lnTo>
                  <a:lnTo>
                    <a:pt x="6482" y="17595"/>
                  </a:lnTo>
                  <a:lnTo>
                    <a:pt x="17595" y="64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8494310" y="4414905"/>
              <a:ext cx="18830" cy="18830"/>
            </a:xfrm>
            <a:custGeom>
              <a:avLst/>
              <a:pathLst>
                <a:path w="18830" h="18830">
                  <a:moveTo>
                    <a:pt x="6482" y="18830"/>
                  </a:moveTo>
                  <a:lnTo>
                    <a:pt x="18830" y="6482"/>
                  </a:lnTo>
                  <a:lnTo>
                    <a:pt x="12347" y="0"/>
                  </a:lnTo>
                  <a:lnTo>
                    <a:pt x="0" y="123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8397997" y="4407188"/>
              <a:ext cx="73986" cy="82113"/>
            </a:xfrm>
            <a:custGeom>
              <a:avLst/>
              <a:pathLst>
                <a:path w="73986" h="82113">
                  <a:moveTo>
                    <a:pt x="5556" y="26239"/>
                  </a:moveTo>
                  <a:lnTo>
                    <a:pt x="12965" y="18830"/>
                  </a:lnTo>
                  <a:lnTo>
                    <a:pt x="0" y="5865"/>
                  </a:lnTo>
                  <a:lnTo>
                    <a:pt x="5865" y="0"/>
                  </a:lnTo>
                  <a:lnTo>
                    <a:pt x="18830" y="12965"/>
                  </a:lnTo>
                  <a:lnTo>
                    <a:pt x="26239" y="5556"/>
                  </a:lnTo>
                  <a:lnTo>
                    <a:pt x="32104" y="11421"/>
                  </a:lnTo>
                  <a:lnTo>
                    <a:pt x="24695" y="18830"/>
                  </a:lnTo>
                  <a:lnTo>
                    <a:pt x="40130" y="34265"/>
                  </a:lnTo>
                  <a:lnTo>
                    <a:pt x="42600" y="25004"/>
                  </a:lnTo>
                  <a:lnTo>
                    <a:pt x="49391" y="29326"/>
                  </a:lnTo>
                  <a:lnTo>
                    <a:pt x="49200" y="30499"/>
                  </a:lnTo>
                  <a:lnTo>
                    <a:pt x="48996" y="31672"/>
                  </a:lnTo>
                  <a:lnTo>
                    <a:pt x="48780" y="32845"/>
                  </a:lnTo>
                  <a:lnTo>
                    <a:pt x="48551" y="34018"/>
                  </a:lnTo>
                  <a:lnTo>
                    <a:pt x="48310" y="35191"/>
                  </a:lnTo>
                  <a:lnTo>
                    <a:pt x="48057" y="36364"/>
                  </a:lnTo>
                  <a:lnTo>
                    <a:pt x="47792" y="37537"/>
                  </a:lnTo>
                  <a:lnTo>
                    <a:pt x="47514" y="38710"/>
                  </a:lnTo>
                  <a:lnTo>
                    <a:pt x="47224" y="39883"/>
                  </a:lnTo>
                  <a:lnTo>
                    <a:pt x="46921" y="41056"/>
                  </a:lnTo>
                  <a:lnTo>
                    <a:pt x="68839" y="62974"/>
                  </a:lnTo>
                  <a:lnTo>
                    <a:pt x="69723" y="63883"/>
                  </a:lnTo>
                  <a:lnTo>
                    <a:pt x="70524" y="64758"/>
                  </a:lnTo>
                  <a:lnTo>
                    <a:pt x="71242" y="65599"/>
                  </a:lnTo>
                  <a:lnTo>
                    <a:pt x="71876" y="66406"/>
                  </a:lnTo>
                  <a:lnTo>
                    <a:pt x="72427" y="67180"/>
                  </a:lnTo>
                  <a:lnTo>
                    <a:pt x="72895" y="67919"/>
                  </a:lnTo>
                  <a:lnTo>
                    <a:pt x="73279" y="68624"/>
                  </a:lnTo>
                  <a:lnTo>
                    <a:pt x="73580" y="69296"/>
                  </a:lnTo>
                  <a:lnTo>
                    <a:pt x="73798" y="69933"/>
                  </a:lnTo>
                  <a:lnTo>
                    <a:pt x="73932" y="70537"/>
                  </a:lnTo>
                  <a:lnTo>
                    <a:pt x="73986" y="71128"/>
                  </a:lnTo>
                  <a:lnTo>
                    <a:pt x="73963" y="71728"/>
                  </a:lnTo>
                  <a:lnTo>
                    <a:pt x="73863" y="72338"/>
                  </a:lnTo>
                  <a:lnTo>
                    <a:pt x="73685" y="72957"/>
                  </a:lnTo>
                  <a:lnTo>
                    <a:pt x="73431" y="73585"/>
                  </a:lnTo>
                  <a:lnTo>
                    <a:pt x="73099" y="74222"/>
                  </a:lnTo>
                  <a:lnTo>
                    <a:pt x="72690" y="74869"/>
                  </a:lnTo>
                  <a:lnTo>
                    <a:pt x="72204" y="75525"/>
                  </a:lnTo>
                  <a:lnTo>
                    <a:pt x="71640" y="76190"/>
                  </a:lnTo>
                  <a:lnTo>
                    <a:pt x="71000" y="76865"/>
                  </a:lnTo>
                  <a:lnTo>
                    <a:pt x="70379" y="77473"/>
                  </a:lnTo>
                  <a:lnTo>
                    <a:pt x="69753" y="78063"/>
                  </a:lnTo>
                  <a:lnTo>
                    <a:pt x="69120" y="78634"/>
                  </a:lnTo>
                  <a:lnTo>
                    <a:pt x="68481" y="79186"/>
                  </a:lnTo>
                  <a:lnTo>
                    <a:pt x="67836" y="79720"/>
                  </a:lnTo>
                  <a:lnTo>
                    <a:pt x="67184" y="80236"/>
                  </a:lnTo>
                  <a:lnTo>
                    <a:pt x="66527" y="80733"/>
                  </a:lnTo>
                  <a:lnTo>
                    <a:pt x="65863" y="81211"/>
                  </a:lnTo>
                  <a:lnTo>
                    <a:pt x="65193" y="81671"/>
                  </a:lnTo>
                  <a:lnTo>
                    <a:pt x="64517" y="82113"/>
                  </a:lnTo>
                  <a:lnTo>
                    <a:pt x="57108" y="77791"/>
                  </a:lnTo>
                  <a:lnTo>
                    <a:pt x="57902" y="77232"/>
                  </a:lnTo>
                  <a:lnTo>
                    <a:pt x="58676" y="76667"/>
                  </a:lnTo>
                  <a:lnTo>
                    <a:pt x="59433" y="76096"/>
                  </a:lnTo>
                  <a:lnTo>
                    <a:pt x="60171" y="75519"/>
                  </a:lnTo>
                  <a:lnTo>
                    <a:pt x="60890" y="74936"/>
                  </a:lnTo>
                  <a:lnTo>
                    <a:pt x="61591" y="74346"/>
                  </a:lnTo>
                  <a:lnTo>
                    <a:pt x="62273" y="73750"/>
                  </a:lnTo>
                  <a:lnTo>
                    <a:pt x="62937" y="73148"/>
                  </a:lnTo>
                  <a:lnTo>
                    <a:pt x="63582" y="72540"/>
                  </a:lnTo>
                  <a:lnTo>
                    <a:pt x="64208" y="71926"/>
                  </a:lnTo>
                  <a:lnTo>
                    <a:pt x="64347" y="71713"/>
                  </a:lnTo>
                  <a:lnTo>
                    <a:pt x="64394" y="71444"/>
                  </a:lnTo>
                  <a:lnTo>
                    <a:pt x="64347" y="71120"/>
                  </a:lnTo>
                  <a:lnTo>
                    <a:pt x="64208" y="70740"/>
                  </a:lnTo>
                  <a:lnTo>
                    <a:pt x="63977" y="70305"/>
                  </a:lnTo>
                  <a:lnTo>
                    <a:pt x="63653" y="69814"/>
                  </a:lnTo>
                  <a:lnTo>
                    <a:pt x="63236" y="69268"/>
                  </a:lnTo>
                  <a:lnTo>
                    <a:pt x="62727" y="68666"/>
                  </a:lnTo>
                  <a:lnTo>
                    <a:pt x="62125" y="68008"/>
                  </a:lnTo>
                  <a:lnTo>
                    <a:pt x="61430" y="67295"/>
                  </a:lnTo>
                  <a:lnTo>
                    <a:pt x="44143" y="50008"/>
                  </a:lnTo>
                  <a:lnTo>
                    <a:pt x="43890" y="50996"/>
                  </a:lnTo>
                  <a:lnTo>
                    <a:pt x="43624" y="51984"/>
                  </a:lnTo>
                  <a:lnTo>
                    <a:pt x="43347" y="52972"/>
                  </a:lnTo>
                  <a:lnTo>
                    <a:pt x="43056" y="53960"/>
                  </a:lnTo>
                  <a:lnTo>
                    <a:pt x="42754" y="54947"/>
                  </a:lnTo>
                  <a:lnTo>
                    <a:pt x="42439" y="55935"/>
                  </a:lnTo>
                  <a:lnTo>
                    <a:pt x="42112" y="56923"/>
                  </a:lnTo>
                  <a:lnTo>
                    <a:pt x="41772" y="57911"/>
                  </a:lnTo>
                  <a:lnTo>
                    <a:pt x="41420" y="58899"/>
                  </a:lnTo>
                  <a:lnTo>
                    <a:pt x="41056" y="59887"/>
                  </a:lnTo>
                  <a:lnTo>
                    <a:pt x="32413" y="55565"/>
                  </a:lnTo>
                  <a:lnTo>
                    <a:pt x="32959" y="54271"/>
                  </a:lnTo>
                  <a:lnTo>
                    <a:pt x="33487" y="52984"/>
                  </a:lnTo>
                  <a:lnTo>
                    <a:pt x="33996" y="51703"/>
                  </a:lnTo>
                  <a:lnTo>
                    <a:pt x="34487" y="50428"/>
                  </a:lnTo>
                  <a:lnTo>
                    <a:pt x="34959" y="49159"/>
                  </a:lnTo>
                  <a:lnTo>
                    <a:pt x="35413" y="47897"/>
                  </a:lnTo>
                  <a:lnTo>
                    <a:pt x="35848" y="46640"/>
                  </a:lnTo>
                  <a:lnTo>
                    <a:pt x="36265" y="45390"/>
                  </a:lnTo>
                  <a:lnTo>
                    <a:pt x="36663" y="44146"/>
                  </a:lnTo>
                  <a:lnTo>
                    <a:pt x="37043" y="42908"/>
                  </a:lnTo>
                  <a:lnTo>
                    <a:pt x="18830" y="24695"/>
                  </a:lnTo>
                  <a:lnTo>
                    <a:pt x="11421" y="321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8478258" y="4280314"/>
              <a:ext cx="73161" cy="73161"/>
            </a:xfrm>
            <a:custGeom>
              <a:avLst/>
              <a:pathLst>
                <a:path w="73161" h="73161">
                  <a:moveTo>
                    <a:pt x="4630" y="47847"/>
                  </a:moveTo>
                  <a:lnTo>
                    <a:pt x="10804" y="41674"/>
                  </a:lnTo>
                  <a:lnTo>
                    <a:pt x="18213" y="49082"/>
                  </a:lnTo>
                  <a:lnTo>
                    <a:pt x="30560" y="36734"/>
                  </a:lnTo>
                  <a:lnTo>
                    <a:pt x="22843" y="29017"/>
                  </a:lnTo>
                  <a:lnTo>
                    <a:pt x="29017" y="22843"/>
                  </a:lnTo>
                  <a:lnTo>
                    <a:pt x="36734" y="30560"/>
                  </a:lnTo>
                  <a:lnTo>
                    <a:pt x="48774" y="18521"/>
                  </a:lnTo>
                  <a:lnTo>
                    <a:pt x="41056" y="10804"/>
                  </a:lnTo>
                  <a:lnTo>
                    <a:pt x="47230" y="4630"/>
                  </a:lnTo>
                  <a:lnTo>
                    <a:pt x="54947" y="12347"/>
                  </a:lnTo>
                  <a:lnTo>
                    <a:pt x="67295" y="0"/>
                  </a:lnTo>
                  <a:lnTo>
                    <a:pt x="73161" y="5865"/>
                  </a:lnTo>
                  <a:lnTo>
                    <a:pt x="60813" y="18213"/>
                  </a:lnTo>
                  <a:lnTo>
                    <a:pt x="70382" y="27782"/>
                  </a:lnTo>
                  <a:lnTo>
                    <a:pt x="64208" y="33956"/>
                  </a:lnTo>
                  <a:lnTo>
                    <a:pt x="54639" y="24387"/>
                  </a:lnTo>
                  <a:lnTo>
                    <a:pt x="42600" y="36426"/>
                  </a:lnTo>
                  <a:lnTo>
                    <a:pt x="51860" y="45687"/>
                  </a:lnTo>
                  <a:lnTo>
                    <a:pt x="45687" y="51860"/>
                  </a:lnTo>
                  <a:lnTo>
                    <a:pt x="36426" y="42600"/>
                  </a:lnTo>
                  <a:lnTo>
                    <a:pt x="24078" y="54947"/>
                  </a:lnTo>
                  <a:lnTo>
                    <a:pt x="33647" y="64517"/>
                  </a:lnTo>
                  <a:lnTo>
                    <a:pt x="27473" y="70691"/>
                  </a:lnTo>
                  <a:lnTo>
                    <a:pt x="17904" y="61121"/>
                  </a:lnTo>
                  <a:lnTo>
                    <a:pt x="5865" y="73161"/>
                  </a:lnTo>
                  <a:lnTo>
                    <a:pt x="0" y="67295"/>
                  </a:lnTo>
                  <a:lnTo>
                    <a:pt x="12039" y="5525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8495854" y="4298218"/>
              <a:ext cx="81804" cy="82113"/>
            </a:xfrm>
            <a:custGeom>
              <a:avLst/>
              <a:pathLst>
                <a:path w="81804" h="82113">
                  <a:moveTo>
                    <a:pt x="67604" y="0"/>
                  </a:moveTo>
                  <a:lnTo>
                    <a:pt x="81804" y="14200"/>
                  </a:lnTo>
                  <a:lnTo>
                    <a:pt x="75630" y="20373"/>
                  </a:lnTo>
                  <a:lnTo>
                    <a:pt x="66987" y="11730"/>
                  </a:lnTo>
                  <a:lnTo>
                    <a:pt x="11730" y="66987"/>
                  </a:lnTo>
                  <a:lnTo>
                    <a:pt x="20682" y="75939"/>
                  </a:lnTo>
                  <a:lnTo>
                    <a:pt x="14508" y="82113"/>
                  </a:lnTo>
                  <a:lnTo>
                    <a:pt x="0" y="67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8519315" y="4322605"/>
              <a:ext cx="71617" cy="75630"/>
            </a:xfrm>
            <a:custGeom>
              <a:avLst/>
              <a:pathLst>
                <a:path w="71617" h="75630">
                  <a:moveTo>
                    <a:pt x="50626" y="0"/>
                  </a:moveTo>
                  <a:lnTo>
                    <a:pt x="67913" y="17286"/>
                  </a:lnTo>
                  <a:lnTo>
                    <a:pt x="68617" y="18027"/>
                  </a:lnTo>
                  <a:lnTo>
                    <a:pt x="69246" y="18768"/>
                  </a:lnTo>
                  <a:lnTo>
                    <a:pt x="69802" y="19509"/>
                  </a:lnTo>
                  <a:lnTo>
                    <a:pt x="70283" y="20250"/>
                  </a:lnTo>
                  <a:lnTo>
                    <a:pt x="70691" y="20991"/>
                  </a:lnTo>
                  <a:lnTo>
                    <a:pt x="71024" y="21732"/>
                  </a:lnTo>
                  <a:lnTo>
                    <a:pt x="71284" y="22473"/>
                  </a:lnTo>
                  <a:lnTo>
                    <a:pt x="71469" y="23213"/>
                  </a:lnTo>
                  <a:lnTo>
                    <a:pt x="71580" y="23954"/>
                  </a:lnTo>
                  <a:lnTo>
                    <a:pt x="71617" y="24695"/>
                  </a:lnTo>
                  <a:lnTo>
                    <a:pt x="71577" y="25439"/>
                  </a:lnTo>
                  <a:lnTo>
                    <a:pt x="71457" y="26189"/>
                  </a:lnTo>
                  <a:lnTo>
                    <a:pt x="71256" y="26946"/>
                  </a:lnTo>
                  <a:lnTo>
                    <a:pt x="70975" y="27708"/>
                  </a:lnTo>
                  <a:lnTo>
                    <a:pt x="70614" y="28477"/>
                  </a:lnTo>
                  <a:lnTo>
                    <a:pt x="70172" y="29252"/>
                  </a:lnTo>
                  <a:lnTo>
                    <a:pt x="69651" y="30033"/>
                  </a:lnTo>
                  <a:lnTo>
                    <a:pt x="69049" y="30820"/>
                  </a:lnTo>
                  <a:lnTo>
                    <a:pt x="68366" y="31613"/>
                  </a:lnTo>
                  <a:lnTo>
                    <a:pt x="67604" y="32413"/>
                  </a:lnTo>
                  <a:lnTo>
                    <a:pt x="66906" y="33098"/>
                  </a:lnTo>
                  <a:lnTo>
                    <a:pt x="66172" y="33796"/>
                  </a:lnTo>
                  <a:lnTo>
                    <a:pt x="65400" y="34506"/>
                  </a:lnTo>
                  <a:lnTo>
                    <a:pt x="64591" y="35228"/>
                  </a:lnTo>
                  <a:lnTo>
                    <a:pt x="63745" y="35963"/>
                  </a:lnTo>
                  <a:lnTo>
                    <a:pt x="62862" y="36710"/>
                  </a:lnTo>
                  <a:lnTo>
                    <a:pt x="61943" y="37469"/>
                  </a:lnTo>
                  <a:lnTo>
                    <a:pt x="60986" y="38241"/>
                  </a:lnTo>
                  <a:lnTo>
                    <a:pt x="59992" y="39025"/>
                  </a:lnTo>
                  <a:lnTo>
                    <a:pt x="58960" y="39821"/>
                  </a:lnTo>
                  <a:lnTo>
                    <a:pt x="51552" y="35500"/>
                  </a:lnTo>
                  <a:lnTo>
                    <a:pt x="52873" y="34413"/>
                  </a:lnTo>
                  <a:lnTo>
                    <a:pt x="54120" y="33376"/>
                  </a:lnTo>
                  <a:lnTo>
                    <a:pt x="55293" y="32388"/>
                  </a:lnTo>
                  <a:lnTo>
                    <a:pt x="56392" y="31449"/>
                  </a:lnTo>
                  <a:lnTo>
                    <a:pt x="57417" y="30560"/>
                  </a:lnTo>
                  <a:lnTo>
                    <a:pt x="58368" y="29721"/>
                  </a:lnTo>
                  <a:lnTo>
                    <a:pt x="59244" y="28931"/>
                  </a:lnTo>
                  <a:lnTo>
                    <a:pt x="60047" y="28190"/>
                  </a:lnTo>
                  <a:lnTo>
                    <a:pt x="60776" y="27498"/>
                  </a:lnTo>
                  <a:lnTo>
                    <a:pt x="61430" y="26856"/>
                  </a:lnTo>
                  <a:lnTo>
                    <a:pt x="61868" y="26356"/>
                  </a:lnTo>
                  <a:lnTo>
                    <a:pt x="62196" y="25844"/>
                  </a:lnTo>
                  <a:lnTo>
                    <a:pt x="62412" y="25319"/>
                  </a:lnTo>
                  <a:lnTo>
                    <a:pt x="62517" y="24782"/>
                  </a:lnTo>
                  <a:lnTo>
                    <a:pt x="62511" y="24232"/>
                  </a:lnTo>
                  <a:lnTo>
                    <a:pt x="62393" y="23670"/>
                  </a:lnTo>
                  <a:lnTo>
                    <a:pt x="62165" y="23096"/>
                  </a:lnTo>
                  <a:lnTo>
                    <a:pt x="61825" y="22510"/>
                  </a:lnTo>
                  <a:lnTo>
                    <a:pt x="61374" y="21911"/>
                  </a:lnTo>
                  <a:lnTo>
                    <a:pt x="60813" y="21300"/>
                  </a:lnTo>
                  <a:lnTo>
                    <a:pt x="50626" y="11113"/>
                  </a:lnTo>
                  <a:lnTo>
                    <a:pt x="34265" y="27473"/>
                  </a:lnTo>
                  <a:lnTo>
                    <a:pt x="59578" y="52787"/>
                  </a:lnTo>
                  <a:lnTo>
                    <a:pt x="53404" y="58960"/>
                  </a:lnTo>
                  <a:lnTo>
                    <a:pt x="28091" y="33647"/>
                  </a:lnTo>
                  <a:lnTo>
                    <a:pt x="11730" y="50008"/>
                  </a:lnTo>
                  <a:lnTo>
                    <a:pt x="31178" y="69456"/>
                  </a:lnTo>
                  <a:lnTo>
                    <a:pt x="25004" y="75630"/>
                  </a:lnTo>
                  <a:lnTo>
                    <a:pt x="0" y="50626"/>
                  </a:lnTo>
                  <a:lnTo>
                    <a:pt x="22534" y="28091"/>
                  </a:lnTo>
                  <a:lnTo>
                    <a:pt x="15126" y="20682"/>
                  </a:lnTo>
                  <a:lnTo>
                    <a:pt x="21300" y="14508"/>
                  </a:lnTo>
                  <a:lnTo>
                    <a:pt x="28708" y="219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8568089" y="4241418"/>
              <a:ext cx="31178" cy="42908"/>
            </a:xfrm>
            <a:custGeom>
              <a:avLst/>
              <a:pathLst>
                <a:path w="31178" h="42908">
                  <a:moveTo>
                    <a:pt x="11113" y="28091"/>
                  </a:moveTo>
                  <a:lnTo>
                    <a:pt x="10983" y="29795"/>
                  </a:lnTo>
                  <a:lnTo>
                    <a:pt x="10841" y="31449"/>
                  </a:lnTo>
                  <a:lnTo>
                    <a:pt x="10687" y="33055"/>
                  </a:lnTo>
                  <a:lnTo>
                    <a:pt x="10520" y="34611"/>
                  </a:lnTo>
                  <a:lnTo>
                    <a:pt x="10341" y="36117"/>
                  </a:lnTo>
                  <a:lnTo>
                    <a:pt x="10149" y="37574"/>
                  </a:lnTo>
                  <a:lnTo>
                    <a:pt x="9946" y="38982"/>
                  </a:lnTo>
                  <a:lnTo>
                    <a:pt x="9730" y="40340"/>
                  </a:lnTo>
                  <a:lnTo>
                    <a:pt x="9501" y="41649"/>
                  </a:lnTo>
                  <a:lnTo>
                    <a:pt x="9260" y="42908"/>
                  </a:lnTo>
                  <a:lnTo>
                    <a:pt x="308" y="40747"/>
                  </a:lnTo>
                  <a:lnTo>
                    <a:pt x="1027" y="37071"/>
                  </a:lnTo>
                  <a:lnTo>
                    <a:pt x="1580" y="33326"/>
                  </a:lnTo>
                  <a:lnTo>
                    <a:pt x="1966" y="29514"/>
                  </a:lnTo>
                  <a:lnTo>
                    <a:pt x="2185" y="25634"/>
                  </a:lnTo>
                  <a:lnTo>
                    <a:pt x="2238" y="21685"/>
                  </a:lnTo>
                  <a:lnTo>
                    <a:pt x="2123" y="17669"/>
                  </a:lnTo>
                  <a:lnTo>
                    <a:pt x="1842" y="13585"/>
                  </a:lnTo>
                  <a:lnTo>
                    <a:pt x="1395" y="9433"/>
                  </a:lnTo>
                  <a:lnTo>
                    <a:pt x="781" y="5213"/>
                  </a:lnTo>
                  <a:lnTo>
                    <a:pt x="0" y="926"/>
                  </a:lnTo>
                  <a:lnTo>
                    <a:pt x="8334" y="0"/>
                  </a:lnTo>
                  <a:lnTo>
                    <a:pt x="8692" y="1487"/>
                  </a:lnTo>
                  <a:lnTo>
                    <a:pt x="9026" y="2988"/>
                  </a:lnTo>
                  <a:lnTo>
                    <a:pt x="9334" y="4500"/>
                  </a:lnTo>
                  <a:lnTo>
                    <a:pt x="9618" y="6025"/>
                  </a:lnTo>
                  <a:lnTo>
                    <a:pt x="9878" y="7563"/>
                  </a:lnTo>
                  <a:lnTo>
                    <a:pt x="10112" y="9112"/>
                  </a:lnTo>
                  <a:lnTo>
                    <a:pt x="10322" y="10674"/>
                  </a:lnTo>
                  <a:lnTo>
                    <a:pt x="10508" y="12249"/>
                  </a:lnTo>
                  <a:lnTo>
                    <a:pt x="10668" y="13835"/>
                  </a:lnTo>
                  <a:lnTo>
                    <a:pt x="10804" y="15434"/>
                  </a:lnTo>
                  <a:lnTo>
                    <a:pt x="31178" y="35808"/>
                  </a:lnTo>
                  <a:lnTo>
                    <a:pt x="25004" y="419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8585376" y="4203757"/>
              <a:ext cx="59808" cy="56491"/>
            </a:xfrm>
            <a:custGeom>
              <a:avLst/>
              <a:pathLst>
                <a:path w="59808" h="56491">
                  <a:moveTo>
                    <a:pt x="0" y="26239"/>
                  </a:moveTo>
                  <a:lnTo>
                    <a:pt x="6173" y="20065"/>
                  </a:lnTo>
                  <a:lnTo>
                    <a:pt x="16669" y="30560"/>
                  </a:lnTo>
                  <a:lnTo>
                    <a:pt x="18469" y="27254"/>
                  </a:lnTo>
                  <a:lnTo>
                    <a:pt x="20164" y="24004"/>
                  </a:lnTo>
                  <a:lnTo>
                    <a:pt x="21753" y="20809"/>
                  </a:lnTo>
                  <a:lnTo>
                    <a:pt x="23238" y="17669"/>
                  </a:lnTo>
                  <a:lnTo>
                    <a:pt x="24618" y="14585"/>
                  </a:lnTo>
                  <a:lnTo>
                    <a:pt x="25893" y="11557"/>
                  </a:lnTo>
                  <a:lnTo>
                    <a:pt x="27063" y="8584"/>
                  </a:lnTo>
                  <a:lnTo>
                    <a:pt x="28128" y="5667"/>
                  </a:lnTo>
                  <a:lnTo>
                    <a:pt x="29088" y="2806"/>
                  </a:lnTo>
                  <a:lnTo>
                    <a:pt x="29943" y="0"/>
                  </a:lnTo>
                  <a:lnTo>
                    <a:pt x="38278" y="308"/>
                  </a:lnTo>
                  <a:lnTo>
                    <a:pt x="37234" y="3784"/>
                  </a:lnTo>
                  <a:lnTo>
                    <a:pt x="36080" y="7297"/>
                  </a:lnTo>
                  <a:lnTo>
                    <a:pt x="34814" y="10847"/>
                  </a:lnTo>
                  <a:lnTo>
                    <a:pt x="33437" y="14434"/>
                  </a:lnTo>
                  <a:lnTo>
                    <a:pt x="31950" y="18058"/>
                  </a:lnTo>
                  <a:lnTo>
                    <a:pt x="30351" y="21719"/>
                  </a:lnTo>
                  <a:lnTo>
                    <a:pt x="28640" y="25418"/>
                  </a:lnTo>
                  <a:lnTo>
                    <a:pt x="26819" y="29153"/>
                  </a:lnTo>
                  <a:lnTo>
                    <a:pt x="24887" y="32925"/>
                  </a:lnTo>
                  <a:lnTo>
                    <a:pt x="22843" y="36734"/>
                  </a:lnTo>
                  <a:lnTo>
                    <a:pt x="27782" y="41674"/>
                  </a:lnTo>
                  <a:lnTo>
                    <a:pt x="27980" y="41840"/>
                  </a:lnTo>
                  <a:lnTo>
                    <a:pt x="28202" y="41970"/>
                  </a:lnTo>
                  <a:lnTo>
                    <a:pt x="28449" y="42062"/>
                  </a:lnTo>
                  <a:lnTo>
                    <a:pt x="28721" y="42118"/>
                  </a:lnTo>
                  <a:lnTo>
                    <a:pt x="29017" y="42137"/>
                  </a:lnTo>
                  <a:lnTo>
                    <a:pt x="29338" y="42118"/>
                  </a:lnTo>
                  <a:lnTo>
                    <a:pt x="29684" y="42062"/>
                  </a:lnTo>
                  <a:lnTo>
                    <a:pt x="30054" y="41970"/>
                  </a:lnTo>
                  <a:lnTo>
                    <a:pt x="30449" y="41840"/>
                  </a:lnTo>
                  <a:lnTo>
                    <a:pt x="30869" y="41674"/>
                  </a:lnTo>
                  <a:lnTo>
                    <a:pt x="31341" y="41436"/>
                  </a:lnTo>
                  <a:lnTo>
                    <a:pt x="31894" y="41093"/>
                  </a:lnTo>
                  <a:lnTo>
                    <a:pt x="32527" y="40646"/>
                  </a:lnTo>
                  <a:lnTo>
                    <a:pt x="33240" y="40093"/>
                  </a:lnTo>
                  <a:lnTo>
                    <a:pt x="34033" y="39435"/>
                  </a:lnTo>
                  <a:lnTo>
                    <a:pt x="34907" y="38673"/>
                  </a:lnTo>
                  <a:lnTo>
                    <a:pt x="35861" y="37806"/>
                  </a:lnTo>
                  <a:lnTo>
                    <a:pt x="36895" y="36833"/>
                  </a:lnTo>
                  <a:lnTo>
                    <a:pt x="38009" y="35756"/>
                  </a:lnTo>
                  <a:lnTo>
                    <a:pt x="39204" y="34573"/>
                  </a:lnTo>
                  <a:lnTo>
                    <a:pt x="41374" y="32376"/>
                  </a:lnTo>
                  <a:lnTo>
                    <a:pt x="43316" y="30351"/>
                  </a:lnTo>
                  <a:lnTo>
                    <a:pt x="45029" y="28498"/>
                  </a:lnTo>
                  <a:lnTo>
                    <a:pt x="46514" y="26819"/>
                  </a:lnTo>
                  <a:lnTo>
                    <a:pt x="47770" y="25313"/>
                  </a:lnTo>
                  <a:lnTo>
                    <a:pt x="48798" y="23979"/>
                  </a:lnTo>
                  <a:lnTo>
                    <a:pt x="49598" y="22818"/>
                  </a:lnTo>
                  <a:lnTo>
                    <a:pt x="50169" y="21831"/>
                  </a:lnTo>
                  <a:lnTo>
                    <a:pt x="50511" y="21016"/>
                  </a:lnTo>
                  <a:lnTo>
                    <a:pt x="50626" y="20373"/>
                  </a:lnTo>
                  <a:lnTo>
                    <a:pt x="50576" y="19796"/>
                  </a:lnTo>
                  <a:lnTo>
                    <a:pt x="50428" y="19176"/>
                  </a:lnTo>
                  <a:lnTo>
                    <a:pt x="50181" y="18512"/>
                  </a:lnTo>
                  <a:lnTo>
                    <a:pt x="49835" y="17805"/>
                  </a:lnTo>
                  <a:lnTo>
                    <a:pt x="49391" y="17055"/>
                  </a:lnTo>
                  <a:lnTo>
                    <a:pt x="48848" y="16262"/>
                  </a:lnTo>
                  <a:lnTo>
                    <a:pt x="48206" y="15425"/>
                  </a:lnTo>
                  <a:lnTo>
                    <a:pt x="47465" y="14545"/>
                  </a:lnTo>
                  <a:lnTo>
                    <a:pt x="46625" y="13622"/>
                  </a:lnTo>
                  <a:lnTo>
                    <a:pt x="45687" y="12656"/>
                  </a:lnTo>
                  <a:lnTo>
                    <a:pt x="53404" y="8643"/>
                  </a:lnTo>
                  <a:lnTo>
                    <a:pt x="54745" y="10157"/>
                  </a:lnTo>
                  <a:lnTo>
                    <a:pt x="55929" y="11613"/>
                  </a:lnTo>
                  <a:lnTo>
                    <a:pt x="56956" y="13010"/>
                  </a:lnTo>
                  <a:lnTo>
                    <a:pt x="57824" y="14348"/>
                  </a:lnTo>
                  <a:lnTo>
                    <a:pt x="58536" y="15627"/>
                  </a:lnTo>
                  <a:lnTo>
                    <a:pt x="59090" y="16848"/>
                  </a:lnTo>
                  <a:lnTo>
                    <a:pt x="59487" y="18010"/>
                  </a:lnTo>
                  <a:lnTo>
                    <a:pt x="59726" y="19114"/>
                  </a:lnTo>
                  <a:lnTo>
                    <a:pt x="59808" y="20159"/>
                  </a:lnTo>
                  <a:lnTo>
                    <a:pt x="59732" y="21145"/>
                  </a:lnTo>
                  <a:lnTo>
                    <a:pt x="59444" y="22196"/>
                  </a:lnTo>
                  <a:lnTo>
                    <a:pt x="58886" y="23436"/>
                  </a:lnTo>
                  <a:lnTo>
                    <a:pt x="58061" y="24863"/>
                  </a:lnTo>
                  <a:lnTo>
                    <a:pt x="56966" y="26479"/>
                  </a:lnTo>
                  <a:lnTo>
                    <a:pt x="55603" y="28284"/>
                  </a:lnTo>
                  <a:lnTo>
                    <a:pt x="53972" y="30276"/>
                  </a:lnTo>
                  <a:lnTo>
                    <a:pt x="52072" y="32457"/>
                  </a:lnTo>
                  <a:lnTo>
                    <a:pt x="49903" y="34827"/>
                  </a:lnTo>
                  <a:lnTo>
                    <a:pt x="47466" y="37384"/>
                  </a:lnTo>
                  <a:lnTo>
                    <a:pt x="44760" y="40130"/>
                  </a:lnTo>
                  <a:lnTo>
                    <a:pt x="42785" y="42078"/>
                  </a:lnTo>
                  <a:lnTo>
                    <a:pt x="40933" y="43847"/>
                  </a:lnTo>
                  <a:lnTo>
                    <a:pt x="39204" y="45437"/>
                  </a:lnTo>
                  <a:lnTo>
                    <a:pt x="37599" y="46847"/>
                  </a:lnTo>
                  <a:lnTo>
                    <a:pt x="36117" y="48079"/>
                  </a:lnTo>
                  <a:lnTo>
                    <a:pt x="34759" y="49132"/>
                  </a:lnTo>
                  <a:lnTo>
                    <a:pt x="33524" y="50005"/>
                  </a:lnTo>
                  <a:lnTo>
                    <a:pt x="32413" y="50700"/>
                  </a:lnTo>
                  <a:lnTo>
                    <a:pt x="31425" y="51215"/>
                  </a:lnTo>
                  <a:lnTo>
                    <a:pt x="30560" y="51552"/>
                  </a:lnTo>
                  <a:lnTo>
                    <a:pt x="29767" y="51756"/>
                  </a:lnTo>
                  <a:lnTo>
                    <a:pt x="28992" y="51873"/>
                  </a:lnTo>
                  <a:lnTo>
                    <a:pt x="28236" y="51904"/>
                  </a:lnTo>
                  <a:lnTo>
                    <a:pt x="27498" y="51848"/>
                  </a:lnTo>
                  <a:lnTo>
                    <a:pt x="26779" y="51706"/>
                  </a:lnTo>
                  <a:lnTo>
                    <a:pt x="26078" y="51478"/>
                  </a:lnTo>
                  <a:lnTo>
                    <a:pt x="25396" y="51163"/>
                  </a:lnTo>
                  <a:lnTo>
                    <a:pt x="24732" y="50762"/>
                  </a:lnTo>
                  <a:lnTo>
                    <a:pt x="24087" y="50274"/>
                  </a:lnTo>
                  <a:lnTo>
                    <a:pt x="23460" y="49700"/>
                  </a:lnTo>
                  <a:lnTo>
                    <a:pt x="18213" y="44452"/>
                  </a:lnTo>
                  <a:lnTo>
                    <a:pt x="11113" y="56491"/>
                  </a:lnTo>
                  <a:lnTo>
                    <a:pt x="2778" y="53713"/>
                  </a:lnTo>
                  <a:lnTo>
                    <a:pt x="3818" y="52172"/>
                  </a:lnTo>
                  <a:lnTo>
                    <a:pt x="4840" y="50638"/>
                  </a:lnTo>
                  <a:lnTo>
                    <a:pt x="5843" y="49110"/>
                  </a:lnTo>
                  <a:lnTo>
                    <a:pt x="6828" y="47588"/>
                  </a:lnTo>
                  <a:lnTo>
                    <a:pt x="7794" y="46072"/>
                  </a:lnTo>
                  <a:lnTo>
                    <a:pt x="8742" y="44563"/>
                  </a:lnTo>
                  <a:lnTo>
                    <a:pt x="9671" y="43060"/>
                  </a:lnTo>
                  <a:lnTo>
                    <a:pt x="10582" y="41562"/>
                  </a:lnTo>
                  <a:lnTo>
                    <a:pt x="11474" y="40071"/>
                  </a:lnTo>
                  <a:lnTo>
                    <a:pt x="12347" y="385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8593710" y="4238022"/>
              <a:ext cx="73778" cy="74087"/>
            </a:xfrm>
            <a:custGeom>
              <a:avLst/>
              <a:pathLst>
                <a:path w="73778" h="74087">
                  <a:moveTo>
                    <a:pt x="50317" y="0"/>
                  </a:moveTo>
                  <a:lnTo>
                    <a:pt x="73778" y="23460"/>
                  </a:lnTo>
                  <a:lnTo>
                    <a:pt x="67604" y="29634"/>
                  </a:lnTo>
                  <a:lnTo>
                    <a:pt x="49391" y="11421"/>
                  </a:lnTo>
                  <a:lnTo>
                    <a:pt x="11421" y="49391"/>
                  </a:lnTo>
                  <a:lnTo>
                    <a:pt x="29943" y="67913"/>
                  </a:lnTo>
                  <a:lnTo>
                    <a:pt x="23769" y="74087"/>
                  </a:lnTo>
                  <a:lnTo>
                    <a:pt x="0" y="503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8616554" y="4268275"/>
              <a:ext cx="23911" cy="61121"/>
            </a:xfrm>
            <a:custGeom>
              <a:avLst/>
              <a:pathLst>
                <a:path w="23911" h="61121">
                  <a:moveTo>
                    <a:pt x="8334" y="4939"/>
                  </a:moveTo>
                  <a:lnTo>
                    <a:pt x="15743" y="0"/>
                  </a:lnTo>
                  <a:lnTo>
                    <a:pt x="17490" y="2722"/>
                  </a:lnTo>
                  <a:lnTo>
                    <a:pt x="19028" y="5457"/>
                  </a:lnTo>
                  <a:lnTo>
                    <a:pt x="20355" y="8205"/>
                  </a:lnTo>
                  <a:lnTo>
                    <a:pt x="21472" y="10964"/>
                  </a:lnTo>
                  <a:lnTo>
                    <a:pt x="22380" y="13736"/>
                  </a:lnTo>
                  <a:lnTo>
                    <a:pt x="23078" y="16521"/>
                  </a:lnTo>
                  <a:lnTo>
                    <a:pt x="23565" y="19318"/>
                  </a:lnTo>
                  <a:lnTo>
                    <a:pt x="23843" y="22127"/>
                  </a:lnTo>
                  <a:lnTo>
                    <a:pt x="23911" y="24948"/>
                  </a:lnTo>
                  <a:lnTo>
                    <a:pt x="23769" y="27782"/>
                  </a:lnTo>
                  <a:lnTo>
                    <a:pt x="23399" y="30672"/>
                  </a:lnTo>
                  <a:lnTo>
                    <a:pt x="22781" y="33660"/>
                  </a:lnTo>
                  <a:lnTo>
                    <a:pt x="21917" y="36747"/>
                  </a:lnTo>
                  <a:lnTo>
                    <a:pt x="20806" y="39932"/>
                  </a:lnTo>
                  <a:lnTo>
                    <a:pt x="19447" y="43217"/>
                  </a:lnTo>
                  <a:lnTo>
                    <a:pt x="17842" y="46600"/>
                  </a:lnTo>
                  <a:lnTo>
                    <a:pt x="15990" y="50082"/>
                  </a:lnTo>
                  <a:lnTo>
                    <a:pt x="13891" y="53663"/>
                  </a:lnTo>
                  <a:lnTo>
                    <a:pt x="11545" y="57343"/>
                  </a:lnTo>
                  <a:lnTo>
                    <a:pt x="8952" y="61121"/>
                  </a:lnTo>
                  <a:lnTo>
                    <a:pt x="0" y="58343"/>
                  </a:lnTo>
                  <a:lnTo>
                    <a:pt x="2594" y="54819"/>
                  </a:lnTo>
                  <a:lnTo>
                    <a:pt x="4945" y="51410"/>
                  </a:lnTo>
                  <a:lnTo>
                    <a:pt x="7052" y="48114"/>
                  </a:lnTo>
                  <a:lnTo>
                    <a:pt x="8915" y="44933"/>
                  </a:lnTo>
                  <a:lnTo>
                    <a:pt x="10534" y="41866"/>
                  </a:lnTo>
                  <a:lnTo>
                    <a:pt x="11909" y="38914"/>
                  </a:lnTo>
                  <a:lnTo>
                    <a:pt x="13040" y="36075"/>
                  </a:lnTo>
                  <a:lnTo>
                    <a:pt x="13928" y="33351"/>
                  </a:lnTo>
                  <a:lnTo>
                    <a:pt x="14572" y="30741"/>
                  </a:lnTo>
                  <a:lnTo>
                    <a:pt x="14971" y="28245"/>
                  </a:lnTo>
                  <a:lnTo>
                    <a:pt x="15155" y="25817"/>
                  </a:lnTo>
                  <a:lnTo>
                    <a:pt x="15150" y="23411"/>
                  </a:lnTo>
                  <a:lnTo>
                    <a:pt x="14957" y="21026"/>
                  </a:lnTo>
                  <a:lnTo>
                    <a:pt x="14576" y="18663"/>
                  </a:lnTo>
                  <a:lnTo>
                    <a:pt x="14007" y="16322"/>
                  </a:lnTo>
                  <a:lnTo>
                    <a:pt x="13249" y="14002"/>
                  </a:lnTo>
                  <a:lnTo>
                    <a:pt x="12303" y="11704"/>
                  </a:lnTo>
                  <a:lnTo>
                    <a:pt x="11168" y="9427"/>
                  </a:lnTo>
                  <a:lnTo>
                    <a:pt x="9845" y="71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8646806" y="4260866"/>
              <a:ext cx="38278" cy="26239"/>
            </a:xfrm>
            <a:custGeom>
              <a:avLst/>
              <a:pathLst>
                <a:path w="38278" h="26239">
                  <a:moveTo>
                    <a:pt x="0" y="18213"/>
                  </a:moveTo>
                  <a:lnTo>
                    <a:pt x="3460" y="16141"/>
                  </a:lnTo>
                  <a:lnTo>
                    <a:pt x="6927" y="14125"/>
                  </a:lnTo>
                  <a:lnTo>
                    <a:pt x="10399" y="12165"/>
                  </a:lnTo>
                  <a:lnTo>
                    <a:pt x="13878" y="10261"/>
                  </a:lnTo>
                  <a:lnTo>
                    <a:pt x="17364" y="8411"/>
                  </a:lnTo>
                  <a:lnTo>
                    <a:pt x="20855" y="6618"/>
                  </a:lnTo>
                  <a:lnTo>
                    <a:pt x="24353" y="4880"/>
                  </a:lnTo>
                  <a:lnTo>
                    <a:pt x="27856" y="3198"/>
                  </a:lnTo>
                  <a:lnTo>
                    <a:pt x="31366" y="1571"/>
                  </a:lnTo>
                  <a:lnTo>
                    <a:pt x="34882" y="0"/>
                  </a:lnTo>
                  <a:lnTo>
                    <a:pt x="38278" y="8952"/>
                  </a:lnTo>
                  <a:lnTo>
                    <a:pt x="34419" y="10514"/>
                  </a:lnTo>
                  <a:lnTo>
                    <a:pt x="30622" y="12113"/>
                  </a:lnTo>
                  <a:lnTo>
                    <a:pt x="26887" y="13749"/>
                  </a:lnTo>
                  <a:lnTo>
                    <a:pt x="23213" y="15422"/>
                  </a:lnTo>
                  <a:lnTo>
                    <a:pt x="19602" y="17132"/>
                  </a:lnTo>
                  <a:lnTo>
                    <a:pt x="16052" y="18879"/>
                  </a:lnTo>
                  <a:lnTo>
                    <a:pt x="12563" y="20664"/>
                  </a:lnTo>
                  <a:lnTo>
                    <a:pt x="9137" y="22485"/>
                  </a:lnTo>
                  <a:lnTo>
                    <a:pt x="5772" y="24343"/>
                  </a:lnTo>
                  <a:lnTo>
                    <a:pt x="2469" y="262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8634767" y="4121026"/>
              <a:ext cx="108043" cy="107735"/>
            </a:xfrm>
            <a:custGeom>
              <a:avLst/>
              <a:pathLst>
                <a:path w="108043" h="107735">
                  <a:moveTo>
                    <a:pt x="0" y="61430"/>
                  </a:moveTo>
                  <a:lnTo>
                    <a:pt x="61430" y="0"/>
                  </a:lnTo>
                  <a:lnTo>
                    <a:pt x="67295" y="5865"/>
                  </a:lnTo>
                  <a:lnTo>
                    <a:pt x="40130" y="33030"/>
                  </a:lnTo>
                  <a:lnTo>
                    <a:pt x="71000" y="63900"/>
                  </a:lnTo>
                  <a:lnTo>
                    <a:pt x="102178" y="32721"/>
                  </a:lnTo>
                  <a:lnTo>
                    <a:pt x="108043" y="38587"/>
                  </a:lnTo>
                  <a:lnTo>
                    <a:pt x="76865" y="69765"/>
                  </a:lnTo>
                  <a:lnTo>
                    <a:pt x="101869" y="94769"/>
                  </a:lnTo>
                  <a:lnTo>
                    <a:pt x="95695" y="100943"/>
                  </a:lnTo>
                  <a:lnTo>
                    <a:pt x="70691" y="75939"/>
                  </a:lnTo>
                  <a:lnTo>
                    <a:pt x="38895" y="107735"/>
                  </a:lnTo>
                  <a:lnTo>
                    <a:pt x="33030" y="101869"/>
                  </a:lnTo>
                  <a:lnTo>
                    <a:pt x="64826" y="70074"/>
                  </a:lnTo>
                  <a:lnTo>
                    <a:pt x="33956" y="39204"/>
                  </a:lnTo>
                  <a:lnTo>
                    <a:pt x="5865" y="672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8695580" y="4136461"/>
              <a:ext cx="20991" cy="33647"/>
            </a:xfrm>
            <a:custGeom>
              <a:avLst/>
              <a:pathLst>
                <a:path w="20991" h="33647">
                  <a:moveTo>
                    <a:pt x="0" y="4321"/>
                  </a:moveTo>
                  <a:lnTo>
                    <a:pt x="8643" y="0"/>
                  </a:lnTo>
                  <a:lnTo>
                    <a:pt x="10322" y="3309"/>
                  </a:lnTo>
                  <a:lnTo>
                    <a:pt x="11903" y="6569"/>
                  </a:lnTo>
                  <a:lnTo>
                    <a:pt x="13385" y="9779"/>
                  </a:lnTo>
                  <a:lnTo>
                    <a:pt x="14768" y="12940"/>
                  </a:lnTo>
                  <a:lnTo>
                    <a:pt x="16052" y="16052"/>
                  </a:lnTo>
                  <a:lnTo>
                    <a:pt x="17237" y="19114"/>
                  </a:lnTo>
                  <a:lnTo>
                    <a:pt x="18324" y="22127"/>
                  </a:lnTo>
                  <a:lnTo>
                    <a:pt x="19312" y="25090"/>
                  </a:lnTo>
                  <a:lnTo>
                    <a:pt x="20201" y="28004"/>
                  </a:lnTo>
                  <a:lnTo>
                    <a:pt x="20991" y="30869"/>
                  </a:lnTo>
                  <a:lnTo>
                    <a:pt x="11421" y="33647"/>
                  </a:lnTo>
                  <a:lnTo>
                    <a:pt x="10474" y="30409"/>
                  </a:lnTo>
                  <a:lnTo>
                    <a:pt x="9483" y="27239"/>
                  </a:lnTo>
                  <a:lnTo>
                    <a:pt x="8449" y="24136"/>
                  </a:lnTo>
                  <a:lnTo>
                    <a:pt x="7371" y="21102"/>
                  </a:lnTo>
                  <a:lnTo>
                    <a:pt x="6251" y="18135"/>
                  </a:lnTo>
                  <a:lnTo>
                    <a:pt x="5087" y="15237"/>
                  </a:lnTo>
                  <a:lnTo>
                    <a:pt x="3880" y="12406"/>
                  </a:lnTo>
                  <a:lnTo>
                    <a:pt x="2630" y="9643"/>
                  </a:lnTo>
                  <a:lnTo>
                    <a:pt x="1336" y="69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8651128" y="4184001"/>
              <a:ext cx="33030" cy="19447"/>
            </a:xfrm>
            <a:custGeom>
              <a:avLst/>
              <a:pathLst>
                <a:path w="33030" h="19447">
                  <a:moveTo>
                    <a:pt x="3086" y="0"/>
                  </a:moveTo>
                  <a:lnTo>
                    <a:pt x="6053" y="657"/>
                  </a:lnTo>
                  <a:lnTo>
                    <a:pt x="9026" y="1395"/>
                  </a:lnTo>
                  <a:lnTo>
                    <a:pt x="12005" y="2213"/>
                  </a:lnTo>
                  <a:lnTo>
                    <a:pt x="14990" y="3111"/>
                  </a:lnTo>
                  <a:lnTo>
                    <a:pt x="17981" y="4090"/>
                  </a:lnTo>
                  <a:lnTo>
                    <a:pt x="20979" y="5149"/>
                  </a:lnTo>
                  <a:lnTo>
                    <a:pt x="23982" y="6288"/>
                  </a:lnTo>
                  <a:lnTo>
                    <a:pt x="26992" y="7507"/>
                  </a:lnTo>
                  <a:lnTo>
                    <a:pt x="30008" y="8807"/>
                  </a:lnTo>
                  <a:lnTo>
                    <a:pt x="33030" y="10186"/>
                  </a:lnTo>
                  <a:lnTo>
                    <a:pt x="29326" y="19447"/>
                  </a:lnTo>
                  <a:lnTo>
                    <a:pt x="26365" y="18006"/>
                  </a:lnTo>
                  <a:lnTo>
                    <a:pt x="23411" y="16644"/>
                  </a:lnTo>
                  <a:lnTo>
                    <a:pt x="20463" y="15363"/>
                  </a:lnTo>
                  <a:lnTo>
                    <a:pt x="17521" y="14162"/>
                  </a:lnTo>
                  <a:lnTo>
                    <a:pt x="14585" y="13042"/>
                  </a:lnTo>
                  <a:lnTo>
                    <a:pt x="11656" y="12002"/>
                  </a:lnTo>
                  <a:lnTo>
                    <a:pt x="8733" y="11042"/>
                  </a:lnTo>
                  <a:lnTo>
                    <a:pt x="5815" y="10162"/>
                  </a:lnTo>
                  <a:lnTo>
                    <a:pt x="2904" y="9362"/>
                  </a:lnTo>
                  <a:lnTo>
                    <a:pt x="0" y="86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8733550" y="4062720"/>
              <a:ext cx="70691" cy="69110"/>
            </a:xfrm>
            <a:custGeom>
              <a:avLst/>
              <a:pathLst>
                <a:path w="70691" h="69110">
                  <a:moveTo>
                    <a:pt x="31795" y="271"/>
                  </a:moveTo>
                  <a:lnTo>
                    <a:pt x="35963" y="80"/>
                  </a:lnTo>
                  <a:lnTo>
                    <a:pt x="40068" y="0"/>
                  </a:lnTo>
                  <a:lnTo>
                    <a:pt x="44112" y="30"/>
                  </a:lnTo>
                  <a:lnTo>
                    <a:pt x="48094" y="172"/>
                  </a:lnTo>
                  <a:lnTo>
                    <a:pt x="52015" y="426"/>
                  </a:lnTo>
                  <a:lnTo>
                    <a:pt x="55874" y="790"/>
                  </a:lnTo>
                  <a:lnTo>
                    <a:pt x="59670" y="1265"/>
                  </a:lnTo>
                  <a:lnTo>
                    <a:pt x="63406" y="1852"/>
                  </a:lnTo>
                  <a:lnTo>
                    <a:pt x="67079" y="2549"/>
                  </a:lnTo>
                  <a:lnTo>
                    <a:pt x="70691" y="3358"/>
                  </a:lnTo>
                  <a:lnTo>
                    <a:pt x="68221" y="12619"/>
                  </a:lnTo>
                  <a:lnTo>
                    <a:pt x="58652" y="10458"/>
                  </a:lnTo>
                  <a:lnTo>
                    <a:pt x="54108" y="16657"/>
                  </a:lnTo>
                  <a:lnTo>
                    <a:pt x="49490" y="22781"/>
                  </a:lnTo>
                  <a:lnTo>
                    <a:pt x="44798" y="28832"/>
                  </a:lnTo>
                  <a:lnTo>
                    <a:pt x="40031" y="34808"/>
                  </a:lnTo>
                  <a:lnTo>
                    <a:pt x="35191" y="40710"/>
                  </a:lnTo>
                  <a:lnTo>
                    <a:pt x="30276" y="46539"/>
                  </a:lnTo>
                  <a:lnTo>
                    <a:pt x="25288" y="52293"/>
                  </a:lnTo>
                  <a:lnTo>
                    <a:pt x="20225" y="57973"/>
                  </a:lnTo>
                  <a:lnTo>
                    <a:pt x="15089" y="63579"/>
                  </a:lnTo>
                  <a:lnTo>
                    <a:pt x="9878" y="69110"/>
                  </a:lnTo>
                  <a:lnTo>
                    <a:pt x="1234" y="66023"/>
                  </a:lnTo>
                  <a:lnTo>
                    <a:pt x="2278" y="60782"/>
                  </a:lnTo>
                  <a:lnTo>
                    <a:pt x="3062" y="55552"/>
                  </a:lnTo>
                  <a:lnTo>
                    <a:pt x="3587" y="50336"/>
                  </a:lnTo>
                  <a:lnTo>
                    <a:pt x="3852" y="45131"/>
                  </a:lnTo>
                  <a:lnTo>
                    <a:pt x="3858" y="39939"/>
                  </a:lnTo>
                  <a:lnTo>
                    <a:pt x="3605" y="34759"/>
                  </a:lnTo>
                  <a:lnTo>
                    <a:pt x="3093" y="29591"/>
                  </a:lnTo>
                  <a:lnTo>
                    <a:pt x="2321" y="24436"/>
                  </a:lnTo>
                  <a:lnTo>
                    <a:pt x="1290" y="19293"/>
                  </a:lnTo>
                  <a:lnTo>
                    <a:pt x="0" y="14162"/>
                  </a:lnTo>
                  <a:lnTo>
                    <a:pt x="8643" y="10458"/>
                  </a:lnTo>
                  <a:lnTo>
                    <a:pt x="9847" y="15953"/>
                  </a:lnTo>
                  <a:lnTo>
                    <a:pt x="10866" y="21201"/>
                  </a:lnTo>
                  <a:lnTo>
                    <a:pt x="11699" y="26202"/>
                  </a:lnTo>
                  <a:lnTo>
                    <a:pt x="12347" y="30956"/>
                  </a:lnTo>
                  <a:lnTo>
                    <a:pt x="12810" y="35463"/>
                  </a:lnTo>
                  <a:lnTo>
                    <a:pt x="13088" y="39723"/>
                  </a:lnTo>
                  <a:lnTo>
                    <a:pt x="13181" y="43736"/>
                  </a:lnTo>
                  <a:lnTo>
                    <a:pt x="13088" y="47502"/>
                  </a:lnTo>
                  <a:lnTo>
                    <a:pt x="12810" y="51021"/>
                  </a:lnTo>
                  <a:lnTo>
                    <a:pt x="12347" y="54293"/>
                  </a:lnTo>
                  <a:lnTo>
                    <a:pt x="15941" y="50397"/>
                  </a:lnTo>
                  <a:lnTo>
                    <a:pt x="19558" y="46366"/>
                  </a:lnTo>
                  <a:lnTo>
                    <a:pt x="23201" y="42198"/>
                  </a:lnTo>
                  <a:lnTo>
                    <a:pt x="26868" y="37895"/>
                  </a:lnTo>
                  <a:lnTo>
                    <a:pt x="30560" y="33456"/>
                  </a:lnTo>
                  <a:lnTo>
                    <a:pt x="34277" y="28881"/>
                  </a:lnTo>
                  <a:lnTo>
                    <a:pt x="38019" y="24170"/>
                  </a:lnTo>
                  <a:lnTo>
                    <a:pt x="41785" y="19324"/>
                  </a:lnTo>
                  <a:lnTo>
                    <a:pt x="45575" y="14342"/>
                  </a:lnTo>
                  <a:lnTo>
                    <a:pt x="49391" y="9223"/>
                  </a:lnTo>
                  <a:lnTo>
                    <a:pt x="47474" y="9054"/>
                  </a:lnTo>
                  <a:lnTo>
                    <a:pt x="45551" y="8915"/>
                  </a:lnTo>
                  <a:lnTo>
                    <a:pt x="43621" y="8807"/>
                  </a:lnTo>
                  <a:lnTo>
                    <a:pt x="41686" y="8729"/>
                  </a:lnTo>
                  <a:lnTo>
                    <a:pt x="39744" y="8683"/>
                  </a:lnTo>
                  <a:lnTo>
                    <a:pt x="37796" y="8668"/>
                  </a:lnTo>
                  <a:lnTo>
                    <a:pt x="35842" y="8683"/>
                  </a:lnTo>
                  <a:lnTo>
                    <a:pt x="33882" y="8729"/>
                  </a:lnTo>
                  <a:lnTo>
                    <a:pt x="31916" y="8807"/>
                  </a:lnTo>
                  <a:lnTo>
                    <a:pt x="29943" y="89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8752998" y="4082131"/>
              <a:ext cx="85508" cy="85508"/>
            </a:xfrm>
            <a:custGeom>
              <a:avLst/>
              <a:pathLst>
                <a:path w="85508" h="85508">
                  <a:moveTo>
                    <a:pt x="53095" y="0"/>
                  </a:moveTo>
                  <a:lnTo>
                    <a:pt x="85508" y="32413"/>
                  </a:lnTo>
                  <a:lnTo>
                    <a:pt x="79334" y="38587"/>
                  </a:lnTo>
                  <a:lnTo>
                    <a:pt x="74087" y="33339"/>
                  </a:lnTo>
                  <a:lnTo>
                    <a:pt x="33339" y="74087"/>
                  </a:lnTo>
                  <a:lnTo>
                    <a:pt x="38587" y="79334"/>
                  </a:lnTo>
                  <a:lnTo>
                    <a:pt x="32413" y="85508"/>
                  </a:lnTo>
                  <a:lnTo>
                    <a:pt x="0" y="5309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8764728" y="4093861"/>
              <a:ext cx="56800" cy="56800"/>
            </a:xfrm>
            <a:custGeom>
              <a:avLst/>
              <a:pathLst>
                <a:path w="56800" h="56800">
                  <a:moveTo>
                    <a:pt x="16052" y="56800"/>
                  </a:moveTo>
                  <a:lnTo>
                    <a:pt x="56800" y="16052"/>
                  </a:lnTo>
                  <a:lnTo>
                    <a:pt x="40747" y="0"/>
                  </a:lnTo>
                  <a:lnTo>
                    <a:pt x="0" y="407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814890" y="26663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6824822" y="26742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6691834" y="241951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6752844" y="2420664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6814890" y="241951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6824822" y="242748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6690688" y="2173869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6752735" y="217272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6762666" y="218069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6814890" y="217272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6824822" y="218069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6691943" y="1927073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6752844" y="192707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6814890" y="192592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6824822" y="193389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l874"/>
            <p:cNvSpPr/>
            <p:nvPr/>
          </p:nvSpPr>
          <p:spPr>
            <a:xfrm>
              <a:off x="6900516" y="2705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5"/>
            <p:cNvSpPr/>
            <p:nvPr/>
          </p:nvSpPr>
          <p:spPr>
            <a:xfrm>
              <a:off x="6900516" y="2459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6"/>
            <p:cNvSpPr/>
            <p:nvPr/>
          </p:nvSpPr>
          <p:spPr>
            <a:xfrm>
              <a:off x="6900516" y="22123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7"/>
            <p:cNvSpPr/>
            <p:nvPr/>
          </p:nvSpPr>
          <p:spPr>
            <a:xfrm>
              <a:off x="6900516" y="1965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6814890" y="389423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6824822" y="390219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6690688" y="369739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6752735" y="369624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6762666" y="370421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6814890" y="369624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6824822" y="370421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6632571" y="3499414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6690579" y="349826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6700511" y="350623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6752735" y="349826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6762666" y="350623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6814890" y="349826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6824822" y="350623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6632571" y="330143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6690688" y="330143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6752735" y="33002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6762666" y="33082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6814890" y="330028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6824822" y="330825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6629679" y="310230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6690579" y="310230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6700511" y="311027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6752735" y="310230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6762666" y="311027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6814890" y="310230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6824822" y="311027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6900516" y="3933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6900516" y="37358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6900516" y="3537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6900516" y="3339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6900516" y="31418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4432267" y="26663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4442199" y="26742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4309211" y="2414316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4370221" y="241546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4432267" y="241431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4442199" y="242228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4308065" y="2163465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4370111" y="21623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4380043" y="21702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4432267" y="216231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4442199" y="217028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4309320" y="1911468"/>
              <a:ext cx="50804" cy="76889"/>
            </a:xfrm>
            <a:custGeom>
              <a:avLst/>
              <a:pathLst>
                <a:path w="50804" h="76889">
                  <a:moveTo>
                    <a:pt x="50804" y="7967"/>
                  </a:moveTo>
                  <a:lnTo>
                    <a:pt x="49657" y="9728"/>
                  </a:lnTo>
                  <a:lnTo>
                    <a:pt x="48528" y="11477"/>
                  </a:lnTo>
                  <a:lnTo>
                    <a:pt x="47417" y="13212"/>
                  </a:lnTo>
                  <a:lnTo>
                    <a:pt x="46325" y="14934"/>
                  </a:lnTo>
                  <a:lnTo>
                    <a:pt x="45252" y="16643"/>
                  </a:lnTo>
                  <a:lnTo>
                    <a:pt x="44197" y="18339"/>
                  </a:lnTo>
                  <a:lnTo>
                    <a:pt x="43161" y="20022"/>
                  </a:lnTo>
                  <a:lnTo>
                    <a:pt x="42143" y="21692"/>
                  </a:lnTo>
                  <a:lnTo>
                    <a:pt x="41144" y="23349"/>
                  </a:lnTo>
                  <a:lnTo>
                    <a:pt x="40163" y="24993"/>
                  </a:lnTo>
                  <a:lnTo>
                    <a:pt x="39206" y="26621"/>
                  </a:lnTo>
                  <a:lnTo>
                    <a:pt x="38275" y="28252"/>
                  </a:lnTo>
                  <a:lnTo>
                    <a:pt x="37372" y="29886"/>
                  </a:lnTo>
                  <a:lnTo>
                    <a:pt x="36496" y="31524"/>
                  </a:lnTo>
                  <a:lnTo>
                    <a:pt x="35648" y="33165"/>
                  </a:lnTo>
                  <a:lnTo>
                    <a:pt x="34826" y="34809"/>
                  </a:lnTo>
                  <a:lnTo>
                    <a:pt x="34032" y="36456"/>
                  </a:lnTo>
                  <a:lnTo>
                    <a:pt x="33266" y="38107"/>
                  </a:lnTo>
                  <a:lnTo>
                    <a:pt x="32526" y="39761"/>
                  </a:lnTo>
                  <a:lnTo>
                    <a:pt x="31814" y="41418"/>
                  </a:lnTo>
                  <a:lnTo>
                    <a:pt x="31131" y="43071"/>
                  </a:lnTo>
                  <a:lnTo>
                    <a:pt x="30478" y="44734"/>
                  </a:lnTo>
                  <a:lnTo>
                    <a:pt x="29856" y="46407"/>
                  </a:lnTo>
                  <a:lnTo>
                    <a:pt x="29264" y="48089"/>
                  </a:lnTo>
                  <a:lnTo>
                    <a:pt x="28703" y="49781"/>
                  </a:lnTo>
                  <a:lnTo>
                    <a:pt x="28173" y="51483"/>
                  </a:lnTo>
                  <a:lnTo>
                    <a:pt x="27673" y="53195"/>
                  </a:lnTo>
                  <a:lnTo>
                    <a:pt x="27204" y="54917"/>
                  </a:lnTo>
                  <a:lnTo>
                    <a:pt x="26765" y="56648"/>
                  </a:lnTo>
                  <a:lnTo>
                    <a:pt x="26357" y="58390"/>
                  </a:lnTo>
                  <a:lnTo>
                    <a:pt x="25994" y="60137"/>
                  </a:lnTo>
                  <a:lnTo>
                    <a:pt x="25669" y="61906"/>
                  </a:lnTo>
                  <a:lnTo>
                    <a:pt x="25383" y="63699"/>
                  </a:lnTo>
                  <a:lnTo>
                    <a:pt x="25135" y="65514"/>
                  </a:lnTo>
                  <a:lnTo>
                    <a:pt x="24924" y="67353"/>
                  </a:lnTo>
                  <a:lnTo>
                    <a:pt x="24753" y="69214"/>
                  </a:lnTo>
                  <a:lnTo>
                    <a:pt x="24619" y="71099"/>
                  </a:lnTo>
                  <a:lnTo>
                    <a:pt x="24523" y="73006"/>
                  </a:lnTo>
                  <a:lnTo>
                    <a:pt x="24466" y="74936"/>
                  </a:lnTo>
                  <a:lnTo>
                    <a:pt x="24447" y="76889"/>
                  </a:lnTo>
                  <a:lnTo>
                    <a:pt x="14188" y="76889"/>
                  </a:lnTo>
                  <a:lnTo>
                    <a:pt x="14210" y="75048"/>
                  </a:lnTo>
                  <a:lnTo>
                    <a:pt x="14275" y="73215"/>
                  </a:lnTo>
                  <a:lnTo>
                    <a:pt x="14384" y="71390"/>
                  </a:lnTo>
                  <a:lnTo>
                    <a:pt x="14537" y="69572"/>
                  </a:lnTo>
                  <a:lnTo>
                    <a:pt x="14733" y="67762"/>
                  </a:lnTo>
                  <a:lnTo>
                    <a:pt x="14974" y="65960"/>
                  </a:lnTo>
                  <a:lnTo>
                    <a:pt x="15257" y="64165"/>
                  </a:lnTo>
                  <a:lnTo>
                    <a:pt x="15585" y="62378"/>
                  </a:lnTo>
                  <a:lnTo>
                    <a:pt x="15956" y="60598"/>
                  </a:lnTo>
                  <a:lnTo>
                    <a:pt x="16371" y="58826"/>
                  </a:lnTo>
                  <a:lnTo>
                    <a:pt x="16822" y="57051"/>
                  </a:lnTo>
                  <a:lnTo>
                    <a:pt x="17305" y="55284"/>
                  </a:lnTo>
                  <a:lnTo>
                    <a:pt x="17818" y="53524"/>
                  </a:lnTo>
                  <a:lnTo>
                    <a:pt x="18361" y="51771"/>
                  </a:lnTo>
                  <a:lnTo>
                    <a:pt x="18935" y="50027"/>
                  </a:lnTo>
                  <a:lnTo>
                    <a:pt x="19540" y="48290"/>
                  </a:lnTo>
                  <a:lnTo>
                    <a:pt x="20175" y="46561"/>
                  </a:lnTo>
                  <a:lnTo>
                    <a:pt x="20841" y="44839"/>
                  </a:lnTo>
                  <a:lnTo>
                    <a:pt x="21537" y="43125"/>
                  </a:lnTo>
                  <a:lnTo>
                    <a:pt x="22264" y="41418"/>
                  </a:lnTo>
                  <a:lnTo>
                    <a:pt x="23018" y="39708"/>
                  </a:lnTo>
                  <a:lnTo>
                    <a:pt x="23797" y="38004"/>
                  </a:lnTo>
                  <a:lnTo>
                    <a:pt x="24599" y="36307"/>
                  </a:lnTo>
                  <a:lnTo>
                    <a:pt x="25425" y="34617"/>
                  </a:lnTo>
                  <a:lnTo>
                    <a:pt x="26275" y="32933"/>
                  </a:lnTo>
                  <a:lnTo>
                    <a:pt x="27149" y="31255"/>
                  </a:lnTo>
                  <a:lnTo>
                    <a:pt x="28048" y="29584"/>
                  </a:lnTo>
                  <a:lnTo>
                    <a:pt x="28970" y="27920"/>
                  </a:lnTo>
                  <a:lnTo>
                    <a:pt x="29916" y="26262"/>
                  </a:lnTo>
                  <a:lnTo>
                    <a:pt x="30886" y="24611"/>
                  </a:lnTo>
                  <a:lnTo>
                    <a:pt x="31875" y="22965"/>
                  </a:lnTo>
                  <a:lnTo>
                    <a:pt x="32875" y="21323"/>
                  </a:lnTo>
                  <a:lnTo>
                    <a:pt x="33887" y="19686"/>
                  </a:lnTo>
                  <a:lnTo>
                    <a:pt x="34911" y="18054"/>
                  </a:lnTo>
                  <a:lnTo>
                    <a:pt x="35948" y="16425"/>
                  </a:lnTo>
                  <a:lnTo>
                    <a:pt x="36996" y="14801"/>
                  </a:lnTo>
                  <a:lnTo>
                    <a:pt x="38056" y="13182"/>
                  </a:lnTo>
                  <a:lnTo>
                    <a:pt x="39129" y="11566"/>
                  </a:lnTo>
                  <a:lnTo>
                    <a:pt x="40213" y="9955"/>
                  </a:lnTo>
                  <a:lnTo>
                    <a:pt x="41309" y="8349"/>
                  </a:lnTo>
                  <a:lnTo>
                    <a:pt x="0" y="8349"/>
                  </a:lnTo>
                  <a:lnTo>
                    <a:pt x="0" y="0"/>
                  </a:lnTo>
                  <a:lnTo>
                    <a:pt x="50804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4370221" y="1911468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4432267" y="191032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4442199" y="191828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4517893" y="2705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4517893" y="2453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4517893" y="2201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4517893" y="1949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4432267" y="389423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4442199" y="390219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4309211" y="357302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2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4370111" y="357302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4380043" y="358099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4432267" y="357302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4442199" y="358099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4306155" y="3252972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4315214" y="3264699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4370111" y="325182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4380043" y="32597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4432267" y="325182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4442199" y="32597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l942"/>
            <p:cNvSpPr/>
            <p:nvPr/>
          </p:nvSpPr>
          <p:spPr>
            <a:xfrm>
              <a:off x="4517893" y="3933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3"/>
            <p:cNvSpPr/>
            <p:nvPr/>
          </p:nvSpPr>
          <p:spPr>
            <a:xfrm>
              <a:off x="4517893" y="3612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4"/>
            <p:cNvSpPr/>
            <p:nvPr/>
          </p:nvSpPr>
          <p:spPr>
            <a:xfrm>
              <a:off x="4517893" y="32914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4432267" y="512214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4442199" y="51301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4370221" y="483635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4432267" y="483520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4442199" y="484317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4312103" y="454941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4370111" y="454826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4380043" y="455623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4432267" y="454826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4442199" y="455623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4312103" y="4262472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4370221" y="4262472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4432267" y="4261326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4442199" y="4269293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l959"/>
            <p:cNvSpPr/>
            <p:nvPr/>
          </p:nvSpPr>
          <p:spPr>
            <a:xfrm>
              <a:off x="4517893" y="5161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60"/>
            <p:cNvSpPr/>
            <p:nvPr/>
          </p:nvSpPr>
          <p:spPr>
            <a:xfrm>
              <a:off x="4517893" y="4874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1"/>
            <p:cNvSpPr/>
            <p:nvPr/>
          </p:nvSpPr>
          <p:spPr>
            <a:xfrm>
              <a:off x="4517893" y="4587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2"/>
            <p:cNvSpPr/>
            <p:nvPr/>
          </p:nvSpPr>
          <p:spPr>
            <a:xfrm>
              <a:off x="4517893" y="4300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2111799" y="26663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2121731" y="26742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1988743" y="2412008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2049644" y="241200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2059576" y="241997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2111799" y="241200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2121731" y="241997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1985687" y="2158849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1994746" y="2170577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2049644" y="215770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2059576" y="216567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2111799" y="215770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2121731" y="216567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1988798" y="1903399"/>
              <a:ext cx="51568" cy="79126"/>
            </a:xfrm>
            <a:custGeom>
              <a:avLst/>
              <a:pathLst>
                <a:path w="51568" h="79126">
                  <a:moveTo>
                    <a:pt x="51568" y="52878"/>
                  </a:moveTo>
                  <a:lnTo>
                    <a:pt x="51552" y="54026"/>
                  </a:lnTo>
                  <a:lnTo>
                    <a:pt x="51503" y="55155"/>
                  </a:lnTo>
                  <a:lnTo>
                    <a:pt x="51421" y="56265"/>
                  </a:lnTo>
                  <a:lnTo>
                    <a:pt x="51307" y="57357"/>
                  </a:lnTo>
                  <a:lnTo>
                    <a:pt x="51159" y="58431"/>
                  </a:lnTo>
                  <a:lnTo>
                    <a:pt x="50979" y="59486"/>
                  </a:lnTo>
                  <a:lnTo>
                    <a:pt x="50766" y="60522"/>
                  </a:lnTo>
                  <a:lnTo>
                    <a:pt x="50521" y="61540"/>
                  </a:lnTo>
                  <a:lnTo>
                    <a:pt x="50242" y="62539"/>
                  </a:lnTo>
                  <a:lnTo>
                    <a:pt x="49931" y="63519"/>
                  </a:lnTo>
                  <a:lnTo>
                    <a:pt x="49599" y="64467"/>
                  </a:lnTo>
                  <a:lnTo>
                    <a:pt x="49235" y="65388"/>
                  </a:lnTo>
                  <a:lnTo>
                    <a:pt x="48839" y="66283"/>
                  </a:lnTo>
                  <a:lnTo>
                    <a:pt x="48412" y="67152"/>
                  </a:lnTo>
                  <a:lnTo>
                    <a:pt x="47953" y="67994"/>
                  </a:lnTo>
                  <a:lnTo>
                    <a:pt x="47463" y="68810"/>
                  </a:lnTo>
                  <a:lnTo>
                    <a:pt x="46940" y="69601"/>
                  </a:lnTo>
                  <a:lnTo>
                    <a:pt x="46386" y="70365"/>
                  </a:lnTo>
                  <a:lnTo>
                    <a:pt x="45801" y="71102"/>
                  </a:lnTo>
                  <a:lnTo>
                    <a:pt x="45184" y="71814"/>
                  </a:lnTo>
                  <a:lnTo>
                    <a:pt x="44546" y="72487"/>
                  </a:lnTo>
                  <a:lnTo>
                    <a:pt x="43878" y="73130"/>
                  </a:lnTo>
                  <a:lnTo>
                    <a:pt x="43180" y="73744"/>
                  </a:lnTo>
                  <a:lnTo>
                    <a:pt x="42451" y="74329"/>
                  </a:lnTo>
                  <a:lnTo>
                    <a:pt x="41691" y="74884"/>
                  </a:lnTo>
                  <a:lnTo>
                    <a:pt x="40901" y="75409"/>
                  </a:lnTo>
                  <a:lnTo>
                    <a:pt x="40080" y="75905"/>
                  </a:lnTo>
                  <a:lnTo>
                    <a:pt x="39229" y="76372"/>
                  </a:lnTo>
                  <a:lnTo>
                    <a:pt x="38347" y="76809"/>
                  </a:lnTo>
                  <a:lnTo>
                    <a:pt x="37435" y="77216"/>
                  </a:lnTo>
                  <a:lnTo>
                    <a:pt x="36493" y="77579"/>
                  </a:lnTo>
                  <a:lnTo>
                    <a:pt x="35523" y="77904"/>
                  </a:lnTo>
                  <a:lnTo>
                    <a:pt x="34524" y="78191"/>
                  </a:lnTo>
                  <a:lnTo>
                    <a:pt x="33497" y="78439"/>
                  </a:lnTo>
                  <a:lnTo>
                    <a:pt x="32442" y="78649"/>
                  </a:lnTo>
                  <a:lnTo>
                    <a:pt x="31358" y="78821"/>
                  </a:lnTo>
                  <a:lnTo>
                    <a:pt x="30246" y="78955"/>
                  </a:lnTo>
                  <a:lnTo>
                    <a:pt x="29105" y="79050"/>
                  </a:lnTo>
                  <a:lnTo>
                    <a:pt x="27936" y="79107"/>
                  </a:lnTo>
                  <a:lnTo>
                    <a:pt x="26739" y="79126"/>
                  </a:lnTo>
                  <a:lnTo>
                    <a:pt x="25413" y="79101"/>
                  </a:lnTo>
                  <a:lnTo>
                    <a:pt x="24122" y="79024"/>
                  </a:lnTo>
                  <a:lnTo>
                    <a:pt x="22864" y="78896"/>
                  </a:lnTo>
                  <a:lnTo>
                    <a:pt x="21640" y="78716"/>
                  </a:lnTo>
                  <a:lnTo>
                    <a:pt x="20450" y="78485"/>
                  </a:lnTo>
                  <a:lnTo>
                    <a:pt x="19293" y="78203"/>
                  </a:lnTo>
                  <a:lnTo>
                    <a:pt x="18171" y="77870"/>
                  </a:lnTo>
                  <a:lnTo>
                    <a:pt x="17082" y="77485"/>
                  </a:lnTo>
                  <a:lnTo>
                    <a:pt x="16027" y="77049"/>
                  </a:lnTo>
                  <a:lnTo>
                    <a:pt x="15006" y="76562"/>
                  </a:lnTo>
                  <a:lnTo>
                    <a:pt x="14019" y="76026"/>
                  </a:lnTo>
                  <a:lnTo>
                    <a:pt x="13066" y="75446"/>
                  </a:lnTo>
                  <a:lnTo>
                    <a:pt x="12146" y="74821"/>
                  </a:lnTo>
                  <a:lnTo>
                    <a:pt x="11261" y="74152"/>
                  </a:lnTo>
                  <a:lnTo>
                    <a:pt x="10409" y="73437"/>
                  </a:lnTo>
                  <a:lnTo>
                    <a:pt x="9591" y="72678"/>
                  </a:lnTo>
                  <a:lnTo>
                    <a:pt x="8807" y="71875"/>
                  </a:lnTo>
                  <a:lnTo>
                    <a:pt x="8056" y="71026"/>
                  </a:lnTo>
                  <a:lnTo>
                    <a:pt x="7340" y="70133"/>
                  </a:lnTo>
                  <a:lnTo>
                    <a:pt x="6657" y="69195"/>
                  </a:lnTo>
                  <a:lnTo>
                    <a:pt x="6008" y="68202"/>
                  </a:lnTo>
                  <a:lnTo>
                    <a:pt x="5391" y="67167"/>
                  </a:lnTo>
                  <a:lnTo>
                    <a:pt x="4807" y="66089"/>
                  </a:lnTo>
                  <a:lnTo>
                    <a:pt x="4256" y="64969"/>
                  </a:lnTo>
                  <a:lnTo>
                    <a:pt x="3738" y="63806"/>
                  </a:lnTo>
                  <a:lnTo>
                    <a:pt x="3252" y="62600"/>
                  </a:lnTo>
                  <a:lnTo>
                    <a:pt x="2799" y="61352"/>
                  </a:lnTo>
                  <a:lnTo>
                    <a:pt x="2379" y="60062"/>
                  </a:lnTo>
                  <a:lnTo>
                    <a:pt x="1991" y="58729"/>
                  </a:lnTo>
                  <a:lnTo>
                    <a:pt x="1637" y="57353"/>
                  </a:lnTo>
                  <a:lnTo>
                    <a:pt x="1326" y="55926"/>
                  </a:lnTo>
                  <a:lnTo>
                    <a:pt x="1047" y="54461"/>
                  </a:lnTo>
                  <a:lnTo>
                    <a:pt x="802" y="52957"/>
                  </a:lnTo>
                  <a:lnTo>
                    <a:pt x="589" y="51416"/>
                  </a:lnTo>
                  <a:lnTo>
                    <a:pt x="409" y="49836"/>
                  </a:lnTo>
                  <a:lnTo>
                    <a:pt x="261" y="48218"/>
                  </a:lnTo>
                  <a:lnTo>
                    <a:pt x="147" y="46562"/>
                  </a:lnTo>
                  <a:lnTo>
                    <a:pt x="65" y="44867"/>
                  </a:lnTo>
                  <a:lnTo>
                    <a:pt x="16" y="43135"/>
                  </a:lnTo>
                  <a:lnTo>
                    <a:pt x="0" y="41364"/>
                  </a:lnTo>
                  <a:lnTo>
                    <a:pt x="18" y="39337"/>
                  </a:lnTo>
                  <a:lnTo>
                    <a:pt x="74" y="37361"/>
                  </a:lnTo>
                  <a:lnTo>
                    <a:pt x="166" y="35434"/>
                  </a:lnTo>
                  <a:lnTo>
                    <a:pt x="296" y="33558"/>
                  </a:lnTo>
                  <a:lnTo>
                    <a:pt x="463" y="31732"/>
                  </a:lnTo>
                  <a:lnTo>
                    <a:pt x="667" y="29956"/>
                  </a:lnTo>
                  <a:lnTo>
                    <a:pt x="909" y="28231"/>
                  </a:lnTo>
                  <a:lnTo>
                    <a:pt x="1187" y="26556"/>
                  </a:lnTo>
                  <a:lnTo>
                    <a:pt x="1502" y="24930"/>
                  </a:lnTo>
                  <a:lnTo>
                    <a:pt x="1855" y="23356"/>
                  </a:lnTo>
                  <a:lnTo>
                    <a:pt x="2253" y="21831"/>
                  </a:lnTo>
                  <a:lnTo>
                    <a:pt x="2684" y="20359"/>
                  </a:lnTo>
                  <a:lnTo>
                    <a:pt x="3148" y="18937"/>
                  </a:lnTo>
                  <a:lnTo>
                    <a:pt x="3645" y="17567"/>
                  </a:lnTo>
                  <a:lnTo>
                    <a:pt x="4174" y="16248"/>
                  </a:lnTo>
                  <a:lnTo>
                    <a:pt x="4736" y="14980"/>
                  </a:lnTo>
                  <a:lnTo>
                    <a:pt x="5331" y="13764"/>
                  </a:lnTo>
                  <a:lnTo>
                    <a:pt x="5959" y="12599"/>
                  </a:lnTo>
                  <a:lnTo>
                    <a:pt x="6619" y="11485"/>
                  </a:lnTo>
                  <a:lnTo>
                    <a:pt x="7312" y="10422"/>
                  </a:lnTo>
                  <a:lnTo>
                    <a:pt x="8037" y="9411"/>
                  </a:lnTo>
                  <a:lnTo>
                    <a:pt x="8792" y="8451"/>
                  </a:lnTo>
                  <a:lnTo>
                    <a:pt x="9578" y="7543"/>
                  </a:lnTo>
                  <a:lnTo>
                    <a:pt x="10394" y="6685"/>
                  </a:lnTo>
                  <a:lnTo>
                    <a:pt x="11241" y="5879"/>
                  </a:lnTo>
                  <a:lnTo>
                    <a:pt x="12118" y="5125"/>
                  </a:lnTo>
                  <a:lnTo>
                    <a:pt x="13027" y="4421"/>
                  </a:lnTo>
                  <a:lnTo>
                    <a:pt x="13965" y="3769"/>
                  </a:lnTo>
                  <a:lnTo>
                    <a:pt x="14934" y="3168"/>
                  </a:lnTo>
                  <a:lnTo>
                    <a:pt x="15934" y="2619"/>
                  </a:lnTo>
                  <a:lnTo>
                    <a:pt x="16973" y="2121"/>
                  </a:lnTo>
                  <a:lnTo>
                    <a:pt x="18038" y="1676"/>
                  </a:lnTo>
                  <a:lnTo>
                    <a:pt x="19130" y="1283"/>
                  </a:lnTo>
                  <a:lnTo>
                    <a:pt x="20247" y="942"/>
                  </a:lnTo>
                  <a:lnTo>
                    <a:pt x="21391" y="654"/>
                  </a:lnTo>
                  <a:lnTo>
                    <a:pt x="22561" y="419"/>
                  </a:lnTo>
                  <a:lnTo>
                    <a:pt x="23757" y="235"/>
                  </a:lnTo>
                  <a:lnTo>
                    <a:pt x="24980" y="104"/>
                  </a:lnTo>
                  <a:lnTo>
                    <a:pt x="26228" y="26"/>
                  </a:lnTo>
                  <a:lnTo>
                    <a:pt x="27503" y="0"/>
                  </a:lnTo>
                  <a:lnTo>
                    <a:pt x="28284" y="8"/>
                  </a:lnTo>
                  <a:lnTo>
                    <a:pt x="29055" y="32"/>
                  </a:lnTo>
                  <a:lnTo>
                    <a:pt x="29816" y="73"/>
                  </a:lnTo>
                  <a:lnTo>
                    <a:pt x="30568" y="130"/>
                  </a:lnTo>
                  <a:lnTo>
                    <a:pt x="31309" y="204"/>
                  </a:lnTo>
                  <a:lnTo>
                    <a:pt x="32041" y="294"/>
                  </a:lnTo>
                  <a:lnTo>
                    <a:pt x="32763" y="401"/>
                  </a:lnTo>
                  <a:lnTo>
                    <a:pt x="33475" y="523"/>
                  </a:lnTo>
                  <a:lnTo>
                    <a:pt x="34177" y="663"/>
                  </a:lnTo>
                  <a:lnTo>
                    <a:pt x="34870" y="818"/>
                  </a:lnTo>
                  <a:lnTo>
                    <a:pt x="35551" y="992"/>
                  </a:lnTo>
                  <a:lnTo>
                    <a:pt x="36219" y="1187"/>
                  </a:lnTo>
                  <a:lnTo>
                    <a:pt x="36874" y="1403"/>
                  </a:lnTo>
                  <a:lnTo>
                    <a:pt x="37515" y="1639"/>
                  </a:lnTo>
                  <a:lnTo>
                    <a:pt x="38144" y="1896"/>
                  </a:lnTo>
                  <a:lnTo>
                    <a:pt x="38760" y="2174"/>
                  </a:lnTo>
                  <a:lnTo>
                    <a:pt x="39362" y="2472"/>
                  </a:lnTo>
                  <a:lnTo>
                    <a:pt x="39952" y="2791"/>
                  </a:lnTo>
                  <a:lnTo>
                    <a:pt x="40528" y="3131"/>
                  </a:lnTo>
                  <a:lnTo>
                    <a:pt x="41091" y="3492"/>
                  </a:lnTo>
                  <a:lnTo>
                    <a:pt x="41651" y="3864"/>
                  </a:lnTo>
                  <a:lnTo>
                    <a:pt x="42198" y="4260"/>
                  </a:lnTo>
                  <a:lnTo>
                    <a:pt x="42730" y="4681"/>
                  </a:lnTo>
                  <a:lnTo>
                    <a:pt x="43248" y="5125"/>
                  </a:lnTo>
                  <a:lnTo>
                    <a:pt x="43751" y="5593"/>
                  </a:lnTo>
                  <a:lnTo>
                    <a:pt x="44241" y="6085"/>
                  </a:lnTo>
                  <a:lnTo>
                    <a:pt x="44716" y="6601"/>
                  </a:lnTo>
                  <a:lnTo>
                    <a:pt x="45177" y="7142"/>
                  </a:lnTo>
                  <a:lnTo>
                    <a:pt x="45624" y="7706"/>
                  </a:lnTo>
                  <a:lnTo>
                    <a:pt x="46057" y="8294"/>
                  </a:lnTo>
                  <a:lnTo>
                    <a:pt x="46474" y="8908"/>
                  </a:lnTo>
                  <a:lnTo>
                    <a:pt x="46873" y="9549"/>
                  </a:lnTo>
                  <a:lnTo>
                    <a:pt x="47255" y="10218"/>
                  </a:lnTo>
                  <a:lnTo>
                    <a:pt x="47620" y="10914"/>
                  </a:lnTo>
                  <a:lnTo>
                    <a:pt x="47967" y="11637"/>
                  </a:lnTo>
                  <a:lnTo>
                    <a:pt x="48296" y="12387"/>
                  </a:lnTo>
                  <a:lnTo>
                    <a:pt x="48609" y="13165"/>
                  </a:lnTo>
                  <a:lnTo>
                    <a:pt x="48903" y="13969"/>
                  </a:lnTo>
                  <a:lnTo>
                    <a:pt x="49180" y="14802"/>
                  </a:lnTo>
                  <a:lnTo>
                    <a:pt x="49440" y="15661"/>
                  </a:lnTo>
                  <a:lnTo>
                    <a:pt x="40054" y="17353"/>
                  </a:lnTo>
                  <a:lnTo>
                    <a:pt x="39730" y="16388"/>
                  </a:lnTo>
                  <a:lnTo>
                    <a:pt x="39369" y="15478"/>
                  </a:lnTo>
                  <a:lnTo>
                    <a:pt x="38970" y="14624"/>
                  </a:lnTo>
                  <a:lnTo>
                    <a:pt x="38535" y="13825"/>
                  </a:lnTo>
                  <a:lnTo>
                    <a:pt x="38062" y="13083"/>
                  </a:lnTo>
                  <a:lnTo>
                    <a:pt x="37553" y="12396"/>
                  </a:lnTo>
                  <a:lnTo>
                    <a:pt x="37006" y="11764"/>
                  </a:lnTo>
                  <a:lnTo>
                    <a:pt x="36422" y="11189"/>
                  </a:lnTo>
                  <a:lnTo>
                    <a:pt x="35801" y="10669"/>
                  </a:lnTo>
                  <a:lnTo>
                    <a:pt x="35143" y="10204"/>
                  </a:lnTo>
                  <a:lnTo>
                    <a:pt x="34466" y="9779"/>
                  </a:lnTo>
                  <a:lnTo>
                    <a:pt x="33768" y="9399"/>
                  </a:lnTo>
                  <a:lnTo>
                    <a:pt x="33047" y="9063"/>
                  </a:lnTo>
                  <a:lnTo>
                    <a:pt x="32305" y="8772"/>
                  </a:lnTo>
                  <a:lnTo>
                    <a:pt x="31541" y="8526"/>
                  </a:lnTo>
                  <a:lnTo>
                    <a:pt x="30755" y="8325"/>
                  </a:lnTo>
                  <a:lnTo>
                    <a:pt x="29948" y="8168"/>
                  </a:lnTo>
                  <a:lnTo>
                    <a:pt x="29118" y="8056"/>
                  </a:lnTo>
                  <a:lnTo>
                    <a:pt x="28267" y="7989"/>
                  </a:lnTo>
                  <a:lnTo>
                    <a:pt x="27394" y="7967"/>
                  </a:lnTo>
                  <a:lnTo>
                    <a:pt x="26594" y="7986"/>
                  </a:lnTo>
                  <a:lnTo>
                    <a:pt x="25809" y="8043"/>
                  </a:lnTo>
                  <a:lnTo>
                    <a:pt x="25040" y="8139"/>
                  </a:lnTo>
                  <a:lnTo>
                    <a:pt x="24285" y="8272"/>
                  </a:lnTo>
                  <a:lnTo>
                    <a:pt x="23547" y="8444"/>
                  </a:lnTo>
                  <a:lnTo>
                    <a:pt x="22823" y="8654"/>
                  </a:lnTo>
                  <a:lnTo>
                    <a:pt x="22115" y="8903"/>
                  </a:lnTo>
                  <a:lnTo>
                    <a:pt x="21422" y="9189"/>
                  </a:lnTo>
                  <a:lnTo>
                    <a:pt x="20744" y="9514"/>
                  </a:lnTo>
                  <a:lnTo>
                    <a:pt x="20081" y="9877"/>
                  </a:lnTo>
                  <a:lnTo>
                    <a:pt x="19436" y="10278"/>
                  </a:lnTo>
                  <a:lnTo>
                    <a:pt x="18811" y="10717"/>
                  </a:lnTo>
                  <a:lnTo>
                    <a:pt x="18205" y="11195"/>
                  </a:lnTo>
                  <a:lnTo>
                    <a:pt x="17619" y="11710"/>
                  </a:lnTo>
                  <a:lnTo>
                    <a:pt x="17053" y="12264"/>
                  </a:lnTo>
                  <a:lnTo>
                    <a:pt x="16506" y="12856"/>
                  </a:lnTo>
                  <a:lnTo>
                    <a:pt x="15979" y="13487"/>
                  </a:lnTo>
                  <a:lnTo>
                    <a:pt x="15471" y="14155"/>
                  </a:lnTo>
                  <a:lnTo>
                    <a:pt x="14983" y="14862"/>
                  </a:lnTo>
                  <a:lnTo>
                    <a:pt x="14515" y="15607"/>
                  </a:lnTo>
                  <a:lnTo>
                    <a:pt x="14067" y="16379"/>
                  </a:lnTo>
                  <a:lnTo>
                    <a:pt x="13640" y="17191"/>
                  </a:lnTo>
                  <a:lnTo>
                    <a:pt x="13233" y="18043"/>
                  </a:lnTo>
                  <a:lnTo>
                    <a:pt x="12848" y="18933"/>
                  </a:lnTo>
                  <a:lnTo>
                    <a:pt x="12482" y="19863"/>
                  </a:lnTo>
                  <a:lnTo>
                    <a:pt x="12138" y="20832"/>
                  </a:lnTo>
                  <a:lnTo>
                    <a:pt x="11815" y="21841"/>
                  </a:lnTo>
                  <a:lnTo>
                    <a:pt x="11512" y="22888"/>
                  </a:lnTo>
                  <a:lnTo>
                    <a:pt x="11230" y="23976"/>
                  </a:lnTo>
                  <a:lnTo>
                    <a:pt x="10968" y="25102"/>
                  </a:lnTo>
                  <a:lnTo>
                    <a:pt x="10740" y="26267"/>
                  </a:lnTo>
                  <a:lnTo>
                    <a:pt x="10536" y="27470"/>
                  </a:lnTo>
                  <a:lnTo>
                    <a:pt x="10356" y="28712"/>
                  </a:lnTo>
                  <a:lnTo>
                    <a:pt x="10200" y="29991"/>
                  </a:lnTo>
                  <a:lnTo>
                    <a:pt x="10068" y="31309"/>
                  </a:lnTo>
                  <a:lnTo>
                    <a:pt x="9960" y="32665"/>
                  </a:lnTo>
                  <a:lnTo>
                    <a:pt x="9876" y="34060"/>
                  </a:lnTo>
                  <a:lnTo>
                    <a:pt x="9816" y="35492"/>
                  </a:lnTo>
                  <a:lnTo>
                    <a:pt x="9780" y="36963"/>
                  </a:lnTo>
                  <a:lnTo>
                    <a:pt x="9768" y="38472"/>
                  </a:lnTo>
                  <a:lnTo>
                    <a:pt x="10324" y="37502"/>
                  </a:lnTo>
                  <a:lnTo>
                    <a:pt x="10924" y="36581"/>
                  </a:lnTo>
                  <a:lnTo>
                    <a:pt x="11568" y="35708"/>
                  </a:lnTo>
                  <a:lnTo>
                    <a:pt x="12256" y="34883"/>
                  </a:lnTo>
                  <a:lnTo>
                    <a:pt x="12987" y="34106"/>
                  </a:lnTo>
                  <a:lnTo>
                    <a:pt x="13762" y="33377"/>
                  </a:lnTo>
                  <a:lnTo>
                    <a:pt x="14581" y="32696"/>
                  </a:lnTo>
                  <a:lnTo>
                    <a:pt x="15443" y="32063"/>
                  </a:lnTo>
                  <a:lnTo>
                    <a:pt x="16349" y="31478"/>
                  </a:lnTo>
                  <a:lnTo>
                    <a:pt x="17298" y="30941"/>
                  </a:lnTo>
                  <a:lnTo>
                    <a:pt x="18284" y="30443"/>
                  </a:lnTo>
                  <a:lnTo>
                    <a:pt x="19298" y="29998"/>
                  </a:lnTo>
                  <a:lnTo>
                    <a:pt x="20340" y="29605"/>
                  </a:lnTo>
                  <a:lnTo>
                    <a:pt x="21411" y="29264"/>
                  </a:lnTo>
                  <a:lnTo>
                    <a:pt x="22510" y="28976"/>
                  </a:lnTo>
                  <a:lnTo>
                    <a:pt x="23637" y="28741"/>
                  </a:lnTo>
                  <a:lnTo>
                    <a:pt x="24793" y="28557"/>
                  </a:lnTo>
                  <a:lnTo>
                    <a:pt x="25977" y="28426"/>
                  </a:lnTo>
                  <a:lnTo>
                    <a:pt x="27190" y="28348"/>
                  </a:lnTo>
                  <a:lnTo>
                    <a:pt x="28431" y="28321"/>
                  </a:lnTo>
                  <a:lnTo>
                    <a:pt x="29469" y="28338"/>
                  </a:lnTo>
                  <a:lnTo>
                    <a:pt x="30487" y="28389"/>
                  </a:lnTo>
                  <a:lnTo>
                    <a:pt x="31485" y="28474"/>
                  </a:lnTo>
                  <a:lnTo>
                    <a:pt x="32464" y="28592"/>
                  </a:lnTo>
                  <a:lnTo>
                    <a:pt x="33424" y="28744"/>
                  </a:lnTo>
                  <a:lnTo>
                    <a:pt x="34364" y="28930"/>
                  </a:lnTo>
                  <a:lnTo>
                    <a:pt x="35284" y="29150"/>
                  </a:lnTo>
                  <a:lnTo>
                    <a:pt x="36184" y="29404"/>
                  </a:lnTo>
                  <a:lnTo>
                    <a:pt x="37065" y="29692"/>
                  </a:lnTo>
                  <a:lnTo>
                    <a:pt x="37926" y="30013"/>
                  </a:lnTo>
                  <a:lnTo>
                    <a:pt x="38765" y="30367"/>
                  </a:lnTo>
                  <a:lnTo>
                    <a:pt x="39578" y="30751"/>
                  </a:lnTo>
                  <a:lnTo>
                    <a:pt x="40367" y="31166"/>
                  </a:lnTo>
                  <a:lnTo>
                    <a:pt x="41130" y="31611"/>
                  </a:lnTo>
                  <a:lnTo>
                    <a:pt x="41869" y="32087"/>
                  </a:lnTo>
                  <a:lnTo>
                    <a:pt x="42582" y="32593"/>
                  </a:lnTo>
                  <a:lnTo>
                    <a:pt x="43270" y="33130"/>
                  </a:lnTo>
                  <a:lnTo>
                    <a:pt x="43933" y="33698"/>
                  </a:lnTo>
                  <a:lnTo>
                    <a:pt x="44571" y="34296"/>
                  </a:lnTo>
                  <a:lnTo>
                    <a:pt x="45184" y="34925"/>
                  </a:lnTo>
                  <a:lnTo>
                    <a:pt x="45781" y="35572"/>
                  </a:lnTo>
                  <a:lnTo>
                    <a:pt x="46349" y="36247"/>
                  </a:lnTo>
                  <a:lnTo>
                    <a:pt x="46890" y="36951"/>
                  </a:lnTo>
                  <a:lnTo>
                    <a:pt x="47401" y="37684"/>
                  </a:lnTo>
                  <a:lnTo>
                    <a:pt x="47885" y="38444"/>
                  </a:lnTo>
                  <a:lnTo>
                    <a:pt x="48340" y="39233"/>
                  </a:lnTo>
                  <a:lnTo>
                    <a:pt x="48767" y="40051"/>
                  </a:lnTo>
                  <a:lnTo>
                    <a:pt x="49165" y="40897"/>
                  </a:lnTo>
                  <a:lnTo>
                    <a:pt x="49535" y="41771"/>
                  </a:lnTo>
                  <a:lnTo>
                    <a:pt x="49877" y="42673"/>
                  </a:lnTo>
                  <a:lnTo>
                    <a:pt x="50198" y="43591"/>
                  </a:lnTo>
                  <a:lnTo>
                    <a:pt x="50486" y="44531"/>
                  </a:lnTo>
                  <a:lnTo>
                    <a:pt x="50740" y="45494"/>
                  </a:lnTo>
                  <a:lnTo>
                    <a:pt x="50959" y="46480"/>
                  </a:lnTo>
                  <a:lnTo>
                    <a:pt x="51146" y="47489"/>
                  </a:lnTo>
                  <a:lnTo>
                    <a:pt x="51298" y="48521"/>
                  </a:lnTo>
                  <a:lnTo>
                    <a:pt x="51416" y="49576"/>
                  </a:lnTo>
                  <a:lnTo>
                    <a:pt x="51501" y="50654"/>
                  </a:lnTo>
                  <a:lnTo>
                    <a:pt x="51552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1999548" y="1939306"/>
              <a:ext cx="30832" cy="35306"/>
            </a:xfrm>
            <a:custGeom>
              <a:avLst/>
              <a:pathLst>
                <a:path w="30832" h="35306">
                  <a:moveTo>
                    <a:pt x="30832" y="17407"/>
                  </a:moveTo>
                  <a:lnTo>
                    <a:pt x="30822" y="16618"/>
                  </a:lnTo>
                  <a:lnTo>
                    <a:pt x="30792" y="15845"/>
                  </a:lnTo>
                  <a:lnTo>
                    <a:pt x="30743" y="15086"/>
                  </a:lnTo>
                  <a:lnTo>
                    <a:pt x="30675" y="14343"/>
                  </a:lnTo>
                  <a:lnTo>
                    <a:pt x="30586" y="13615"/>
                  </a:lnTo>
                  <a:lnTo>
                    <a:pt x="30478" y="12902"/>
                  </a:lnTo>
                  <a:lnTo>
                    <a:pt x="30350" y="12205"/>
                  </a:lnTo>
                  <a:lnTo>
                    <a:pt x="30203" y="11523"/>
                  </a:lnTo>
                  <a:lnTo>
                    <a:pt x="30036" y="10856"/>
                  </a:lnTo>
                  <a:lnTo>
                    <a:pt x="29849" y="10204"/>
                  </a:lnTo>
                  <a:lnTo>
                    <a:pt x="29643" y="9570"/>
                  </a:lnTo>
                  <a:lnTo>
                    <a:pt x="29417" y="8956"/>
                  </a:lnTo>
                  <a:lnTo>
                    <a:pt x="29172" y="8361"/>
                  </a:lnTo>
                  <a:lnTo>
                    <a:pt x="28906" y="7786"/>
                  </a:lnTo>
                  <a:lnTo>
                    <a:pt x="28622" y="7230"/>
                  </a:lnTo>
                  <a:lnTo>
                    <a:pt x="28317" y="6694"/>
                  </a:lnTo>
                  <a:lnTo>
                    <a:pt x="27993" y="6178"/>
                  </a:lnTo>
                  <a:lnTo>
                    <a:pt x="27649" y="5681"/>
                  </a:lnTo>
                  <a:lnTo>
                    <a:pt x="27286" y="5204"/>
                  </a:lnTo>
                  <a:lnTo>
                    <a:pt x="26903" y="4747"/>
                  </a:lnTo>
                  <a:lnTo>
                    <a:pt x="26500" y="4300"/>
                  </a:lnTo>
                  <a:lnTo>
                    <a:pt x="26080" y="3874"/>
                  </a:lnTo>
                  <a:lnTo>
                    <a:pt x="25640" y="3470"/>
                  </a:lnTo>
                  <a:lnTo>
                    <a:pt x="25183" y="3088"/>
                  </a:lnTo>
                  <a:lnTo>
                    <a:pt x="24706" y="2728"/>
                  </a:lnTo>
                  <a:lnTo>
                    <a:pt x="24211" y="2390"/>
                  </a:lnTo>
                  <a:lnTo>
                    <a:pt x="23698" y="2073"/>
                  </a:lnTo>
                  <a:lnTo>
                    <a:pt x="23166" y="1778"/>
                  </a:lnTo>
                  <a:lnTo>
                    <a:pt x="22615" y="1506"/>
                  </a:lnTo>
                  <a:lnTo>
                    <a:pt x="22046" y="1255"/>
                  </a:lnTo>
                  <a:lnTo>
                    <a:pt x="21458" y="1016"/>
                  </a:lnTo>
                  <a:lnTo>
                    <a:pt x="20852" y="803"/>
                  </a:lnTo>
                  <a:lnTo>
                    <a:pt x="20227" y="615"/>
                  </a:lnTo>
                  <a:lnTo>
                    <a:pt x="19584" y="451"/>
                  </a:lnTo>
                  <a:lnTo>
                    <a:pt x="18922" y="313"/>
                  </a:lnTo>
                  <a:lnTo>
                    <a:pt x="18241" y="200"/>
                  </a:lnTo>
                  <a:lnTo>
                    <a:pt x="17542" y="112"/>
                  </a:lnTo>
                  <a:lnTo>
                    <a:pt x="16825" y="50"/>
                  </a:lnTo>
                  <a:lnTo>
                    <a:pt x="16088" y="12"/>
                  </a:lnTo>
                  <a:lnTo>
                    <a:pt x="15334" y="0"/>
                  </a:lnTo>
                  <a:lnTo>
                    <a:pt x="14798" y="8"/>
                  </a:lnTo>
                  <a:lnTo>
                    <a:pt x="14262" y="32"/>
                  </a:lnTo>
                  <a:lnTo>
                    <a:pt x="13724" y="73"/>
                  </a:lnTo>
                  <a:lnTo>
                    <a:pt x="13186" y="130"/>
                  </a:lnTo>
                  <a:lnTo>
                    <a:pt x="12646" y="204"/>
                  </a:lnTo>
                  <a:lnTo>
                    <a:pt x="12105" y="294"/>
                  </a:lnTo>
                  <a:lnTo>
                    <a:pt x="11563" y="401"/>
                  </a:lnTo>
                  <a:lnTo>
                    <a:pt x="11021" y="523"/>
                  </a:lnTo>
                  <a:lnTo>
                    <a:pt x="10476" y="663"/>
                  </a:lnTo>
                  <a:lnTo>
                    <a:pt x="9931" y="818"/>
                  </a:lnTo>
                  <a:lnTo>
                    <a:pt x="9391" y="981"/>
                  </a:lnTo>
                  <a:lnTo>
                    <a:pt x="8860" y="1165"/>
                  </a:lnTo>
                  <a:lnTo>
                    <a:pt x="8338" y="1370"/>
                  </a:lnTo>
                  <a:lnTo>
                    <a:pt x="7827" y="1595"/>
                  </a:lnTo>
                  <a:lnTo>
                    <a:pt x="7326" y="1841"/>
                  </a:lnTo>
                  <a:lnTo>
                    <a:pt x="6834" y="2108"/>
                  </a:lnTo>
                  <a:lnTo>
                    <a:pt x="6352" y="2396"/>
                  </a:lnTo>
                  <a:lnTo>
                    <a:pt x="5880" y="2704"/>
                  </a:lnTo>
                  <a:lnTo>
                    <a:pt x="5418" y="3033"/>
                  </a:lnTo>
                  <a:lnTo>
                    <a:pt x="4965" y="3383"/>
                  </a:lnTo>
                  <a:lnTo>
                    <a:pt x="4536" y="3744"/>
                  </a:lnTo>
                  <a:lnTo>
                    <a:pt x="4123" y="4127"/>
                  </a:lnTo>
                  <a:lnTo>
                    <a:pt x="3724" y="4534"/>
                  </a:lnTo>
                  <a:lnTo>
                    <a:pt x="3341" y="4963"/>
                  </a:lnTo>
                  <a:lnTo>
                    <a:pt x="2974" y="5416"/>
                  </a:lnTo>
                  <a:lnTo>
                    <a:pt x="2621" y="5891"/>
                  </a:lnTo>
                  <a:lnTo>
                    <a:pt x="2284" y="6389"/>
                  </a:lnTo>
                  <a:lnTo>
                    <a:pt x="1962" y="6910"/>
                  </a:lnTo>
                  <a:lnTo>
                    <a:pt x="1655" y="7454"/>
                  </a:lnTo>
                  <a:lnTo>
                    <a:pt x="1364" y="8021"/>
                  </a:lnTo>
                  <a:lnTo>
                    <a:pt x="1105" y="8612"/>
                  </a:lnTo>
                  <a:lnTo>
                    <a:pt x="873" y="9228"/>
                  </a:lnTo>
                  <a:lnTo>
                    <a:pt x="668" y="9870"/>
                  </a:lnTo>
                  <a:lnTo>
                    <a:pt x="491" y="10536"/>
                  </a:lnTo>
                  <a:lnTo>
                    <a:pt x="341" y="11227"/>
                  </a:lnTo>
                  <a:lnTo>
                    <a:pt x="218" y="11944"/>
                  </a:lnTo>
                  <a:lnTo>
                    <a:pt x="122" y="12685"/>
                  </a:lnTo>
                  <a:lnTo>
                    <a:pt x="54" y="13452"/>
                  </a:lnTo>
                  <a:lnTo>
                    <a:pt x="13" y="14244"/>
                  </a:lnTo>
                  <a:lnTo>
                    <a:pt x="0" y="15061"/>
                  </a:lnTo>
                  <a:lnTo>
                    <a:pt x="10" y="15907"/>
                  </a:lnTo>
                  <a:lnTo>
                    <a:pt x="43" y="16742"/>
                  </a:lnTo>
                  <a:lnTo>
                    <a:pt x="98" y="17566"/>
                  </a:lnTo>
                  <a:lnTo>
                    <a:pt x="174" y="18379"/>
                  </a:lnTo>
                  <a:lnTo>
                    <a:pt x="272" y="19181"/>
                  </a:lnTo>
                  <a:lnTo>
                    <a:pt x="392" y="19972"/>
                  </a:lnTo>
                  <a:lnTo>
                    <a:pt x="534" y="20753"/>
                  </a:lnTo>
                  <a:lnTo>
                    <a:pt x="698" y="21522"/>
                  </a:lnTo>
                  <a:lnTo>
                    <a:pt x="884" y="22281"/>
                  </a:lnTo>
                  <a:lnTo>
                    <a:pt x="1091" y="23028"/>
                  </a:lnTo>
                  <a:lnTo>
                    <a:pt x="1318" y="23750"/>
                  </a:lnTo>
                  <a:lnTo>
                    <a:pt x="1565" y="24454"/>
                  </a:lnTo>
                  <a:lnTo>
                    <a:pt x="1829" y="25138"/>
                  </a:lnTo>
                  <a:lnTo>
                    <a:pt x="2112" y="25805"/>
                  </a:lnTo>
                  <a:lnTo>
                    <a:pt x="2414" y="26452"/>
                  </a:lnTo>
                  <a:lnTo>
                    <a:pt x="2735" y="27082"/>
                  </a:lnTo>
                  <a:lnTo>
                    <a:pt x="3073" y="27692"/>
                  </a:lnTo>
                  <a:lnTo>
                    <a:pt x="3431" y="28284"/>
                  </a:lnTo>
                  <a:lnTo>
                    <a:pt x="3807" y="28858"/>
                  </a:lnTo>
                  <a:lnTo>
                    <a:pt x="4201" y="29413"/>
                  </a:lnTo>
                  <a:lnTo>
                    <a:pt x="4624" y="29947"/>
                  </a:lnTo>
                  <a:lnTo>
                    <a:pt x="5064" y="30458"/>
                  </a:lnTo>
                  <a:lnTo>
                    <a:pt x="5519" y="30947"/>
                  </a:lnTo>
                  <a:lnTo>
                    <a:pt x="5991" y="31412"/>
                  </a:lnTo>
                  <a:lnTo>
                    <a:pt x="6480" y="31855"/>
                  </a:lnTo>
                  <a:lnTo>
                    <a:pt x="6985" y="32275"/>
                  </a:lnTo>
                  <a:lnTo>
                    <a:pt x="7506" y="32671"/>
                  </a:lnTo>
                  <a:lnTo>
                    <a:pt x="8043" y="33045"/>
                  </a:lnTo>
                  <a:lnTo>
                    <a:pt x="8597" y="33396"/>
                  </a:lnTo>
                  <a:lnTo>
                    <a:pt x="9167" y="33724"/>
                  </a:lnTo>
                  <a:lnTo>
                    <a:pt x="9753" y="34025"/>
                  </a:lnTo>
                  <a:lnTo>
                    <a:pt x="10353" y="34294"/>
                  </a:lnTo>
                  <a:lnTo>
                    <a:pt x="10966" y="34531"/>
                  </a:lnTo>
                  <a:lnTo>
                    <a:pt x="11595" y="34737"/>
                  </a:lnTo>
                  <a:lnTo>
                    <a:pt x="12237" y="34911"/>
                  </a:lnTo>
                  <a:lnTo>
                    <a:pt x="12893" y="35053"/>
                  </a:lnTo>
                  <a:lnTo>
                    <a:pt x="13564" y="35164"/>
                  </a:lnTo>
                  <a:lnTo>
                    <a:pt x="14249" y="35243"/>
                  </a:lnTo>
                  <a:lnTo>
                    <a:pt x="14948" y="35291"/>
                  </a:lnTo>
                  <a:lnTo>
                    <a:pt x="15661" y="35306"/>
                  </a:lnTo>
                  <a:lnTo>
                    <a:pt x="16363" y="35294"/>
                  </a:lnTo>
                  <a:lnTo>
                    <a:pt x="17049" y="35258"/>
                  </a:lnTo>
                  <a:lnTo>
                    <a:pt x="17721" y="35198"/>
                  </a:lnTo>
                  <a:lnTo>
                    <a:pt x="18377" y="35114"/>
                  </a:lnTo>
                  <a:lnTo>
                    <a:pt x="19017" y="35006"/>
                  </a:lnTo>
                  <a:lnTo>
                    <a:pt x="19643" y="34874"/>
                  </a:lnTo>
                  <a:lnTo>
                    <a:pt x="20253" y="34718"/>
                  </a:lnTo>
                  <a:lnTo>
                    <a:pt x="20848" y="34538"/>
                  </a:lnTo>
                  <a:lnTo>
                    <a:pt x="21427" y="34334"/>
                  </a:lnTo>
                  <a:lnTo>
                    <a:pt x="21991" y="34106"/>
                  </a:lnTo>
                  <a:lnTo>
                    <a:pt x="22550" y="33845"/>
                  </a:lnTo>
                  <a:lnTo>
                    <a:pt x="23091" y="33562"/>
                  </a:lnTo>
                  <a:lnTo>
                    <a:pt x="23615" y="33260"/>
                  </a:lnTo>
                  <a:lnTo>
                    <a:pt x="24122" y="32936"/>
                  </a:lnTo>
                  <a:lnTo>
                    <a:pt x="24611" y="32592"/>
                  </a:lnTo>
                  <a:lnTo>
                    <a:pt x="25082" y="32227"/>
                  </a:lnTo>
                  <a:lnTo>
                    <a:pt x="25536" y="31841"/>
                  </a:lnTo>
                  <a:lnTo>
                    <a:pt x="25973" y="31434"/>
                  </a:lnTo>
                  <a:lnTo>
                    <a:pt x="26392" y="31007"/>
                  </a:lnTo>
                  <a:lnTo>
                    <a:pt x="26794" y="30559"/>
                  </a:lnTo>
                  <a:lnTo>
                    <a:pt x="27177" y="30080"/>
                  </a:lnTo>
                  <a:lnTo>
                    <a:pt x="27542" y="29581"/>
                  </a:lnTo>
                  <a:lnTo>
                    <a:pt x="27889" y="29063"/>
                  </a:lnTo>
                  <a:lnTo>
                    <a:pt x="28217" y="28524"/>
                  </a:lnTo>
                  <a:lnTo>
                    <a:pt x="28526" y="27967"/>
                  </a:lnTo>
                  <a:lnTo>
                    <a:pt x="28817" y="27389"/>
                  </a:lnTo>
                  <a:lnTo>
                    <a:pt x="29089" y="26792"/>
                  </a:lnTo>
                  <a:lnTo>
                    <a:pt x="29343" y="26176"/>
                  </a:lnTo>
                  <a:lnTo>
                    <a:pt x="29578" y="25539"/>
                  </a:lnTo>
                  <a:lnTo>
                    <a:pt x="29795" y="24884"/>
                  </a:lnTo>
                  <a:lnTo>
                    <a:pt x="29992" y="24210"/>
                  </a:lnTo>
                  <a:lnTo>
                    <a:pt x="30168" y="23519"/>
                  </a:lnTo>
                  <a:lnTo>
                    <a:pt x="30324" y="22813"/>
                  </a:lnTo>
                  <a:lnTo>
                    <a:pt x="30458" y="22090"/>
                  </a:lnTo>
                  <a:lnTo>
                    <a:pt x="30573" y="21350"/>
                  </a:lnTo>
                  <a:lnTo>
                    <a:pt x="30666" y="20594"/>
                  </a:lnTo>
                  <a:lnTo>
                    <a:pt x="30738" y="19822"/>
                  </a:lnTo>
                  <a:lnTo>
                    <a:pt x="30790" y="19034"/>
                  </a:lnTo>
                  <a:lnTo>
                    <a:pt x="30821" y="182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2049644" y="19033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2059576" y="191136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2111799" y="1903399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2121731" y="1911366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l982"/>
            <p:cNvSpPr/>
            <p:nvPr/>
          </p:nvSpPr>
          <p:spPr>
            <a:xfrm>
              <a:off x="2197425" y="2705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2197425" y="24515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2197425" y="2197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2197425" y="1942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2111799" y="389423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2121731" y="390219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1987597" y="3703400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2049644" y="37022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2059576" y="371022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2111799" y="3702254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2121731" y="3710221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1929480" y="3511424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1987488" y="351027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1997420" y="351824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2049644" y="351027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2059576" y="351824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2111799" y="351027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2121731" y="351824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1929480" y="3319447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1987597" y="3319447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2049644" y="33183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2059576" y="332626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2111799" y="3318301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2121731" y="3326269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1926588" y="3126325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1987488" y="312632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1997420" y="313429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2049644" y="312632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2059576" y="313429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2111799" y="3126325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2121731" y="3134292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l1013"/>
            <p:cNvSpPr/>
            <p:nvPr/>
          </p:nvSpPr>
          <p:spPr>
            <a:xfrm>
              <a:off x="2197425" y="3933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4"/>
            <p:cNvSpPr/>
            <p:nvPr/>
          </p:nvSpPr>
          <p:spPr>
            <a:xfrm>
              <a:off x="2197425" y="3741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5"/>
            <p:cNvSpPr/>
            <p:nvPr/>
          </p:nvSpPr>
          <p:spPr>
            <a:xfrm>
              <a:off x="2197425" y="3549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2197425" y="33578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7"/>
            <p:cNvSpPr/>
            <p:nvPr/>
          </p:nvSpPr>
          <p:spPr>
            <a:xfrm>
              <a:off x="2197425" y="31659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2111799" y="512214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2121731" y="513011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1991636" y="4942448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2049644" y="494130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2059576" y="494927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2111799" y="4941302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2121731" y="494927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1988743" y="476045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2049644" y="476045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2059576" y="476842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2111799" y="476045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2121731" y="476842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1987379" y="4579613"/>
              <a:ext cx="52987" cy="79126"/>
            </a:xfrm>
            <a:custGeom>
              <a:avLst/>
              <a:pathLst>
                <a:path w="52987" h="79126">
                  <a:moveTo>
                    <a:pt x="52987" y="56807"/>
                  </a:moveTo>
                  <a:lnTo>
                    <a:pt x="52970" y="57854"/>
                  </a:lnTo>
                  <a:lnTo>
                    <a:pt x="52917" y="58879"/>
                  </a:lnTo>
                  <a:lnTo>
                    <a:pt x="52830" y="59880"/>
                  </a:lnTo>
                  <a:lnTo>
                    <a:pt x="52708" y="60858"/>
                  </a:lnTo>
                  <a:lnTo>
                    <a:pt x="52551" y="61814"/>
                  </a:lnTo>
                  <a:lnTo>
                    <a:pt x="52359" y="62747"/>
                  </a:lnTo>
                  <a:lnTo>
                    <a:pt x="52132" y="63656"/>
                  </a:lnTo>
                  <a:lnTo>
                    <a:pt x="51870" y="64543"/>
                  </a:lnTo>
                  <a:lnTo>
                    <a:pt x="51573" y="65407"/>
                  </a:lnTo>
                  <a:lnTo>
                    <a:pt x="51241" y="66248"/>
                  </a:lnTo>
                  <a:lnTo>
                    <a:pt x="50886" y="67065"/>
                  </a:lnTo>
                  <a:lnTo>
                    <a:pt x="50499" y="67857"/>
                  </a:lnTo>
                  <a:lnTo>
                    <a:pt x="50079" y="68623"/>
                  </a:lnTo>
                  <a:lnTo>
                    <a:pt x="49626" y="69365"/>
                  </a:lnTo>
                  <a:lnTo>
                    <a:pt x="49140" y="70081"/>
                  </a:lnTo>
                  <a:lnTo>
                    <a:pt x="48622" y="70773"/>
                  </a:lnTo>
                  <a:lnTo>
                    <a:pt x="48070" y="71439"/>
                  </a:lnTo>
                  <a:lnTo>
                    <a:pt x="47487" y="72080"/>
                  </a:lnTo>
                  <a:lnTo>
                    <a:pt x="46870" y="72696"/>
                  </a:lnTo>
                  <a:lnTo>
                    <a:pt x="46221" y="73287"/>
                  </a:lnTo>
                  <a:lnTo>
                    <a:pt x="45549" y="73842"/>
                  </a:lnTo>
                  <a:lnTo>
                    <a:pt x="44845" y="74370"/>
                  </a:lnTo>
                  <a:lnTo>
                    <a:pt x="44109" y="74872"/>
                  </a:lnTo>
                  <a:lnTo>
                    <a:pt x="43339" y="75348"/>
                  </a:lnTo>
                  <a:lnTo>
                    <a:pt x="42537" y="75798"/>
                  </a:lnTo>
                  <a:lnTo>
                    <a:pt x="41702" y="76221"/>
                  </a:lnTo>
                  <a:lnTo>
                    <a:pt x="40834" y="76618"/>
                  </a:lnTo>
                  <a:lnTo>
                    <a:pt x="39934" y="76989"/>
                  </a:lnTo>
                  <a:lnTo>
                    <a:pt x="39001" y="77334"/>
                  </a:lnTo>
                  <a:lnTo>
                    <a:pt x="38035" y="77653"/>
                  </a:lnTo>
                  <a:lnTo>
                    <a:pt x="37049" y="77933"/>
                  </a:lnTo>
                  <a:lnTo>
                    <a:pt x="36036" y="78183"/>
                  </a:lnTo>
                  <a:lnTo>
                    <a:pt x="34993" y="78404"/>
                  </a:lnTo>
                  <a:lnTo>
                    <a:pt x="33923" y="78596"/>
                  </a:lnTo>
                  <a:lnTo>
                    <a:pt x="32824" y="78758"/>
                  </a:lnTo>
                  <a:lnTo>
                    <a:pt x="31696" y="78891"/>
                  </a:lnTo>
                  <a:lnTo>
                    <a:pt x="30540" y="78994"/>
                  </a:lnTo>
                  <a:lnTo>
                    <a:pt x="29356" y="79068"/>
                  </a:lnTo>
                  <a:lnTo>
                    <a:pt x="28144" y="79112"/>
                  </a:lnTo>
                  <a:lnTo>
                    <a:pt x="26903" y="79126"/>
                  </a:lnTo>
                  <a:lnTo>
                    <a:pt x="25495" y="79109"/>
                  </a:lnTo>
                  <a:lnTo>
                    <a:pt x="24133" y="79057"/>
                  </a:lnTo>
                  <a:lnTo>
                    <a:pt x="22815" y="78969"/>
                  </a:lnTo>
                  <a:lnTo>
                    <a:pt x="21542" y="78847"/>
                  </a:lnTo>
                  <a:lnTo>
                    <a:pt x="20313" y="78690"/>
                  </a:lnTo>
                  <a:lnTo>
                    <a:pt x="19130" y="78498"/>
                  </a:lnTo>
                  <a:lnTo>
                    <a:pt x="17991" y="78271"/>
                  </a:lnTo>
                  <a:lnTo>
                    <a:pt x="16897" y="78009"/>
                  </a:lnTo>
                  <a:lnTo>
                    <a:pt x="15847" y="77712"/>
                  </a:lnTo>
                  <a:lnTo>
                    <a:pt x="14843" y="77380"/>
                  </a:lnTo>
                  <a:lnTo>
                    <a:pt x="13888" y="77009"/>
                  </a:lnTo>
                  <a:lnTo>
                    <a:pt x="12968" y="76616"/>
                  </a:lnTo>
                  <a:lnTo>
                    <a:pt x="12081" y="76201"/>
                  </a:lnTo>
                  <a:lnTo>
                    <a:pt x="11228" y="75765"/>
                  </a:lnTo>
                  <a:lnTo>
                    <a:pt x="10409" y="75307"/>
                  </a:lnTo>
                  <a:lnTo>
                    <a:pt x="9624" y="74826"/>
                  </a:lnTo>
                  <a:lnTo>
                    <a:pt x="8872" y="74324"/>
                  </a:lnTo>
                  <a:lnTo>
                    <a:pt x="8154" y="73800"/>
                  </a:lnTo>
                  <a:lnTo>
                    <a:pt x="7471" y="73255"/>
                  </a:lnTo>
                  <a:lnTo>
                    <a:pt x="6821" y="72687"/>
                  </a:lnTo>
                  <a:lnTo>
                    <a:pt x="6204" y="72090"/>
                  </a:lnTo>
                  <a:lnTo>
                    <a:pt x="5618" y="71478"/>
                  </a:lnTo>
                  <a:lnTo>
                    <a:pt x="5064" y="70850"/>
                  </a:lnTo>
                  <a:lnTo>
                    <a:pt x="4542" y="70207"/>
                  </a:lnTo>
                  <a:lnTo>
                    <a:pt x="4051" y="69549"/>
                  </a:lnTo>
                  <a:lnTo>
                    <a:pt x="3592" y="68876"/>
                  </a:lnTo>
                  <a:lnTo>
                    <a:pt x="3165" y="68187"/>
                  </a:lnTo>
                  <a:lnTo>
                    <a:pt x="2769" y="67483"/>
                  </a:lnTo>
                  <a:lnTo>
                    <a:pt x="2406" y="66764"/>
                  </a:lnTo>
                  <a:lnTo>
                    <a:pt x="2073" y="66030"/>
                  </a:lnTo>
                  <a:lnTo>
                    <a:pt x="1768" y="65274"/>
                  </a:lnTo>
                  <a:lnTo>
                    <a:pt x="1484" y="64515"/>
                  </a:lnTo>
                  <a:lnTo>
                    <a:pt x="1222" y="63751"/>
                  </a:lnTo>
                  <a:lnTo>
                    <a:pt x="982" y="62982"/>
                  </a:lnTo>
                  <a:lnTo>
                    <a:pt x="763" y="62210"/>
                  </a:lnTo>
                  <a:lnTo>
                    <a:pt x="567" y="61433"/>
                  </a:lnTo>
                  <a:lnTo>
                    <a:pt x="392" y="60651"/>
                  </a:lnTo>
                  <a:lnTo>
                    <a:pt x="240" y="59865"/>
                  </a:lnTo>
                  <a:lnTo>
                    <a:pt x="109" y="59075"/>
                  </a:lnTo>
                  <a:lnTo>
                    <a:pt x="0" y="58281"/>
                  </a:lnTo>
                  <a:lnTo>
                    <a:pt x="10150" y="57353"/>
                  </a:lnTo>
                  <a:lnTo>
                    <a:pt x="10244" y="57959"/>
                  </a:lnTo>
                  <a:lnTo>
                    <a:pt x="10353" y="58553"/>
                  </a:lnTo>
                  <a:lnTo>
                    <a:pt x="10475" y="59137"/>
                  </a:lnTo>
                  <a:lnTo>
                    <a:pt x="10612" y="59710"/>
                  </a:lnTo>
                  <a:lnTo>
                    <a:pt x="10763" y="60272"/>
                  </a:lnTo>
                  <a:lnTo>
                    <a:pt x="10929" y="60824"/>
                  </a:lnTo>
                  <a:lnTo>
                    <a:pt x="11108" y="61364"/>
                  </a:lnTo>
                  <a:lnTo>
                    <a:pt x="11302" y="61893"/>
                  </a:lnTo>
                  <a:lnTo>
                    <a:pt x="11510" y="62412"/>
                  </a:lnTo>
                  <a:lnTo>
                    <a:pt x="11732" y="62919"/>
                  </a:lnTo>
                  <a:lnTo>
                    <a:pt x="11980" y="63414"/>
                  </a:lnTo>
                  <a:lnTo>
                    <a:pt x="12245" y="63895"/>
                  </a:lnTo>
                  <a:lnTo>
                    <a:pt x="12526" y="64361"/>
                  </a:lnTo>
                  <a:lnTo>
                    <a:pt x="12824" y="64814"/>
                  </a:lnTo>
                  <a:lnTo>
                    <a:pt x="13137" y="65252"/>
                  </a:lnTo>
                  <a:lnTo>
                    <a:pt x="13467" y="65676"/>
                  </a:lnTo>
                  <a:lnTo>
                    <a:pt x="13814" y="66086"/>
                  </a:lnTo>
                  <a:lnTo>
                    <a:pt x="14177" y="66481"/>
                  </a:lnTo>
                  <a:lnTo>
                    <a:pt x="14556" y="66863"/>
                  </a:lnTo>
                  <a:lnTo>
                    <a:pt x="14952" y="67230"/>
                  </a:lnTo>
                  <a:lnTo>
                    <a:pt x="15365" y="67582"/>
                  </a:lnTo>
                  <a:lnTo>
                    <a:pt x="15797" y="67918"/>
                  </a:lnTo>
                  <a:lnTo>
                    <a:pt x="16247" y="68237"/>
                  </a:lnTo>
                  <a:lnTo>
                    <a:pt x="16715" y="68540"/>
                  </a:lnTo>
                  <a:lnTo>
                    <a:pt x="17203" y="68826"/>
                  </a:lnTo>
                  <a:lnTo>
                    <a:pt x="17709" y="69096"/>
                  </a:lnTo>
                  <a:lnTo>
                    <a:pt x="18233" y="69350"/>
                  </a:lnTo>
                  <a:lnTo>
                    <a:pt x="18776" y="69588"/>
                  </a:lnTo>
                  <a:lnTo>
                    <a:pt x="19338" y="69809"/>
                  </a:lnTo>
                  <a:lnTo>
                    <a:pt x="19918" y="70013"/>
                  </a:lnTo>
                  <a:lnTo>
                    <a:pt x="20518" y="70200"/>
                  </a:lnTo>
                  <a:lnTo>
                    <a:pt x="21140" y="70367"/>
                  </a:lnTo>
                  <a:lnTo>
                    <a:pt x="21784" y="70514"/>
                  </a:lnTo>
                  <a:lnTo>
                    <a:pt x="22450" y="70642"/>
                  </a:lnTo>
                  <a:lnTo>
                    <a:pt x="23137" y="70750"/>
                  </a:lnTo>
                  <a:lnTo>
                    <a:pt x="23847" y="70838"/>
                  </a:lnTo>
                  <a:lnTo>
                    <a:pt x="24578" y="70907"/>
                  </a:lnTo>
                  <a:lnTo>
                    <a:pt x="25331" y="70956"/>
                  </a:lnTo>
                  <a:lnTo>
                    <a:pt x="26106" y="70986"/>
                  </a:lnTo>
                  <a:lnTo>
                    <a:pt x="26903" y="70995"/>
                  </a:lnTo>
                  <a:lnTo>
                    <a:pt x="28355" y="70959"/>
                  </a:lnTo>
                  <a:lnTo>
                    <a:pt x="29743" y="70849"/>
                  </a:lnTo>
                  <a:lnTo>
                    <a:pt x="31066" y="70666"/>
                  </a:lnTo>
                  <a:lnTo>
                    <a:pt x="32325" y="70410"/>
                  </a:lnTo>
                  <a:lnTo>
                    <a:pt x="33519" y="70081"/>
                  </a:lnTo>
                  <a:lnTo>
                    <a:pt x="34649" y="69679"/>
                  </a:lnTo>
                  <a:lnTo>
                    <a:pt x="35715" y="69204"/>
                  </a:lnTo>
                  <a:lnTo>
                    <a:pt x="36717" y="68656"/>
                  </a:lnTo>
                  <a:lnTo>
                    <a:pt x="37654" y="68034"/>
                  </a:lnTo>
                  <a:lnTo>
                    <a:pt x="38526" y="67339"/>
                  </a:lnTo>
                  <a:lnTo>
                    <a:pt x="39335" y="66573"/>
                  </a:lnTo>
                  <a:lnTo>
                    <a:pt x="40058" y="65735"/>
                  </a:lnTo>
                  <a:lnTo>
                    <a:pt x="40697" y="64826"/>
                  </a:lnTo>
                  <a:lnTo>
                    <a:pt x="41250" y="63847"/>
                  </a:lnTo>
                  <a:lnTo>
                    <a:pt x="41719" y="62796"/>
                  </a:lnTo>
                  <a:lnTo>
                    <a:pt x="42102" y="61675"/>
                  </a:lnTo>
                  <a:lnTo>
                    <a:pt x="42400" y="60483"/>
                  </a:lnTo>
                  <a:lnTo>
                    <a:pt x="42612" y="59219"/>
                  </a:lnTo>
                  <a:lnTo>
                    <a:pt x="42740" y="57885"/>
                  </a:lnTo>
                  <a:lnTo>
                    <a:pt x="42783" y="56480"/>
                  </a:lnTo>
                  <a:lnTo>
                    <a:pt x="42764" y="55645"/>
                  </a:lnTo>
                  <a:lnTo>
                    <a:pt x="42706" y="54845"/>
                  </a:lnTo>
                  <a:lnTo>
                    <a:pt x="42611" y="54078"/>
                  </a:lnTo>
                  <a:lnTo>
                    <a:pt x="42477" y="53345"/>
                  </a:lnTo>
                  <a:lnTo>
                    <a:pt x="42305" y="52646"/>
                  </a:lnTo>
                  <a:lnTo>
                    <a:pt x="42095" y="51981"/>
                  </a:lnTo>
                  <a:lnTo>
                    <a:pt x="41847" y="51350"/>
                  </a:lnTo>
                  <a:lnTo>
                    <a:pt x="41560" y="50752"/>
                  </a:lnTo>
                  <a:lnTo>
                    <a:pt x="41236" y="50188"/>
                  </a:lnTo>
                  <a:lnTo>
                    <a:pt x="40873" y="49658"/>
                  </a:lnTo>
                  <a:lnTo>
                    <a:pt x="40492" y="49147"/>
                  </a:lnTo>
                  <a:lnTo>
                    <a:pt x="40091" y="48659"/>
                  </a:lnTo>
                  <a:lnTo>
                    <a:pt x="39671" y="48195"/>
                  </a:lnTo>
                  <a:lnTo>
                    <a:pt x="39231" y="47755"/>
                  </a:lnTo>
                  <a:lnTo>
                    <a:pt x="38772" y="47339"/>
                  </a:lnTo>
                  <a:lnTo>
                    <a:pt x="38293" y="46947"/>
                  </a:lnTo>
                  <a:lnTo>
                    <a:pt x="37794" y="46580"/>
                  </a:lnTo>
                  <a:lnTo>
                    <a:pt x="37275" y="46236"/>
                  </a:lnTo>
                  <a:lnTo>
                    <a:pt x="36737" y="45916"/>
                  </a:lnTo>
                  <a:lnTo>
                    <a:pt x="36180" y="45620"/>
                  </a:lnTo>
                  <a:lnTo>
                    <a:pt x="35618" y="45335"/>
                  </a:lnTo>
                  <a:lnTo>
                    <a:pt x="35045" y="45070"/>
                  </a:lnTo>
                  <a:lnTo>
                    <a:pt x="34461" y="44825"/>
                  </a:lnTo>
                  <a:lnTo>
                    <a:pt x="33866" y="44599"/>
                  </a:lnTo>
                  <a:lnTo>
                    <a:pt x="33260" y="44392"/>
                  </a:lnTo>
                  <a:lnTo>
                    <a:pt x="32643" y="44206"/>
                  </a:lnTo>
                  <a:lnTo>
                    <a:pt x="32016" y="44039"/>
                  </a:lnTo>
                  <a:lnTo>
                    <a:pt x="31377" y="43891"/>
                  </a:lnTo>
                  <a:lnTo>
                    <a:pt x="30728" y="43764"/>
                  </a:lnTo>
                  <a:lnTo>
                    <a:pt x="30068" y="43656"/>
                  </a:lnTo>
                  <a:lnTo>
                    <a:pt x="29418" y="43562"/>
                  </a:lnTo>
                  <a:lnTo>
                    <a:pt x="28778" y="43479"/>
                  </a:lnTo>
                  <a:lnTo>
                    <a:pt x="28147" y="43405"/>
                  </a:lnTo>
                  <a:lnTo>
                    <a:pt x="27527" y="43341"/>
                  </a:lnTo>
                  <a:lnTo>
                    <a:pt x="26916" y="43287"/>
                  </a:lnTo>
                  <a:lnTo>
                    <a:pt x="26315" y="43243"/>
                  </a:lnTo>
                  <a:lnTo>
                    <a:pt x="25724" y="43209"/>
                  </a:lnTo>
                  <a:lnTo>
                    <a:pt x="25143" y="43184"/>
                  </a:lnTo>
                  <a:lnTo>
                    <a:pt x="24572" y="43170"/>
                  </a:lnTo>
                  <a:lnTo>
                    <a:pt x="24010" y="43165"/>
                  </a:lnTo>
                  <a:lnTo>
                    <a:pt x="18444" y="43165"/>
                  </a:lnTo>
                  <a:lnTo>
                    <a:pt x="18444" y="34652"/>
                  </a:lnTo>
                  <a:lnTo>
                    <a:pt x="23792" y="34652"/>
                  </a:lnTo>
                  <a:lnTo>
                    <a:pt x="24351" y="34646"/>
                  </a:lnTo>
                  <a:lnTo>
                    <a:pt x="24914" y="34630"/>
                  </a:lnTo>
                  <a:lnTo>
                    <a:pt x="25482" y="34603"/>
                  </a:lnTo>
                  <a:lnTo>
                    <a:pt x="26054" y="34564"/>
                  </a:lnTo>
                  <a:lnTo>
                    <a:pt x="26630" y="34515"/>
                  </a:lnTo>
                  <a:lnTo>
                    <a:pt x="27210" y="34455"/>
                  </a:lnTo>
                  <a:lnTo>
                    <a:pt x="27795" y="34384"/>
                  </a:lnTo>
                  <a:lnTo>
                    <a:pt x="28385" y="34302"/>
                  </a:lnTo>
                  <a:lnTo>
                    <a:pt x="28979" y="34210"/>
                  </a:lnTo>
                  <a:lnTo>
                    <a:pt x="29577" y="34106"/>
                  </a:lnTo>
                  <a:lnTo>
                    <a:pt x="30171" y="33977"/>
                  </a:lnTo>
                  <a:lnTo>
                    <a:pt x="30755" y="33831"/>
                  </a:lnTo>
                  <a:lnTo>
                    <a:pt x="31328" y="33667"/>
                  </a:lnTo>
                  <a:lnTo>
                    <a:pt x="31890" y="33486"/>
                  </a:lnTo>
                  <a:lnTo>
                    <a:pt x="32442" y="33287"/>
                  </a:lnTo>
                  <a:lnTo>
                    <a:pt x="32982" y="33071"/>
                  </a:lnTo>
                  <a:lnTo>
                    <a:pt x="33511" y="32838"/>
                  </a:lnTo>
                  <a:lnTo>
                    <a:pt x="34030" y="32587"/>
                  </a:lnTo>
                  <a:lnTo>
                    <a:pt x="34537" y="32318"/>
                  </a:lnTo>
                  <a:lnTo>
                    <a:pt x="35034" y="32032"/>
                  </a:lnTo>
                  <a:lnTo>
                    <a:pt x="35526" y="31716"/>
                  </a:lnTo>
                  <a:lnTo>
                    <a:pt x="36001" y="31380"/>
                  </a:lnTo>
                  <a:lnTo>
                    <a:pt x="36456" y="31022"/>
                  </a:lnTo>
                  <a:lnTo>
                    <a:pt x="36893" y="30644"/>
                  </a:lnTo>
                  <a:lnTo>
                    <a:pt x="37312" y="30245"/>
                  </a:lnTo>
                  <a:lnTo>
                    <a:pt x="37712" y="29825"/>
                  </a:lnTo>
                  <a:lnTo>
                    <a:pt x="38093" y="29385"/>
                  </a:lnTo>
                  <a:lnTo>
                    <a:pt x="38456" y="28924"/>
                  </a:lnTo>
                  <a:lnTo>
                    <a:pt x="38801" y="28442"/>
                  </a:lnTo>
                  <a:lnTo>
                    <a:pt x="39126" y="27939"/>
                  </a:lnTo>
                  <a:lnTo>
                    <a:pt x="39437" y="27412"/>
                  </a:lnTo>
                  <a:lnTo>
                    <a:pt x="39716" y="26857"/>
                  </a:lnTo>
                  <a:lnTo>
                    <a:pt x="39961" y="26273"/>
                  </a:lnTo>
                  <a:lnTo>
                    <a:pt x="40174" y="25661"/>
                  </a:lnTo>
                  <a:lnTo>
                    <a:pt x="40354" y="25020"/>
                  </a:lnTo>
                  <a:lnTo>
                    <a:pt x="40502" y="24351"/>
                  </a:lnTo>
                  <a:lnTo>
                    <a:pt x="40616" y="23654"/>
                  </a:lnTo>
                  <a:lnTo>
                    <a:pt x="40698" y="22928"/>
                  </a:lnTo>
                  <a:lnTo>
                    <a:pt x="40747" y="22174"/>
                  </a:lnTo>
                  <a:lnTo>
                    <a:pt x="40764" y="21391"/>
                  </a:lnTo>
                  <a:lnTo>
                    <a:pt x="40727" y="20184"/>
                  </a:lnTo>
                  <a:lnTo>
                    <a:pt x="40617" y="19029"/>
                  </a:lnTo>
                  <a:lnTo>
                    <a:pt x="40434" y="17927"/>
                  </a:lnTo>
                  <a:lnTo>
                    <a:pt x="40179" y="16877"/>
                  </a:lnTo>
                  <a:lnTo>
                    <a:pt x="39849" y="15879"/>
                  </a:lnTo>
                  <a:lnTo>
                    <a:pt x="39447" y="14934"/>
                  </a:lnTo>
                  <a:lnTo>
                    <a:pt x="38972" y="14042"/>
                  </a:lnTo>
                  <a:lnTo>
                    <a:pt x="38424" y="13201"/>
                  </a:lnTo>
                  <a:lnTo>
                    <a:pt x="37802" y="12413"/>
                  </a:lnTo>
                  <a:lnTo>
                    <a:pt x="37107" y="11678"/>
                  </a:lnTo>
                  <a:lnTo>
                    <a:pt x="36352" y="10993"/>
                  </a:lnTo>
                  <a:lnTo>
                    <a:pt x="35525" y="10381"/>
                  </a:lnTo>
                  <a:lnTo>
                    <a:pt x="34627" y="9841"/>
                  </a:lnTo>
                  <a:lnTo>
                    <a:pt x="33658" y="9372"/>
                  </a:lnTo>
                  <a:lnTo>
                    <a:pt x="32619" y="8976"/>
                  </a:lnTo>
                  <a:lnTo>
                    <a:pt x="31508" y="8652"/>
                  </a:lnTo>
                  <a:lnTo>
                    <a:pt x="30327" y="8400"/>
                  </a:lnTo>
                  <a:lnTo>
                    <a:pt x="29075" y="8220"/>
                  </a:lnTo>
                  <a:lnTo>
                    <a:pt x="27751" y="8112"/>
                  </a:lnTo>
                  <a:lnTo>
                    <a:pt x="26357" y="8076"/>
                  </a:lnTo>
                  <a:lnTo>
                    <a:pt x="25083" y="8109"/>
                  </a:lnTo>
                  <a:lnTo>
                    <a:pt x="23858" y="8209"/>
                  </a:lnTo>
                  <a:lnTo>
                    <a:pt x="22682" y="8375"/>
                  </a:lnTo>
                  <a:lnTo>
                    <a:pt x="21555" y="8609"/>
                  </a:lnTo>
                  <a:lnTo>
                    <a:pt x="20477" y="8908"/>
                  </a:lnTo>
                  <a:lnTo>
                    <a:pt x="19448" y="9274"/>
                  </a:lnTo>
                  <a:lnTo>
                    <a:pt x="18469" y="9707"/>
                  </a:lnTo>
                  <a:lnTo>
                    <a:pt x="17538" y="10206"/>
                  </a:lnTo>
                  <a:lnTo>
                    <a:pt x="16657" y="10772"/>
                  </a:lnTo>
                  <a:lnTo>
                    <a:pt x="15825" y="11405"/>
                  </a:lnTo>
                  <a:lnTo>
                    <a:pt x="15061" y="12098"/>
                  </a:lnTo>
                  <a:lnTo>
                    <a:pt x="14365" y="12845"/>
                  </a:lnTo>
                  <a:lnTo>
                    <a:pt x="13734" y="13648"/>
                  </a:lnTo>
                  <a:lnTo>
                    <a:pt x="13171" y="14504"/>
                  </a:lnTo>
                  <a:lnTo>
                    <a:pt x="12673" y="15416"/>
                  </a:lnTo>
                  <a:lnTo>
                    <a:pt x="12243" y="16382"/>
                  </a:lnTo>
                  <a:lnTo>
                    <a:pt x="11879" y="17402"/>
                  </a:lnTo>
                  <a:lnTo>
                    <a:pt x="11582" y="18477"/>
                  </a:lnTo>
                  <a:lnTo>
                    <a:pt x="11351" y="19607"/>
                  </a:lnTo>
                  <a:lnTo>
                    <a:pt x="11186" y="20791"/>
                  </a:lnTo>
                  <a:lnTo>
                    <a:pt x="1309" y="20027"/>
                  </a:lnTo>
                  <a:lnTo>
                    <a:pt x="1445" y="19025"/>
                  </a:lnTo>
                  <a:lnTo>
                    <a:pt x="1613" y="18049"/>
                  </a:lnTo>
                  <a:lnTo>
                    <a:pt x="1812" y="17100"/>
                  </a:lnTo>
                  <a:lnTo>
                    <a:pt x="2043" y="16176"/>
                  </a:lnTo>
                  <a:lnTo>
                    <a:pt x="2305" y="15279"/>
                  </a:lnTo>
                  <a:lnTo>
                    <a:pt x="2599" y="14408"/>
                  </a:lnTo>
                  <a:lnTo>
                    <a:pt x="2925" y="13563"/>
                  </a:lnTo>
                  <a:lnTo>
                    <a:pt x="3282" y="12745"/>
                  </a:lnTo>
                  <a:lnTo>
                    <a:pt x="3672" y="11953"/>
                  </a:lnTo>
                  <a:lnTo>
                    <a:pt x="4092" y="11186"/>
                  </a:lnTo>
                  <a:lnTo>
                    <a:pt x="4540" y="10446"/>
                  </a:lnTo>
                  <a:lnTo>
                    <a:pt x="5011" y="9733"/>
                  </a:lnTo>
                  <a:lnTo>
                    <a:pt x="5505" y="9045"/>
                  </a:lnTo>
                  <a:lnTo>
                    <a:pt x="6022" y="8384"/>
                  </a:lnTo>
                  <a:lnTo>
                    <a:pt x="6562" y="7748"/>
                  </a:lnTo>
                  <a:lnTo>
                    <a:pt x="7124" y="7139"/>
                  </a:lnTo>
                  <a:lnTo>
                    <a:pt x="7710" y="6557"/>
                  </a:lnTo>
                  <a:lnTo>
                    <a:pt x="8318" y="6000"/>
                  </a:lnTo>
                  <a:lnTo>
                    <a:pt x="8950" y="5470"/>
                  </a:lnTo>
                  <a:lnTo>
                    <a:pt x="9604" y="4965"/>
                  </a:lnTo>
                  <a:lnTo>
                    <a:pt x="10290" y="4476"/>
                  </a:lnTo>
                  <a:lnTo>
                    <a:pt x="10994" y="4014"/>
                  </a:lnTo>
                  <a:lnTo>
                    <a:pt x="11717" y="3577"/>
                  </a:lnTo>
                  <a:lnTo>
                    <a:pt x="12459" y="3167"/>
                  </a:lnTo>
                  <a:lnTo>
                    <a:pt x="13219" y="2783"/>
                  </a:lnTo>
                  <a:lnTo>
                    <a:pt x="13998" y="2425"/>
                  </a:lnTo>
                  <a:lnTo>
                    <a:pt x="14795" y="2093"/>
                  </a:lnTo>
                  <a:lnTo>
                    <a:pt x="15611" y="1787"/>
                  </a:lnTo>
                  <a:lnTo>
                    <a:pt x="16445" y="1508"/>
                  </a:lnTo>
                  <a:lnTo>
                    <a:pt x="17298" y="1255"/>
                  </a:lnTo>
                  <a:lnTo>
                    <a:pt x="18166" y="1016"/>
                  </a:lnTo>
                  <a:lnTo>
                    <a:pt x="19045" y="803"/>
                  </a:lnTo>
                  <a:lnTo>
                    <a:pt x="19934" y="615"/>
                  </a:lnTo>
                  <a:lnTo>
                    <a:pt x="20834" y="451"/>
                  </a:lnTo>
                  <a:lnTo>
                    <a:pt x="21746" y="313"/>
                  </a:lnTo>
                  <a:lnTo>
                    <a:pt x="22668" y="200"/>
                  </a:lnTo>
                  <a:lnTo>
                    <a:pt x="23601" y="112"/>
                  </a:lnTo>
                  <a:lnTo>
                    <a:pt x="24545" y="50"/>
                  </a:lnTo>
                  <a:lnTo>
                    <a:pt x="25500" y="12"/>
                  </a:lnTo>
                  <a:lnTo>
                    <a:pt x="26466" y="0"/>
                  </a:lnTo>
                  <a:lnTo>
                    <a:pt x="27736" y="16"/>
                  </a:lnTo>
                  <a:lnTo>
                    <a:pt x="28970" y="65"/>
                  </a:lnTo>
                  <a:lnTo>
                    <a:pt x="30168" y="147"/>
                  </a:lnTo>
                  <a:lnTo>
                    <a:pt x="31329" y="261"/>
                  </a:lnTo>
                  <a:lnTo>
                    <a:pt x="32455" y="409"/>
                  </a:lnTo>
                  <a:lnTo>
                    <a:pt x="33545" y="589"/>
                  </a:lnTo>
                  <a:lnTo>
                    <a:pt x="34599" y="802"/>
                  </a:lnTo>
                  <a:lnTo>
                    <a:pt x="35616" y="1047"/>
                  </a:lnTo>
                  <a:lnTo>
                    <a:pt x="36598" y="1326"/>
                  </a:lnTo>
                  <a:lnTo>
                    <a:pt x="37544" y="1637"/>
                  </a:lnTo>
                  <a:lnTo>
                    <a:pt x="38455" y="1965"/>
                  </a:lnTo>
                  <a:lnTo>
                    <a:pt x="39332" y="2318"/>
                  </a:lnTo>
                  <a:lnTo>
                    <a:pt x="40175" y="2694"/>
                  </a:lnTo>
                  <a:lnTo>
                    <a:pt x="40984" y="3095"/>
                  </a:lnTo>
                  <a:lnTo>
                    <a:pt x="41759" y="3519"/>
                  </a:lnTo>
                  <a:lnTo>
                    <a:pt x="42501" y="3968"/>
                  </a:lnTo>
                  <a:lnTo>
                    <a:pt x="43209" y="4440"/>
                  </a:lnTo>
                  <a:lnTo>
                    <a:pt x="43883" y="4937"/>
                  </a:lnTo>
                  <a:lnTo>
                    <a:pt x="44523" y="5458"/>
                  </a:lnTo>
                  <a:lnTo>
                    <a:pt x="45129" y="6002"/>
                  </a:lnTo>
                  <a:lnTo>
                    <a:pt x="45703" y="6558"/>
                  </a:lnTo>
                  <a:lnTo>
                    <a:pt x="46245" y="7133"/>
                  </a:lnTo>
                  <a:lnTo>
                    <a:pt x="46755" y="7728"/>
                  </a:lnTo>
                  <a:lnTo>
                    <a:pt x="47233" y="8342"/>
                  </a:lnTo>
                  <a:lnTo>
                    <a:pt x="47680" y="8976"/>
                  </a:lnTo>
                  <a:lnTo>
                    <a:pt x="48096" y="9630"/>
                  </a:lnTo>
                  <a:lnTo>
                    <a:pt x="48479" y="10303"/>
                  </a:lnTo>
                  <a:lnTo>
                    <a:pt x="48831" y="10997"/>
                  </a:lnTo>
                  <a:lnTo>
                    <a:pt x="49152" y="11709"/>
                  </a:lnTo>
                  <a:lnTo>
                    <a:pt x="49440" y="12442"/>
                  </a:lnTo>
                  <a:lnTo>
                    <a:pt x="49710" y="13189"/>
                  </a:lnTo>
                  <a:lnTo>
                    <a:pt x="49951" y="13945"/>
                  </a:lnTo>
                  <a:lnTo>
                    <a:pt x="50164" y="14712"/>
                  </a:lnTo>
                  <a:lnTo>
                    <a:pt x="50348" y="15489"/>
                  </a:lnTo>
                  <a:lnTo>
                    <a:pt x="50504" y="16275"/>
                  </a:lnTo>
                  <a:lnTo>
                    <a:pt x="50632" y="17071"/>
                  </a:lnTo>
                  <a:lnTo>
                    <a:pt x="50731" y="17877"/>
                  </a:lnTo>
                  <a:lnTo>
                    <a:pt x="50802" y="18693"/>
                  </a:lnTo>
                  <a:lnTo>
                    <a:pt x="50845" y="19519"/>
                  </a:lnTo>
                  <a:lnTo>
                    <a:pt x="50859" y="20354"/>
                  </a:lnTo>
                  <a:lnTo>
                    <a:pt x="50850" y="21027"/>
                  </a:lnTo>
                  <a:lnTo>
                    <a:pt x="50822" y="21690"/>
                  </a:lnTo>
                  <a:lnTo>
                    <a:pt x="50776" y="22345"/>
                  </a:lnTo>
                  <a:lnTo>
                    <a:pt x="50711" y="22991"/>
                  </a:lnTo>
                  <a:lnTo>
                    <a:pt x="50627" y="23628"/>
                  </a:lnTo>
                  <a:lnTo>
                    <a:pt x="50525" y="24257"/>
                  </a:lnTo>
                  <a:lnTo>
                    <a:pt x="50404" y="24877"/>
                  </a:lnTo>
                  <a:lnTo>
                    <a:pt x="50265" y="25488"/>
                  </a:lnTo>
                  <a:lnTo>
                    <a:pt x="50108" y="26091"/>
                  </a:lnTo>
                  <a:lnTo>
                    <a:pt x="49931" y="26684"/>
                  </a:lnTo>
                  <a:lnTo>
                    <a:pt x="49735" y="27268"/>
                  </a:lnTo>
                  <a:lnTo>
                    <a:pt x="49519" y="27839"/>
                  </a:lnTo>
                  <a:lnTo>
                    <a:pt x="49281" y="28398"/>
                  </a:lnTo>
                  <a:lnTo>
                    <a:pt x="49023" y="28946"/>
                  </a:lnTo>
                  <a:lnTo>
                    <a:pt x="48744" y="29481"/>
                  </a:lnTo>
                  <a:lnTo>
                    <a:pt x="48445" y="30004"/>
                  </a:lnTo>
                  <a:lnTo>
                    <a:pt x="48125" y="30516"/>
                  </a:lnTo>
                  <a:lnTo>
                    <a:pt x="47783" y="31015"/>
                  </a:lnTo>
                  <a:lnTo>
                    <a:pt x="47422" y="31502"/>
                  </a:lnTo>
                  <a:lnTo>
                    <a:pt x="47039" y="31978"/>
                  </a:lnTo>
                  <a:lnTo>
                    <a:pt x="46635" y="32440"/>
                  </a:lnTo>
                  <a:lnTo>
                    <a:pt x="46210" y="32890"/>
                  </a:lnTo>
                  <a:lnTo>
                    <a:pt x="45762" y="33327"/>
                  </a:lnTo>
                  <a:lnTo>
                    <a:pt x="45293" y="33750"/>
                  </a:lnTo>
                  <a:lnTo>
                    <a:pt x="44802" y="34161"/>
                  </a:lnTo>
                  <a:lnTo>
                    <a:pt x="44289" y="34558"/>
                  </a:lnTo>
                  <a:lnTo>
                    <a:pt x="43754" y="34942"/>
                  </a:lnTo>
                  <a:lnTo>
                    <a:pt x="43197" y="35313"/>
                  </a:lnTo>
                  <a:lnTo>
                    <a:pt x="42619" y="35671"/>
                  </a:lnTo>
                  <a:lnTo>
                    <a:pt x="42019" y="36016"/>
                  </a:lnTo>
                  <a:lnTo>
                    <a:pt x="41406" y="36346"/>
                  </a:lnTo>
                  <a:lnTo>
                    <a:pt x="40768" y="36660"/>
                  </a:lnTo>
                  <a:lnTo>
                    <a:pt x="40105" y="36957"/>
                  </a:lnTo>
                  <a:lnTo>
                    <a:pt x="39417" y="37238"/>
                  </a:lnTo>
                  <a:lnTo>
                    <a:pt x="38703" y="37503"/>
                  </a:lnTo>
                  <a:lnTo>
                    <a:pt x="37965" y="37751"/>
                  </a:lnTo>
                  <a:lnTo>
                    <a:pt x="37202" y="37983"/>
                  </a:lnTo>
                  <a:lnTo>
                    <a:pt x="36413" y="38199"/>
                  </a:lnTo>
                  <a:lnTo>
                    <a:pt x="35600" y="38398"/>
                  </a:lnTo>
                  <a:lnTo>
                    <a:pt x="34761" y="38581"/>
                  </a:lnTo>
                  <a:lnTo>
                    <a:pt x="34761" y="38799"/>
                  </a:lnTo>
                  <a:lnTo>
                    <a:pt x="35676" y="38909"/>
                  </a:lnTo>
                  <a:lnTo>
                    <a:pt x="36568" y="39041"/>
                  </a:lnTo>
                  <a:lnTo>
                    <a:pt x="37436" y="39197"/>
                  </a:lnTo>
                  <a:lnTo>
                    <a:pt x="38279" y="39375"/>
                  </a:lnTo>
                  <a:lnTo>
                    <a:pt x="39099" y="39577"/>
                  </a:lnTo>
                  <a:lnTo>
                    <a:pt x="39895" y="39801"/>
                  </a:lnTo>
                  <a:lnTo>
                    <a:pt x="40666" y="40048"/>
                  </a:lnTo>
                  <a:lnTo>
                    <a:pt x="41414" y="40318"/>
                  </a:lnTo>
                  <a:lnTo>
                    <a:pt x="42138" y="40611"/>
                  </a:lnTo>
                  <a:lnTo>
                    <a:pt x="42837" y="40927"/>
                  </a:lnTo>
                  <a:lnTo>
                    <a:pt x="43513" y="41252"/>
                  </a:lnTo>
                  <a:lnTo>
                    <a:pt x="44164" y="41593"/>
                  </a:lnTo>
                  <a:lnTo>
                    <a:pt x="44792" y="41950"/>
                  </a:lnTo>
                  <a:lnTo>
                    <a:pt x="45395" y="42324"/>
                  </a:lnTo>
                  <a:lnTo>
                    <a:pt x="45975" y="42714"/>
                  </a:lnTo>
                  <a:lnTo>
                    <a:pt x="46531" y="43121"/>
                  </a:lnTo>
                  <a:lnTo>
                    <a:pt x="47062" y="43544"/>
                  </a:lnTo>
                  <a:lnTo>
                    <a:pt x="47570" y="43983"/>
                  </a:lnTo>
                  <a:lnTo>
                    <a:pt x="48053" y="44439"/>
                  </a:lnTo>
                  <a:lnTo>
                    <a:pt x="48513" y="44911"/>
                  </a:lnTo>
                  <a:lnTo>
                    <a:pt x="48949" y="45398"/>
                  </a:lnTo>
                  <a:lnTo>
                    <a:pt x="49362" y="45897"/>
                  </a:lnTo>
                  <a:lnTo>
                    <a:pt x="49752" y="46410"/>
                  </a:lnTo>
                  <a:lnTo>
                    <a:pt x="50119" y="46937"/>
                  </a:lnTo>
                  <a:lnTo>
                    <a:pt x="50463" y="47476"/>
                  </a:lnTo>
                  <a:lnTo>
                    <a:pt x="50785" y="48028"/>
                  </a:lnTo>
                  <a:lnTo>
                    <a:pt x="51083" y="48593"/>
                  </a:lnTo>
                  <a:lnTo>
                    <a:pt x="51359" y="49172"/>
                  </a:lnTo>
                  <a:lnTo>
                    <a:pt x="51612" y="49763"/>
                  </a:lnTo>
                  <a:lnTo>
                    <a:pt x="51841" y="50368"/>
                  </a:lnTo>
                  <a:lnTo>
                    <a:pt x="52059" y="50982"/>
                  </a:lnTo>
                  <a:lnTo>
                    <a:pt x="52254" y="51603"/>
                  </a:lnTo>
                  <a:lnTo>
                    <a:pt x="52426" y="52231"/>
                  </a:lnTo>
                  <a:lnTo>
                    <a:pt x="52575" y="52865"/>
                  </a:lnTo>
                  <a:lnTo>
                    <a:pt x="52701" y="53506"/>
                  </a:lnTo>
                  <a:lnTo>
                    <a:pt x="52804" y="54153"/>
                  </a:lnTo>
                  <a:lnTo>
                    <a:pt x="52884" y="54807"/>
                  </a:lnTo>
                  <a:lnTo>
                    <a:pt x="52941" y="55467"/>
                  </a:lnTo>
                  <a:lnTo>
                    <a:pt x="52976" y="5613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2049644" y="45796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2059576" y="45875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2111799" y="4579613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2121731" y="4587580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1985687" y="4399914"/>
              <a:ext cx="56316" cy="76889"/>
            </a:xfrm>
            <a:custGeom>
              <a:avLst/>
              <a:pathLst>
                <a:path w="56316" h="76889">
                  <a:moveTo>
                    <a:pt x="45511" y="59481"/>
                  </a:moveTo>
                  <a:lnTo>
                    <a:pt x="45511" y="76889"/>
                  </a:lnTo>
                  <a:lnTo>
                    <a:pt x="36234" y="76889"/>
                  </a:lnTo>
                  <a:lnTo>
                    <a:pt x="36234" y="59481"/>
                  </a:lnTo>
                  <a:lnTo>
                    <a:pt x="0" y="59481"/>
                  </a:lnTo>
                  <a:lnTo>
                    <a:pt x="0" y="51841"/>
                  </a:lnTo>
                  <a:lnTo>
                    <a:pt x="35197" y="0"/>
                  </a:lnTo>
                  <a:lnTo>
                    <a:pt x="45511" y="0"/>
                  </a:lnTo>
                  <a:lnTo>
                    <a:pt x="45511" y="51732"/>
                  </a:lnTo>
                  <a:lnTo>
                    <a:pt x="56316" y="51732"/>
                  </a:lnTo>
                  <a:lnTo>
                    <a:pt x="56316" y="594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1994746" y="4411641"/>
              <a:ext cx="27176" cy="40005"/>
            </a:xfrm>
            <a:custGeom>
              <a:avLst/>
              <a:pathLst>
                <a:path w="27176" h="40005">
                  <a:moveTo>
                    <a:pt x="26862" y="0"/>
                  </a:moveTo>
                  <a:lnTo>
                    <a:pt x="26791" y="136"/>
                  </a:lnTo>
                  <a:lnTo>
                    <a:pt x="26714" y="283"/>
                  </a:lnTo>
                  <a:lnTo>
                    <a:pt x="26630" y="442"/>
                  </a:lnTo>
                  <a:lnTo>
                    <a:pt x="26541" y="596"/>
                  </a:lnTo>
                  <a:lnTo>
                    <a:pt x="26451" y="756"/>
                  </a:lnTo>
                  <a:lnTo>
                    <a:pt x="26358" y="920"/>
                  </a:lnTo>
                  <a:lnTo>
                    <a:pt x="26263" y="1088"/>
                  </a:lnTo>
                  <a:lnTo>
                    <a:pt x="26166" y="1260"/>
                  </a:lnTo>
                  <a:lnTo>
                    <a:pt x="26067" y="1437"/>
                  </a:lnTo>
                  <a:lnTo>
                    <a:pt x="25965" y="1618"/>
                  </a:lnTo>
                  <a:lnTo>
                    <a:pt x="25861" y="1804"/>
                  </a:lnTo>
                  <a:lnTo>
                    <a:pt x="25756" y="1993"/>
                  </a:lnTo>
                  <a:lnTo>
                    <a:pt x="25648" y="2188"/>
                  </a:lnTo>
                  <a:lnTo>
                    <a:pt x="25538" y="2385"/>
                  </a:lnTo>
                  <a:lnTo>
                    <a:pt x="25427" y="2583"/>
                  </a:lnTo>
                  <a:lnTo>
                    <a:pt x="25315" y="2782"/>
                  </a:lnTo>
                  <a:lnTo>
                    <a:pt x="25202" y="2982"/>
                  </a:lnTo>
                  <a:lnTo>
                    <a:pt x="25088" y="3184"/>
                  </a:lnTo>
                  <a:lnTo>
                    <a:pt x="24973" y="3386"/>
                  </a:lnTo>
                  <a:lnTo>
                    <a:pt x="24857" y="3590"/>
                  </a:lnTo>
                  <a:lnTo>
                    <a:pt x="24739" y="3794"/>
                  </a:lnTo>
                  <a:lnTo>
                    <a:pt x="24621" y="4000"/>
                  </a:lnTo>
                  <a:lnTo>
                    <a:pt x="24502" y="4207"/>
                  </a:lnTo>
                  <a:lnTo>
                    <a:pt x="24394" y="4400"/>
                  </a:lnTo>
                  <a:lnTo>
                    <a:pt x="24288" y="4587"/>
                  </a:lnTo>
                  <a:lnTo>
                    <a:pt x="24184" y="4767"/>
                  </a:lnTo>
                  <a:lnTo>
                    <a:pt x="24082" y="4940"/>
                  </a:lnTo>
                  <a:lnTo>
                    <a:pt x="23983" y="5107"/>
                  </a:lnTo>
                  <a:lnTo>
                    <a:pt x="23886" y="5268"/>
                  </a:lnTo>
                  <a:lnTo>
                    <a:pt x="23791" y="5422"/>
                  </a:lnTo>
                  <a:lnTo>
                    <a:pt x="23698" y="5569"/>
                  </a:lnTo>
                  <a:lnTo>
                    <a:pt x="23608" y="5710"/>
                  </a:lnTo>
                  <a:lnTo>
                    <a:pt x="23519" y="5844"/>
                  </a:lnTo>
                  <a:lnTo>
                    <a:pt x="3304" y="35620"/>
                  </a:lnTo>
                  <a:lnTo>
                    <a:pt x="3208" y="35749"/>
                  </a:lnTo>
                  <a:lnTo>
                    <a:pt x="3107" y="35882"/>
                  </a:lnTo>
                  <a:lnTo>
                    <a:pt x="3001" y="36021"/>
                  </a:lnTo>
                  <a:lnTo>
                    <a:pt x="2902" y="36164"/>
                  </a:lnTo>
                  <a:lnTo>
                    <a:pt x="2802" y="36307"/>
                  </a:lnTo>
                  <a:lnTo>
                    <a:pt x="2701" y="36452"/>
                  </a:lnTo>
                  <a:lnTo>
                    <a:pt x="2599" y="36598"/>
                  </a:lnTo>
                  <a:lnTo>
                    <a:pt x="2496" y="36744"/>
                  </a:lnTo>
                  <a:lnTo>
                    <a:pt x="2392" y="36892"/>
                  </a:lnTo>
                  <a:lnTo>
                    <a:pt x="2287" y="37041"/>
                  </a:lnTo>
                  <a:lnTo>
                    <a:pt x="2180" y="37191"/>
                  </a:lnTo>
                  <a:lnTo>
                    <a:pt x="2073" y="37343"/>
                  </a:lnTo>
                  <a:lnTo>
                    <a:pt x="1964" y="37495"/>
                  </a:lnTo>
                  <a:lnTo>
                    <a:pt x="1855" y="37637"/>
                  </a:lnTo>
                  <a:lnTo>
                    <a:pt x="1746" y="37779"/>
                  </a:lnTo>
                  <a:lnTo>
                    <a:pt x="1637" y="37920"/>
                  </a:lnTo>
                  <a:lnTo>
                    <a:pt x="1527" y="38062"/>
                  </a:lnTo>
                  <a:lnTo>
                    <a:pt x="1418" y="38204"/>
                  </a:lnTo>
                  <a:lnTo>
                    <a:pt x="1309" y="38346"/>
                  </a:lnTo>
                  <a:lnTo>
                    <a:pt x="1200" y="38488"/>
                  </a:lnTo>
                  <a:lnTo>
                    <a:pt x="1091" y="38630"/>
                  </a:lnTo>
                  <a:lnTo>
                    <a:pt x="982" y="38772"/>
                  </a:lnTo>
                  <a:lnTo>
                    <a:pt x="873" y="38914"/>
                  </a:lnTo>
                  <a:lnTo>
                    <a:pt x="766" y="39052"/>
                  </a:lnTo>
                  <a:lnTo>
                    <a:pt x="0" y="40005"/>
                  </a:lnTo>
                  <a:lnTo>
                    <a:pt x="27176" y="4000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2049644" y="439876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2059576" y="440673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2111799" y="4398768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2121731" y="4406735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l1041"/>
            <p:cNvSpPr/>
            <p:nvPr/>
          </p:nvSpPr>
          <p:spPr>
            <a:xfrm>
              <a:off x="2197425" y="5161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2"/>
            <p:cNvSpPr/>
            <p:nvPr/>
          </p:nvSpPr>
          <p:spPr>
            <a:xfrm>
              <a:off x="2197425" y="4980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3"/>
            <p:cNvSpPr/>
            <p:nvPr/>
          </p:nvSpPr>
          <p:spPr>
            <a:xfrm>
              <a:off x="2197425" y="48000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4"/>
            <p:cNvSpPr/>
            <p:nvPr/>
          </p:nvSpPr>
          <p:spPr>
            <a:xfrm>
              <a:off x="2197425" y="4619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5"/>
            <p:cNvSpPr/>
            <p:nvPr/>
          </p:nvSpPr>
          <p:spPr>
            <a:xfrm>
              <a:off x="2197425" y="4438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2021-10-19T09:52:05Z</dcterms:modified>
</cp:coreProperties>
</file>