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b24c783862rId0000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789659" y="1883539"/>
              <a:ext cx="2509177" cy="1423249"/>
            </a:xfrm>
            <a:custGeom>
              <a:avLst/>
              <a:pathLst>
                <a:path w="2509177" h="1423249">
                  <a:moveTo>
                    <a:pt x="0" y="1214931"/>
                  </a:moveTo>
                  <a:lnTo>
                    <a:pt x="5050" y="1135460"/>
                  </a:lnTo>
                  <a:lnTo>
                    <a:pt x="15131" y="1056469"/>
                  </a:lnTo>
                  <a:lnTo>
                    <a:pt x="30201" y="978277"/>
                  </a:lnTo>
                  <a:lnTo>
                    <a:pt x="50200" y="901199"/>
                  </a:lnTo>
                  <a:lnTo>
                    <a:pt x="75048" y="825543"/>
                  </a:lnTo>
                  <a:lnTo>
                    <a:pt x="104644" y="751617"/>
                  </a:lnTo>
                  <a:lnTo>
                    <a:pt x="138869" y="679716"/>
                  </a:lnTo>
                  <a:lnTo>
                    <a:pt x="177585" y="610130"/>
                  </a:lnTo>
                  <a:lnTo>
                    <a:pt x="220637" y="543140"/>
                  </a:lnTo>
                  <a:lnTo>
                    <a:pt x="267851" y="479016"/>
                  </a:lnTo>
                  <a:lnTo>
                    <a:pt x="319037" y="418015"/>
                  </a:lnTo>
                  <a:lnTo>
                    <a:pt x="373988" y="360383"/>
                  </a:lnTo>
                  <a:lnTo>
                    <a:pt x="432485" y="306353"/>
                  </a:lnTo>
                  <a:lnTo>
                    <a:pt x="494290" y="256141"/>
                  </a:lnTo>
                  <a:lnTo>
                    <a:pt x="559155" y="209950"/>
                  </a:lnTo>
                  <a:lnTo>
                    <a:pt x="626820" y="167967"/>
                  </a:lnTo>
                  <a:lnTo>
                    <a:pt x="697011" y="130359"/>
                  </a:lnTo>
                  <a:lnTo>
                    <a:pt x="769446" y="97279"/>
                  </a:lnTo>
                  <a:lnTo>
                    <a:pt x="843833" y="68860"/>
                  </a:lnTo>
                  <a:lnTo>
                    <a:pt x="919873" y="45216"/>
                  </a:lnTo>
                  <a:lnTo>
                    <a:pt x="997259" y="26442"/>
                  </a:lnTo>
                  <a:lnTo>
                    <a:pt x="1075681" y="12615"/>
                  </a:lnTo>
                  <a:lnTo>
                    <a:pt x="1154821" y="3788"/>
                  </a:lnTo>
                  <a:lnTo>
                    <a:pt x="1234362" y="0"/>
                  </a:lnTo>
                  <a:lnTo>
                    <a:pt x="1313983" y="1263"/>
                  </a:lnTo>
                  <a:lnTo>
                    <a:pt x="1393364" y="7574"/>
                  </a:lnTo>
                  <a:lnTo>
                    <a:pt x="1472184" y="18906"/>
                  </a:lnTo>
                  <a:lnTo>
                    <a:pt x="1550127" y="35215"/>
                  </a:lnTo>
                  <a:lnTo>
                    <a:pt x="1626879" y="56435"/>
                  </a:lnTo>
                  <a:lnTo>
                    <a:pt x="1702130" y="82480"/>
                  </a:lnTo>
                  <a:lnTo>
                    <a:pt x="1775578" y="113245"/>
                  </a:lnTo>
                  <a:lnTo>
                    <a:pt x="1846927" y="148606"/>
                  </a:lnTo>
                  <a:lnTo>
                    <a:pt x="1915890" y="188422"/>
                  </a:lnTo>
                  <a:lnTo>
                    <a:pt x="1982188" y="232531"/>
                  </a:lnTo>
                  <a:lnTo>
                    <a:pt x="2045556" y="280756"/>
                  </a:lnTo>
                  <a:lnTo>
                    <a:pt x="2105737" y="332904"/>
                  </a:lnTo>
                  <a:lnTo>
                    <a:pt x="2162489" y="388763"/>
                  </a:lnTo>
                  <a:lnTo>
                    <a:pt x="2215585" y="448109"/>
                  </a:lnTo>
                  <a:lnTo>
                    <a:pt x="2264810" y="510703"/>
                  </a:lnTo>
                  <a:lnTo>
                    <a:pt x="2309965" y="576293"/>
                  </a:lnTo>
                  <a:lnTo>
                    <a:pt x="2350870" y="644616"/>
                  </a:lnTo>
                  <a:lnTo>
                    <a:pt x="2387359" y="715394"/>
                  </a:lnTo>
                  <a:lnTo>
                    <a:pt x="2419285" y="788345"/>
                  </a:lnTo>
                  <a:lnTo>
                    <a:pt x="2446521" y="863174"/>
                  </a:lnTo>
                  <a:lnTo>
                    <a:pt x="2468955" y="939579"/>
                  </a:lnTo>
                  <a:lnTo>
                    <a:pt x="2486499" y="1017254"/>
                  </a:lnTo>
                  <a:lnTo>
                    <a:pt x="2499081" y="1095885"/>
                  </a:lnTo>
                  <a:lnTo>
                    <a:pt x="2506650" y="1175155"/>
                  </a:lnTo>
                  <a:lnTo>
                    <a:pt x="2509177" y="1254746"/>
                  </a:lnTo>
                  <a:lnTo>
                    <a:pt x="2506650" y="1334337"/>
                  </a:lnTo>
                  <a:lnTo>
                    <a:pt x="2499081" y="1413608"/>
                  </a:lnTo>
                  <a:lnTo>
                    <a:pt x="2498471" y="1417420"/>
                  </a:lnTo>
                  <a:lnTo>
                    <a:pt x="2474380" y="1403511"/>
                  </a:lnTo>
                  <a:lnTo>
                    <a:pt x="2403031" y="1368149"/>
                  </a:lnTo>
                  <a:lnTo>
                    <a:pt x="2329583" y="1337384"/>
                  </a:lnTo>
                  <a:lnTo>
                    <a:pt x="2254331" y="1311339"/>
                  </a:lnTo>
                  <a:lnTo>
                    <a:pt x="2177579" y="1290120"/>
                  </a:lnTo>
                  <a:lnTo>
                    <a:pt x="2099636" y="1273811"/>
                  </a:lnTo>
                  <a:lnTo>
                    <a:pt x="2020816" y="1262478"/>
                  </a:lnTo>
                  <a:lnTo>
                    <a:pt x="1941435" y="1256167"/>
                  </a:lnTo>
                  <a:lnTo>
                    <a:pt x="1861814" y="1254904"/>
                  </a:lnTo>
                  <a:lnTo>
                    <a:pt x="1782273" y="1258693"/>
                  </a:lnTo>
                  <a:lnTo>
                    <a:pt x="1703133" y="1267519"/>
                  </a:lnTo>
                  <a:lnTo>
                    <a:pt x="1624712" y="1281347"/>
                  </a:lnTo>
                  <a:lnTo>
                    <a:pt x="1547325" y="1300121"/>
                  </a:lnTo>
                  <a:lnTo>
                    <a:pt x="1471285" y="1323765"/>
                  </a:lnTo>
                  <a:lnTo>
                    <a:pt x="1396898" y="1352184"/>
                  </a:lnTo>
                  <a:lnTo>
                    <a:pt x="1324463" y="1385264"/>
                  </a:lnTo>
                  <a:lnTo>
                    <a:pt x="1254272" y="1422871"/>
                  </a:lnTo>
                  <a:lnTo>
                    <a:pt x="1253663" y="1423249"/>
                  </a:lnTo>
                  <a:lnTo>
                    <a:pt x="1219475" y="1403511"/>
                  </a:lnTo>
                  <a:lnTo>
                    <a:pt x="1148126" y="1368149"/>
                  </a:lnTo>
                  <a:lnTo>
                    <a:pt x="1074678" y="1337384"/>
                  </a:lnTo>
                  <a:lnTo>
                    <a:pt x="999427" y="1311339"/>
                  </a:lnTo>
                  <a:lnTo>
                    <a:pt x="922675" y="1290120"/>
                  </a:lnTo>
                  <a:lnTo>
                    <a:pt x="844732" y="1273811"/>
                  </a:lnTo>
                  <a:lnTo>
                    <a:pt x="765911" y="1262478"/>
                  </a:lnTo>
                  <a:lnTo>
                    <a:pt x="686531" y="1256167"/>
                  </a:lnTo>
                  <a:lnTo>
                    <a:pt x="606910" y="1254904"/>
                  </a:lnTo>
                  <a:lnTo>
                    <a:pt x="527369" y="1258693"/>
                  </a:lnTo>
                  <a:lnTo>
                    <a:pt x="448228" y="1267519"/>
                  </a:lnTo>
                  <a:lnTo>
                    <a:pt x="369807" y="1281347"/>
                  </a:lnTo>
                  <a:lnTo>
                    <a:pt x="292421" y="1300121"/>
                  </a:lnTo>
                  <a:lnTo>
                    <a:pt x="216381" y="1323765"/>
                  </a:lnTo>
                  <a:lnTo>
                    <a:pt x="141994" y="1352184"/>
                  </a:lnTo>
                  <a:lnTo>
                    <a:pt x="69559" y="1385264"/>
                  </a:lnTo>
                  <a:lnTo>
                    <a:pt x="10520" y="1416896"/>
                  </a:lnTo>
                  <a:lnTo>
                    <a:pt x="5050" y="1374032"/>
                  </a:lnTo>
                  <a:lnTo>
                    <a:pt x="0" y="1294562"/>
                  </a:lnTo>
                  <a:close/>
                </a:path>
              </a:pathLst>
            </a:custGeom>
            <a:solidFill>
              <a:srgbClr val="132B43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162206" y="3300436"/>
              <a:ext cx="1881115" cy="2347501"/>
            </a:xfrm>
            <a:custGeom>
              <a:avLst/>
              <a:pathLst>
                <a:path w="1881115" h="2347501">
                  <a:moveTo>
                    <a:pt x="0" y="1052939"/>
                  </a:moveTo>
                  <a:lnTo>
                    <a:pt x="5050" y="973468"/>
                  </a:lnTo>
                  <a:lnTo>
                    <a:pt x="15131" y="894477"/>
                  </a:lnTo>
                  <a:lnTo>
                    <a:pt x="30201" y="816285"/>
                  </a:lnTo>
                  <a:lnTo>
                    <a:pt x="50200" y="739207"/>
                  </a:lnTo>
                  <a:lnTo>
                    <a:pt x="75048" y="663551"/>
                  </a:lnTo>
                  <a:lnTo>
                    <a:pt x="104644" y="589625"/>
                  </a:lnTo>
                  <a:lnTo>
                    <a:pt x="138869" y="517724"/>
                  </a:lnTo>
                  <a:lnTo>
                    <a:pt x="177585" y="448138"/>
                  </a:lnTo>
                  <a:lnTo>
                    <a:pt x="220637" y="381148"/>
                  </a:lnTo>
                  <a:lnTo>
                    <a:pt x="267851" y="317024"/>
                  </a:lnTo>
                  <a:lnTo>
                    <a:pt x="319037" y="256023"/>
                  </a:lnTo>
                  <a:lnTo>
                    <a:pt x="373988" y="198391"/>
                  </a:lnTo>
                  <a:lnTo>
                    <a:pt x="432485" y="144361"/>
                  </a:lnTo>
                  <a:lnTo>
                    <a:pt x="494290" y="94149"/>
                  </a:lnTo>
                  <a:lnTo>
                    <a:pt x="559155" y="47958"/>
                  </a:lnTo>
                  <a:lnTo>
                    <a:pt x="626820" y="5975"/>
                  </a:lnTo>
                  <a:lnTo>
                    <a:pt x="637973" y="0"/>
                  </a:lnTo>
                  <a:lnTo>
                    <a:pt x="642583" y="36126"/>
                  </a:lnTo>
                  <a:lnTo>
                    <a:pt x="657653" y="114318"/>
                  </a:lnTo>
                  <a:lnTo>
                    <a:pt x="677652" y="191397"/>
                  </a:lnTo>
                  <a:lnTo>
                    <a:pt x="702500" y="267052"/>
                  </a:lnTo>
                  <a:lnTo>
                    <a:pt x="732096" y="340979"/>
                  </a:lnTo>
                  <a:lnTo>
                    <a:pt x="766321" y="412880"/>
                  </a:lnTo>
                  <a:lnTo>
                    <a:pt x="805037" y="482466"/>
                  </a:lnTo>
                  <a:lnTo>
                    <a:pt x="848089" y="549456"/>
                  </a:lnTo>
                  <a:lnTo>
                    <a:pt x="895303" y="613580"/>
                  </a:lnTo>
                  <a:lnTo>
                    <a:pt x="946489" y="674581"/>
                  </a:lnTo>
                  <a:lnTo>
                    <a:pt x="1001440" y="732213"/>
                  </a:lnTo>
                  <a:lnTo>
                    <a:pt x="1059937" y="786243"/>
                  </a:lnTo>
                  <a:lnTo>
                    <a:pt x="1121742" y="836455"/>
                  </a:lnTo>
                  <a:lnTo>
                    <a:pt x="1186608" y="882645"/>
                  </a:lnTo>
                  <a:lnTo>
                    <a:pt x="1254272" y="924629"/>
                  </a:lnTo>
                  <a:lnTo>
                    <a:pt x="1265425" y="930604"/>
                  </a:lnTo>
                  <a:lnTo>
                    <a:pt x="1259955" y="973468"/>
                  </a:lnTo>
                  <a:lnTo>
                    <a:pt x="1254904" y="1052939"/>
                  </a:lnTo>
                  <a:lnTo>
                    <a:pt x="1254904" y="1132570"/>
                  </a:lnTo>
                  <a:lnTo>
                    <a:pt x="1259955" y="1212040"/>
                  </a:lnTo>
                  <a:lnTo>
                    <a:pt x="1270035" y="1291031"/>
                  </a:lnTo>
                  <a:lnTo>
                    <a:pt x="1285106" y="1369223"/>
                  </a:lnTo>
                  <a:lnTo>
                    <a:pt x="1305105" y="1446302"/>
                  </a:lnTo>
                  <a:lnTo>
                    <a:pt x="1329952" y="1521957"/>
                  </a:lnTo>
                  <a:lnTo>
                    <a:pt x="1359548" y="1595884"/>
                  </a:lnTo>
                  <a:lnTo>
                    <a:pt x="1393773" y="1667785"/>
                  </a:lnTo>
                  <a:lnTo>
                    <a:pt x="1432490" y="1737370"/>
                  </a:lnTo>
                  <a:lnTo>
                    <a:pt x="1475541" y="1804360"/>
                  </a:lnTo>
                  <a:lnTo>
                    <a:pt x="1522755" y="1868485"/>
                  </a:lnTo>
                  <a:lnTo>
                    <a:pt x="1573941" y="1929486"/>
                  </a:lnTo>
                  <a:lnTo>
                    <a:pt x="1628893" y="1987117"/>
                  </a:lnTo>
                  <a:lnTo>
                    <a:pt x="1687389" y="2041148"/>
                  </a:lnTo>
                  <a:lnTo>
                    <a:pt x="1749194" y="2091359"/>
                  </a:lnTo>
                  <a:lnTo>
                    <a:pt x="1814060" y="2137550"/>
                  </a:lnTo>
                  <a:lnTo>
                    <a:pt x="1881115" y="2179155"/>
                  </a:lnTo>
                  <a:lnTo>
                    <a:pt x="1846927" y="2198894"/>
                  </a:lnTo>
                  <a:lnTo>
                    <a:pt x="1775578" y="2234255"/>
                  </a:lnTo>
                  <a:lnTo>
                    <a:pt x="1702130" y="2265020"/>
                  </a:lnTo>
                  <a:lnTo>
                    <a:pt x="1626879" y="2291065"/>
                  </a:lnTo>
                  <a:lnTo>
                    <a:pt x="1550127" y="2312285"/>
                  </a:lnTo>
                  <a:lnTo>
                    <a:pt x="1472184" y="2328594"/>
                  </a:lnTo>
                  <a:lnTo>
                    <a:pt x="1393364" y="2339926"/>
                  </a:lnTo>
                  <a:lnTo>
                    <a:pt x="1313983" y="2346237"/>
                  </a:lnTo>
                  <a:lnTo>
                    <a:pt x="1234362" y="2347501"/>
                  </a:lnTo>
                  <a:lnTo>
                    <a:pt x="1154821" y="2343712"/>
                  </a:lnTo>
                  <a:lnTo>
                    <a:pt x="1075681" y="2334886"/>
                  </a:lnTo>
                  <a:lnTo>
                    <a:pt x="997259" y="2321058"/>
                  </a:lnTo>
                  <a:lnTo>
                    <a:pt x="919873" y="2302284"/>
                  </a:lnTo>
                  <a:lnTo>
                    <a:pt x="843833" y="2278640"/>
                  </a:lnTo>
                  <a:lnTo>
                    <a:pt x="769446" y="2250221"/>
                  </a:lnTo>
                  <a:lnTo>
                    <a:pt x="697011" y="2217141"/>
                  </a:lnTo>
                  <a:lnTo>
                    <a:pt x="626820" y="2179533"/>
                  </a:lnTo>
                  <a:lnTo>
                    <a:pt x="559155" y="2137550"/>
                  </a:lnTo>
                  <a:lnTo>
                    <a:pt x="494290" y="2091359"/>
                  </a:lnTo>
                  <a:lnTo>
                    <a:pt x="432485" y="2041148"/>
                  </a:lnTo>
                  <a:lnTo>
                    <a:pt x="373988" y="1987117"/>
                  </a:lnTo>
                  <a:lnTo>
                    <a:pt x="319037" y="1929486"/>
                  </a:lnTo>
                  <a:lnTo>
                    <a:pt x="267851" y="1868485"/>
                  </a:lnTo>
                  <a:lnTo>
                    <a:pt x="220637" y="1804360"/>
                  </a:lnTo>
                  <a:lnTo>
                    <a:pt x="177585" y="1737370"/>
                  </a:lnTo>
                  <a:lnTo>
                    <a:pt x="138869" y="1667785"/>
                  </a:lnTo>
                  <a:lnTo>
                    <a:pt x="104644" y="1595884"/>
                  </a:lnTo>
                  <a:lnTo>
                    <a:pt x="75048" y="1521957"/>
                  </a:lnTo>
                  <a:lnTo>
                    <a:pt x="50200" y="1446302"/>
                  </a:lnTo>
                  <a:lnTo>
                    <a:pt x="30201" y="1369223"/>
                  </a:lnTo>
                  <a:lnTo>
                    <a:pt x="15131" y="1291031"/>
                  </a:lnTo>
                  <a:lnTo>
                    <a:pt x="5050" y="1212040"/>
                  </a:lnTo>
                  <a:lnTo>
                    <a:pt x="0" y="1132570"/>
                  </a:lnTo>
                  <a:close/>
                </a:path>
              </a:pathLst>
            </a:custGeom>
            <a:solidFill>
              <a:srgbClr val="16314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043322" y="3300960"/>
              <a:ext cx="1882965" cy="2346977"/>
            </a:xfrm>
            <a:custGeom>
              <a:avLst/>
              <a:pathLst>
                <a:path w="1882965" h="2346977">
                  <a:moveTo>
                    <a:pt x="0" y="2178632"/>
                  </a:moveTo>
                  <a:lnTo>
                    <a:pt x="34774" y="2158555"/>
                  </a:lnTo>
                  <a:lnTo>
                    <a:pt x="101072" y="2114445"/>
                  </a:lnTo>
                  <a:lnTo>
                    <a:pt x="164440" y="2066220"/>
                  </a:lnTo>
                  <a:lnTo>
                    <a:pt x="224621" y="2014073"/>
                  </a:lnTo>
                  <a:lnTo>
                    <a:pt x="281373" y="1958214"/>
                  </a:lnTo>
                  <a:lnTo>
                    <a:pt x="334469" y="1898867"/>
                  </a:lnTo>
                  <a:lnTo>
                    <a:pt x="383694" y="1836273"/>
                  </a:lnTo>
                  <a:lnTo>
                    <a:pt x="428849" y="1770683"/>
                  </a:lnTo>
                  <a:lnTo>
                    <a:pt x="469754" y="1702361"/>
                  </a:lnTo>
                  <a:lnTo>
                    <a:pt x="506243" y="1631582"/>
                  </a:lnTo>
                  <a:lnTo>
                    <a:pt x="538169" y="1558631"/>
                  </a:lnTo>
                  <a:lnTo>
                    <a:pt x="565405" y="1483802"/>
                  </a:lnTo>
                  <a:lnTo>
                    <a:pt x="587839" y="1407397"/>
                  </a:lnTo>
                  <a:lnTo>
                    <a:pt x="605383" y="1329723"/>
                  </a:lnTo>
                  <a:lnTo>
                    <a:pt x="617965" y="1251092"/>
                  </a:lnTo>
                  <a:lnTo>
                    <a:pt x="625534" y="1171821"/>
                  </a:lnTo>
                  <a:lnTo>
                    <a:pt x="628061" y="1092230"/>
                  </a:lnTo>
                  <a:lnTo>
                    <a:pt x="625534" y="1012639"/>
                  </a:lnTo>
                  <a:lnTo>
                    <a:pt x="617965" y="933369"/>
                  </a:lnTo>
                  <a:lnTo>
                    <a:pt x="617355" y="929556"/>
                  </a:lnTo>
                  <a:lnTo>
                    <a:pt x="662226" y="903650"/>
                  </a:lnTo>
                  <a:lnTo>
                    <a:pt x="728525" y="859541"/>
                  </a:lnTo>
                  <a:lnTo>
                    <a:pt x="791892" y="811315"/>
                  </a:lnTo>
                  <a:lnTo>
                    <a:pt x="852073" y="759168"/>
                  </a:lnTo>
                  <a:lnTo>
                    <a:pt x="908826" y="703309"/>
                  </a:lnTo>
                  <a:lnTo>
                    <a:pt x="961921" y="643963"/>
                  </a:lnTo>
                  <a:lnTo>
                    <a:pt x="1011146" y="581369"/>
                  </a:lnTo>
                  <a:lnTo>
                    <a:pt x="1056301" y="515778"/>
                  </a:lnTo>
                  <a:lnTo>
                    <a:pt x="1097206" y="447456"/>
                  </a:lnTo>
                  <a:lnTo>
                    <a:pt x="1133695" y="376677"/>
                  </a:lnTo>
                  <a:lnTo>
                    <a:pt x="1165622" y="303727"/>
                  </a:lnTo>
                  <a:lnTo>
                    <a:pt x="1192857" y="228898"/>
                  </a:lnTo>
                  <a:lnTo>
                    <a:pt x="1215292" y="152492"/>
                  </a:lnTo>
                  <a:lnTo>
                    <a:pt x="1232835" y="74818"/>
                  </a:lnTo>
                  <a:lnTo>
                    <a:pt x="1244807" y="0"/>
                  </a:lnTo>
                  <a:lnTo>
                    <a:pt x="1289678" y="25906"/>
                  </a:lnTo>
                  <a:lnTo>
                    <a:pt x="1355977" y="70015"/>
                  </a:lnTo>
                  <a:lnTo>
                    <a:pt x="1419344" y="118241"/>
                  </a:lnTo>
                  <a:lnTo>
                    <a:pt x="1479525" y="170388"/>
                  </a:lnTo>
                  <a:lnTo>
                    <a:pt x="1536278" y="226247"/>
                  </a:lnTo>
                  <a:lnTo>
                    <a:pt x="1589373" y="285593"/>
                  </a:lnTo>
                  <a:lnTo>
                    <a:pt x="1638598" y="348187"/>
                  </a:lnTo>
                  <a:lnTo>
                    <a:pt x="1683754" y="413778"/>
                  </a:lnTo>
                  <a:lnTo>
                    <a:pt x="1724658" y="482100"/>
                  </a:lnTo>
                  <a:lnTo>
                    <a:pt x="1761147" y="552879"/>
                  </a:lnTo>
                  <a:lnTo>
                    <a:pt x="1793074" y="625829"/>
                  </a:lnTo>
                  <a:lnTo>
                    <a:pt x="1820309" y="700658"/>
                  </a:lnTo>
                  <a:lnTo>
                    <a:pt x="1842744" y="777064"/>
                  </a:lnTo>
                  <a:lnTo>
                    <a:pt x="1860288" y="854738"/>
                  </a:lnTo>
                  <a:lnTo>
                    <a:pt x="1872869" y="933369"/>
                  </a:lnTo>
                  <a:lnTo>
                    <a:pt x="1880439" y="1012639"/>
                  </a:lnTo>
                  <a:lnTo>
                    <a:pt x="1882965" y="1092230"/>
                  </a:lnTo>
                  <a:lnTo>
                    <a:pt x="1880439" y="1171821"/>
                  </a:lnTo>
                  <a:lnTo>
                    <a:pt x="1872869" y="1251092"/>
                  </a:lnTo>
                  <a:lnTo>
                    <a:pt x="1860288" y="1329723"/>
                  </a:lnTo>
                  <a:lnTo>
                    <a:pt x="1842744" y="1407397"/>
                  </a:lnTo>
                  <a:lnTo>
                    <a:pt x="1820309" y="1483802"/>
                  </a:lnTo>
                  <a:lnTo>
                    <a:pt x="1793074" y="1558631"/>
                  </a:lnTo>
                  <a:lnTo>
                    <a:pt x="1761147" y="1631582"/>
                  </a:lnTo>
                  <a:lnTo>
                    <a:pt x="1724658" y="1702361"/>
                  </a:lnTo>
                  <a:lnTo>
                    <a:pt x="1683754" y="1770683"/>
                  </a:lnTo>
                  <a:lnTo>
                    <a:pt x="1638598" y="1836273"/>
                  </a:lnTo>
                  <a:lnTo>
                    <a:pt x="1589373" y="1898867"/>
                  </a:lnTo>
                  <a:lnTo>
                    <a:pt x="1536278" y="1958214"/>
                  </a:lnTo>
                  <a:lnTo>
                    <a:pt x="1479525" y="2014073"/>
                  </a:lnTo>
                  <a:lnTo>
                    <a:pt x="1419344" y="2066220"/>
                  </a:lnTo>
                  <a:lnTo>
                    <a:pt x="1355977" y="2114445"/>
                  </a:lnTo>
                  <a:lnTo>
                    <a:pt x="1289678" y="2158555"/>
                  </a:lnTo>
                  <a:lnTo>
                    <a:pt x="1220716" y="2198370"/>
                  </a:lnTo>
                  <a:lnTo>
                    <a:pt x="1149367" y="2233732"/>
                  </a:lnTo>
                  <a:lnTo>
                    <a:pt x="1075919" y="2264497"/>
                  </a:lnTo>
                  <a:lnTo>
                    <a:pt x="1000668" y="2290541"/>
                  </a:lnTo>
                  <a:lnTo>
                    <a:pt x="923916" y="2311761"/>
                  </a:lnTo>
                  <a:lnTo>
                    <a:pt x="845973" y="2328070"/>
                  </a:lnTo>
                  <a:lnTo>
                    <a:pt x="767152" y="2339403"/>
                  </a:lnTo>
                  <a:lnTo>
                    <a:pt x="687772" y="2345713"/>
                  </a:lnTo>
                  <a:lnTo>
                    <a:pt x="608151" y="2346977"/>
                  </a:lnTo>
                  <a:lnTo>
                    <a:pt x="528610" y="2343188"/>
                  </a:lnTo>
                  <a:lnTo>
                    <a:pt x="449469" y="2334362"/>
                  </a:lnTo>
                  <a:lnTo>
                    <a:pt x="371048" y="2320534"/>
                  </a:lnTo>
                  <a:lnTo>
                    <a:pt x="293662" y="2301760"/>
                  </a:lnTo>
                  <a:lnTo>
                    <a:pt x="217622" y="2278116"/>
                  </a:lnTo>
                  <a:lnTo>
                    <a:pt x="143235" y="2249697"/>
                  </a:lnTo>
                  <a:lnTo>
                    <a:pt x="70800" y="2216617"/>
                  </a:lnTo>
                  <a:lnTo>
                    <a:pt x="609" y="2179009"/>
                  </a:lnTo>
                  <a:close/>
                </a:path>
              </a:pathLst>
            </a:custGeom>
            <a:solidFill>
              <a:srgbClr val="2D5E8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800179" y="3138444"/>
              <a:ext cx="1243142" cy="1092596"/>
            </a:xfrm>
            <a:custGeom>
              <a:avLst/>
              <a:pathLst>
                <a:path w="1243142" h="1092596">
                  <a:moveTo>
                    <a:pt x="616299" y="1086621"/>
                  </a:moveTo>
                  <a:lnTo>
                    <a:pt x="548635" y="1044637"/>
                  </a:lnTo>
                  <a:lnTo>
                    <a:pt x="483769" y="998447"/>
                  </a:lnTo>
                  <a:lnTo>
                    <a:pt x="421964" y="948235"/>
                  </a:lnTo>
                  <a:lnTo>
                    <a:pt x="363467" y="894205"/>
                  </a:lnTo>
                  <a:lnTo>
                    <a:pt x="308516" y="836573"/>
                  </a:lnTo>
                  <a:lnTo>
                    <a:pt x="257330" y="775572"/>
                  </a:lnTo>
                  <a:lnTo>
                    <a:pt x="210116" y="711448"/>
                  </a:lnTo>
                  <a:lnTo>
                    <a:pt x="167064" y="644458"/>
                  </a:lnTo>
                  <a:lnTo>
                    <a:pt x="128348" y="574872"/>
                  </a:lnTo>
                  <a:lnTo>
                    <a:pt x="94123" y="502971"/>
                  </a:lnTo>
                  <a:lnTo>
                    <a:pt x="64527" y="429044"/>
                  </a:lnTo>
                  <a:lnTo>
                    <a:pt x="39679" y="353389"/>
                  </a:lnTo>
                  <a:lnTo>
                    <a:pt x="19680" y="276310"/>
                  </a:lnTo>
                  <a:lnTo>
                    <a:pt x="4610" y="198118"/>
                  </a:lnTo>
                  <a:lnTo>
                    <a:pt x="0" y="161991"/>
                  </a:lnTo>
                  <a:lnTo>
                    <a:pt x="59038" y="130359"/>
                  </a:lnTo>
                  <a:lnTo>
                    <a:pt x="131473" y="97279"/>
                  </a:lnTo>
                  <a:lnTo>
                    <a:pt x="205860" y="68860"/>
                  </a:lnTo>
                  <a:lnTo>
                    <a:pt x="281900" y="45216"/>
                  </a:lnTo>
                  <a:lnTo>
                    <a:pt x="359286" y="26442"/>
                  </a:lnTo>
                  <a:lnTo>
                    <a:pt x="437708" y="12615"/>
                  </a:lnTo>
                  <a:lnTo>
                    <a:pt x="516848" y="3788"/>
                  </a:lnTo>
                  <a:lnTo>
                    <a:pt x="596389" y="0"/>
                  </a:lnTo>
                  <a:lnTo>
                    <a:pt x="676010" y="1263"/>
                  </a:lnTo>
                  <a:lnTo>
                    <a:pt x="755391" y="7574"/>
                  </a:lnTo>
                  <a:lnTo>
                    <a:pt x="834211" y="18906"/>
                  </a:lnTo>
                  <a:lnTo>
                    <a:pt x="912154" y="35215"/>
                  </a:lnTo>
                  <a:lnTo>
                    <a:pt x="988906" y="56435"/>
                  </a:lnTo>
                  <a:lnTo>
                    <a:pt x="1064157" y="82480"/>
                  </a:lnTo>
                  <a:lnTo>
                    <a:pt x="1137605" y="113245"/>
                  </a:lnTo>
                  <a:lnTo>
                    <a:pt x="1208954" y="148606"/>
                  </a:lnTo>
                  <a:lnTo>
                    <a:pt x="1243142" y="168345"/>
                  </a:lnTo>
                  <a:lnTo>
                    <a:pt x="1176087" y="209950"/>
                  </a:lnTo>
                  <a:lnTo>
                    <a:pt x="1111221" y="256141"/>
                  </a:lnTo>
                  <a:lnTo>
                    <a:pt x="1049416" y="306353"/>
                  </a:lnTo>
                  <a:lnTo>
                    <a:pt x="990920" y="360383"/>
                  </a:lnTo>
                  <a:lnTo>
                    <a:pt x="935968" y="418015"/>
                  </a:lnTo>
                  <a:lnTo>
                    <a:pt x="884782" y="479016"/>
                  </a:lnTo>
                  <a:lnTo>
                    <a:pt x="837568" y="543140"/>
                  </a:lnTo>
                  <a:lnTo>
                    <a:pt x="794516" y="610130"/>
                  </a:lnTo>
                  <a:lnTo>
                    <a:pt x="755800" y="679716"/>
                  </a:lnTo>
                  <a:lnTo>
                    <a:pt x="721575" y="751617"/>
                  </a:lnTo>
                  <a:lnTo>
                    <a:pt x="691979" y="825543"/>
                  </a:lnTo>
                  <a:lnTo>
                    <a:pt x="667132" y="901199"/>
                  </a:lnTo>
                  <a:lnTo>
                    <a:pt x="647133" y="978277"/>
                  </a:lnTo>
                  <a:lnTo>
                    <a:pt x="632062" y="1056469"/>
                  </a:lnTo>
                  <a:lnTo>
                    <a:pt x="627452" y="1092596"/>
                  </a:lnTo>
                  <a:close/>
                </a:path>
              </a:pathLst>
            </a:custGeom>
            <a:solidFill>
              <a:srgbClr val="132B43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5043322" y="3138444"/>
              <a:ext cx="1244807" cy="1092072"/>
            </a:xfrm>
            <a:custGeom>
              <a:avLst/>
              <a:pathLst>
                <a:path w="1244807" h="1092072">
                  <a:moveTo>
                    <a:pt x="609" y="167967"/>
                  </a:moveTo>
                  <a:lnTo>
                    <a:pt x="70800" y="130359"/>
                  </a:lnTo>
                  <a:lnTo>
                    <a:pt x="143235" y="97279"/>
                  </a:lnTo>
                  <a:lnTo>
                    <a:pt x="217622" y="68860"/>
                  </a:lnTo>
                  <a:lnTo>
                    <a:pt x="293662" y="45216"/>
                  </a:lnTo>
                  <a:lnTo>
                    <a:pt x="371048" y="26442"/>
                  </a:lnTo>
                  <a:lnTo>
                    <a:pt x="449469" y="12615"/>
                  </a:lnTo>
                  <a:lnTo>
                    <a:pt x="528610" y="3788"/>
                  </a:lnTo>
                  <a:lnTo>
                    <a:pt x="608151" y="0"/>
                  </a:lnTo>
                  <a:lnTo>
                    <a:pt x="687772" y="1263"/>
                  </a:lnTo>
                  <a:lnTo>
                    <a:pt x="767152" y="7574"/>
                  </a:lnTo>
                  <a:lnTo>
                    <a:pt x="845973" y="18906"/>
                  </a:lnTo>
                  <a:lnTo>
                    <a:pt x="923916" y="35215"/>
                  </a:lnTo>
                  <a:lnTo>
                    <a:pt x="1000668" y="56435"/>
                  </a:lnTo>
                  <a:lnTo>
                    <a:pt x="1075919" y="82480"/>
                  </a:lnTo>
                  <a:lnTo>
                    <a:pt x="1149367" y="113245"/>
                  </a:lnTo>
                  <a:lnTo>
                    <a:pt x="1220716" y="148606"/>
                  </a:lnTo>
                  <a:lnTo>
                    <a:pt x="1244807" y="162515"/>
                  </a:lnTo>
                  <a:lnTo>
                    <a:pt x="1232835" y="237334"/>
                  </a:lnTo>
                  <a:lnTo>
                    <a:pt x="1215292" y="315008"/>
                  </a:lnTo>
                  <a:lnTo>
                    <a:pt x="1192857" y="391414"/>
                  </a:lnTo>
                  <a:lnTo>
                    <a:pt x="1165622" y="466242"/>
                  </a:lnTo>
                  <a:lnTo>
                    <a:pt x="1133695" y="539193"/>
                  </a:lnTo>
                  <a:lnTo>
                    <a:pt x="1097206" y="609972"/>
                  </a:lnTo>
                  <a:lnTo>
                    <a:pt x="1056301" y="678294"/>
                  </a:lnTo>
                  <a:lnTo>
                    <a:pt x="1011146" y="743884"/>
                  </a:lnTo>
                  <a:lnTo>
                    <a:pt x="961921" y="806479"/>
                  </a:lnTo>
                  <a:lnTo>
                    <a:pt x="908826" y="865825"/>
                  </a:lnTo>
                  <a:lnTo>
                    <a:pt x="852073" y="921684"/>
                  </a:lnTo>
                  <a:lnTo>
                    <a:pt x="791892" y="973831"/>
                  </a:lnTo>
                  <a:lnTo>
                    <a:pt x="728525" y="1022057"/>
                  </a:lnTo>
                  <a:lnTo>
                    <a:pt x="662226" y="1066166"/>
                  </a:lnTo>
                  <a:lnTo>
                    <a:pt x="617355" y="1092072"/>
                  </a:lnTo>
                  <a:lnTo>
                    <a:pt x="605383" y="1017254"/>
                  </a:lnTo>
                  <a:lnTo>
                    <a:pt x="587839" y="939579"/>
                  </a:lnTo>
                  <a:lnTo>
                    <a:pt x="565405" y="863174"/>
                  </a:lnTo>
                  <a:lnTo>
                    <a:pt x="538169" y="788345"/>
                  </a:lnTo>
                  <a:lnTo>
                    <a:pt x="506243" y="715394"/>
                  </a:lnTo>
                  <a:lnTo>
                    <a:pt x="469754" y="644616"/>
                  </a:lnTo>
                  <a:lnTo>
                    <a:pt x="428849" y="576293"/>
                  </a:lnTo>
                  <a:lnTo>
                    <a:pt x="383694" y="510703"/>
                  </a:lnTo>
                  <a:lnTo>
                    <a:pt x="334469" y="448109"/>
                  </a:lnTo>
                  <a:lnTo>
                    <a:pt x="281373" y="388763"/>
                  </a:lnTo>
                  <a:lnTo>
                    <a:pt x="224621" y="332904"/>
                  </a:lnTo>
                  <a:lnTo>
                    <a:pt x="164440" y="280756"/>
                  </a:lnTo>
                  <a:lnTo>
                    <a:pt x="101072" y="232531"/>
                  </a:lnTo>
                  <a:lnTo>
                    <a:pt x="34774" y="188422"/>
                  </a:lnTo>
                  <a:lnTo>
                    <a:pt x="0" y="168345"/>
                  </a:lnTo>
                  <a:close/>
                </a:path>
              </a:pathLst>
            </a:custGeom>
            <a:solidFill>
              <a:srgbClr val="4289C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417111" y="4230517"/>
              <a:ext cx="1254272" cy="1249075"/>
            </a:xfrm>
            <a:custGeom>
              <a:avLst/>
              <a:pathLst>
                <a:path w="1254272" h="1249075">
                  <a:moveTo>
                    <a:pt x="494290" y="1161278"/>
                  </a:moveTo>
                  <a:lnTo>
                    <a:pt x="432485" y="1111067"/>
                  </a:lnTo>
                  <a:lnTo>
                    <a:pt x="373988" y="1057036"/>
                  </a:lnTo>
                  <a:lnTo>
                    <a:pt x="319037" y="999405"/>
                  </a:lnTo>
                  <a:lnTo>
                    <a:pt x="267851" y="938404"/>
                  </a:lnTo>
                  <a:lnTo>
                    <a:pt x="220637" y="874279"/>
                  </a:lnTo>
                  <a:lnTo>
                    <a:pt x="177585" y="807289"/>
                  </a:lnTo>
                  <a:lnTo>
                    <a:pt x="138869" y="737704"/>
                  </a:lnTo>
                  <a:lnTo>
                    <a:pt x="104644" y="665803"/>
                  </a:lnTo>
                  <a:lnTo>
                    <a:pt x="75048" y="591876"/>
                  </a:lnTo>
                  <a:lnTo>
                    <a:pt x="50200" y="516221"/>
                  </a:lnTo>
                  <a:lnTo>
                    <a:pt x="30201" y="439142"/>
                  </a:lnTo>
                  <a:lnTo>
                    <a:pt x="15131" y="360950"/>
                  </a:lnTo>
                  <a:lnTo>
                    <a:pt x="5050" y="281960"/>
                  </a:lnTo>
                  <a:lnTo>
                    <a:pt x="0" y="202489"/>
                  </a:lnTo>
                  <a:lnTo>
                    <a:pt x="0" y="122858"/>
                  </a:lnTo>
                  <a:lnTo>
                    <a:pt x="5050" y="43387"/>
                  </a:lnTo>
                  <a:lnTo>
                    <a:pt x="10520" y="523"/>
                  </a:lnTo>
                  <a:lnTo>
                    <a:pt x="69559" y="32155"/>
                  </a:lnTo>
                  <a:lnTo>
                    <a:pt x="141994" y="65235"/>
                  </a:lnTo>
                  <a:lnTo>
                    <a:pt x="216381" y="93655"/>
                  </a:lnTo>
                  <a:lnTo>
                    <a:pt x="292421" y="117299"/>
                  </a:lnTo>
                  <a:lnTo>
                    <a:pt x="369807" y="136072"/>
                  </a:lnTo>
                  <a:lnTo>
                    <a:pt x="448228" y="149900"/>
                  </a:lnTo>
                  <a:lnTo>
                    <a:pt x="527369" y="158726"/>
                  </a:lnTo>
                  <a:lnTo>
                    <a:pt x="606910" y="162515"/>
                  </a:lnTo>
                  <a:lnTo>
                    <a:pt x="686531" y="161252"/>
                  </a:lnTo>
                  <a:lnTo>
                    <a:pt x="765911" y="154941"/>
                  </a:lnTo>
                  <a:lnTo>
                    <a:pt x="844732" y="143608"/>
                  </a:lnTo>
                  <a:lnTo>
                    <a:pt x="922675" y="127299"/>
                  </a:lnTo>
                  <a:lnTo>
                    <a:pt x="999427" y="106080"/>
                  </a:lnTo>
                  <a:lnTo>
                    <a:pt x="1074678" y="80035"/>
                  </a:lnTo>
                  <a:lnTo>
                    <a:pt x="1148126" y="49270"/>
                  </a:lnTo>
                  <a:lnTo>
                    <a:pt x="1219475" y="13909"/>
                  </a:lnTo>
                  <a:lnTo>
                    <a:pt x="1243566" y="0"/>
                  </a:lnTo>
                  <a:lnTo>
                    <a:pt x="1244176" y="3812"/>
                  </a:lnTo>
                  <a:lnTo>
                    <a:pt x="1251746" y="83082"/>
                  </a:lnTo>
                  <a:lnTo>
                    <a:pt x="1254272" y="162673"/>
                  </a:lnTo>
                  <a:lnTo>
                    <a:pt x="1251746" y="242264"/>
                  </a:lnTo>
                  <a:lnTo>
                    <a:pt x="1244176" y="321535"/>
                  </a:lnTo>
                  <a:lnTo>
                    <a:pt x="1231594" y="400166"/>
                  </a:lnTo>
                  <a:lnTo>
                    <a:pt x="1214051" y="477840"/>
                  </a:lnTo>
                  <a:lnTo>
                    <a:pt x="1191616" y="554245"/>
                  </a:lnTo>
                  <a:lnTo>
                    <a:pt x="1164381" y="629074"/>
                  </a:lnTo>
                  <a:lnTo>
                    <a:pt x="1132454" y="702025"/>
                  </a:lnTo>
                  <a:lnTo>
                    <a:pt x="1095965" y="772804"/>
                  </a:lnTo>
                  <a:lnTo>
                    <a:pt x="1055061" y="841126"/>
                  </a:lnTo>
                  <a:lnTo>
                    <a:pt x="1009905" y="906716"/>
                  </a:lnTo>
                  <a:lnTo>
                    <a:pt x="960680" y="969310"/>
                  </a:lnTo>
                  <a:lnTo>
                    <a:pt x="907585" y="1028657"/>
                  </a:lnTo>
                  <a:lnTo>
                    <a:pt x="850832" y="1084516"/>
                  </a:lnTo>
                  <a:lnTo>
                    <a:pt x="790651" y="1136663"/>
                  </a:lnTo>
                  <a:lnTo>
                    <a:pt x="727284" y="1184888"/>
                  </a:lnTo>
                  <a:lnTo>
                    <a:pt x="660985" y="1228998"/>
                  </a:lnTo>
                  <a:lnTo>
                    <a:pt x="626211" y="1249075"/>
                  </a:lnTo>
                  <a:lnTo>
                    <a:pt x="559155" y="1207469"/>
                  </a:lnTo>
                  <a:close/>
                </a:path>
              </a:pathLst>
            </a:custGeom>
            <a:solidFill>
              <a:srgbClr val="17344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427632" y="3306789"/>
              <a:ext cx="1233046" cy="1086243"/>
            </a:xfrm>
            <a:custGeom>
              <a:avLst/>
              <a:pathLst>
                <a:path w="1233046" h="1086243">
                  <a:moveTo>
                    <a:pt x="4610" y="888124"/>
                  </a:moveTo>
                  <a:lnTo>
                    <a:pt x="19680" y="809932"/>
                  </a:lnTo>
                  <a:lnTo>
                    <a:pt x="39679" y="732853"/>
                  </a:lnTo>
                  <a:lnTo>
                    <a:pt x="64527" y="657198"/>
                  </a:lnTo>
                  <a:lnTo>
                    <a:pt x="94123" y="583271"/>
                  </a:lnTo>
                  <a:lnTo>
                    <a:pt x="128348" y="511370"/>
                  </a:lnTo>
                  <a:lnTo>
                    <a:pt x="167064" y="441785"/>
                  </a:lnTo>
                  <a:lnTo>
                    <a:pt x="210116" y="374795"/>
                  </a:lnTo>
                  <a:lnTo>
                    <a:pt x="257330" y="310670"/>
                  </a:lnTo>
                  <a:lnTo>
                    <a:pt x="308516" y="249669"/>
                  </a:lnTo>
                  <a:lnTo>
                    <a:pt x="363467" y="192038"/>
                  </a:lnTo>
                  <a:lnTo>
                    <a:pt x="421964" y="138007"/>
                  </a:lnTo>
                  <a:lnTo>
                    <a:pt x="483769" y="87796"/>
                  </a:lnTo>
                  <a:lnTo>
                    <a:pt x="548635" y="41605"/>
                  </a:lnTo>
                  <a:lnTo>
                    <a:pt x="615690" y="0"/>
                  </a:lnTo>
                  <a:lnTo>
                    <a:pt x="650465" y="20077"/>
                  </a:lnTo>
                  <a:lnTo>
                    <a:pt x="716763" y="64186"/>
                  </a:lnTo>
                  <a:lnTo>
                    <a:pt x="780130" y="112411"/>
                  </a:lnTo>
                  <a:lnTo>
                    <a:pt x="840312" y="164558"/>
                  </a:lnTo>
                  <a:lnTo>
                    <a:pt x="897064" y="220418"/>
                  </a:lnTo>
                  <a:lnTo>
                    <a:pt x="950160" y="279764"/>
                  </a:lnTo>
                  <a:lnTo>
                    <a:pt x="999384" y="342358"/>
                  </a:lnTo>
                  <a:lnTo>
                    <a:pt x="1044540" y="407948"/>
                  </a:lnTo>
                  <a:lnTo>
                    <a:pt x="1085445" y="476270"/>
                  </a:lnTo>
                  <a:lnTo>
                    <a:pt x="1121934" y="547049"/>
                  </a:lnTo>
                  <a:lnTo>
                    <a:pt x="1153860" y="620000"/>
                  </a:lnTo>
                  <a:lnTo>
                    <a:pt x="1181096" y="694829"/>
                  </a:lnTo>
                  <a:lnTo>
                    <a:pt x="1203530" y="771234"/>
                  </a:lnTo>
                  <a:lnTo>
                    <a:pt x="1221074" y="848909"/>
                  </a:lnTo>
                  <a:lnTo>
                    <a:pt x="1233046" y="923727"/>
                  </a:lnTo>
                  <a:lnTo>
                    <a:pt x="1208954" y="937636"/>
                  </a:lnTo>
                  <a:lnTo>
                    <a:pt x="1137605" y="972998"/>
                  </a:lnTo>
                  <a:lnTo>
                    <a:pt x="1064157" y="1003763"/>
                  </a:lnTo>
                  <a:lnTo>
                    <a:pt x="988906" y="1029807"/>
                  </a:lnTo>
                  <a:lnTo>
                    <a:pt x="912154" y="1051027"/>
                  </a:lnTo>
                  <a:lnTo>
                    <a:pt x="834211" y="1067336"/>
                  </a:lnTo>
                  <a:lnTo>
                    <a:pt x="755391" y="1078669"/>
                  </a:lnTo>
                  <a:lnTo>
                    <a:pt x="676010" y="1084979"/>
                  </a:lnTo>
                  <a:lnTo>
                    <a:pt x="596389" y="1086243"/>
                  </a:lnTo>
                  <a:lnTo>
                    <a:pt x="516848" y="1082454"/>
                  </a:lnTo>
                  <a:lnTo>
                    <a:pt x="437708" y="1073628"/>
                  </a:lnTo>
                  <a:lnTo>
                    <a:pt x="359286" y="1059800"/>
                  </a:lnTo>
                  <a:lnTo>
                    <a:pt x="281900" y="1041026"/>
                  </a:lnTo>
                  <a:lnTo>
                    <a:pt x="205860" y="1017382"/>
                  </a:lnTo>
                  <a:lnTo>
                    <a:pt x="131473" y="988963"/>
                  </a:lnTo>
                  <a:lnTo>
                    <a:pt x="59038" y="955883"/>
                  </a:lnTo>
                  <a:lnTo>
                    <a:pt x="0" y="924251"/>
                  </a:lnTo>
                  <a:close/>
                </a:path>
              </a:pathLst>
            </a:custGeom>
            <a:solidFill>
              <a:srgbClr val="56B1F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789659" y="1883539"/>
              <a:ext cx="2509177" cy="2509493"/>
            </a:xfrm>
            <a:custGeom>
              <a:avLst/>
              <a:pathLst>
                <a:path w="2509177" h="2509493">
                  <a:moveTo>
                    <a:pt x="2509177" y="1254746"/>
                  </a:moveTo>
                  <a:lnTo>
                    <a:pt x="2506650" y="1175155"/>
                  </a:lnTo>
                  <a:lnTo>
                    <a:pt x="2499081" y="1095885"/>
                  </a:lnTo>
                  <a:lnTo>
                    <a:pt x="2486499" y="1017254"/>
                  </a:lnTo>
                  <a:lnTo>
                    <a:pt x="2468955" y="939579"/>
                  </a:lnTo>
                  <a:lnTo>
                    <a:pt x="2446521" y="863174"/>
                  </a:lnTo>
                  <a:lnTo>
                    <a:pt x="2419285" y="788345"/>
                  </a:lnTo>
                  <a:lnTo>
                    <a:pt x="2387359" y="715394"/>
                  </a:lnTo>
                  <a:lnTo>
                    <a:pt x="2350870" y="644616"/>
                  </a:lnTo>
                  <a:lnTo>
                    <a:pt x="2309965" y="576293"/>
                  </a:lnTo>
                  <a:lnTo>
                    <a:pt x="2264810" y="510703"/>
                  </a:lnTo>
                  <a:lnTo>
                    <a:pt x="2215585" y="448109"/>
                  </a:lnTo>
                  <a:lnTo>
                    <a:pt x="2162489" y="388763"/>
                  </a:lnTo>
                  <a:lnTo>
                    <a:pt x="2105737" y="332904"/>
                  </a:lnTo>
                  <a:lnTo>
                    <a:pt x="2045556" y="280756"/>
                  </a:lnTo>
                  <a:lnTo>
                    <a:pt x="1982188" y="232531"/>
                  </a:lnTo>
                  <a:lnTo>
                    <a:pt x="1915890" y="188422"/>
                  </a:lnTo>
                  <a:lnTo>
                    <a:pt x="1846927" y="148606"/>
                  </a:lnTo>
                  <a:lnTo>
                    <a:pt x="1775578" y="113245"/>
                  </a:lnTo>
                  <a:lnTo>
                    <a:pt x="1702130" y="82480"/>
                  </a:lnTo>
                  <a:lnTo>
                    <a:pt x="1626879" y="56435"/>
                  </a:lnTo>
                  <a:lnTo>
                    <a:pt x="1550127" y="35215"/>
                  </a:lnTo>
                  <a:lnTo>
                    <a:pt x="1472184" y="18906"/>
                  </a:lnTo>
                  <a:lnTo>
                    <a:pt x="1393364" y="7574"/>
                  </a:lnTo>
                  <a:lnTo>
                    <a:pt x="1313983" y="1263"/>
                  </a:lnTo>
                  <a:lnTo>
                    <a:pt x="1234362" y="0"/>
                  </a:lnTo>
                  <a:lnTo>
                    <a:pt x="1154821" y="3788"/>
                  </a:lnTo>
                  <a:lnTo>
                    <a:pt x="1075681" y="12615"/>
                  </a:lnTo>
                  <a:lnTo>
                    <a:pt x="997259" y="26442"/>
                  </a:lnTo>
                  <a:lnTo>
                    <a:pt x="919873" y="45216"/>
                  </a:lnTo>
                  <a:lnTo>
                    <a:pt x="843833" y="68860"/>
                  </a:lnTo>
                  <a:lnTo>
                    <a:pt x="769446" y="97279"/>
                  </a:lnTo>
                  <a:lnTo>
                    <a:pt x="697011" y="130359"/>
                  </a:lnTo>
                  <a:lnTo>
                    <a:pt x="626820" y="167967"/>
                  </a:lnTo>
                  <a:lnTo>
                    <a:pt x="559155" y="209950"/>
                  </a:lnTo>
                  <a:lnTo>
                    <a:pt x="494290" y="256141"/>
                  </a:lnTo>
                  <a:lnTo>
                    <a:pt x="432485" y="306353"/>
                  </a:lnTo>
                  <a:lnTo>
                    <a:pt x="373988" y="360383"/>
                  </a:lnTo>
                  <a:lnTo>
                    <a:pt x="319037" y="418015"/>
                  </a:lnTo>
                  <a:lnTo>
                    <a:pt x="267851" y="479016"/>
                  </a:lnTo>
                  <a:lnTo>
                    <a:pt x="220637" y="543140"/>
                  </a:lnTo>
                  <a:lnTo>
                    <a:pt x="177585" y="610130"/>
                  </a:lnTo>
                  <a:lnTo>
                    <a:pt x="138869" y="679716"/>
                  </a:lnTo>
                  <a:lnTo>
                    <a:pt x="104644" y="751617"/>
                  </a:lnTo>
                  <a:lnTo>
                    <a:pt x="75048" y="825543"/>
                  </a:lnTo>
                  <a:lnTo>
                    <a:pt x="50200" y="901199"/>
                  </a:lnTo>
                  <a:lnTo>
                    <a:pt x="30201" y="978277"/>
                  </a:lnTo>
                  <a:lnTo>
                    <a:pt x="15131" y="1056469"/>
                  </a:lnTo>
                  <a:lnTo>
                    <a:pt x="5050" y="1135460"/>
                  </a:lnTo>
                  <a:lnTo>
                    <a:pt x="0" y="1214931"/>
                  </a:lnTo>
                  <a:lnTo>
                    <a:pt x="0" y="1294562"/>
                  </a:lnTo>
                  <a:lnTo>
                    <a:pt x="5050" y="1374032"/>
                  </a:lnTo>
                  <a:lnTo>
                    <a:pt x="15131" y="1453023"/>
                  </a:lnTo>
                  <a:lnTo>
                    <a:pt x="30201" y="1531215"/>
                  </a:lnTo>
                  <a:lnTo>
                    <a:pt x="50200" y="1608294"/>
                  </a:lnTo>
                  <a:lnTo>
                    <a:pt x="75048" y="1683949"/>
                  </a:lnTo>
                  <a:lnTo>
                    <a:pt x="104644" y="1757876"/>
                  </a:lnTo>
                  <a:lnTo>
                    <a:pt x="138869" y="1829777"/>
                  </a:lnTo>
                  <a:lnTo>
                    <a:pt x="177585" y="1899362"/>
                  </a:lnTo>
                  <a:lnTo>
                    <a:pt x="220637" y="1966352"/>
                  </a:lnTo>
                  <a:lnTo>
                    <a:pt x="267851" y="2030477"/>
                  </a:lnTo>
                  <a:lnTo>
                    <a:pt x="319037" y="2091478"/>
                  </a:lnTo>
                  <a:lnTo>
                    <a:pt x="373988" y="2149109"/>
                  </a:lnTo>
                  <a:lnTo>
                    <a:pt x="432485" y="2203140"/>
                  </a:lnTo>
                  <a:lnTo>
                    <a:pt x="494290" y="2253351"/>
                  </a:lnTo>
                  <a:lnTo>
                    <a:pt x="559155" y="2299542"/>
                  </a:lnTo>
                  <a:lnTo>
                    <a:pt x="626820" y="2341525"/>
                  </a:lnTo>
                  <a:lnTo>
                    <a:pt x="697011" y="2379133"/>
                  </a:lnTo>
                  <a:lnTo>
                    <a:pt x="769446" y="2412213"/>
                  </a:lnTo>
                  <a:lnTo>
                    <a:pt x="843833" y="2440632"/>
                  </a:lnTo>
                  <a:lnTo>
                    <a:pt x="919873" y="2464276"/>
                  </a:lnTo>
                  <a:lnTo>
                    <a:pt x="997259" y="2483050"/>
                  </a:lnTo>
                  <a:lnTo>
                    <a:pt x="1075681" y="2496878"/>
                  </a:lnTo>
                  <a:lnTo>
                    <a:pt x="1154821" y="2505704"/>
                  </a:lnTo>
                  <a:lnTo>
                    <a:pt x="1234362" y="2509493"/>
                  </a:lnTo>
                  <a:lnTo>
                    <a:pt x="1313983" y="2508229"/>
                  </a:lnTo>
                  <a:lnTo>
                    <a:pt x="1393364" y="2501918"/>
                  </a:lnTo>
                  <a:lnTo>
                    <a:pt x="1472184" y="2490586"/>
                  </a:lnTo>
                  <a:lnTo>
                    <a:pt x="1550127" y="2474277"/>
                  </a:lnTo>
                  <a:lnTo>
                    <a:pt x="1626879" y="2453057"/>
                  </a:lnTo>
                  <a:lnTo>
                    <a:pt x="1702130" y="2427012"/>
                  </a:lnTo>
                  <a:lnTo>
                    <a:pt x="1775578" y="2396247"/>
                  </a:lnTo>
                  <a:lnTo>
                    <a:pt x="1846927" y="2360886"/>
                  </a:lnTo>
                  <a:lnTo>
                    <a:pt x="1915890" y="2321070"/>
                  </a:lnTo>
                  <a:lnTo>
                    <a:pt x="1982188" y="2276961"/>
                  </a:lnTo>
                  <a:lnTo>
                    <a:pt x="2045556" y="2228736"/>
                  </a:lnTo>
                  <a:lnTo>
                    <a:pt x="2105737" y="2176589"/>
                  </a:lnTo>
                  <a:lnTo>
                    <a:pt x="2162489" y="2120729"/>
                  </a:lnTo>
                  <a:lnTo>
                    <a:pt x="2215585" y="2061383"/>
                  </a:lnTo>
                  <a:lnTo>
                    <a:pt x="2264810" y="1998789"/>
                  </a:lnTo>
                  <a:lnTo>
                    <a:pt x="2309965" y="1933199"/>
                  </a:lnTo>
                  <a:lnTo>
                    <a:pt x="2350870" y="1864877"/>
                  </a:lnTo>
                  <a:lnTo>
                    <a:pt x="2387359" y="1794098"/>
                  </a:lnTo>
                  <a:lnTo>
                    <a:pt x="2419285" y="1721147"/>
                  </a:lnTo>
                  <a:lnTo>
                    <a:pt x="2446521" y="1646318"/>
                  </a:lnTo>
                  <a:lnTo>
                    <a:pt x="2468955" y="1569913"/>
                  </a:lnTo>
                  <a:lnTo>
                    <a:pt x="2486499" y="1492238"/>
                  </a:lnTo>
                  <a:lnTo>
                    <a:pt x="2499081" y="1413608"/>
                  </a:lnTo>
                  <a:lnTo>
                    <a:pt x="2506650" y="1334337"/>
                  </a:lnTo>
                  <a:lnTo>
                    <a:pt x="2509177" y="125474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162206" y="3138444"/>
              <a:ext cx="2509177" cy="2509493"/>
            </a:xfrm>
            <a:custGeom>
              <a:avLst/>
              <a:pathLst>
                <a:path w="2509177" h="2509493">
                  <a:moveTo>
                    <a:pt x="2509177" y="1254746"/>
                  </a:moveTo>
                  <a:lnTo>
                    <a:pt x="2506650" y="1175155"/>
                  </a:lnTo>
                  <a:lnTo>
                    <a:pt x="2499081" y="1095885"/>
                  </a:lnTo>
                  <a:lnTo>
                    <a:pt x="2486499" y="1017254"/>
                  </a:lnTo>
                  <a:lnTo>
                    <a:pt x="2468955" y="939579"/>
                  </a:lnTo>
                  <a:lnTo>
                    <a:pt x="2446521" y="863174"/>
                  </a:lnTo>
                  <a:lnTo>
                    <a:pt x="2419285" y="788345"/>
                  </a:lnTo>
                  <a:lnTo>
                    <a:pt x="2387359" y="715394"/>
                  </a:lnTo>
                  <a:lnTo>
                    <a:pt x="2350870" y="644616"/>
                  </a:lnTo>
                  <a:lnTo>
                    <a:pt x="2309965" y="576293"/>
                  </a:lnTo>
                  <a:lnTo>
                    <a:pt x="2264810" y="510703"/>
                  </a:lnTo>
                  <a:lnTo>
                    <a:pt x="2215585" y="448109"/>
                  </a:lnTo>
                  <a:lnTo>
                    <a:pt x="2162489" y="388763"/>
                  </a:lnTo>
                  <a:lnTo>
                    <a:pt x="2105737" y="332904"/>
                  </a:lnTo>
                  <a:lnTo>
                    <a:pt x="2045556" y="280756"/>
                  </a:lnTo>
                  <a:lnTo>
                    <a:pt x="1982188" y="232531"/>
                  </a:lnTo>
                  <a:lnTo>
                    <a:pt x="1915890" y="188422"/>
                  </a:lnTo>
                  <a:lnTo>
                    <a:pt x="1846927" y="148606"/>
                  </a:lnTo>
                  <a:lnTo>
                    <a:pt x="1775578" y="113245"/>
                  </a:lnTo>
                  <a:lnTo>
                    <a:pt x="1702130" y="82480"/>
                  </a:lnTo>
                  <a:lnTo>
                    <a:pt x="1626879" y="56435"/>
                  </a:lnTo>
                  <a:lnTo>
                    <a:pt x="1550127" y="35215"/>
                  </a:lnTo>
                  <a:lnTo>
                    <a:pt x="1472184" y="18906"/>
                  </a:lnTo>
                  <a:lnTo>
                    <a:pt x="1393364" y="7574"/>
                  </a:lnTo>
                  <a:lnTo>
                    <a:pt x="1313983" y="1263"/>
                  </a:lnTo>
                  <a:lnTo>
                    <a:pt x="1234362" y="0"/>
                  </a:lnTo>
                  <a:lnTo>
                    <a:pt x="1154821" y="3788"/>
                  </a:lnTo>
                  <a:lnTo>
                    <a:pt x="1075681" y="12615"/>
                  </a:lnTo>
                  <a:lnTo>
                    <a:pt x="997259" y="26442"/>
                  </a:lnTo>
                  <a:lnTo>
                    <a:pt x="919873" y="45216"/>
                  </a:lnTo>
                  <a:lnTo>
                    <a:pt x="843833" y="68860"/>
                  </a:lnTo>
                  <a:lnTo>
                    <a:pt x="769446" y="97279"/>
                  </a:lnTo>
                  <a:lnTo>
                    <a:pt x="697011" y="130359"/>
                  </a:lnTo>
                  <a:lnTo>
                    <a:pt x="626820" y="167967"/>
                  </a:lnTo>
                  <a:lnTo>
                    <a:pt x="559155" y="209950"/>
                  </a:lnTo>
                  <a:lnTo>
                    <a:pt x="494290" y="256141"/>
                  </a:lnTo>
                  <a:lnTo>
                    <a:pt x="432485" y="306353"/>
                  </a:lnTo>
                  <a:lnTo>
                    <a:pt x="373988" y="360383"/>
                  </a:lnTo>
                  <a:lnTo>
                    <a:pt x="319037" y="418015"/>
                  </a:lnTo>
                  <a:lnTo>
                    <a:pt x="267851" y="479016"/>
                  </a:lnTo>
                  <a:lnTo>
                    <a:pt x="220637" y="543140"/>
                  </a:lnTo>
                  <a:lnTo>
                    <a:pt x="177585" y="610130"/>
                  </a:lnTo>
                  <a:lnTo>
                    <a:pt x="138869" y="679716"/>
                  </a:lnTo>
                  <a:lnTo>
                    <a:pt x="104644" y="751617"/>
                  </a:lnTo>
                  <a:lnTo>
                    <a:pt x="75048" y="825543"/>
                  </a:lnTo>
                  <a:lnTo>
                    <a:pt x="50200" y="901199"/>
                  </a:lnTo>
                  <a:lnTo>
                    <a:pt x="30201" y="978277"/>
                  </a:lnTo>
                  <a:lnTo>
                    <a:pt x="15131" y="1056469"/>
                  </a:lnTo>
                  <a:lnTo>
                    <a:pt x="5050" y="1135460"/>
                  </a:lnTo>
                  <a:lnTo>
                    <a:pt x="0" y="1214931"/>
                  </a:lnTo>
                  <a:lnTo>
                    <a:pt x="0" y="1294562"/>
                  </a:lnTo>
                  <a:lnTo>
                    <a:pt x="5050" y="1374032"/>
                  </a:lnTo>
                  <a:lnTo>
                    <a:pt x="15131" y="1453023"/>
                  </a:lnTo>
                  <a:lnTo>
                    <a:pt x="30201" y="1531215"/>
                  </a:lnTo>
                  <a:lnTo>
                    <a:pt x="50200" y="1608294"/>
                  </a:lnTo>
                  <a:lnTo>
                    <a:pt x="75048" y="1683949"/>
                  </a:lnTo>
                  <a:lnTo>
                    <a:pt x="104644" y="1757876"/>
                  </a:lnTo>
                  <a:lnTo>
                    <a:pt x="138869" y="1829777"/>
                  </a:lnTo>
                  <a:lnTo>
                    <a:pt x="177585" y="1899362"/>
                  </a:lnTo>
                  <a:lnTo>
                    <a:pt x="220637" y="1966352"/>
                  </a:lnTo>
                  <a:lnTo>
                    <a:pt x="267851" y="2030477"/>
                  </a:lnTo>
                  <a:lnTo>
                    <a:pt x="319037" y="2091478"/>
                  </a:lnTo>
                  <a:lnTo>
                    <a:pt x="373988" y="2149109"/>
                  </a:lnTo>
                  <a:lnTo>
                    <a:pt x="432485" y="2203140"/>
                  </a:lnTo>
                  <a:lnTo>
                    <a:pt x="494290" y="2253351"/>
                  </a:lnTo>
                  <a:lnTo>
                    <a:pt x="559155" y="2299542"/>
                  </a:lnTo>
                  <a:lnTo>
                    <a:pt x="626820" y="2341525"/>
                  </a:lnTo>
                  <a:lnTo>
                    <a:pt x="697011" y="2379133"/>
                  </a:lnTo>
                  <a:lnTo>
                    <a:pt x="769446" y="2412213"/>
                  </a:lnTo>
                  <a:lnTo>
                    <a:pt x="843833" y="2440632"/>
                  </a:lnTo>
                  <a:lnTo>
                    <a:pt x="919873" y="2464276"/>
                  </a:lnTo>
                  <a:lnTo>
                    <a:pt x="997259" y="2483050"/>
                  </a:lnTo>
                  <a:lnTo>
                    <a:pt x="1075681" y="2496878"/>
                  </a:lnTo>
                  <a:lnTo>
                    <a:pt x="1154821" y="2505704"/>
                  </a:lnTo>
                  <a:lnTo>
                    <a:pt x="1234362" y="2509493"/>
                  </a:lnTo>
                  <a:lnTo>
                    <a:pt x="1313983" y="2508229"/>
                  </a:lnTo>
                  <a:lnTo>
                    <a:pt x="1393364" y="2501918"/>
                  </a:lnTo>
                  <a:lnTo>
                    <a:pt x="1472184" y="2490586"/>
                  </a:lnTo>
                  <a:lnTo>
                    <a:pt x="1550127" y="2474277"/>
                  </a:lnTo>
                  <a:lnTo>
                    <a:pt x="1626879" y="2453057"/>
                  </a:lnTo>
                  <a:lnTo>
                    <a:pt x="1702130" y="2427012"/>
                  </a:lnTo>
                  <a:lnTo>
                    <a:pt x="1775578" y="2396247"/>
                  </a:lnTo>
                  <a:lnTo>
                    <a:pt x="1846927" y="2360886"/>
                  </a:lnTo>
                  <a:lnTo>
                    <a:pt x="1915890" y="2321070"/>
                  </a:lnTo>
                  <a:lnTo>
                    <a:pt x="1982188" y="2276961"/>
                  </a:lnTo>
                  <a:lnTo>
                    <a:pt x="2045556" y="2228736"/>
                  </a:lnTo>
                  <a:lnTo>
                    <a:pt x="2105737" y="2176589"/>
                  </a:lnTo>
                  <a:lnTo>
                    <a:pt x="2162489" y="2120729"/>
                  </a:lnTo>
                  <a:lnTo>
                    <a:pt x="2215585" y="2061383"/>
                  </a:lnTo>
                  <a:lnTo>
                    <a:pt x="2264810" y="1998789"/>
                  </a:lnTo>
                  <a:lnTo>
                    <a:pt x="2309965" y="1933199"/>
                  </a:lnTo>
                  <a:lnTo>
                    <a:pt x="2350870" y="1864877"/>
                  </a:lnTo>
                  <a:lnTo>
                    <a:pt x="2387359" y="1794098"/>
                  </a:lnTo>
                  <a:lnTo>
                    <a:pt x="2419285" y="1721147"/>
                  </a:lnTo>
                  <a:lnTo>
                    <a:pt x="2446521" y="1646318"/>
                  </a:lnTo>
                  <a:lnTo>
                    <a:pt x="2468955" y="1569913"/>
                  </a:lnTo>
                  <a:lnTo>
                    <a:pt x="2486499" y="1492238"/>
                  </a:lnTo>
                  <a:lnTo>
                    <a:pt x="2499081" y="1413608"/>
                  </a:lnTo>
                  <a:lnTo>
                    <a:pt x="2506650" y="1334337"/>
                  </a:lnTo>
                  <a:lnTo>
                    <a:pt x="2509177" y="1254746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417111" y="3138444"/>
              <a:ext cx="2509177" cy="2509493"/>
            </a:xfrm>
            <a:custGeom>
              <a:avLst/>
              <a:pathLst>
                <a:path w="2509177" h="2509493">
                  <a:moveTo>
                    <a:pt x="2509177" y="1254746"/>
                  </a:moveTo>
                  <a:lnTo>
                    <a:pt x="2506650" y="1175155"/>
                  </a:lnTo>
                  <a:lnTo>
                    <a:pt x="2499081" y="1095885"/>
                  </a:lnTo>
                  <a:lnTo>
                    <a:pt x="2486499" y="1017254"/>
                  </a:lnTo>
                  <a:lnTo>
                    <a:pt x="2468955" y="939579"/>
                  </a:lnTo>
                  <a:lnTo>
                    <a:pt x="2446521" y="863174"/>
                  </a:lnTo>
                  <a:lnTo>
                    <a:pt x="2419285" y="788345"/>
                  </a:lnTo>
                  <a:lnTo>
                    <a:pt x="2387359" y="715394"/>
                  </a:lnTo>
                  <a:lnTo>
                    <a:pt x="2350870" y="644616"/>
                  </a:lnTo>
                  <a:lnTo>
                    <a:pt x="2309965" y="576293"/>
                  </a:lnTo>
                  <a:lnTo>
                    <a:pt x="2264810" y="510703"/>
                  </a:lnTo>
                  <a:lnTo>
                    <a:pt x="2215585" y="448109"/>
                  </a:lnTo>
                  <a:lnTo>
                    <a:pt x="2162489" y="388763"/>
                  </a:lnTo>
                  <a:lnTo>
                    <a:pt x="2105737" y="332904"/>
                  </a:lnTo>
                  <a:lnTo>
                    <a:pt x="2045556" y="280756"/>
                  </a:lnTo>
                  <a:lnTo>
                    <a:pt x="1982188" y="232531"/>
                  </a:lnTo>
                  <a:lnTo>
                    <a:pt x="1915890" y="188422"/>
                  </a:lnTo>
                  <a:lnTo>
                    <a:pt x="1846927" y="148606"/>
                  </a:lnTo>
                  <a:lnTo>
                    <a:pt x="1775578" y="113245"/>
                  </a:lnTo>
                  <a:lnTo>
                    <a:pt x="1702130" y="82480"/>
                  </a:lnTo>
                  <a:lnTo>
                    <a:pt x="1626879" y="56435"/>
                  </a:lnTo>
                  <a:lnTo>
                    <a:pt x="1550127" y="35215"/>
                  </a:lnTo>
                  <a:lnTo>
                    <a:pt x="1472184" y="18906"/>
                  </a:lnTo>
                  <a:lnTo>
                    <a:pt x="1393364" y="7574"/>
                  </a:lnTo>
                  <a:lnTo>
                    <a:pt x="1313983" y="1263"/>
                  </a:lnTo>
                  <a:lnTo>
                    <a:pt x="1234362" y="0"/>
                  </a:lnTo>
                  <a:lnTo>
                    <a:pt x="1154821" y="3788"/>
                  </a:lnTo>
                  <a:lnTo>
                    <a:pt x="1075681" y="12615"/>
                  </a:lnTo>
                  <a:lnTo>
                    <a:pt x="997259" y="26442"/>
                  </a:lnTo>
                  <a:lnTo>
                    <a:pt x="919873" y="45216"/>
                  </a:lnTo>
                  <a:lnTo>
                    <a:pt x="843833" y="68860"/>
                  </a:lnTo>
                  <a:lnTo>
                    <a:pt x="769446" y="97279"/>
                  </a:lnTo>
                  <a:lnTo>
                    <a:pt x="697011" y="130359"/>
                  </a:lnTo>
                  <a:lnTo>
                    <a:pt x="626820" y="167967"/>
                  </a:lnTo>
                  <a:lnTo>
                    <a:pt x="559155" y="209950"/>
                  </a:lnTo>
                  <a:lnTo>
                    <a:pt x="494290" y="256141"/>
                  </a:lnTo>
                  <a:lnTo>
                    <a:pt x="432485" y="306353"/>
                  </a:lnTo>
                  <a:lnTo>
                    <a:pt x="373988" y="360383"/>
                  </a:lnTo>
                  <a:lnTo>
                    <a:pt x="319037" y="418015"/>
                  </a:lnTo>
                  <a:lnTo>
                    <a:pt x="267851" y="479016"/>
                  </a:lnTo>
                  <a:lnTo>
                    <a:pt x="220637" y="543140"/>
                  </a:lnTo>
                  <a:lnTo>
                    <a:pt x="177585" y="610130"/>
                  </a:lnTo>
                  <a:lnTo>
                    <a:pt x="138869" y="679716"/>
                  </a:lnTo>
                  <a:lnTo>
                    <a:pt x="104644" y="751617"/>
                  </a:lnTo>
                  <a:lnTo>
                    <a:pt x="75048" y="825543"/>
                  </a:lnTo>
                  <a:lnTo>
                    <a:pt x="50200" y="901199"/>
                  </a:lnTo>
                  <a:lnTo>
                    <a:pt x="30201" y="978277"/>
                  </a:lnTo>
                  <a:lnTo>
                    <a:pt x="15131" y="1056469"/>
                  </a:lnTo>
                  <a:lnTo>
                    <a:pt x="5050" y="1135460"/>
                  </a:lnTo>
                  <a:lnTo>
                    <a:pt x="0" y="1214931"/>
                  </a:lnTo>
                  <a:lnTo>
                    <a:pt x="0" y="1294562"/>
                  </a:lnTo>
                  <a:lnTo>
                    <a:pt x="5050" y="1374032"/>
                  </a:lnTo>
                  <a:lnTo>
                    <a:pt x="15131" y="1453023"/>
                  </a:lnTo>
                  <a:lnTo>
                    <a:pt x="30201" y="1531215"/>
                  </a:lnTo>
                  <a:lnTo>
                    <a:pt x="50200" y="1608294"/>
                  </a:lnTo>
                  <a:lnTo>
                    <a:pt x="75048" y="1683949"/>
                  </a:lnTo>
                  <a:lnTo>
                    <a:pt x="104644" y="1757876"/>
                  </a:lnTo>
                  <a:lnTo>
                    <a:pt x="138869" y="1829777"/>
                  </a:lnTo>
                  <a:lnTo>
                    <a:pt x="177585" y="1899362"/>
                  </a:lnTo>
                  <a:lnTo>
                    <a:pt x="220637" y="1966352"/>
                  </a:lnTo>
                  <a:lnTo>
                    <a:pt x="267851" y="2030477"/>
                  </a:lnTo>
                  <a:lnTo>
                    <a:pt x="319037" y="2091478"/>
                  </a:lnTo>
                  <a:lnTo>
                    <a:pt x="373988" y="2149109"/>
                  </a:lnTo>
                  <a:lnTo>
                    <a:pt x="432485" y="2203140"/>
                  </a:lnTo>
                  <a:lnTo>
                    <a:pt x="494290" y="2253351"/>
                  </a:lnTo>
                  <a:lnTo>
                    <a:pt x="559155" y="2299542"/>
                  </a:lnTo>
                  <a:lnTo>
                    <a:pt x="626820" y="2341525"/>
                  </a:lnTo>
                  <a:lnTo>
                    <a:pt x="697011" y="2379133"/>
                  </a:lnTo>
                  <a:lnTo>
                    <a:pt x="769446" y="2412213"/>
                  </a:lnTo>
                  <a:lnTo>
                    <a:pt x="843833" y="2440632"/>
                  </a:lnTo>
                  <a:lnTo>
                    <a:pt x="919873" y="2464276"/>
                  </a:lnTo>
                  <a:lnTo>
                    <a:pt x="997259" y="2483050"/>
                  </a:lnTo>
                  <a:lnTo>
                    <a:pt x="1075681" y="2496878"/>
                  </a:lnTo>
                  <a:lnTo>
                    <a:pt x="1154821" y="2505704"/>
                  </a:lnTo>
                  <a:lnTo>
                    <a:pt x="1234362" y="2509493"/>
                  </a:lnTo>
                  <a:lnTo>
                    <a:pt x="1313983" y="2508229"/>
                  </a:lnTo>
                  <a:lnTo>
                    <a:pt x="1393364" y="2501918"/>
                  </a:lnTo>
                  <a:lnTo>
                    <a:pt x="1472184" y="2490586"/>
                  </a:lnTo>
                  <a:lnTo>
                    <a:pt x="1550127" y="2474277"/>
                  </a:lnTo>
                  <a:lnTo>
                    <a:pt x="1626879" y="2453057"/>
                  </a:lnTo>
                  <a:lnTo>
                    <a:pt x="1702130" y="2427012"/>
                  </a:lnTo>
                  <a:lnTo>
                    <a:pt x="1775578" y="2396247"/>
                  </a:lnTo>
                  <a:lnTo>
                    <a:pt x="1846927" y="2360886"/>
                  </a:lnTo>
                  <a:lnTo>
                    <a:pt x="1915890" y="2321070"/>
                  </a:lnTo>
                  <a:lnTo>
                    <a:pt x="1982188" y="2276961"/>
                  </a:lnTo>
                  <a:lnTo>
                    <a:pt x="2045556" y="2228736"/>
                  </a:lnTo>
                  <a:lnTo>
                    <a:pt x="2105737" y="2176589"/>
                  </a:lnTo>
                  <a:lnTo>
                    <a:pt x="2162489" y="2120729"/>
                  </a:lnTo>
                  <a:lnTo>
                    <a:pt x="2215585" y="2061383"/>
                  </a:lnTo>
                  <a:lnTo>
                    <a:pt x="2264810" y="1998789"/>
                  </a:lnTo>
                  <a:lnTo>
                    <a:pt x="2309965" y="1933199"/>
                  </a:lnTo>
                  <a:lnTo>
                    <a:pt x="2350870" y="1864877"/>
                  </a:lnTo>
                  <a:lnTo>
                    <a:pt x="2387359" y="1794098"/>
                  </a:lnTo>
                  <a:lnTo>
                    <a:pt x="2419285" y="1721147"/>
                  </a:lnTo>
                  <a:lnTo>
                    <a:pt x="2446521" y="1646318"/>
                  </a:lnTo>
                  <a:lnTo>
                    <a:pt x="2468955" y="1569913"/>
                  </a:lnTo>
                  <a:lnTo>
                    <a:pt x="2486499" y="1492238"/>
                  </a:lnTo>
                  <a:lnTo>
                    <a:pt x="2499081" y="1413608"/>
                  </a:lnTo>
                  <a:lnTo>
                    <a:pt x="2506650" y="1334337"/>
                  </a:lnTo>
                  <a:lnTo>
                    <a:pt x="2509177" y="1254746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736899" y="1668661"/>
              <a:ext cx="40406" cy="110281"/>
            </a:xfrm>
            <a:custGeom>
              <a:avLst/>
              <a:pathLst>
                <a:path w="40406" h="110281">
                  <a:moveTo>
                    <a:pt x="24705" y="39513"/>
                  </a:moveTo>
                  <a:lnTo>
                    <a:pt x="24705" y="110281"/>
                  </a:lnTo>
                  <a:lnTo>
                    <a:pt x="11310" y="110281"/>
                  </a:lnTo>
                  <a:lnTo>
                    <a:pt x="11310" y="39513"/>
                  </a:lnTo>
                  <a:lnTo>
                    <a:pt x="0" y="39513"/>
                  </a:lnTo>
                  <a:lnTo>
                    <a:pt x="0" y="29765"/>
                  </a:lnTo>
                  <a:lnTo>
                    <a:pt x="11310" y="29765"/>
                  </a:lnTo>
                  <a:lnTo>
                    <a:pt x="11310" y="20687"/>
                  </a:lnTo>
                  <a:lnTo>
                    <a:pt x="11319" y="19815"/>
                  </a:lnTo>
                  <a:lnTo>
                    <a:pt x="11343" y="18957"/>
                  </a:lnTo>
                  <a:lnTo>
                    <a:pt x="11384" y="18113"/>
                  </a:lnTo>
                  <a:lnTo>
                    <a:pt x="11441" y="17281"/>
                  </a:lnTo>
                  <a:lnTo>
                    <a:pt x="11515" y="16464"/>
                  </a:lnTo>
                  <a:lnTo>
                    <a:pt x="11605" y="15659"/>
                  </a:lnTo>
                  <a:lnTo>
                    <a:pt x="11712" y="14868"/>
                  </a:lnTo>
                  <a:lnTo>
                    <a:pt x="11834" y="14091"/>
                  </a:lnTo>
                  <a:lnTo>
                    <a:pt x="11973" y="13326"/>
                  </a:lnTo>
                  <a:lnTo>
                    <a:pt x="12129" y="12575"/>
                  </a:lnTo>
                  <a:lnTo>
                    <a:pt x="12306" y="11827"/>
                  </a:lnTo>
                  <a:lnTo>
                    <a:pt x="12510" y="11099"/>
                  </a:lnTo>
                  <a:lnTo>
                    <a:pt x="12741" y="10392"/>
                  </a:lnTo>
                  <a:lnTo>
                    <a:pt x="12998" y="9706"/>
                  </a:lnTo>
                  <a:lnTo>
                    <a:pt x="13282" y="9041"/>
                  </a:lnTo>
                  <a:lnTo>
                    <a:pt x="13593" y="8396"/>
                  </a:lnTo>
                  <a:lnTo>
                    <a:pt x="13931" y="7773"/>
                  </a:lnTo>
                  <a:lnTo>
                    <a:pt x="14296" y="7170"/>
                  </a:lnTo>
                  <a:lnTo>
                    <a:pt x="14687" y="6588"/>
                  </a:lnTo>
                  <a:lnTo>
                    <a:pt x="15106" y="6027"/>
                  </a:lnTo>
                  <a:lnTo>
                    <a:pt x="15568" y="5474"/>
                  </a:lnTo>
                  <a:lnTo>
                    <a:pt x="16061" y="4947"/>
                  </a:lnTo>
                  <a:lnTo>
                    <a:pt x="16586" y="4444"/>
                  </a:lnTo>
                  <a:lnTo>
                    <a:pt x="17142" y="3967"/>
                  </a:lnTo>
                  <a:lnTo>
                    <a:pt x="17729" y="3516"/>
                  </a:lnTo>
                  <a:lnTo>
                    <a:pt x="18347" y="3089"/>
                  </a:lnTo>
                  <a:lnTo>
                    <a:pt x="18997" y="2688"/>
                  </a:lnTo>
                  <a:lnTo>
                    <a:pt x="19678" y="2312"/>
                  </a:lnTo>
                  <a:lnTo>
                    <a:pt x="20390" y="1962"/>
                  </a:lnTo>
                  <a:lnTo>
                    <a:pt x="21133" y="1637"/>
                  </a:lnTo>
                  <a:lnTo>
                    <a:pt x="21914" y="1326"/>
                  </a:lnTo>
                  <a:lnTo>
                    <a:pt x="22740" y="1047"/>
                  </a:lnTo>
                  <a:lnTo>
                    <a:pt x="23611" y="802"/>
                  </a:lnTo>
                  <a:lnTo>
                    <a:pt x="24526" y="589"/>
                  </a:lnTo>
                  <a:lnTo>
                    <a:pt x="25486" y="409"/>
                  </a:lnTo>
                  <a:lnTo>
                    <a:pt x="26491" y="261"/>
                  </a:lnTo>
                  <a:lnTo>
                    <a:pt x="27540" y="147"/>
                  </a:lnTo>
                  <a:lnTo>
                    <a:pt x="28634" y="65"/>
                  </a:lnTo>
                  <a:lnTo>
                    <a:pt x="29773" y="16"/>
                  </a:lnTo>
                  <a:lnTo>
                    <a:pt x="30956" y="0"/>
                  </a:lnTo>
                  <a:lnTo>
                    <a:pt x="31433" y="2"/>
                  </a:lnTo>
                  <a:lnTo>
                    <a:pt x="31914" y="8"/>
                  </a:lnTo>
                  <a:lnTo>
                    <a:pt x="32398" y="20"/>
                  </a:lnTo>
                  <a:lnTo>
                    <a:pt x="32885" y="35"/>
                  </a:lnTo>
                  <a:lnTo>
                    <a:pt x="33374" y="55"/>
                  </a:lnTo>
                  <a:lnTo>
                    <a:pt x="33867" y="80"/>
                  </a:lnTo>
                  <a:lnTo>
                    <a:pt x="34362" y="109"/>
                  </a:lnTo>
                  <a:lnTo>
                    <a:pt x="34861" y="142"/>
                  </a:lnTo>
                  <a:lnTo>
                    <a:pt x="35363" y="180"/>
                  </a:lnTo>
                  <a:lnTo>
                    <a:pt x="35867" y="223"/>
                  </a:lnTo>
                  <a:lnTo>
                    <a:pt x="36381" y="270"/>
                  </a:lnTo>
                  <a:lnTo>
                    <a:pt x="36882" y="321"/>
                  </a:lnTo>
                  <a:lnTo>
                    <a:pt x="37369" y="377"/>
                  </a:lnTo>
                  <a:lnTo>
                    <a:pt x="37844" y="437"/>
                  </a:lnTo>
                  <a:lnTo>
                    <a:pt x="38304" y="502"/>
                  </a:lnTo>
                  <a:lnTo>
                    <a:pt x="38751" y="571"/>
                  </a:lnTo>
                  <a:lnTo>
                    <a:pt x="39185" y="645"/>
                  </a:lnTo>
                  <a:lnTo>
                    <a:pt x="39606" y="723"/>
                  </a:lnTo>
                  <a:lnTo>
                    <a:pt x="40013" y="805"/>
                  </a:lnTo>
                  <a:lnTo>
                    <a:pt x="40406" y="892"/>
                  </a:lnTo>
                  <a:lnTo>
                    <a:pt x="40406" y="11087"/>
                  </a:lnTo>
                  <a:lnTo>
                    <a:pt x="40149" y="11043"/>
                  </a:lnTo>
                  <a:lnTo>
                    <a:pt x="39882" y="11001"/>
                  </a:lnTo>
                  <a:lnTo>
                    <a:pt x="39607" y="10960"/>
                  </a:lnTo>
                  <a:lnTo>
                    <a:pt x="39323" y="10921"/>
                  </a:lnTo>
                  <a:lnTo>
                    <a:pt x="39030" y="10883"/>
                  </a:lnTo>
                  <a:lnTo>
                    <a:pt x="38728" y="10846"/>
                  </a:lnTo>
                  <a:lnTo>
                    <a:pt x="38417" y="10811"/>
                  </a:lnTo>
                  <a:lnTo>
                    <a:pt x="38097" y="10778"/>
                  </a:lnTo>
                  <a:lnTo>
                    <a:pt x="37768" y="10746"/>
                  </a:lnTo>
                  <a:lnTo>
                    <a:pt x="37430" y="10715"/>
                  </a:lnTo>
                  <a:lnTo>
                    <a:pt x="37105" y="10673"/>
                  </a:lnTo>
                  <a:lnTo>
                    <a:pt x="36787" y="10635"/>
                  </a:lnTo>
                  <a:lnTo>
                    <a:pt x="36474" y="10601"/>
                  </a:lnTo>
                  <a:lnTo>
                    <a:pt x="36168" y="10572"/>
                  </a:lnTo>
                  <a:lnTo>
                    <a:pt x="35867" y="10548"/>
                  </a:lnTo>
                  <a:lnTo>
                    <a:pt x="35572" y="10528"/>
                  </a:lnTo>
                  <a:lnTo>
                    <a:pt x="35284" y="10512"/>
                  </a:lnTo>
                  <a:lnTo>
                    <a:pt x="35001" y="10501"/>
                  </a:lnTo>
                  <a:lnTo>
                    <a:pt x="34724" y="10494"/>
                  </a:lnTo>
                  <a:lnTo>
                    <a:pt x="34453" y="10492"/>
                  </a:lnTo>
                  <a:lnTo>
                    <a:pt x="33868" y="10500"/>
                  </a:lnTo>
                  <a:lnTo>
                    <a:pt x="33304" y="10525"/>
                  </a:lnTo>
                  <a:lnTo>
                    <a:pt x="32761" y="10566"/>
                  </a:lnTo>
                  <a:lnTo>
                    <a:pt x="32239" y="10623"/>
                  </a:lnTo>
                  <a:lnTo>
                    <a:pt x="31737" y="10697"/>
                  </a:lnTo>
                  <a:lnTo>
                    <a:pt x="31256" y="10787"/>
                  </a:lnTo>
                  <a:lnTo>
                    <a:pt x="30797" y="10893"/>
                  </a:lnTo>
                  <a:lnTo>
                    <a:pt x="30357" y="11016"/>
                  </a:lnTo>
                  <a:lnTo>
                    <a:pt x="29939" y="11155"/>
                  </a:lnTo>
                  <a:lnTo>
                    <a:pt x="29542" y="11310"/>
                  </a:lnTo>
                  <a:lnTo>
                    <a:pt x="29177" y="11482"/>
                  </a:lnTo>
                  <a:lnTo>
                    <a:pt x="28828" y="11668"/>
                  </a:lnTo>
                  <a:lnTo>
                    <a:pt x="28493" y="11869"/>
                  </a:lnTo>
                  <a:lnTo>
                    <a:pt x="28173" y="12084"/>
                  </a:lnTo>
                  <a:lnTo>
                    <a:pt x="27868" y="12315"/>
                  </a:lnTo>
                  <a:lnTo>
                    <a:pt x="27577" y="12561"/>
                  </a:lnTo>
                  <a:lnTo>
                    <a:pt x="27302" y="12821"/>
                  </a:lnTo>
                  <a:lnTo>
                    <a:pt x="27042" y="13096"/>
                  </a:lnTo>
                  <a:lnTo>
                    <a:pt x="26796" y="13387"/>
                  </a:lnTo>
                  <a:lnTo>
                    <a:pt x="26565" y="13692"/>
                  </a:lnTo>
                  <a:lnTo>
                    <a:pt x="26363" y="13997"/>
                  </a:lnTo>
                  <a:lnTo>
                    <a:pt x="26172" y="14317"/>
                  </a:lnTo>
                  <a:lnTo>
                    <a:pt x="25994" y="14652"/>
                  </a:lnTo>
                  <a:lnTo>
                    <a:pt x="25827" y="15001"/>
                  </a:lnTo>
                  <a:lnTo>
                    <a:pt x="25672" y="15366"/>
                  </a:lnTo>
                  <a:lnTo>
                    <a:pt x="25529" y="15746"/>
                  </a:lnTo>
                  <a:lnTo>
                    <a:pt x="25399" y="16140"/>
                  </a:lnTo>
                  <a:lnTo>
                    <a:pt x="25279" y="16549"/>
                  </a:lnTo>
                  <a:lnTo>
                    <a:pt x="25172" y="16973"/>
                  </a:lnTo>
                  <a:lnTo>
                    <a:pt x="25077" y="17412"/>
                  </a:lnTo>
                  <a:lnTo>
                    <a:pt x="25006" y="17866"/>
                  </a:lnTo>
                  <a:lnTo>
                    <a:pt x="24943" y="18332"/>
                  </a:lnTo>
                  <a:lnTo>
                    <a:pt x="24887" y="18812"/>
                  </a:lnTo>
                  <a:lnTo>
                    <a:pt x="24839" y="19305"/>
                  </a:lnTo>
                  <a:lnTo>
                    <a:pt x="24798" y="19812"/>
                  </a:lnTo>
                  <a:lnTo>
                    <a:pt x="24765" y="20332"/>
                  </a:lnTo>
                  <a:lnTo>
                    <a:pt x="24738" y="20866"/>
                  </a:lnTo>
                  <a:lnTo>
                    <a:pt x="24720" y="21413"/>
                  </a:lnTo>
                  <a:lnTo>
                    <a:pt x="24709" y="21973"/>
                  </a:lnTo>
                  <a:lnTo>
                    <a:pt x="24705" y="22547"/>
                  </a:lnTo>
                  <a:lnTo>
                    <a:pt x="24705" y="29765"/>
                  </a:lnTo>
                  <a:lnTo>
                    <a:pt x="40406" y="29765"/>
                  </a:lnTo>
                  <a:lnTo>
                    <a:pt x="40406" y="395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786980" y="1698427"/>
              <a:ext cx="64740" cy="82004"/>
            </a:xfrm>
            <a:custGeom>
              <a:avLst/>
              <a:pathLst>
                <a:path w="64740" h="82004">
                  <a:moveTo>
                    <a:pt x="13468" y="0"/>
                  </a:moveTo>
                  <a:lnTo>
                    <a:pt x="13468" y="51048"/>
                  </a:lnTo>
                  <a:lnTo>
                    <a:pt x="13477" y="52204"/>
                  </a:lnTo>
                  <a:lnTo>
                    <a:pt x="13501" y="53322"/>
                  </a:lnTo>
                  <a:lnTo>
                    <a:pt x="13542" y="54401"/>
                  </a:lnTo>
                  <a:lnTo>
                    <a:pt x="13599" y="55441"/>
                  </a:lnTo>
                  <a:lnTo>
                    <a:pt x="13673" y="56443"/>
                  </a:lnTo>
                  <a:lnTo>
                    <a:pt x="13763" y="57405"/>
                  </a:lnTo>
                  <a:lnTo>
                    <a:pt x="13870" y="58330"/>
                  </a:lnTo>
                  <a:lnTo>
                    <a:pt x="13992" y="59215"/>
                  </a:lnTo>
                  <a:lnTo>
                    <a:pt x="14131" y="60062"/>
                  </a:lnTo>
                  <a:lnTo>
                    <a:pt x="14287" y="60870"/>
                  </a:lnTo>
                  <a:lnTo>
                    <a:pt x="14476" y="61644"/>
                  </a:lnTo>
                  <a:lnTo>
                    <a:pt x="14686" y="62388"/>
                  </a:lnTo>
                  <a:lnTo>
                    <a:pt x="14917" y="63103"/>
                  </a:lnTo>
                  <a:lnTo>
                    <a:pt x="15168" y="63787"/>
                  </a:lnTo>
                  <a:lnTo>
                    <a:pt x="15440" y="64442"/>
                  </a:lnTo>
                  <a:lnTo>
                    <a:pt x="15734" y="65067"/>
                  </a:lnTo>
                  <a:lnTo>
                    <a:pt x="16048" y="65662"/>
                  </a:lnTo>
                  <a:lnTo>
                    <a:pt x="16383" y="66228"/>
                  </a:lnTo>
                  <a:lnTo>
                    <a:pt x="16738" y="66764"/>
                  </a:lnTo>
                  <a:lnTo>
                    <a:pt x="17115" y="67270"/>
                  </a:lnTo>
                  <a:lnTo>
                    <a:pt x="17514" y="67733"/>
                  </a:lnTo>
                  <a:lnTo>
                    <a:pt x="17936" y="68169"/>
                  </a:lnTo>
                  <a:lnTo>
                    <a:pt x="18383" y="68578"/>
                  </a:lnTo>
                  <a:lnTo>
                    <a:pt x="18853" y="68961"/>
                  </a:lnTo>
                  <a:lnTo>
                    <a:pt x="19347" y="69316"/>
                  </a:lnTo>
                  <a:lnTo>
                    <a:pt x="19865" y="69645"/>
                  </a:lnTo>
                  <a:lnTo>
                    <a:pt x="20407" y="69947"/>
                  </a:lnTo>
                  <a:lnTo>
                    <a:pt x="20972" y="70223"/>
                  </a:lnTo>
                  <a:lnTo>
                    <a:pt x="21562" y="70471"/>
                  </a:lnTo>
                  <a:lnTo>
                    <a:pt x="22175" y="70693"/>
                  </a:lnTo>
                  <a:lnTo>
                    <a:pt x="22830" y="70877"/>
                  </a:lnTo>
                  <a:lnTo>
                    <a:pt x="23514" y="71041"/>
                  </a:lnTo>
                  <a:lnTo>
                    <a:pt x="24229" y="71186"/>
                  </a:lnTo>
                  <a:lnTo>
                    <a:pt x="24973" y="71312"/>
                  </a:lnTo>
                  <a:lnTo>
                    <a:pt x="25747" y="71418"/>
                  </a:lnTo>
                  <a:lnTo>
                    <a:pt x="26550" y="71505"/>
                  </a:lnTo>
                  <a:lnTo>
                    <a:pt x="27384" y="71573"/>
                  </a:lnTo>
                  <a:lnTo>
                    <a:pt x="28247" y="71622"/>
                  </a:lnTo>
                  <a:lnTo>
                    <a:pt x="29140" y="71651"/>
                  </a:lnTo>
                  <a:lnTo>
                    <a:pt x="30063" y="71660"/>
                  </a:lnTo>
                  <a:lnTo>
                    <a:pt x="31006" y="71644"/>
                  </a:lnTo>
                  <a:lnTo>
                    <a:pt x="31929" y="71595"/>
                  </a:lnTo>
                  <a:lnTo>
                    <a:pt x="32833" y="71513"/>
                  </a:lnTo>
                  <a:lnTo>
                    <a:pt x="33718" y="71398"/>
                  </a:lnTo>
                  <a:lnTo>
                    <a:pt x="34583" y="71251"/>
                  </a:lnTo>
                  <a:lnTo>
                    <a:pt x="35430" y="71071"/>
                  </a:lnTo>
                  <a:lnTo>
                    <a:pt x="36256" y="70858"/>
                  </a:lnTo>
                  <a:lnTo>
                    <a:pt x="37064" y="70612"/>
                  </a:lnTo>
                  <a:lnTo>
                    <a:pt x="37852" y="70334"/>
                  </a:lnTo>
                  <a:lnTo>
                    <a:pt x="38620" y="70023"/>
                  </a:lnTo>
                  <a:lnTo>
                    <a:pt x="39382" y="69667"/>
                  </a:lnTo>
                  <a:lnTo>
                    <a:pt x="40121" y="69282"/>
                  </a:lnTo>
                  <a:lnTo>
                    <a:pt x="40835" y="68869"/>
                  </a:lnTo>
                  <a:lnTo>
                    <a:pt x="41526" y="68428"/>
                  </a:lnTo>
                  <a:lnTo>
                    <a:pt x="42192" y="67958"/>
                  </a:lnTo>
                  <a:lnTo>
                    <a:pt x="42835" y="67460"/>
                  </a:lnTo>
                  <a:lnTo>
                    <a:pt x="43454" y="66934"/>
                  </a:lnTo>
                  <a:lnTo>
                    <a:pt x="44050" y="66380"/>
                  </a:lnTo>
                  <a:lnTo>
                    <a:pt x="44621" y="65797"/>
                  </a:lnTo>
                  <a:lnTo>
                    <a:pt x="45169" y="65186"/>
                  </a:lnTo>
                  <a:lnTo>
                    <a:pt x="45707" y="64532"/>
                  </a:lnTo>
                  <a:lnTo>
                    <a:pt x="46220" y="63850"/>
                  </a:lnTo>
                  <a:lnTo>
                    <a:pt x="46707" y="63139"/>
                  </a:lnTo>
                  <a:lnTo>
                    <a:pt x="47169" y="62400"/>
                  </a:lnTo>
                  <a:lnTo>
                    <a:pt x="47606" y="61633"/>
                  </a:lnTo>
                  <a:lnTo>
                    <a:pt x="48017" y="60837"/>
                  </a:lnTo>
                  <a:lnTo>
                    <a:pt x="48404" y="60014"/>
                  </a:lnTo>
                  <a:lnTo>
                    <a:pt x="48765" y="59162"/>
                  </a:lnTo>
                  <a:lnTo>
                    <a:pt x="49100" y="58281"/>
                  </a:lnTo>
                  <a:lnTo>
                    <a:pt x="49410" y="57373"/>
                  </a:lnTo>
                  <a:lnTo>
                    <a:pt x="49693" y="56422"/>
                  </a:lnTo>
                  <a:lnTo>
                    <a:pt x="49946" y="55444"/>
                  </a:lnTo>
                  <a:lnTo>
                    <a:pt x="50169" y="54439"/>
                  </a:lnTo>
                  <a:lnTo>
                    <a:pt x="50363" y="53408"/>
                  </a:lnTo>
                  <a:lnTo>
                    <a:pt x="50527" y="52350"/>
                  </a:lnTo>
                  <a:lnTo>
                    <a:pt x="50661" y="51265"/>
                  </a:lnTo>
                  <a:lnTo>
                    <a:pt x="50765" y="50153"/>
                  </a:lnTo>
                  <a:lnTo>
                    <a:pt x="50839" y="49015"/>
                  </a:lnTo>
                  <a:lnTo>
                    <a:pt x="50884" y="47849"/>
                  </a:lnTo>
                  <a:lnTo>
                    <a:pt x="50899" y="46657"/>
                  </a:lnTo>
                  <a:lnTo>
                    <a:pt x="50899" y="0"/>
                  </a:lnTo>
                  <a:lnTo>
                    <a:pt x="64293" y="0"/>
                  </a:lnTo>
                  <a:lnTo>
                    <a:pt x="64293" y="63326"/>
                  </a:lnTo>
                  <a:lnTo>
                    <a:pt x="64293" y="63835"/>
                  </a:lnTo>
                  <a:lnTo>
                    <a:pt x="64293" y="64350"/>
                  </a:lnTo>
                  <a:lnTo>
                    <a:pt x="64293" y="64871"/>
                  </a:lnTo>
                  <a:lnTo>
                    <a:pt x="64293" y="65398"/>
                  </a:lnTo>
                  <a:lnTo>
                    <a:pt x="64293" y="65930"/>
                  </a:lnTo>
                  <a:lnTo>
                    <a:pt x="64293" y="66469"/>
                  </a:lnTo>
                  <a:lnTo>
                    <a:pt x="64293" y="67014"/>
                  </a:lnTo>
                  <a:lnTo>
                    <a:pt x="64293" y="67564"/>
                  </a:lnTo>
                  <a:lnTo>
                    <a:pt x="64293" y="68121"/>
                  </a:lnTo>
                  <a:lnTo>
                    <a:pt x="64293" y="68684"/>
                  </a:lnTo>
                  <a:lnTo>
                    <a:pt x="64308" y="69232"/>
                  </a:lnTo>
                  <a:lnTo>
                    <a:pt x="64323" y="69776"/>
                  </a:lnTo>
                  <a:lnTo>
                    <a:pt x="64338" y="70316"/>
                  </a:lnTo>
                  <a:lnTo>
                    <a:pt x="64353" y="70851"/>
                  </a:lnTo>
                  <a:lnTo>
                    <a:pt x="64368" y="71381"/>
                  </a:lnTo>
                  <a:lnTo>
                    <a:pt x="64383" y="71907"/>
                  </a:lnTo>
                  <a:lnTo>
                    <a:pt x="64397" y="72429"/>
                  </a:lnTo>
                  <a:lnTo>
                    <a:pt x="64412" y="72946"/>
                  </a:lnTo>
                  <a:lnTo>
                    <a:pt x="64427" y="73459"/>
                  </a:lnTo>
                  <a:lnTo>
                    <a:pt x="64442" y="73967"/>
                  </a:lnTo>
                  <a:lnTo>
                    <a:pt x="64457" y="74452"/>
                  </a:lnTo>
                  <a:lnTo>
                    <a:pt x="64472" y="74923"/>
                  </a:lnTo>
                  <a:lnTo>
                    <a:pt x="64487" y="75380"/>
                  </a:lnTo>
                  <a:lnTo>
                    <a:pt x="64502" y="75824"/>
                  </a:lnTo>
                  <a:lnTo>
                    <a:pt x="64516" y="76255"/>
                  </a:lnTo>
                  <a:lnTo>
                    <a:pt x="64531" y="76673"/>
                  </a:lnTo>
                  <a:lnTo>
                    <a:pt x="64546" y="77077"/>
                  </a:lnTo>
                  <a:lnTo>
                    <a:pt x="64561" y="77468"/>
                  </a:lnTo>
                  <a:lnTo>
                    <a:pt x="64576" y="77845"/>
                  </a:lnTo>
                  <a:lnTo>
                    <a:pt x="64591" y="78209"/>
                  </a:lnTo>
                  <a:lnTo>
                    <a:pt x="64606" y="78553"/>
                  </a:lnTo>
                  <a:lnTo>
                    <a:pt x="64621" y="78872"/>
                  </a:lnTo>
                  <a:lnTo>
                    <a:pt x="64636" y="79166"/>
                  </a:lnTo>
                  <a:lnTo>
                    <a:pt x="64650" y="79435"/>
                  </a:lnTo>
                  <a:lnTo>
                    <a:pt x="64665" y="79678"/>
                  </a:lnTo>
                  <a:lnTo>
                    <a:pt x="64680" y="79896"/>
                  </a:lnTo>
                  <a:lnTo>
                    <a:pt x="64695" y="80089"/>
                  </a:lnTo>
                  <a:lnTo>
                    <a:pt x="64710" y="80257"/>
                  </a:lnTo>
                  <a:lnTo>
                    <a:pt x="64740" y="80516"/>
                  </a:lnTo>
                  <a:lnTo>
                    <a:pt x="52060" y="80316"/>
                  </a:lnTo>
                  <a:lnTo>
                    <a:pt x="52045" y="80178"/>
                  </a:lnTo>
                  <a:lnTo>
                    <a:pt x="52030" y="80015"/>
                  </a:lnTo>
                  <a:lnTo>
                    <a:pt x="52015" y="79827"/>
                  </a:lnTo>
                  <a:lnTo>
                    <a:pt x="52000" y="79614"/>
                  </a:lnTo>
                  <a:lnTo>
                    <a:pt x="51985" y="79375"/>
                  </a:lnTo>
                  <a:lnTo>
                    <a:pt x="51970" y="79111"/>
                  </a:lnTo>
                  <a:lnTo>
                    <a:pt x="51955" y="78821"/>
                  </a:lnTo>
                  <a:lnTo>
                    <a:pt x="51941" y="78506"/>
                  </a:lnTo>
                  <a:lnTo>
                    <a:pt x="51925" y="78174"/>
                  </a:lnTo>
                  <a:lnTo>
                    <a:pt x="51908" y="77834"/>
                  </a:lnTo>
                  <a:lnTo>
                    <a:pt x="51889" y="77484"/>
                  </a:lnTo>
                  <a:lnTo>
                    <a:pt x="51869" y="77125"/>
                  </a:lnTo>
                  <a:lnTo>
                    <a:pt x="51847" y="76758"/>
                  </a:lnTo>
                  <a:lnTo>
                    <a:pt x="51824" y="76381"/>
                  </a:lnTo>
                  <a:lnTo>
                    <a:pt x="51800" y="75996"/>
                  </a:lnTo>
                  <a:lnTo>
                    <a:pt x="51774" y="75601"/>
                  </a:lnTo>
                  <a:lnTo>
                    <a:pt x="51746" y="75198"/>
                  </a:lnTo>
                  <a:lnTo>
                    <a:pt x="51717" y="74786"/>
                  </a:lnTo>
                  <a:lnTo>
                    <a:pt x="51702" y="74354"/>
                  </a:lnTo>
                  <a:lnTo>
                    <a:pt x="51688" y="73922"/>
                  </a:lnTo>
                  <a:lnTo>
                    <a:pt x="51673" y="73491"/>
                  </a:lnTo>
                  <a:lnTo>
                    <a:pt x="51658" y="73059"/>
                  </a:lnTo>
                  <a:lnTo>
                    <a:pt x="51643" y="72628"/>
                  </a:lnTo>
                  <a:lnTo>
                    <a:pt x="51628" y="72196"/>
                  </a:lnTo>
                  <a:lnTo>
                    <a:pt x="51613" y="71764"/>
                  </a:lnTo>
                  <a:lnTo>
                    <a:pt x="51598" y="71333"/>
                  </a:lnTo>
                  <a:lnTo>
                    <a:pt x="51583" y="70901"/>
                  </a:lnTo>
                  <a:lnTo>
                    <a:pt x="51568" y="70470"/>
                  </a:lnTo>
                  <a:lnTo>
                    <a:pt x="51554" y="70031"/>
                  </a:lnTo>
                  <a:lnTo>
                    <a:pt x="51542" y="69606"/>
                  </a:lnTo>
                  <a:lnTo>
                    <a:pt x="51530" y="69197"/>
                  </a:lnTo>
                  <a:lnTo>
                    <a:pt x="51521" y="68803"/>
                  </a:lnTo>
                  <a:lnTo>
                    <a:pt x="51513" y="68423"/>
                  </a:lnTo>
                  <a:lnTo>
                    <a:pt x="51506" y="68059"/>
                  </a:lnTo>
                  <a:lnTo>
                    <a:pt x="51501" y="67709"/>
                  </a:lnTo>
                  <a:lnTo>
                    <a:pt x="51497" y="67374"/>
                  </a:lnTo>
                  <a:lnTo>
                    <a:pt x="51495" y="67054"/>
                  </a:lnTo>
                  <a:lnTo>
                    <a:pt x="51494" y="66749"/>
                  </a:lnTo>
                  <a:lnTo>
                    <a:pt x="51271" y="66749"/>
                  </a:lnTo>
                  <a:lnTo>
                    <a:pt x="50880" y="67442"/>
                  </a:lnTo>
                  <a:lnTo>
                    <a:pt x="50482" y="68121"/>
                  </a:lnTo>
                  <a:lnTo>
                    <a:pt x="50076" y="68787"/>
                  </a:lnTo>
                  <a:lnTo>
                    <a:pt x="49663" y="69440"/>
                  </a:lnTo>
                  <a:lnTo>
                    <a:pt x="49243" y="70079"/>
                  </a:lnTo>
                  <a:lnTo>
                    <a:pt x="48815" y="70705"/>
                  </a:lnTo>
                  <a:lnTo>
                    <a:pt x="48380" y="71317"/>
                  </a:lnTo>
                  <a:lnTo>
                    <a:pt x="47937" y="71916"/>
                  </a:lnTo>
                  <a:lnTo>
                    <a:pt x="47487" y="72502"/>
                  </a:lnTo>
                  <a:lnTo>
                    <a:pt x="47029" y="73074"/>
                  </a:lnTo>
                  <a:lnTo>
                    <a:pt x="46560" y="73631"/>
                  </a:lnTo>
                  <a:lnTo>
                    <a:pt x="46077" y="74172"/>
                  </a:lnTo>
                  <a:lnTo>
                    <a:pt x="45578" y="74697"/>
                  </a:lnTo>
                  <a:lnTo>
                    <a:pt x="45065" y="75205"/>
                  </a:lnTo>
                  <a:lnTo>
                    <a:pt x="44536" y="75697"/>
                  </a:lnTo>
                  <a:lnTo>
                    <a:pt x="43993" y="76173"/>
                  </a:lnTo>
                  <a:lnTo>
                    <a:pt x="43435" y="76632"/>
                  </a:lnTo>
                  <a:lnTo>
                    <a:pt x="42862" y="77075"/>
                  </a:lnTo>
                  <a:lnTo>
                    <a:pt x="42274" y="77501"/>
                  </a:lnTo>
                  <a:lnTo>
                    <a:pt x="41671" y="77911"/>
                  </a:lnTo>
                  <a:lnTo>
                    <a:pt x="41052" y="78289"/>
                  </a:lnTo>
                  <a:lnTo>
                    <a:pt x="40415" y="78649"/>
                  </a:lnTo>
                  <a:lnTo>
                    <a:pt x="39760" y="78992"/>
                  </a:lnTo>
                  <a:lnTo>
                    <a:pt x="39088" y="79316"/>
                  </a:lnTo>
                  <a:lnTo>
                    <a:pt x="38397" y="79623"/>
                  </a:lnTo>
                  <a:lnTo>
                    <a:pt x="37689" y="79911"/>
                  </a:lnTo>
                  <a:lnTo>
                    <a:pt x="36962" y="80182"/>
                  </a:lnTo>
                  <a:lnTo>
                    <a:pt x="36218" y="80435"/>
                  </a:lnTo>
                  <a:lnTo>
                    <a:pt x="35456" y="80670"/>
                  </a:lnTo>
                  <a:lnTo>
                    <a:pt x="34676" y="80888"/>
                  </a:lnTo>
                  <a:lnTo>
                    <a:pt x="33875" y="81100"/>
                  </a:lnTo>
                  <a:lnTo>
                    <a:pt x="33048" y="81289"/>
                  </a:lnTo>
                  <a:lnTo>
                    <a:pt x="32196" y="81457"/>
                  </a:lnTo>
                  <a:lnTo>
                    <a:pt x="31319" y="81602"/>
                  </a:lnTo>
                  <a:lnTo>
                    <a:pt x="30416" y="81725"/>
                  </a:lnTo>
                  <a:lnTo>
                    <a:pt x="29488" y="81825"/>
                  </a:lnTo>
                  <a:lnTo>
                    <a:pt x="28535" y="81903"/>
                  </a:lnTo>
                  <a:lnTo>
                    <a:pt x="27557" y="81959"/>
                  </a:lnTo>
                  <a:lnTo>
                    <a:pt x="26553" y="81993"/>
                  </a:lnTo>
                  <a:lnTo>
                    <a:pt x="25524" y="82004"/>
                  </a:lnTo>
                  <a:lnTo>
                    <a:pt x="24203" y="81987"/>
                  </a:lnTo>
                  <a:lnTo>
                    <a:pt x="22919" y="81938"/>
                  </a:lnTo>
                  <a:lnTo>
                    <a:pt x="21673" y="81856"/>
                  </a:lnTo>
                  <a:lnTo>
                    <a:pt x="20463" y="81742"/>
                  </a:lnTo>
                  <a:lnTo>
                    <a:pt x="19291" y="81595"/>
                  </a:lnTo>
                  <a:lnTo>
                    <a:pt x="18157" y="81414"/>
                  </a:lnTo>
                  <a:lnTo>
                    <a:pt x="17059" y="81202"/>
                  </a:lnTo>
                  <a:lnTo>
                    <a:pt x="15999" y="80956"/>
                  </a:lnTo>
                  <a:lnTo>
                    <a:pt x="14975" y="80678"/>
                  </a:lnTo>
                  <a:lnTo>
                    <a:pt x="13989" y="80367"/>
                  </a:lnTo>
                  <a:lnTo>
                    <a:pt x="13039" y="80021"/>
                  </a:lnTo>
                  <a:lnTo>
                    <a:pt x="12123" y="79640"/>
                  </a:lnTo>
                  <a:lnTo>
                    <a:pt x="11241" y="79224"/>
                  </a:lnTo>
                  <a:lnTo>
                    <a:pt x="10394" y="78771"/>
                  </a:lnTo>
                  <a:lnTo>
                    <a:pt x="9580" y="78283"/>
                  </a:lnTo>
                  <a:lnTo>
                    <a:pt x="8801" y="77759"/>
                  </a:lnTo>
                  <a:lnTo>
                    <a:pt x="8056" y="77200"/>
                  </a:lnTo>
                  <a:lnTo>
                    <a:pt x="7346" y="76604"/>
                  </a:lnTo>
                  <a:lnTo>
                    <a:pt x="6669" y="75973"/>
                  </a:lnTo>
                  <a:lnTo>
                    <a:pt x="6027" y="75307"/>
                  </a:lnTo>
                  <a:lnTo>
                    <a:pt x="5418" y="74603"/>
                  </a:lnTo>
                  <a:lnTo>
                    <a:pt x="4842" y="73860"/>
                  </a:lnTo>
                  <a:lnTo>
                    <a:pt x="4299" y="73079"/>
                  </a:lnTo>
                  <a:lnTo>
                    <a:pt x="3789" y="72259"/>
                  </a:lnTo>
                  <a:lnTo>
                    <a:pt x="3311" y="71400"/>
                  </a:lnTo>
                  <a:lnTo>
                    <a:pt x="2866" y="70502"/>
                  </a:lnTo>
                  <a:lnTo>
                    <a:pt x="2454" y="69566"/>
                  </a:lnTo>
                  <a:lnTo>
                    <a:pt x="2074" y="68591"/>
                  </a:lnTo>
                  <a:lnTo>
                    <a:pt x="1727" y="67578"/>
                  </a:lnTo>
                  <a:lnTo>
                    <a:pt x="1413" y="66526"/>
                  </a:lnTo>
                  <a:lnTo>
                    <a:pt x="1145" y="65433"/>
                  </a:lnTo>
                  <a:lnTo>
                    <a:pt x="904" y="64296"/>
                  </a:lnTo>
                  <a:lnTo>
                    <a:pt x="692" y="63117"/>
                  </a:lnTo>
                  <a:lnTo>
                    <a:pt x="508" y="61894"/>
                  </a:lnTo>
                  <a:lnTo>
                    <a:pt x="353" y="60628"/>
                  </a:lnTo>
                  <a:lnTo>
                    <a:pt x="226" y="59319"/>
                  </a:lnTo>
                  <a:lnTo>
                    <a:pt x="127" y="57967"/>
                  </a:lnTo>
                  <a:lnTo>
                    <a:pt x="56" y="56572"/>
                  </a:lnTo>
                  <a:lnTo>
                    <a:pt x="14" y="55134"/>
                  </a:lnTo>
                  <a:lnTo>
                    <a:pt x="0" y="53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872109" y="1668513"/>
              <a:ext cx="13394" cy="110430"/>
            </a:xfrm>
            <a:custGeom>
              <a:avLst/>
              <a:pathLst>
                <a:path w="13394" h="110430">
                  <a:moveTo>
                    <a:pt x="0" y="110430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1104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4905968" y="1668513"/>
              <a:ext cx="13394" cy="110430"/>
            </a:xfrm>
            <a:custGeom>
              <a:avLst/>
              <a:pathLst>
                <a:path w="13394" h="110430">
                  <a:moveTo>
                    <a:pt x="0" y="110430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1104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982019" y="1696939"/>
              <a:ext cx="64740" cy="82004"/>
            </a:xfrm>
            <a:custGeom>
              <a:avLst/>
              <a:pathLst>
                <a:path w="64740" h="82004">
                  <a:moveTo>
                    <a:pt x="51271" y="82004"/>
                  </a:moveTo>
                  <a:lnTo>
                    <a:pt x="51271" y="30956"/>
                  </a:lnTo>
                  <a:lnTo>
                    <a:pt x="51262" y="29799"/>
                  </a:lnTo>
                  <a:lnTo>
                    <a:pt x="51235" y="28682"/>
                  </a:lnTo>
                  <a:lnTo>
                    <a:pt x="51190" y="27603"/>
                  </a:lnTo>
                  <a:lnTo>
                    <a:pt x="51128" y="26562"/>
                  </a:lnTo>
                  <a:lnTo>
                    <a:pt x="51048" y="25561"/>
                  </a:lnTo>
                  <a:lnTo>
                    <a:pt x="50949" y="24598"/>
                  </a:lnTo>
                  <a:lnTo>
                    <a:pt x="50833" y="23674"/>
                  </a:lnTo>
                  <a:lnTo>
                    <a:pt x="50699" y="22788"/>
                  </a:lnTo>
                  <a:lnTo>
                    <a:pt x="50547" y="21941"/>
                  </a:lnTo>
                  <a:lnTo>
                    <a:pt x="50378" y="21133"/>
                  </a:lnTo>
                  <a:lnTo>
                    <a:pt x="50203" y="20360"/>
                  </a:lnTo>
                  <a:lnTo>
                    <a:pt x="50006" y="19618"/>
                  </a:lnTo>
                  <a:lnTo>
                    <a:pt x="49786" y="18907"/>
                  </a:lnTo>
                  <a:lnTo>
                    <a:pt x="49544" y="18228"/>
                  </a:lnTo>
                  <a:lnTo>
                    <a:pt x="49280" y="17580"/>
                  </a:lnTo>
                  <a:lnTo>
                    <a:pt x="48994" y="16963"/>
                  </a:lnTo>
                  <a:lnTo>
                    <a:pt x="48685" y="16377"/>
                  </a:lnTo>
                  <a:lnTo>
                    <a:pt x="48354" y="15823"/>
                  </a:lnTo>
                  <a:lnTo>
                    <a:pt x="48000" y="15300"/>
                  </a:lnTo>
                  <a:lnTo>
                    <a:pt x="47625" y="14808"/>
                  </a:lnTo>
                  <a:lnTo>
                    <a:pt x="47225" y="14332"/>
                  </a:lnTo>
                  <a:lnTo>
                    <a:pt x="46800" y="13885"/>
                  </a:lnTo>
                  <a:lnTo>
                    <a:pt x="46350" y="13468"/>
                  </a:lnTo>
                  <a:lnTo>
                    <a:pt x="45874" y="13081"/>
                  </a:lnTo>
                  <a:lnTo>
                    <a:pt x="45373" y="12724"/>
                  </a:lnTo>
                  <a:lnTo>
                    <a:pt x="44847" y="12397"/>
                  </a:lnTo>
                  <a:lnTo>
                    <a:pt x="44296" y="12099"/>
                  </a:lnTo>
                  <a:lnTo>
                    <a:pt x="43719" y="11831"/>
                  </a:lnTo>
                  <a:lnTo>
                    <a:pt x="43117" y="11593"/>
                  </a:lnTo>
                  <a:lnTo>
                    <a:pt x="42490" y="11385"/>
                  </a:lnTo>
                  <a:lnTo>
                    <a:pt x="41849" y="11187"/>
                  </a:lnTo>
                  <a:lnTo>
                    <a:pt x="41177" y="11010"/>
                  </a:lnTo>
                  <a:lnTo>
                    <a:pt x="40474" y="10854"/>
                  </a:lnTo>
                  <a:lnTo>
                    <a:pt x="39740" y="10718"/>
                  </a:lnTo>
                  <a:lnTo>
                    <a:pt x="38974" y="10604"/>
                  </a:lnTo>
                  <a:lnTo>
                    <a:pt x="38177" y="10510"/>
                  </a:lnTo>
                  <a:lnTo>
                    <a:pt x="37349" y="10437"/>
                  </a:lnTo>
                  <a:lnTo>
                    <a:pt x="36489" y="10385"/>
                  </a:lnTo>
                  <a:lnTo>
                    <a:pt x="35598" y="10353"/>
                  </a:lnTo>
                  <a:lnTo>
                    <a:pt x="34676" y="10343"/>
                  </a:lnTo>
                  <a:lnTo>
                    <a:pt x="33733" y="10360"/>
                  </a:lnTo>
                  <a:lnTo>
                    <a:pt x="32807" y="10412"/>
                  </a:lnTo>
                  <a:lnTo>
                    <a:pt x="31899" y="10497"/>
                  </a:lnTo>
                  <a:lnTo>
                    <a:pt x="31009" y="10617"/>
                  </a:lnTo>
                  <a:lnTo>
                    <a:pt x="30137" y="10771"/>
                  </a:lnTo>
                  <a:lnTo>
                    <a:pt x="29283" y="10959"/>
                  </a:lnTo>
                  <a:lnTo>
                    <a:pt x="28447" y="11182"/>
                  </a:lnTo>
                  <a:lnTo>
                    <a:pt x="27628" y="11438"/>
                  </a:lnTo>
                  <a:lnTo>
                    <a:pt x="26827" y="11729"/>
                  </a:lnTo>
                  <a:lnTo>
                    <a:pt x="26044" y="12055"/>
                  </a:lnTo>
                  <a:lnTo>
                    <a:pt x="25296" y="12398"/>
                  </a:lnTo>
                  <a:lnTo>
                    <a:pt x="24568" y="12772"/>
                  </a:lnTo>
                  <a:lnTo>
                    <a:pt x="23861" y="13177"/>
                  </a:lnTo>
                  <a:lnTo>
                    <a:pt x="23175" y="13614"/>
                  </a:lnTo>
                  <a:lnTo>
                    <a:pt x="22510" y="14082"/>
                  </a:lnTo>
                  <a:lnTo>
                    <a:pt x="21865" y="14582"/>
                  </a:lnTo>
                  <a:lnTo>
                    <a:pt x="21242" y="15112"/>
                  </a:lnTo>
                  <a:lnTo>
                    <a:pt x="20639" y="15674"/>
                  </a:lnTo>
                  <a:lnTo>
                    <a:pt x="20057" y="16267"/>
                  </a:lnTo>
                  <a:lnTo>
                    <a:pt x="19496" y="16891"/>
                  </a:lnTo>
                  <a:lnTo>
                    <a:pt x="18972" y="17532"/>
                  </a:lnTo>
                  <a:lnTo>
                    <a:pt x="18472" y="18204"/>
                  </a:lnTo>
                  <a:lnTo>
                    <a:pt x="17996" y="18907"/>
                  </a:lnTo>
                  <a:lnTo>
                    <a:pt x="17543" y="19642"/>
                  </a:lnTo>
                  <a:lnTo>
                    <a:pt x="17115" y="20408"/>
                  </a:lnTo>
                  <a:lnTo>
                    <a:pt x="16710" y="21205"/>
                  </a:lnTo>
                  <a:lnTo>
                    <a:pt x="16329" y="22033"/>
                  </a:lnTo>
                  <a:lnTo>
                    <a:pt x="15972" y="22892"/>
                  </a:lnTo>
                  <a:lnTo>
                    <a:pt x="15638" y="23783"/>
                  </a:lnTo>
                  <a:lnTo>
                    <a:pt x="15329" y="24705"/>
                  </a:lnTo>
                  <a:lnTo>
                    <a:pt x="15046" y="25642"/>
                  </a:lnTo>
                  <a:lnTo>
                    <a:pt x="14793" y="26607"/>
                  </a:lnTo>
                  <a:lnTo>
                    <a:pt x="14570" y="27600"/>
                  </a:lnTo>
                  <a:lnTo>
                    <a:pt x="14376" y="28622"/>
                  </a:lnTo>
                  <a:lnTo>
                    <a:pt x="14213" y="29672"/>
                  </a:lnTo>
                  <a:lnTo>
                    <a:pt x="14079" y="30750"/>
                  </a:lnTo>
                  <a:lnTo>
                    <a:pt x="13974" y="31857"/>
                  </a:lnTo>
                  <a:lnTo>
                    <a:pt x="13900" y="32992"/>
                  </a:lnTo>
                  <a:lnTo>
                    <a:pt x="13855" y="34155"/>
                  </a:lnTo>
                  <a:lnTo>
                    <a:pt x="13841" y="35346"/>
                  </a:lnTo>
                  <a:lnTo>
                    <a:pt x="13841" y="82004"/>
                  </a:lnTo>
                  <a:lnTo>
                    <a:pt x="446" y="82004"/>
                  </a:lnTo>
                  <a:lnTo>
                    <a:pt x="446" y="18677"/>
                  </a:lnTo>
                  <a:lnTo>
                    <a:pt x="445" y="18169"/>
                  </a:lnTo>
                  <a:lnTo>
                    <a:pt x="443" y="17656"/>
                  </a:lnTo>
                  <a:lnTo>
                    <a:pt x="439" y="17139"/>
                  </a:lnTo>
                  <a:lnTo>
                    <a:pt x="434" y="16618"/>
                  </a:lnTo>
                  <a:lnTo>
                    <a:pt x="427" y="16092"/>
                  </a:lnTo>
                  <a:lnTo>
                    <a:pt x="419" y="15561"/>
                  </a:lnTo>
                  <a:lnTo>
                    <a:pt x="410" y="15026"/>
                  </a:lnTo>
                  <a:lnTo>
                    <a:pt x="398" y="14486"/>
                  </a:lnTo>
                  <a:lnTo>
                    <a:pt x="386" y="13942"/>
                  </a:lnTo>
                  <a:lnTo>
                    <a:pt x="372" y="13394"/>
                  </a:lnTo>
                  <a:lnTo>
                    <a:pt x="371" y="12832"/>
                  </a:lnTo>
                  <a:lnTo>
                    <a:pt x="369" y="12278"/>
                  </a:lnTo>
                  <a:lnTo>
                    <a:pt x="365" y="11731"/>
                  </a:lnTo>
                  <a:lnTo>
                    <a:pt x="360" y="11191"/>
                  </a:lnTo>
                  <a:lnTo>
                    <a:pt x="353" y="10659"/>
                  </a:lnTo>
                  <a:lnTo>
                    <a:pt x="345" y="10135"/>
                  </a:lnTo>
                  <a:lnTo>
                    <a:pt x="335" y="9618"/>
                  </a:lnTo>
                  <a:lnTo>
                    <a:pt x="324" y="9108"/>
                  </a:lnTo>
                  <a:lnTo>
                    <a:pt x="311" y="8605"/>
                  </a:lnTo>
                  <a:lnTo>
                    <a:pt x="297" y="8111"/>
                  </a:lnTo>
                  <a:lnTo>
                    <a:pt x="282" y="7612"/>
                  </a:lnTo>
                  <a:lnTo>
                    <a:pt x="267" y="7128"/>
                  </a:lnTo>
                  <a:lnTo>
                    <a:pt x="253" y="6660"/>
                  </a:lnTo>
                  <a:lnTo>
                    <a:pt x="238" y="6206"/>
                  </a:lnTo>
                  <a:lnTo>
                    <a:pt x="223" y="5767"/>
                  </a:lnTo>
                  <a:lnTo>
                    <a:pt x="208" y="5342"/>
                  </a:lnTo>
                  <a:lnTo>
                    <a:pt x="193" y="4933"/>
                  </a:lnTo>
                  <a:lnTo>
                    <a:pt x="178" y="4539"/>
                  </a:lnTo>
                  <a:lnTo>
                    <a:pt x="163" y="4159"/>
                  </a:lnTo>
                  <a:lnTo>
                    <a:pt x="148" y="3795"/>
                  </a:lnTo>
                  <a:lnTo>
                    <a:pt x="133" y="3450"/>
                  </a:lnTo>
                  <a:lnTo>
                    <a:pt x="119" y="3131"/>
                  </a:lnTo>
                  <a:lnTo>
                    <a:pt x="104" y="2837"/>
                  </a:lnTo>
                  <a:lnTo>
                    <a:pt x="89" y="2568"/>
                  </a:lnTo>
                  <a:lnTo>
                    <a:pt x="74" y="2325"/>
                  </a:lnTo>
                  <a:lnTo>
                    <a:pt x="59" y="2107"/>
                  </a:lnTo>
                  <a:lnTo>
                    <a:pt x="44" y="1914"/>
                  </a:lnTo>
                  <a:lnTo>
                    <a:pt x="29" y="1747"/>
                  </a:lnTo>
                  <a:lnTo>
                    <a:pt x="0" y="1488"/>
                  </a:lnTo>
                  <a:lnTo>
                    <a:pt x="12680" y="1687"/>
                  </a:lnTo>
                  <a:lnTo>
                    <a:pt x="12695" y="1825"/>
                  </a:lnTo>
                  <a:lnTo>
                    <a:pt x="12709" y="1988"/>
                  </a:lnTo>
                  <a:lnTo>
                    <a:pt x="12724" y="2176"/>
                  </a:lnTo>
                  <a:lnTo>
                    <a:pt x="12739" y="2390"/>
                  </a:lnTo>
                  <a:lnTo>
                    <a:pt x="12754" y="2629"/>
                  </a:lnTo>
                  <a:lnTo>
                    <a:pt x="12769" y="2893"/>
                  </a:lnTo>
                  <a:lnTo>
                    <a:pt x="12784" y="3182"/>
                  </a:lnTo>
                  <a:lnTo>
                    <a:pt x="12799" y="3497"/>
                  </a:lnTo>
                  <a:lnTo>
                    <a:pt x="12814" y="3830"/>
                  </a:lnTo>
                  <a:lnTo>
                    <a:pt x="12828" y="4173"/>
                  </a:lnTo>
                  <a:lnTo>
                    <a:pt x="12843" y="4526"/>
                  </a:lnTo>
                  <a:lnTo>
                    <a:pt x="12858" y="4890"/>
                  </a:lnTo>
                  <a:lnTo>
                    <a:pt x="12873" y="5264"/>
                  </a:lnTo>
                  <a:lnTo>
                    <a:pt x="12888" y="5649"/>
                  </a:lnTo>
                  <a:lnTo>
                    <a:pt x="12903" y="6044"/>
                  </a:lnTo>
                  <a:lnTo>
                    <a:pt x="12918" y="6450"/>
                  </a:lnTo>
                  <a:lnTo>
                    <a:pt x="12933" y="6866"/>
                  </a:lnTo>
                  <a:lnTo>
                    <a:pt x="12948" y="7292"/>
                  </a:lnTo>
                  <a:lnTo>
                    <a:pt x="12977" y="7710"/>
                  </a:lnTo>
                  <a:lnTo>
                    <a:pt x="13004" y="8131"/>
                  </a:lnTo>
                  <a:lnTo>
                    <a:pt x="13030" y="8556"/>
                  </a:lnTo>
                  <a:lnTo>
                    <a:pt x="13055" y="8983"/>
                  </a:lnTo>
                  <a:lnTo>
                    <a:pt x="13078" y="9413"/>
                  </a:lnTo>
                  <a:lnTo>
                    <a:pt x="13099" y="9846"/>
                  </a:lnTo>
                  <a:lnTo>
                    <a:pt x="13119" y="10282"/>
                  </a:lnTo>
                  <a:lnTo>
                    <a:pt x="13138" y="10721"/>
                  </a:lnTo>
                  <a:lnTo>
                    <a:pt x="13155" y="11163"/>
                  </a:lnTo>
                  <a:lnTo>
                    <a:pt x="13171" y="11608"/>
                  </a:lnTo>
                  <a:lnTo>
                    <a:pt x="13185" y="12033"/>
                  </a:lnTo>
                  <a:lnTo>
                    <a:pt x="13198" y="12445"/>
                  </a:lnTo>
                  <a:lnTo>
                    <a:pt x="13209" y="12843"/>
                  </a:lnTo>
                  <a:lnTo>
                    <a:pt x="13218" y="13227"/>
                  </a:lnTo>
                  <a:lnTo>
                    <a:pt x="13227" y="13599"/>
                  </a:lnTo>
                  <a:lnTo>
                    <a:pt x="13233" y="13957"/>
                  </a:lnTo>
                  <a:lnTo>
                    <a:pt x="13239" y="14301"/>
                  </a:lnTo>
                  <a:lnTo>
                    <a:pt x="13242" y="14632"/>
                  </a:lnTo>
                  <a:lnTo>
                    <a:pt x="13244" y="14950"/>
                  </a:lnTo>
                  <a:lnTo>
                    <a:pt x="13245" y="15254"/>
                  </a:lnTo>
                  <a:lnTo>
                    <a:pt x="13468" y="15254"/>
                  </a:lnTo>
                  <a:lnTo>
                    <a:pt x="13859" y="14562"/>
                  </a:lnTo>
                  <a:lnTo>
                    <a:pt x="14257" y="13882"/>
                  </a:lnTo>
                  <a:lnTo>
                    <a:pt x="14663" y="13216"/>
                  </a:lnTo>
                  <a:lnTo>
                    <a:pt x="15076" y="12564"/>
                  </a:lnTo>
                  <a:lnTo>
                    <a:pt x="15496" y="11924"/>
                  </a:lnTo>
                  <a:lnTo>
                    <a:pt x="15924" y="11299"/>
                  </a:lnTo>
                  <a:lnTo>
                    <a:pt x="16359" y="10686"/>
                  </a:lnTo>
                  <a:lnTo>
                    <a:pt x="16802" y="10087"/>
                  </a:lnTo>
                  <a:lnTo>
                    <a:pt x="17252" y="9501"/>
                  </a:lnTo>
                  <a:lnTo>
                    <a:pt x="17710" y="8929"/>
                  </a:lnTo>
                  <a:lnTo>
                    <a:pt x="18179" y="8373"/>
                  </a:lnTo>
                  <a:lnTo>
                    <a:pt x="18663" y="7834"/>
                  </a:lnTo>
                  <a:lnTo>
                    <a:pt x="19161" y="7313"/>
                  </a:lnTo>
                  <a:lnTo>
                    <a:pt x="19675" y="6810"/>
                  </a:lnTo>
                  <a:lnTo>
                    <a:pt x="20203" y="6325"/>
                  </a:lnTo>
                  <a:lnTo>
                    <a:pt x="20746" y="5857"/>
                  </a:lnTo>
                  <a:lnTo>
                    <a:pt x="21304" y="5408"/>
                  </a:lnTo>
                  <a:lnTo>
                    <a:pt x="21877" y="4976"/>
                  </a:lnTo>
                  <a:lnTo>
                    <a:pt x="22465" y="4563"/>
                  </a:lnTo>
                  <a:lnTo>
                    <a:pt x="23068" y="4167"/>
                  </a:lnTo>
                  <a:lnTo>
                    <a:pt x="23687" y="3775"/>
                  </a:lnTo>
                  <a:lnTo>
                    <a:pt x="24324" y="3402"/>
                  </a:lnTo>
                  <a:lnTo>
                    <a:pt x="24979" y="3048"/>
                  </a:lnTo>
                  <a:lnTo>
                    <a:pt x="25652" y="2714"/>
                  </a:lnTo>
                  <a:lnTo>
                    <a:pt x="26342" y="2399"/>
                  </a:lnTo>
                  <a:lnTo>
                    <a:pt x="27051" y="2104"/>
                  </a:lnTo>
                  <a:lnTo>
                    <a:pt x="27777" y="1828"/>
                  </a:lnTo>
                  <a:lnTo>
                    <a:pt x="28521" y="1571"/>
                  </a:lnTo>
                  <a:lnTo>
                    <a:pt x="29283" y="1334"/>
                  </a:lnTo>
                  <a:lnTo>
                    <a:pt x="30063" y="1116"/>
                  </a:lnTo>
                  <a:lnTo>
                    <a:pt x="30864" y="904"/>
                  </a:lnTo>
                  <a:lnTo>
                    <a:pt x="31691" y="714"/>
                  </a:lnTo>
                  <a:lnTo>
                    <a:pt x="32543" y="546"/>
                  </a:lnTo>
                  <a:lnTo>
                    <a:pt x="33420" y="401"/>
                  </a:lnTo>
                  <a:lnTo>
                    <a:pt x="34323" y="279"/>
                  </a:lnTo>
                  <a:lnTo>
                    <a:pt x="35251" y="178"/>
                  </a:lnTo>
                  <a:lnTo>
                    <a:pt x="36204" y="100"/>
                  </a:lnTo>
                  <a:lnTo>
                    <a:pt x="37183" y="44"/>
                  </a:lnTo>
                  <a:lnTo>
                    <a:pt x="38187" y="11"/>
                  </a:lnTo>
                  <a:lnTo>
                    <a:pt x="39216" y="0"/>
                  </a:lnTo>
                  <a:lnTo>
                    <a:pt x="40537" y="16"/>
                  </a:lnTo>
                  <a:lnTo>
                    <a:pt x="41820" y="65"/>
                  </a:lnTo>
                  <a:lnTo>
                    <a:pt x="43067" y="147"/>
                  </a:lnTo>
                  <a:lnTo>
                    <a:pt x="44276" y="261"/>
                  </a:lnTo>
                  <a:lnTo>
                    <a:pt x="45448" y="409"/>
                  </a:lnTo>
                  <a:lnTo>
                    <a:pt x="46583" y="589"/>
                  </a:lnTo>
                  <a:lnTo>
                    <a:pt x="47680" y="802"/>
                  </a:lnTo>
                  <a:lnTo>
                    <a:pt x="48741" y="1047"/>
                  </a:lnTo>
                  <a:lnTo>
                    <a:pt x="49764" y="1326"/>
                  </a:lnTo>
                  <a:lnTo>
                    <a:pt x="50750" y="1637"/>
                  </a:lnTo>
                  <a:lnTo>
                    <a:pt x="51700" y="1982"/>
                  </a:lnTo>
                  <a:lnTo>
                    <a:pt x="52616" y="2363"/>
                  </a:lnTo>
                  <a:lnTo>
                    <a:pt x="53498" y="2780"/>
                  </a:lnTo>
                  <a:lnTo>
                    <a:pt x="54346" y="3232"/>
                  </a:lnTo>
                  <a:lnTo>
                    <a:pt x="55159" y="3720"/>
                  </a:lnTo>
                  <a:lnTo>
                    <a:pt x="55938" y="4244"/>
                  </a:lnTo>
                  <a:lnTo>
                    <a:pt x="56683" y="4804"/>
                  </a:lnTo>
                  <a:lnTo>
                    <a:pt x="57394" y="5399"/>
                  </a:lnTo>
                  <a:lnTo>
                    <a:pt x="58070" y="6030"/>
                  </a:lnTo>
                  <a:lnTo>
                    <a:pt x="58712" y="6697"/>
                  </a:lnTo>
                  <a:lnTo>
                    <a:pt x="59320" y="7401"/>
                  </a:lnTo>
                  <a:lnTo>
                    <a:pt x="59894" y="8146"/>
                  </a:lnTo>
                  <a:lnTo>
                    <a:pt x="60433" y="8931"/>
                  </a:lnTo>
                  <a:lnTo>
                    <a:pt x="60939" y="9757"/>
                  </a:lnTo>
                  <a:lnTo>
                    <a:pt x="61410" y="10622"/>
                  </a:lnTo>
                  <a:lnTo>
                    <a:pt x="61847" y="11528"/>
                  </a:lnTo>
                  <a:lnTo>
                    <a:pt x="62249" y="12474"/>
                  </a:lnTo>
                  <a:lnTo>
                    <a:pt x="62617" y="13460"/>
                  </a:lnTo>
                  <a:lnTo>
                    <a:pt x="62952" y="14486"/>
                  </a:lnTo>
                  <a:lnTo>
                    <a:pt x="63251" y="15552"/>
                  </a:lnTo>
                  <a:lnTo>
                    <a:pt x="63534" y="16644"/>
                  </a:lnTo>
                  <a:lnTo>
                    <a:pt x="63787" y="17779"/>
                  </a:lnTo>
                  <a:lnTo>
                    <a:pt x="64010" y="18954"/>
                  </a:lnTo>
                  <a:lnTo>
                    <a:pt x="64204" y="20172"/>
                  </a:lnTo>
                  <a:lnTo>
                    <a:pt x="64368" y="21431"/>
                  </a:lnTo>
                  <a:lnTo>
                    <a:pt x="64502" y="22732"/>
                  </a:lnTo>
                  <a:lnTo>
                    <a:pt x="64606" y="24074"/>
                  </a:lnTo>
                  <a:lnTo>
                    <a:pt x="64680" y="25458"/>
                  </a:lnTo>
                  <a:lnTo>
                    <a:pt x="64725" y="26884"/>
                  </a:lnTo>
                  <a:lnTo>
                    <a:pt x="64740" y="28351"/>
                  </a:lnTo>
                  <a:lnTo>
                    <a:pt x="64740" y="82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063130" y="1696939"/>
              <a:ext cx="78283" cy="83492"/>
            </a:xfrm>
            <a:custGeom>
              <a:avLst/>
              <a:pathLst>
                <a:path w="78283" h="83492">
                  <a:moveTo>
                    <a:pt x="24333" y="83492"/>
                  </a:moveTo>
                  <a:lnTo>
                    <a:pt x="21967" y="83428"/>
                  </a:lnTo>
                  <a:lnTo>
                    <a:pt x="19722" y="83236"/>
                  </a:lnTo>
                  <a:lnTo>
                    <a:pt x="17598" y="82916"/>
                  </a:lnTo>
                  <a:lnTo>
                    <a:pt x="15594" y="82468"/>
                  </a:lnTo>
                  <a:lnTo>
                    <a:pt x="13710" y="81892"/>
                  </a:lnTo>
                  <a:lnTo>
                    <a:pt x="11947" y="81188"/>
                  </a:lnTo>
                  <a:lnTo>
                    <a:pt x="10305" y="80356"/>
                  </a:lnTo>
                  <a:lnTo>
                    <a:pt x="8783" y="79396"/>
                  </a:lnTo>
                  <a:lnTo>
                    <a:pt x="7382" y="78308"/>
                  </a:lnTo>
                  <a:lnTo>
                    <a:pt x="6101" y="77092"/>
                  </a:lnTo>
                  <a:lnTo>
                    <a:pt x="4942" y="75765"/>
                  </a:lnTo>
                  <a:lnTo>
                    <a:pt x="3905" y="74342"/>
                  </a:lnTo>
                  <a:lnTo>
                    <a:pt x="2989" y="72824"/>
                  </a:lnTo>
                  <a:lnTo>
                    <a:pt x="2196" y="71211"/>
                  </a:lnTo>
                  <a:lnTo>
                    <a:pt x="1525" y="69502"/>
                  </a:lnTo>
                  <a:lnTo>
                    <a:pt x="976" y="67698"/>
                  </a:lnTo>
                  <a:lnTo>
                    <a:pt x="549" y="65799"/>
                  </a:lnTo>
                  <a:lnTo>
                    <a:pt x="244" y="63805"/>
                  </a:lnTo>
                  <a:lnTo>
                    <a:pt x="61" y="61716"/>
                  </a:lnTo>
                  <a:lnTo>
                    <a:pt x="0" y="59531"/>
                  </a:lnTo>
                  <a:lnTo>
                    <a:pt x="29" y="57967"/>
                  </a:lnTo>
                  <a:lnTo>
                    <a:pt x="119" y="56462"/>
                  </a:lnTo>
                  <a:lnTo>
                    <a:pt x="267" y="55015"/>
                  </a:lnTo>
                  <a:lnTo>
                    <a:pt x="476" y="53625"/>
                  </a:lnTo>
                  <a:lnTo>
                    <a:pt x="744" y="52294"/>
                  </a:lnTo>
                  <a:lnTo>
                    <a:pt x="1071" y="51021"/>
                  </a:lnTo>
                  <a:lnTo>
                    <a:pt x="1458" y="49806"/>
                  </a:lnTo>
                  <a:lnTo>
                    <a:pt x="1905" y="48648"/>
                  </a:lnTo>
                  <a:lnTo>
                    <a:pt x="2411" y="47549"/>
                  </a:lnTo>
                  <a:lnTo>
                    <a:pt x="2976" y="46508"/>
                  </a:lnTo>
                  <a:lnTo>
                    <a:pt x="3604" y="45504"/>
                  </a:lnTo>
                  <a:lnTo>
                    <a:pt x="4268" y="44544"/>
                  </a:lnTo>
                  <a:lnTo>
                    <a:pt x="4967" y="43628"/>
                  </a:lnTo>
                  <a:lnTo>
                    <a:pt x="5703" y="42758"/>
                  </a:lnTo>
                  <a:lnTo>
                    <a:pt x="6474" y="41932"/>
                  </a:lnTo>
                  <a:lnTo>
                    <a:pt x="7280" y="41150"/>
                  </a:lnTo>
                  <a:lnTo>
                    <a:pt x="8123" y="40414"/>
                  </a:lnTo>
                  <a:lnTo>
                    <a:pt x="9001" y="39722"/>
                  </a:lnTo>
                  <a:lnTo>
                    <a:pt x="9914" y="39074"/>
                  </a:lnTo>
                  <a:lnTo>
                    <a:pt x="10864" y="38472"/>
                  </a:lnTo>
                  <a:lnTo>
                    <a:pt x="11860" y="37909"/>
                  </a:lnTo>
                  <a:lnTo>
                    <a:pt x="12882" y="37382"/>
                  </a:lnTo>
                  <a:lnTo>
                    <a:pt x="13931" y="36891"/>
                  </a:lnTo>
                  <a:lnTo>
                    <a:pt x="15007" y="36436"/>
                  </a:lnTo>
                  <a:lnTo>
                    <a:pt x="16110" y="36016"/>
                  </a:lnTo>
                  <a:lnTo>
                    <a:pt x="17240" y="35632"/>
                  </a:lnTo>
                  <a:lnTo>
                    <a:pt x="18396" y="35284"/>
                  </a:lnTo>
                  <a:lnTo>
                    <a:pt x="19579" y="34971"/>
                  </a:lnTo>
                  <a:lnTo>
                    <a:pt x="20789" y="34694"/>
                  </a:lnTo>
                  <a:lnTo>
                    <a:pt x="22026" y="34453"/>
                  </a:lnTo>
                  <a:lnTo>
                    <a:pt x="23278" y="34240"/>
                  </a:lnTo>
                  <a:lnTo>
                    <a:pt x="24535" y="34045"/>
                  </a:lnTo>
                  <a:lnTo>
                    <a:pt x="25797" y="33871"/>
                  </a:lnTo>
                  <a:lnTo>
                    <a:pt x="27062" y="33715"/>
                  </a:lnTo>
                  <a:lnTo>
                    <a:pt x="28333" y="33579"/>
                  </a:lnTo>
                  <a:lnTo>
                    <a:pt x="29607" y="33462"/>
                  </a:lnTo>
                  <a:lnTo>
                    <a:pt x="30887" y="33365"/>
                  </a:lnTo>
                  <a:lnTo>
                    <a:pt x="32170" y="33286"/>
                  </a:lnTo>
                  <a:lnTo>
                    <a:pt x="33458" y="33228"/>
                  </a:lnTo>
                  <a:lnTo>
                    <a:pt x="34751" y="33188"/>
                  </a:lnTo>
                  <a:lnTo>
                    <a:pt x="52833" y="32891"/>
                  </a:lnTo>
                  <a:lnTo>
                    <a:pt x="52833" y="28500"/>
                  </a:lnTo>
                  <a:lnTo>
                    <a:pt x="52823" y="27518"/>
                  </a:lnTo>
                  <a:lnTo>
                    <a:pt x="52792" y="26565"/>
                  </a:lnTo>
                  <a:lnTo>
                    <a:pt x="52740" y="25643"/>
                  </a:lnTo>
                  <a:lnTo>
                    <a:pt x="52667" y="24750"/>
                  </a:lnTo>
                  <a:lnTo>
                    <a:pt x="52573" y="23886"/>
                  </a:lnTo>
                  <a:lnTo>
                    <a:pt x="52458" y="23053"/>
                  </a:lnTo>
                  <a:lnTo>
                    <a:pt x="52323" y="22249"/>
                  </a:lnTo>
                  <a:lnTo>
                    <a:pt x="52167" y="21475"/>
                  </a:lnTo>
                  <a:lnTo>
                    <a:pt x="51990" y="20731"/>
                  </a:lnTo>
                  <a:lnTo>
                    <a:pt x="51792" y="20017"/>
                  </a:lnTo>
                  <a:lnTo>
                    <a:pt x="51572" y="19331"/>
                  </a:lnTo>
                  <a:lnTo>
                    <a:pt x="51330" y="18671"/>
                  </a:lnTo>
                  <a:lnTo>
                    <a:pt x="51066" y="18039"/>
                  </a:lnTo>
                  <a:lnTo>
                    <a:pt x="50780" y="17433"/>
                  </a:lnTo>
                  <a:lnTo>
                    <a:pt x="50471" y="16854"/>
                  </a:lnTo>
                  <a:lnTo>
                    <a:pt x="50140" y="16302"/>
                  </a:lnTo>
                  <a:lnTo>
                    <a:pt x="49786" y="15777"/>
                  </a:lnTo>
                  <a:lnTo>
                    <a:pt x="49410" y="15278"/>
                  </a:lnTo>
                  <a:lnTo>
                    <a:pt x="49012" y="14806"/>
                  </a:lnTo>
                  <a:lnTo>
                    <a:pt x="48592" y="14361"/>
                  </a:lnTo>
                  <a:lnTo>
                    <a:pt x="48149" y="13942"/>
                  </a:lnTo>
                  <a:lnTo>
                    <a:pt x="47684" y="13546"/>
                  </a:lnTo>
                  <a:lnTo>
                    <a:pt x="47197" y="13174"/>
                  </a:lnTo>
                  <a:lnTo>
                    <a:pt x="46687" y="12826"/>
                  </a:lnTo>
                  <a:lnTo>
                    <a:pt x="46155" y="12501"/>
                  </a:lnTo>
                  <a:lnTo>
                    <a:pt x="45600" y="12200"/>
                  </a:lnTo>
                  <a:lnTo>
                    <a:pt x="45024" y="11924"/>
                  </a:lnTo>
                  <a:lnTo>
                    <a:pt x="44425" y="11671"/>
                  </a:lnTo>
                  <a:lnTo>
                    <a:pt x="43803" y="11441"/>
                  </a:lnTo>
                  <a:lnTo>
                    <a:pt x="43160" y="11236"/>
                  </a:lnTo>
                  <a:lnTo>
                    <a:pt x="42508" y="11038"/>
                  </a:lnTo>
                  <a:lnTo>
                    <a:pt x="41832" y="10861"/>
                  </a:lnTo>
                  <a:lnTo>
                    <a:pt x="41133" y="10705"/>
                  </a:lnTo>
                  <a:lnTo>
                    <a:pt x="40409" y="10569"/>
                  </a:lnTo>
                  <a:lnTo>
                    <a:pt x="39662" y="10455"/>
                  </a:lnTo>
                  <a:lnTo>
                    <a:pt x="38891" y="10361"/>
                  </a:lnTo>
                  <a:lnTo>
                    <a:pt x="38097" y="10288"/>
                  </a:lnTo>
                  <a:lnTo>
                    <a:pt x="37278" y="10236"/>
                  </a:lnTo>
                  <a:lnTo>
                    <a:pt x="36436" y="10205"/>
                  </a:lnTo>
                  <a:lnTo>
                    <a:pt x="35569" y="10194"/>
                  </a:lnTo>
                  <a:lnTo>
                    <a:pt x="34803" y="10200"/>
                  </a:lnTo>
                  <a:lnTo>
                    <a:pt x="34051" y="10218"/>
                  </a:lnTo>
                  <a:lnTo>
                    <a:pt x="33315" y="10248"/>
                  </a:lnTo>
                  <a:lnTo>
                    <a:pt x="32593" y="10289"/>
                  </a:lnTo>
                  <a:lnTo>
                    <a:pt x="31886" y="10343"/>
                  </a:lnTo>
                  <a:lnTo>
                    <a:pt x="31194" y="10409"/>
                  </a:lnTo>
                  <a:lnTo>
                    <a:pt x="30517" y="10486"/>
                  </a:lnTo>
                  <a:lnTo>
                    <a:pt x="29854" y="10575"/>
                  </a:lnTo>
                  <a:lnTo>
                    <a:pt x="29207" y="10676"/>
                  </a:lnTo>
                  <a:lnTo>
                    <a:pt x="28575" y="10790"/>
                  </a:lnTo>
                  <a:lnTo>
                    <a:pt x="27958" y="10903"/>
                  </a:lnTo>
                  <a:lnTo>
                    <a:pt x="27357" y="11037"/>
                  </a:lnTo>
                  <a:lnTo>
                    <a:pt x="26773" y="11189"/>
                  </a:lnTo>
                  <a:lnTo>
                    <a:pt x="26205" y="11361"/>
                  </a:lnTo>
                  <a:lnTo>
                    <a:pt x="25654" y="11552"/>
                  </a:lnTo>
                  <a:lnTo>
                    <a:pt x="25119" y="11763"/>
                  </a:lnTo>
                  <a:lnTo>
                    <a:pt x="24600" y="11993"/>
                  </a:lnTo>
                  <a:lnTo>
                    <a:pt x="24098" y="12242"/>
                  </a:lnTo>
                  <a:lnTo>
                    <a:pt x="23612" y="12511"/>
                  </a:lnTo>
                  <a:lnTo>
                    <a:pt x="23142" y="12799"/>
                  </a:lnTo>
                  <a:lnTo>
                    <a:pt x="22690" y="13093"/>
                  </a:lnTo>
                  <a:lnTo>
                    <a:pt x="22255" y="13409"/>
                  </a:lnTo>
                  <a:lnTo>
                    <a:pt x="21839" y="13747"/>
                  </a:lnTo>
                  <a:lnTo>
                    <a:pt x="21440" y="14108"/>
                  </a:lnTo>
                  <a:lnTo>
                    <a:pt x="21059" y="14492"/>
                  </a:lnTo>
                  <a:lnTo>
                    <a:pt x="20696" y="14897"/>
                  </a:lnTo>
                  <a:lnTo>
                    <a:pt x="20350" y="15325"/>
                  </a:lnTo>
                  <a:lnTo>
                    <a:pt x="20023" y="15775"/>
                  </a:lnTo>
                  <a:lnTo>
                    <a:pt x="19713" y="16248"/>
                  </a:lnTo>
                  <a:lnTo>
                    <a:pt x="19422" y="16743"/>
                  </a:lnTo>
                  <a:lnTo>
                    <a:pt x="19148" y="17247"/>
                  </a:lnTo>
                  <a:lnTo>
                    <a:pt x="18895" y="17779"/>
                  </a:lnTo>
                  <a:lnTo>
                    <a:pt x="18660" y="18337"/>
                  </a:lnTo>
                  <a:lnTo>
                    <a:pt x="18445" y="18922"/>
                  </a:lnTo>
                  <a:lnTo>
                    <a:pt x="18250" y="19533"/>
                  </a:lnTo>
                  <a:lnTo>
                    <a:pt x="18073" y="20172"/>
                  </a:lnTo>
                  <a:lnTo>
                    <a:pt x="17916" y="20837"/>
                  </a:lnTo>
                  <a:lnTo>
                    <a:pt x="17779" y="21529"/>
                  </a:lnTo>
                  <a:lnTo>
                    <a:pt x="17660" y="22248"/>
                  </a:lnTo>
                  <a:lnTo>
                    <a:pt x="17561" y="22993"/>
                  </a:lnTo>
                  <a:lnTo>
                    <a:pt x="3571" y="21728"/>
                  </a:lnTo>
                  <a:lnTo>
                    <a:pt x="3734" y="20784"/>
                  </a:lnTo>
                  <a:lnTo>
                    <a:pt x="3923" y="19856"/>
                  </a:lnTo>
                  <a:lnTo>
                    <a:pt x="4138" y="18945"/>
                  </a:lnTo>
                  <a:lnTo>
                    <a:pt x="4381" y="18049"/>
                  </a:lnTo>
                  <a:lnTo>
                    <a:pt x="4650" y="17171"/>
                  </a:lnTo>
                  <a:lnTo>
                    <a:pt x="4947" y="16308"/>
                  </a:lnTo>
                  <a:lnTo>
                    <a:pt x="5270" y="15462"/>
                  </a:lnTo>
                  <a:lnTo>
                    <a:pt x="5619" y="14632"/>
                  </a:lnTo>
                  <a:lnTo>
                    <a:pt x="5996" y="13819"/>
                  </a:lnTo>
                  <a:lnTo>
                    <a:pt x="6399" y="13022"/>
                  </a:lnTo>
                  <a:lnTo>
                    <a:pt x="6833" y="12229"/>
                  </a:lnTo>
                  <a:lnTo>
                    <a:pt x="7301" y="11459"/>
                  </a:lnTo>
                  <a:lnTo>
                    <a:pt x="7803" y="10711"/>
                  </a:lnTo>
                  <a:lnTo>
                    <a:pt x="8340" y="9986"/>
                  </a:lnTo>
                  <a:lnTo>
                    <a:pt x="8911" y="9283"/>
                  </a:lnTo>
                  <a:lnTo>
                    <a:pt x="9516" y="8602"/>
                  </a:lnTo>
                  <a:lnTo>
                    <a:pt x="10155" y="7943"/>
                  </a:lnTo>
                  <a:lnTo>
                    <a:pt x="10828" y="7307"/>
                  </a:lnTo>
                  <a:lnTo>
                    <a:pt x="11536" y="6693"/>
                  </a:lnTo>
                  <a:lnTo>
                    <a:pt x="12278" y="6101"/>
                  </a:lnTo>
                  <a:lnTo>
                    <a:pt x="13070" y="5534"/>
                  </a:lnTo>
                  <a:lnTo>
                    <a:pt x="13900" y="4994"/>
                  </a:lnTo>
                  <a:lnTo>
                    <a:pt x="14767" y="4481"/>
                  </a:lnTo>
                  <a:lnTo>
                    <a:pt x="15671" y="3994"/>
                  </a:lnTo>
                  <a:lnTo>
                    <a:pt x="16612" y="3534"/>
                  </a:lnTo>
                  <a:lnTo>
                    <a:pt x="17591" y="3101"/>
                  </a:lnTo>
                  <a:lnTo>
                    <a:pt x="18607" y="2695"/>
                  </a:lnTo>
                  <a:lnTo>
                    <a:pt x="19660" y="2315"/>
                  </a:lnTo>
                  <a:lnTo>
                    <a:pt x="20750" y="1963"/>
                  </a:lnTo>
                  <a:lnTo>
                    <a:pt x="21877" y="1637"/>
                  </a:lnTo>
                  <a:lnTo>
                    <a:pt x="23062" y="1326"/>
                  </a:lnTo>
                  <a:lnTo>
                    <a:pt x="24294" y="1047"/>
                  </a:lnTo>
                  <a:lnTo>
                    <a:pt x="25574" y="802"/>
                  </a:lnTo>
                  <a:lnTo>
                    <a:pt x="26902" y="589"/>
                  </a:lnTo>
                  <a:lnTo>
                    <a:pt x="28277" y="409"/>
                  </a:lnTo>
                  <a:lnTo>
                    <a:pt x="29700" y="261"/>
                  </a:lnTo>
                  <a:lnTo>
                    <a:pt x="31170" y="147"/>
                  </a:lnTo>
                  <a:lnTo>
                    <a:pt x="32688" y="65"/>
                  </a:lnTo>
                  <a:lnTo>
                    <a:pt x="34254" y="16"/>
                  </a:lnTo>
                  <a:lnTo>
                    <a:pt x="35867" y="0"/>
                  </a:lnTo>
                  <a:lnTo>
                    <a:pt x="38828" y="69"/>
                  </a:lnTo>
                  <a:lnTo>
                    <a:pt x="41639" y="279"/>
                  </a:lnTo>
                  <a:lnTo>
                    <a:pt x="44299" y="629"/>
                  </a:lnTo>
                  <a:lnTo>
                    <a:pt x="46809" y="1119"/>
                  </a:lnTo>
                  <a:lnTo>
                    <a:pt x="49169" y="1748"/>
                  </a:lnTo>
                  <a:lnTo>
                    <a:pt x="51378" y="2518"/>
                  </a:lnTo>
                  <a:lnTo>
                    <a:pt x="53437" y="3427"/>
                  </a:lnTo>
                  <a:lnTo>
                    <a:pt x="55346" y="4476"/>
                  </a:lnTo>
                  <a:lnTo>
                    <a:pt x="57104" y="5665"/>
                  </a:lnTo>
                  <a:lnTo>
                    <a:pt x="58712" y="6994"/>
                  </a:lnTo>
                  <a:lnTo>
                    <a:pt x="60168" y="8441"/>
                  </a:lnTo>
                  <a:lnTo>
                    <a:pt x="61471" y="10013"/>
                  </a:lnTo>
                  <a:lnTo>
                    <a:pt x="62621" y="11709"/>
                  </a:lnTo>
                  <a:lnTo>
                    <a:pt x="63618" y="13531"/>
                  </a:lnTo>
                  <a:lnTo>
                    <a:pt x="64461" y="15478"/>
                  </a:lnTo>
                  <a:lnTo>
                    <a:pt x="65151" y="17549"/>
                  </a:lnTo>
                  <a:lnTo>
                    <a:pt x="65687" y="19746"/>
                  </a:lnTo>
                  <a:lnTo>
                    <a:pt x="66070" y="22068"/>
                  </a:lnTo>
                  <a:lnTo>
                    <a:pt x="66300" y="24514"/>
                  </a:lnTo>
                  <a:lnTo>
                    <a:pt x="66377" y="27086"/>
                  </a:lnTo>
                  <a:lnTo>
                    <a:pt x="66377" y="61763"/>
                  </a:lnTo>
                  <a:lnTo>
                    <a:pt x="66392" y="62925"/>
                  </a:lnTo>
                  <a:lnTo>
                    <a:pt x="66439" y="64028"/>
                  </a:lnTo>
                  <a:lnTo>
                    <a:pt x="66517" y="65074"/>
                  </a:lnTo>
                  <a:lnTo>
                    <a:pt x="66627" y="66061"/>
                  </a:lnTo>
                  <a:lnTo>
                    <a:pt x="66768" y="66991"/>
                  </a:lnTo>
                  <a:lnTo>
                    <a:pt x="66939" y="67862"/>
                  </a:lnTo>
                  <a:lnTo>
                    <a:pt x="67143" y="68675"/>
                  </a:lnTo>
                  <a:lnTo>
                    <a:pt x="67377" y="69431"/>
                  </a:lnTo>
                  <a:lnTo>
                    <a:pt x="67643" y="70128"/>
                  </a:lnTo>
                  <a:lnTo>
                    <a:pt x="67940" y="70767"/>
                  </a:lnTo>
                  <a:lnTo>
                    <a:pt x="68280" y="71333"/>
                  </a:lnTo>
                  <a:lnTo>
                    <a:pt x="68678" y="71839"/>
                  </a:lnTo>
                  <a:lnTo>
                    <a:pt x="69132" y="72285"/>
                  </a:lnTo>
                  <a:lnTo>
                    <a:pt x="69642" y="72672"/>
                  </a:lnTo>
                  <a:lnTo>
                    <a:pt x="70209" y="73000"/>
                  </a:lnTo>
                  <a:lnTo>
                    <a:pt x="70833" y="73268"/>
                  </a:lnTo>
                  <a:lnTo>
                    <a:pt x="71513" y="73476"/>
                  </a:lnTo>
                  <a:lnTo>
                    <a:pt x="72250" y="73625"/>
                  </a:lnTo>
                  <a:lnTo>
                    <a:pt x="73043" y="73714"/>
                  </a:lnTo>
                  <a:lnTo>
                    <a:pt x="73893" y="73744"/>
                  </a:lnTo>
                  <a:lnTo>
                    <a:pt x="74116" y="73742"/>
                  </a:lnTo>
                  <a:lnTo>
                    <a:pt x="74339" y="73738"/>
                  </a:lnTo>
                  <a:lnTo>
                    <a:pt x="74562" y="73730"/>
                  </a:lnTo>
                  <a:lnTo>
                    <a:pt x="74786" y="73720"/>
                  </a:lnTo>
                  <a:lnTo>
                    <a:pt x="75009" y="73707"/>
                  </a:lnTo>
                  <a:lnTo>
                    <a:pt x="75232" y="73690"/>
                  </a:lnTo>
                  <a:lnTo>
                    <a:pt x="75455" y="73671"/>
                  </a:lnTo>
                  <a:lnTo>
                    <a:pt x="75679" y="73649"/>
                  </a:lnTo>
                  <a:lnTo>
                    <a:pt x="75902" y="73623"/>
                  </a:lnTo>
                  <a:lnTo>
                    <a:pt x="76125" y="73595"/>
                  </a:lnTo>
                  <a:lnTo>
                    <a:pt x="76348" y="73564"/>
                  </a:lnTo>
                  <a:lnTo>
                    <a:pt x="76569" y="73532"/>
                  </a:lnTo>
                  <a:lnTo>
                    <a:pt x="76788" y="73499"/>
                  </a:lnTo>
                  <a:lnTo>
                    <a:pt x="77006" y="73464"/>
                  </a:lnTo>
                  <a:lnTo>
                    <a:pt x="77223" y="73428"/>
                  </a:lnTo>
                  <a:lnTo>
                    <a:pt x="77438" y="73390"/>
                  </a:lnTo>
                  <a:lnTo>
                    <a:pt x="77651" y="73350"/>
                  </a:lnTo>
                  <a:lnTo>
                    <a:pt x="77863" y="73309"/>
                  </a:lnTo>
                  <a:lnTo>
                    <a:pt x="78074" y="73267"/>
                  </a:lnTo>
                  <a:lnTo>
                    <a:pt x="78283" y="73223"/>
                  </a:lnTo>
                  <a:lnTo>
                    <a:pt x="78283" y="81557"/>
                  </a:lnTo>
                  <a:lnTo>
                    <a:pt x="77777" y="81673"/>
                  </a:lnTo>
                  <a:lnTo>
                    <a:pt x="77271" y="81784"/>
                  </a:lnTo>
                  <a:lnTo>
                    <a:pt x="76765" y="81888"/>
                  </a:lnTo>
                  <a:lnTo>
                    <a:pt x="76259" y="81986"/>
                  </a:lnTo>
                  <a:lnTo>
                    <a:pt x="75753" y="82078"/>
                  </a:lnTo>
                  <a:lnTo>
                    <a:pt x="75247" y="82165"/>
                  </a:lnTo>
                  <a:lnTo>
                    <a:pt x="74741" y="82245"/>
                  </a:lnTo>
                  <a:lnTo>
                    <a:pt x="74235" y="82319"/>
                  </a:lnTo>
                  <a:lnTo>
                    <a:pt x="73729" y="82388"/>
                  </a:lnTo>
                  <a:lnTo>
                    <a:pt x="73223" y="82450"/>
                  </a:lnTo>
                  <a:lnTo>
                    <a:pt x="72728" y="82507"/>
                  </a:lnTo>
                  <a:lnTo>
                    <a:pt x="72226" y="82557"/>
                  </a:lnTo>
                  <a:lnTo>
                    <a:pt x="71716" y="82602"/>
                  </a:lnTo>
                  <a:lnTo>
                    <a:pt x="71199" y="82641"/>
                  </a:lnTo>
                  <a:lnTo>
                    <a:pt x="70674" y="82674"/>
                  </a:lnTo>
                  <a:lnTo>
                    <a:pt x="70142" y="82700"/>
                  </a:lnTo>
                  <a:lnTo>
                    <a:pt x="69603" y="82721"/>
                  </a:lnTo>
                  <a:lnTo>
                    <a:pt x="69056" y="82736"/>
                  </a:lnTo>
                  <a:lnTo>
                    <a:pt x="68501" y="82745"/>
                  </a:lnTo>
                  <a:lnTo>
                    <a:pt x="67940" y="82748"/>
                  </a:lnTo>
                  <a:lnTo>
                    <a:pt x="67191" y="82738"/>
                  </a:lnTo>
                  <a:lnTo>
                    <a:pt x="66463" y="82709"/>
                  </a:lnTo>
                  <a:lnTo>
                    <a:pt x="65756" y="82661"/>
                  </a:lnTo>
                  <a:lnTo>
                    <a:pt x="65070" y="82593"/>
                  </a:lnTo>
                  <a:lnTo>
                    <a:pt x="64405" y="82506"/>
                  </a:lnTo>
                  <a:lnTo>
                    <a:pt x="63760" y="82400"/>
                  </a:lnTo>
                  <a:lnTo>
                    <a:pt x="63137" y="82274"/>
                  </a:lnTo>
                  <a:lnTo>
                    <a:pt x="62534" y="82129"/>
                  </a:lnTo>
                  <a:lnTo>
                    <a:pt x="61952" y="81964"/>
                  </a:lnTo>
                  <a:lnTo>
                    <a:pt x="61391" y="81781"/>
                  </a:lnTo>
                  <a:lnTo>
                    <a:pt x="60865" y="81563"/>
                  </a:lnTo>
                  <a:lnTo>
                    <a:pt x="60358" y="81325"/>
                  </a:lnTo>
                  <a:lnTo>
                    <a:pt x="59871" y="81068"/>
                  </a:lnTo>
                  <a:lnTo>
                    <a:pt x="59403" y="80792"/>
                  </a:lnTo>
                  <a:lnTo>
                    <a:pt x="58954" y="80497"/>
                  </a:lnTo>
                  <a:lnTo>
                    <a:pt x="58525" y="80182"/>
                  </a:lnTo>
                  <a:lnTo>
                    <a:pt x="58115" y="79848"/>
                  </a:lnTo>
                  <a:lnTo>
                    <a:pt x="57724" y="79495"/>
                  </a:lnTo>
                  <a:lnTo>
                    <a:pt x="57353" y="79122"/>
                  </a:lnTo>
                  <a:lnTo>
                    <a:pt x="57001" y="78730"/>
                  </a:lnTo>
                  <a:lnTo>
                    <a:pt x="56667" y="78304"/>
                  </a:lnTo>
                  <a:lnTo>
                    <a:pt x="56349" y="77860"/>
                  </a:lnTo>
                  <a:lnTo>
                    <a:pt x="56047" y="77399"/>
                  </a:lnTo>
                  <a:lnTo>
                    <a:pt x="55762" y="76920"/>
                  </a:lnTo>
                  <a:lnTo>
                    <a:pt x="55494" y="76423"/>
                  </a:lnTo>
                  <a:lnTo>
                    <a:pt x="55242" y="75908"/>
                  </a:lnTo>
                  <a:lnTo>
                    <a:pt x="55006" y="75375"/>
                  </a:lnTo>
                  <a:lnTo>
                    <a:pt x="54786" y="74824"/>
                  </a:lnTo>
                  <a:lnTo>
                    <a:pt x="54583" y="74256"/>
                  </a:lnTo>
                  <a:lnTo>
                    <a:pt x="54396" y="73669"/>
                  </a:lnTo>
                  <a:lnTo>
                    <a:pt x="54224" y="73050"/>
                  </a:lnTo>
                  <a:lnTo>
                    <a:pt x="54066" y="72410"/>
                  </a:lnTo>
                  <a:lnTo>
                    <a:pt x="53921" y="71752"/>
                  </a:lnTo>
                  <a:lnTo>
                    <a:pt x="53789" y="71074"/>
                  </a:lnTo>
                  <a:lnTo>
                    <a:pt x="53671" y="70377"/>
                  </a:lnTo>
                  <a:lnTo>
                    <a:pt x="53566" y="69660"/>
                  </a:lnTo>
                  <a:lnTo>
                    <a:pt x="53474" y="68924"/>
                  </a:lnTo>
                  <a:lnTo>
                    <a:pt x="53396" y="68169"/>
                  </a:lnTo>
                  <a:lnTo>
                    <a:pt x="53331" y="67394"/>
                  </a:lnTo>
                  <a:lnTo>
                    <a:pt x="53280" y="66600"/>
                  </a:lnTo>
                  <a:lnTo>
                    <a:pt x="52833" y="66600"/>
                  </a:lnTo>
                  <a:lnTo>
                    <a:pt x="52397" y="67367"/>
                  </a:lnTo>
                  <a:lnTo>
                    <a:pt x="51952" y="68118"/>
                  </a:lnTo>
                  <a:lnTo>
                    <a:pt x="51498" y="68855"/>
                  </a:lnTo>
                  <a:lnTo>
                    <a:pt x="51036" y="69577"/>
                  </a:lnTo>
                  <a:lnTo>
                    <a:pt x="50564" y="70284"/>
                  </a:lnTo>
                  <a:lnTo>
                    <a:pt x="50083" y="70976"/>
                  </a:lnTo>
                  <a:lnTo>
                    <a:pt x="49593" y="71653"/>
                  </a:lnTo>
                  <a:lnTo>
                    <a:pt x="49095" y="72315"/>
                  </a:lnTo>
                  <a:lnTo>
                    <a:pt x="48587" y="72962"/>
                  </a:lnTo>
                  <a:lnTo>
                    <a:pt x="48071" y="73595"/>
                  </a:lnTo>
                  <a:lnTo>
                    <a:pt x="47556" y="74211"/>
                  </a:lnTo>
                  <a:lnTo>
                    <a:pt x="47023" y="74809"/>
                  </a:lnTo>
                  <a:lnTo>
                    <a:pt x="46473" y="75390"/>
                  </a:lnTo>
                  <a:lnTo>
                    <a:pt x="45904" y="75952"/>
                  </a:lnTo>
                  <a:lnTo>
                    <a:pt x="45318" y="76497"/>
                  </a:lnTo>
                  <a:lnTo>
                    <a:pt x="44713" y="77024"/>
                  </a:lnTo>
                  <a:lnTo>
                    <a:pt x="44091" y="77533"/>
                  </a:lnTo>
                  <a:lnTo>
                    <a:pt x="43451" y="78024"/>
                  </a:lnTo>
                  <a:lnTo>
                    <a:pt x="42794" y="78497"/>
                  </a:lnTo>
                  <a:lnTo>
                    <a:pt x="42118" y="78953"/>
                  </a:lnTo>
                  <a:lnTo>
                    <a:pt x="41424" y="79375"/>
                  </a:lnTo>
                  <a:lnTo>
                    <a:pt x="40710" y="79777"/>
                  </a:lnTo>
                  <a:lnTo>
                    <a:pt x="39977" y="80161"/>
                  </a:lnTo>
                  <a:lnTo>
                    <a:pt x="39225" y="80524"/>
                  </a:lnTo>
                  <a:lnTo>
                    <a:pt x="38453" y="80869"/>
                  </a:lnTo>
                  <a:lnTo>
                    <a:pt x="37662" y="81194"/>
                  </a:lnTo>
                  <a:lnTo>
                    <a:pt x="36852" y="81500"/>
                  </a:lnTo>
                  <a:lnTo>
                    <a:pt x="36022" y="81787"/>
                  </a:lnTo>
                  <a:lnTo>
                    <a:pt x="35173" y="82054"/>
                  </a:lnTo>
                  <a:lnTo>
                    <a:pt x="34304" y="82301"/>
                  </a:lnTo>
                  <a:lnTo>
                    <a:pt x="33428" y="82528"/>
                  </a:lnTo>
                  <a:lnTo>
                    <a:pt x="32524" y="82730"/>
                  </a:lnTo>
                  <a:lnTo>
                    <a:pt x="31594" y="82909"/>
                  </a:lnTo>
                  <a:lnTo>
                    <a:pt x="30637" y="83063"/>
                  </a:lnTo>
                  <a:lnTo>
                    <a:pt x="29654" y="83194"/>
                  </a:lnTo>
                  <a:lnTo>
                    <a:pt x="28643" y="83302"/>
                  </a:lnTo>
                  <a:lnTo>
                    <a:pt x="27606" y="83385"/>
                  </a:lnTo>
                  <a:lnTo>
                    <a:pt x="26542" y="83444"/>
                  </a:lnTo>
                  <a:lnTo>
                    <a:pt x="25451" y="834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076897" y="1739206"/>
              <a:ext cx="39067" cy="31179"/>
            </a:xfrm>
            <a:custGeom>
              <a:avLst/>
              <a:pathLst>
                <a:path w="39067" h="31179">
                  <a:moveTo>
                    <a:pt x="13617" y="31179"/>
                  </a:moveTo>
                  <a:lnTo>
                    <a:pt x="14881" y="31156"/>
                  </a:lnTo>
                  <a:lnTo>
                    <a:pt x="16112" y="31087"/>
                  </a:lnTo>
                  <a:lnTo>
                    <a:pt x="17310" y="30971"/>
                  </a:lnTo>
                  <a:lnTo>
                    <a:pt x="18475" y="30810"/>
                  </a:lnTo>
                  <a:lnTo>
                    <a:pt x="19608" y="30602"/>
                  </a:lnTo>
                  <a:lnTo>
                    <a:pt x="20707" y="30349"/>
                  </a:lnTo>
                  <a:lnTo>
                    <a:pt x="21775" y="30049"/>
                  </a:lnTo>
                  <a:lnTo>
                    <a:pt x="22809" y="29703"/>
                  </a:lnTo>
                  <a:lnTo>
                    <a:pt x="23811" y="29310"/>
                  </a:lnTo>
                  <a:lnTo>
                    <a:pt x="24779" y="28872"/>
                  </a:lnTo>
                  <a:lnTo>
                    <a:pt x="25730" y="28383"/>
                  </a:lnTo>
                  <a:lnTo>
                    <a:pt x="26646" y="27869"/>
                  </a:lnTo>
                  <a:lnTo>
                    <a:pt x="27527" y="27330"/>
                  </a:lnTo>
                  <a:lnTo>
                    <a:pt x="28375" y="26765"/>
                  </a:lnTo>
                  <a:lnTo>
                    <a:pt x="29188" y="26175"/>
                  </a:lnTo>
                  <a:lnTo>
                    <a:pt x="29968" y="25559"/>
                  </a:lnTo>
                  <a:lnTo>
                    <a:pt x="30712" y="24919"/>
                  </a:lnTo>
                  <a:lnTo>
                    <a:pt x="31423" y="24253"/>
                  </a:lnTo>
                  <a:lnTo>
                    <a:pt x="32099" y="23561"/>
                  </a:lnTo>
                  <a:lnTo>
                    <a:pt x="32742" y="22845"/>
                  </a:lnTo>
                  <a:lnTo>
                    <a:pt x="33365" y="22109"/>
                  </a:lnTo>
                  <a:lnTo>
                    <a:pt x="33956" y="21359"/>
                  </a:lnTo>
                  <a:lnTo>
                    <a:pt x="34514" y="20597"/>
                  </a:lnTo>
                  <a:lnTo>
                    <a:pt x="35040" y="19820"/>
                  </a:lnTo>
                  <a:lnTo>
                    <a:pt x="35532" y="19031"/>
                  </a:lnTo>
                  <a:lnTo>
                    <a:pt x="35992" y="18228"/>
                  </a:lnTo>
                  <a:lnTo>
                    <a:pt x="36419" y="17412"/>
                  </a:lnTo>
                  <a:lnTo>
                    <a:pt x="36814" y="16582"/>
                  </a:lnTo>
                  <a:lnTo>
                    <a:pt x="37175" y="15739"/>
                  </a:lnTo>
                  <a:lnTo>
                    <a:pt x="37504" y="14882"/>
                  </a:lnTo>
                  <a:lnTo>
                    <a:pt x="37801" y="14023"/>
                  </a:lnTo>
                  <a:lnTo>
                    <a:pt x="38067" y="13171"/>
                  </a:lnTo>
                  <a:lnTo>
                    <a:pt x="38301" y="12326"/>
                  </a:lnTo>
                  <a:lnTo>
                    <a:pt x="38504" y="11489"/>
                  </a:lnTo>
                  <a:lnTo>
                    <a:pt x="38676" y="10659"/>
                  </a:lnTo>
                  <a:lnTo>
                    <a:pt x="38817" y="9837"/>
                  </a:lnTo>
                  <a:lnTo>
                    <a:pt x="38926" y="9022"/>
                  </a:lnTo>
                  <a:lnTo>
                    <a:pt x="39004" y="8215"/>
                  </a:lnTo>
                  <a:lnTo>
                    <a:pt x="39051" y="7415"/>
                  </a:lnTo>
                  <a:lnTo>
                    <a:pt x="39067" y="6622"/>
                  </a:lnTo>
                  <a:lnTo>
                    <a:pt x="39067" y="0"/>
                  </a:lnTo>
                  <a:lnTo>
                    <a:pt x="24407" y="297"/>
                  </a:lnTo>
                  <a:lnTo>
                    <a:pt x="23430" y="318"/>
                  </a:lnTo>
                  <a:lnTo>
                    <a:pt x="22461" y="351"/>
                  </a:lnTo>
                  <a:lnTo>
                    <a:pt x="21501" y="395"/>
                  </a:lnTo>
                  <a:lnTo>
                    <a:pt x="20550" y="452"/>
                  </a:lnTo>
                  <a:lnTo>
                    <a:pt x="19608" y="520"/>
                  </a:lnTo>
                  <a:lnTo>
                    <a:pt x="18674" y="601"/>
                  </a:lnTo>
                  <a:lnTo>
                    <a:pt x="17750" y="693"/>
                  </a:lnTo>
                  <a:lnTo>
                    <a:pt x="16835" y="797"/>
                  </a:lnTo>
                  <a:lnTo>
                    <a:pt x="15929" y="913"/>
                  </a:lnTo>
                  <a:lnTo>
                    <a:pt x="15031" y="1041"/>
                  </a:lnTo>
                  <a:lnTo>
                    <a:pt x="14163" y="1173"/>
                  </a:lnTo>
                  <a:lnTo>
                    <a:pt x="13317" y="1330"/>
                  </a:lnTo>
                  <a:lnTo>
                    <a:pt x="12491" y="1512"/>
                  </a:lnTo>
                  <a:lnTo>
                    <a:pt x="11685" y="1720"/>
                  </a:lnTo>
                  <a:lnTo>
                    <a:pt x="10901" y="1953"/>
                  </a:lnTo>
                  <a:lnTo>
                    <a:pt x="10138" y="2211"/>
                  </a:lnTo>
                  <a:lnTo>
                    <a:pt x="9395" y="2495"/>
                  </a:lnTo>
                  <a:lnTo>
                    <a:pt x="8673" y="2803"/>
                  </a:lnTo>
                  <a:lnTo>
                    <a:pt x="7972" y="3138"/>
                  </a:lnTo>
                  <a:lnTo>
                    <a:pt x="7292" y="3497"/>
                  </a:lnTo>
                  <a:lnTo>
                    <a:pt x="6636" y="3884"/>
                  </a:lnTo>
                  <a:lnTo>
                    <a:pt x="6006" y="4301"/>
                  </a:lnTo>
                  <a:lnTo>
                    <a:pt x="5403" y="4747"/>
                  </a:lnTo>
                  <a:lnTo>
                    <a:pt x="4827" y="5223"/>
                  </a:lnTo>
                  <a:lnTo>
                    <a:pt x="4278" y="5729"/>
                  </a:lnTo>
                  <a:lnTo>
                    <a:pt x="3756" y="6265"/>
                  </a:lnTo>
                  <a:lnTo>
                    <a:pt x="3260" y="6831"/>
                  </a:lnTo>
                  <a:lnTo>
                    <a:pt x="2792" y="7426"/>
                  </a:lnTo>
                  <a:lnTo>
                    <a:pt x="2349" y="8051"/>
                  </a:lnTo>
                  <a:lnTo>
                    <a:pt x="1934" y="8706"/>
                  </a:lnTo>
                  <a:lnTo>
                    <a:pt x="1567" y="9397"/>
                  </a:lnTo>
                  <a:lnTo>
                    <a:pt x="1238" y="10129"/>
                  </a:lnTo>
                  <a:lnTo>
                    <a:pt x="948" y="10903"/>
                  </a:lnTo>
                  <a:lnTo>
                    <a:pt x="696" y="11718"/>
                  </a:lnTo>
                  <a:lnTo>
                    <a:pt x="483" y="12575"/>
                  </a:lnTo>
                  <a:lnTo>
                    <a:pt x="309" y="13474"/>
                  </a:lnTo>
                  <a:lnTo>
                    <a:pt x="174" y="14415"/>
                  </a:lnTo>
                  <a:lnTo>
                    <a:pt x="77" y="15397"/>
                  </a:lnTo>
                  <a:lnTo>
                    <a:pt x="19" y="16421"/>
                  </a:lnTo>
                  <a:lnTo>
                    <a:pt x="0" y="17487"/>
                  </a:lnTo>
                  <a:lnTo>
                    <a:pt x="34" y="18767"/>
                  </a:lnTo>
                  <a:lnTo>
                    <a:pt x="139" y="19987"/>
                  </a:lnTo>
                  <a:lnTo>
                    <a:pt x="314" y="21148"/>
                  </a:lnTo>
                  <a:lnTo>
                    <a:pt x="559" y="22249"/>
                  </a:lnTo>
                  <a:lnTo>
                    <a:pt x="874" y="23291"/>
                  </a:lnTo>
                  <a:lnTo>
                    <a:pt x="1259" y="24273"/>
                  </a:lnTo>
                  <a:lnTo>
                    <a:pt x="1713" y="25196"/>
                  </a:lnTo>
                  <a:lnTo>
                    <a:pt x="2238" y="26059"/>
                  </a:lnTo>
                  <a:lnTo>
                    <a:pt x="2832" y="26863"/>
                  </a:lnTo>
                  <a:lnTo>
                    <a:pt x="3497" y="27607"/>
                  </a:lnTo>
                  <a:lnTo>
                    <a:pt x="4241" y="28286"/>
                  </a:lnTo>
                  <a:lnTo>
                    <a:pt x="5045" y="28893"/>
                  </a:lnTo>
                  <a:lnTo>
                    <a:pt x="5908" y="29429"/>
                  </a:lnTo>
                  <a:lnTo>
                    <a:pt x="6831" y="29893"/>
                  </a:lnTo>
                  <a:lnTo>
                    <a:pt x="7813" y="30286"/>
                  </a:lnTo>
                  <a:lnTo>
                    <a:pt x="8855" y="30607"/>
                  </a:lnTo>
                  <a:lnTo>
                    <a:pt x="9956" y="30858"/>
                  </a:lnTo>
                  <a:lnTo>
                    <a:pt x="11117" y="31036"/>
                  </a:lnTo>
                  <a:lnTo>
                    <a:pt x="12337" y="311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151534" y="1696939"/>
              <a:ext cx="106784" cy="82004"/>
            </a:xfrm>
            <a:custGeom>
              <a:avLst/>
              <a:pathLst>
                <a:path w="106784" h="82004">
                  <a:moveTo>
                    <a:pt x="47029" y="82004"/>
                  </a:moveTo>
                  <a:lnTo>
                    <a:pt x="47029" y="30956"/>
                  </a:lnTo>
                  <a:lnTo>
                    <a:pt x="47022" y="29799"/>
                  </a:lnTo>
                  <a:lnTo>
                    <a:pt x="46999" y="28682"/>
                  </a:lnTo>
                  <a:lnTo>
                    <a:pt x="46962" y="27603"/>
                  </a:lnTo>
                  <a:lnTo>
                    <a:pt x="46910" y="26562"/>
                  </a:lnTo>
                  <a:lnTo>
                    <a:pt x="46843" y="25561"/>
                  </a:lnTo>
                  <a:lnTo>
                    <a:pt x="46761" y="24598"/>
                  </a:lnTo>
                  <a:lnTo>
                    <a:pt x="46665" y="23674"/>
                  </a:lnTo>
                  <a:lnTo>
                    <a:pt x="46553" y="22788"/>
                  </a:lnTo>
                  <a:lnTo>
                    <a:pt x="46426" y="21941"/>
                  </a:lnTo>
                  <a:lnTo>
                    <a:pt x="46285" y="21133"/>
                  </a:lnTo>
                  <a:lnTo>
                    <a:pt x="46126" y="20360"/>
                  </a:lnTo>
                  <a:lnTo>
                    <a:pt x="45946" y="19618"/>
                  </a:lnTo>
                  <a:lnTo>
                    <a:pt x="45745" y="18907"/>
                  </a:lnTo>
                  <a:lnTo>
                    <a:pt x="45523" y="18228"/>
                  </a:lnTo>
                  <a:lnTo>
                    <a:pt x="45280" y="17580"/>
                  </a:lnTo>
                  <a:lnTo>
                    <a:pt x="45017" y="16963"/>
                  </a:lnTo>
                  <a:lnTo>
                    <a:pt x="44733" y="16377"/>
                  </a:lnTo>
                  <a:lnTo>
                    <a:pt x="44428" y="15823"/>
                  </a:lnTo>
                  <a:lnTo>
                    <a:pt x="44102" y="15300"/>
                  </a:lnTo>
                  <a:lnTo>
                    <a:pt x="43755" y="14808"/>
                  </a:lnTo>
                  <a:lnTo>
                    <a:pt x="43402" y="14332"/>
                  </a:lnTo>
                  <a:lnTo>
                    <a:pt x="43026" y="13885"/>
                  </a:lnTo>
                  <a:lnTo>
                    <a:pt x="42628" y="13468"/>
                  </a:lnTo>
                  <a:lnTo>
                    <a:pt x="42207" y="13081"/>
                  </a:lnTo>
                  <a:lnTo>
                    <a:pt x="41764" y="12724"/>
                  </a:lnTo>
                  <a:lnTo>
                    <a:pt x="41299" y="12397"/>
                  </a:lnTo>
                  <a:lnTo>
                    <a:pt x="40812" y="12099"/>
                  </a:lnTo>
                  <a:lnTo>
                    <a:pt x="40302" y="11831"/>
                  </a:lnTo>
                  <a:lnTo>
                    <a:pt x="39770" y="11593"/>
                  </a:lnTo>
                  <a:lnTo>
                    <a:pt x="39216" y="11385"/>
                  </a:lnTo>
                  <a:lnTo>
                    <a:pt x="38638" y="11187"/>
                  </a:lnTo>
                  <a:lnTo>
                    <a:pt x="38034" y="11010"/>
                  </a:lnTo>
                  <a:lnTo>
                    <a:pt x="37405" y="10854"/>
                  </a:lnTo>
                  <a:lnTo>
                    <a:pt x="36751" y="10718"/>
                  </a:lnTo>
                  <a:lnTo>
                    <a:pt x="36072" y="10604"/>
                  </a:lnTo>
                  <a:lnTo>
                    <a:pt x="35367" y="10510"/>
                  </a:lnTo>
                  <a:lnTo>
                    <a:pt x="34637" y="10437"/>
                  </a:lnTo>
                  <a:lnTo>
                    <a:pt x="33882" y="10385"/>
                  </a:lnTo>
                  <a:lnTo>
                    <a:pt x="33101" y="10353"/>
                  </a:lnTo>
                  <a:lnTo>
                    <a:pt x="32295" y="10343"/>
                  </a:lnTo>
                  <a:lnTo>
                    <a:pt x="31455" y="10360"/>
                  </a:lnTo>
                  <a:lnTo>
                    <a:pt x="30631" y="10412"/>
                  </a:lnTo>
                  <a:lnTo>
                    <a:pt x="29824" y="10497"/>
                  </a:lnTo>
                  <a:lnTo>
                    <a:pt x="29033" y="10617"/>
                  </a:lnTo>
                  <a:lnTo>
                    <a:pt x="28258" y="10771"/>
                  </a:lnTo>
                  <a:lnTo>
                    <a:pt x="27500" y="10959"/>
                  </a:lnTo>
                  <a:lnTo>
                    <a:pt x="26758" y="11182"/>
                  </a:lnTo>
                  <a:lnTo>
                    <a:pt x="26033" y="11438"/>
                  </a:lnTo>
                  <a:lnTo>
                    <a:pt x="25323" y="11729"/>
                  </a:lnTo>
                  <a:lnTo>
                    <a:pt x="24631" y="12055"/>
                  </a:lnTo>
                  <a:lnTo>
                    <a:pt x="23956" y="12398"/>
                  </a:lnTo>
                  <a:lnTo>
                    <a:pt x="23300" y="12772"/>
                  </a:lnTo>
                  <a:lnTo>
                    <a:pt x="22664" y="13177"/>
                  </a:lnTo>
                  <a:lnTo>
                    <a:pt x="22047" y="13614"/>
                  </a:lnTo>
                  <a:lnTo>
                    <a:pt x="21449" y="14082"/>
                  </a:lnTo>
                  <a:lnTo>
                    <a:pt x="20871" y="14582"/>
                  </a:lnTo>
                  <a:lnTo>
                    <a:pt x="20312" y="15112"/>
                  </a:lnTo>
                  <a:lnTo>
                    <a:pt x="19773" y="15674"/>
                  </a:lnTo>
                  <a:lnTo>
                    <a:pt x="19253" y="16267"/>
                  </a:lnTo>
                  <a:lnTo>
                    <a:pt x="18752" y="16891"/>
                  </a:lnTo>
                  <a:lnTo>
                    <a:pt x="18286" y="17532"/>
                  </a:lnTo>
                  <a:lnTo>
                    <a:pt x="17841" y="18204"/>
                  </a:lnTo>
                  <a:lnTo>
                    <a:pt x="17417" y="18907"/>
                  </a:lnTo>
                  <a:lnTo>
                    <a:pt x="17014" y="19642"/>
                  </a:lnTo>
                  <a:lnTo>
                    <a:pt x="16631" y="20408"/>
                  </a:lnTo>
                  <a:lnTo>
                    <a:pt x="16269" y="21205"/>
                  </a:lnTo>
                  <a:lnTo>
                    <a:pt x="15929" y="22033"/>
                  </a:lnTo>
                  <a:lnTo>
                    <a:pt x="15609" y="22892"/>
                  </a:lnTo>
                  <a:lnTo>
                    <a:pt x="15309" y="23783"/>
                  </a:lnTo>
                  <a:lnTo>
                    <a:pt x="15031" y="24705"/>
                  </a:lnTo>
                  <a:lnTo>
                    <a:pt x="14791" y="25642"/>
                  </a:lnTo>
                  <a:lnTo>
                    <a:pt x="14576" y="26607"/>
                  </a:lnTo>
                  <a:lnTo>
                    <a:pt x="14386" y="27600"/>
                  </a:lnTo>
                  <a:lnTo>
                    <a:pt x="14222" y="28622"/>
                  </a:lnTo>
                  <a:lnTo>
                    <a:pt x="14082" y="29672"/>
                  </a:lnTo>
                  <a:lnTo>
                    <a:pt x="13969" y="30750"/>
                  </a:lnTo>
                  <a:lnTo>
                    <a:pt x="13880" y="31857"/>
                  </a:lnTo>
                  <a:lnTo>
                    <a:pt x="13817" y="32992"/>
                  </a:lnTo>
                  <a:lnTo>
                    <a:pt x="13779" y="34155"/>
                  </a:lnTo>
                  <a:lnTo>
                    <a:pt x="13766" y="35346"/>
                  </a:lnTo>
                  <a:lnTo>
                    <a:pt x="13766" y="82004"/>
                  </a:lnTo>
                  <a:lnTo>
                    <a:pt x="446" y="82004"/>
                  </a:lnTo>
                  <a:lnTo>
                    <a:pt x="446" y="18677"/>
                  </a:lnTo>
                  <a:lnTo>
                    <a:pt x="445" y="18169"/>
                  </a:lnTo>
                  <a:lnTo>
                    <a:pt x="443" y="17656"/>
                  </a:lnTo>
                  <a:lnTo>
                    <a:pt x="439" y="17139"/>
                  </a:lnTo>
                  <a:lnTo>
                    <a:pt x="434" y="16618"/>
                  </a:lnTo>
                  <a:lnTo>
                    <a:pt x="427" y="16092"/>
                  </a:lnTo>
                  <a:lnTo>
                    <a:pt x="419" y="15561"/>
                  </a:lnTo>
                  <a:lnTo>
                    <a:pt x="410" y="15026"/>
                  </a:lnTo>
                  <a:lnTo>
                    <a:pt x="398" y="14486"/>
                  </a:lnTo>
                  <a:lnTo>
                    <a:pt x="386" y="13942"/>
                  </a:lnTo>
                  <a:lnTo>
                    <a:pt x="372" y="13394"/>
                  </a:lnTo>
                  <a:lnTo>
                    <a:pt x="371" y="12832"/>
                  </a:lnTo>
                  <a:lnTo>
                    <a:pt x="369" y="12278"/>
                  </a:lnTo>
                  <a:lnTo>
                    <a:pt x="365" y="11731"/>
                  </a:lnTo>
                  <a:lnTo>
                    <a:pt x="360" y="11191"/>
                  </a:lnTo>
                  <a:lnTo>
                    <a:pt x="353" y="10659"/>
                  </a:lnTo>
                  <a:lnTo>
                    <a:pt x="345" y="10135"/>
                  </a:lnTo>
                  <a:lnTo>
                    <a:pt x="335" y="9618"/>
                  </a:lnTo>
                  <a:lnTo>
                    <a:pt x="324" y="9108"/>
                  </a:lnTo>
                  <a:lnTo>
                    <a:pt x="311" y="8605"/>
                  </a:lnTo>
                  <a:lnTo>
                    <a:pt x="297" y="8111"/>
                  </a:lnTo>
                  <a:lnTo>
                    <a:pt x="282" y="7612"/>
                  </a:lnTo>
                  <a:lnTo>
                    <a:pt x="267" y="7128"/>
                  </a:lnTo>
                  <a:lnTo>
                    <a:pt x="253" y="6660"/>
                  </a:lnTo>
                  <a:lnTo>
                    <a:pt x="238" y="6206"/>
                  </a:lnTo>
                  <a:lnTo>
                    <a:pt x="223" y="5767"/>
                  </a:lnTo>
                  <a:lnTo>
                    <a:pt x="208" y="5342"/>
                  </a:lnTo>
                  <a:lnTo>
                    <a:pt x="193" y="4933"/>
                  </a:lnTo>
                  <a:lnTo>
                    <a:pt x="178" y="4539"/>
                  </a:lnTo>
                  <a:lnTo>
                    <a:pt x="163" y="4159"/>
                  </a:lnTo>
                  <a:lnTo>
                    <a:pt x="148" y="3795"/>
                  </a:lnTo>
                  <a:lnTo>
                    <a:pt x="133" y="3450"/>
                  </a:lnTo>
                  <a:lnTo>
                    <a:pt x="119" y="3131"/>
                  </a:lnTo>
                  <a:lnTo>
                    <a:pt x="104" y="2837"/>
                  </a:lnTo>
                  <a:lnTo>
                    <a:pt x="89" y="2568"/>
                  </a:lnTo>
                  <a:lnTo>
                    <a:pt x="74" y="2325"/>
                  </a:lnTo>
                  <a:lnTo>
                    <a:pt x="59" y="2107"/>
                  </a:lnTo>
                  <a:lnTo>
                    <a:pt x="44" y="1914"/>
                  </a:lnTo>
                  <a:lnTo>
                    <a:pt x="29" y="1747"/>
                  </a:lnTo>
                  <a:lnTo>
                    <a:pt x="0" y="1488"/>
                  </a:lnTo>
                  <a:lnTo>
                    <a:pt x="12680" y="1687"/>
                  </a:lnTo>
                  <a:lnTo>
                    <a:pt x="12695" y="1825"/>
                  </a:lnTo>
                  <a:lnTo>
                    <a:pt x="12709" y="1988"/>
                  </a:lnTo>
                  <a:lnTo>
                    <a:pt x="12724" y="2176"/>
                  </a:lnTo>
                  <a:lnTo>
                    <a:pt x="12739" y="2390"/>
                  </a:lnTo>
                  <a:lnTo>
                    <a:pt x="12754" y="2629"/>
                  </a:lnTo>
                  <a:lnTo>
                    <a:pt x="12769" y="2893"/>
                  </a:lnTo>
                  <a:lnTo>
                    <a:pt x="12784" y="3182"/>
                  </a:lnTo>
                  <a:lnTo>
                    <a:pt x="12799" y="3497"/>
                  </a:lnTo>
                  <a:lnTo>
                    <a:pt x="12814" y="3830"/>
                  </a:lnTo>
                  <a:lnTo>
                    <a:pt x="12828" y="4173"/>
                  </a:lnTo>
                  <a:lnTo>
                    <a:pt x="12843" y="4526"/>
                  </a:lnTo>
                  <a:lnTo>
                    <a:pt x="12858" y="4890"/>
                  </a:lnTo>
                  <a:lnTo>
                    <a:pt x="12873" y="5264"/>
                  </a:lnTo>
                  <a:lnTo>
                    <a:pt x="12888" y="5649"/>
                  </a:lnTo>
                  <a:lnTo>
                    <a:pt x="12903" y="6044"/>
                  </a:lnTo>
                  <a:lnTo>
                    <a:pt x="12918" y="6450"/>
                  </a:lnTo>
                  <a:lnTo>
                    <a:pt x="12933" y="6866"/>
                  </a:lnTo>
                  <a:lnTo>
                    <a:pt x="12948" y="7292"/>
                  </a:lnTo>
                  <a:lnTo>
                    <a:pt x="12977" y="7710"/>
                  </a:lnTo>
                  <a:lnTo>
                    <a:pt x="13004" y="8131"/>
                  </a:lnTo>
                  <a:lnTo>
                    <a:pt x="13030" y="8556"/>
                  </a:lnTo>
                  <a:lnTo>
                    <a:pt x="13055" y="8983"/>
                  </a:lnTo>
                  <a:lnTo>
                    <a:pt x="13078" y="9413"/>
                  </a:lnTo>
                  <a:lnTo>
                    <a:pt x="13099" y="9846"/>
                  </a:lnTo>
                  <a:lnTo>
                    <a:pt x="13119" y="10282"/>
                  </a:lnTo>
                  <a:lnTo>
                    <a:pt x="13138" y="10721"/>
                  </a:lnTo>
                  <a:lnTo>
                    <a:pt x="13155" y="11163"/>
                  </a:lnTo>
                  <a:lnTo>
                    <a:pt x="13171" y="11608"/>
                  </a:lnTo>
                  <a:lnTo>
                    <a:pt x="13185" y="12033"/>
                  </a:lnTo>
                  <a:lnTo>
                    <a:pt x="13198" y="12445"/>
                  </a:lnTo>
                  <a:lnTo>
                    <a:pt x="13209" y="12843"/>
                  </a:lnTo>
                  <a:lnTo>
                    <a:pt x="13218" y="13227"/>
                  </a:lnTo>
                  <a:lnTo>
                    <a:pt x="13227" y="13599"/>
                  </a:lnTo>
                  <a:lnTo>
                    <a:pt x="13233" y="13957"/>
                  </a:lnTo>
                  <a:lnTo>
                    <a:pt x="13239" y="14301"/>
                  </a:lnTo>
                  <a:lnTo>
                    <a:pt x="13242" y="14632"/>
                  </a:lnTo>
                  <a:lnTo>
                    <a:pt x="13244" y="14950"/>
                  </a:lnTo>
                  <a:lnTo>
                    <a:pt x="13245" y="15254"/>
                  </a:lnTo>
                  <a:lnTo>
                    <a:pt x="13468" y="15254"/>
                  </a:lnTo>
                  <a:lnTo>
                    <a:pt x="13829" y="14562"/>
                  </a:lnTo>
                  <a:lnTo>
                    <a:pt x="14195" y="13882"/>
                  </a:lnTo>
                  <a:lnTo>
                    <a:pt x="14567" y="13216"/>
                  </a:lnTo>
                  <a:lnTo>
                    <a:pt x="14945" y="12564"/>
                  </a:lnTo>
                  <a:lnTo>
                    <a:pt x="15329" y="11924"/>
                  </a:lnTo>
                  <a:lnTo>
                    <a:pt x="15719" y="11299"/>
                  </a:lnTo>
                  <a:lnTo>
                    <a:pt x="16115" y="10686"/>
                  </a:lnTo>
                  <a:lnTo>
                    <a:pt x="16516" y="10087"/>
                  </a:lnTo>
                  <a:lnTo>
                    <a:pt x="16924" y="9501"/>
                  </a:lnTo>
                  <a:lnTo>
                    <a:pt x="17338" y="8929"/>
                  </a:lnTo>
                  <a:lnTo>
                    <a:pt x="17761" y="8373"/>
                  </a:lnTo>
                  <a:lnTo>
                    <a:pt x="18198" y="7834"/>
                  </a:lnTo>
                  <a:lnTo>
                    <a:pt x="18648" y="7313"/>
                  </a:lnTo>
                  <a:lnTo>
                    <a:pt x="19112" y="6810"/>
                  </a:lnTo>
                  <a:lnTo>
                    <a:pt x="19589" y="6325"/>
                  </a:lnTo>
                  <a:lnTo>
                    <a:pt x="20079" y="5857"/>
                  </a:lnTo>
                  <a:lnTo>
                    <a:pt x="20583" y="5408"/>
                  </a:lnTo>
                  <a:lnTo>
                    <a:pt x="21100" y="4976"/>
                  </a:lnTo>
                  <a:lnTo>
                    <a:pt x="21631" y="4563"/>
                  </a:lnTo>
                  <a:lnTo>
                    <a:pt x="22175" y="4167"/>
                  </a:lnTo>
                  <a:lnTo>
                    <a:pt x="22748" y="3775"/>
                  </a:lnTo>
                  <a:lnTo>
                    <a:pt x="23336" y="3402"/>
                  </a:lnTo>
                  <a:lnTo>
                    <a:pt x="23939" y="3048"/>
                  </a:lnTo>
                  <a:lnTo>
                    <a:pt x="24556" y="2714"/>
                  </a:lnTo>
                  <a:lnTo>
                    <a:pt x="25189" y="2399"/>
                  </a:lnTo>
                  <a:lnTo>
                    <a:pt x="25836" y="2104"/>
                  </a:lnTo>
                  <a:lnTo>
                    <a:pt x="26498" y="1828"/>
                  </a:lnTo>
                  <a:lnTo>
                    <a:pt x="27176" y="1571"/>
                  </a:lnTo>
                  <a:lnTo>
                    <a:pt x="27868" y="1334"/>
                  </a:lnTo>
                  <a:lnTo>
                    <a:pt x="28575" y="1116"/>
                  </a:lnTo>
                  <a:lnTo>
                    <a:pt x="29315" y="904"/>
                  </a:lnTo>
                  <a:lnTo>
                    <a:pt x="30078" y="714"/>
                  </a:lnTo>
                  <a:lnTo>
                    <a:pt x="30863" y="546"/>
                  </a:lnTo>
                  <a:lnTo>
                    <a:pt x="31670" y="401"/>
                  </a:lnTo>
                  <a:lnTo>
                    <a:pt x="32500" y="279"/>
                  </a:lnTo>
                  <a:lnTo>
                    <a:pt x="33352" y="178"/>
                  </a:lnTo>
                  <a:lnTo>
                    <a:pt x="34226" y="100"/>
                  </a:lnTo>
                  <a:lnTo>
                    <a:pt x="35123" y="44"/>
                  </a:lnTo>
                  <a:lnTo>
                    <a:pt x="36042" y="11"/>
                  </a:lnTo>
                  <a:lnTo>
                    <a:pt x="36983" y="0"/>
                  </a:lnTo>
                  <a:lnTo>
                    <a:pt x="38775" y="36"/>
                  </a:lnTo>
                  <a:lnTo>
                    <a:pt x="40490" y="145"/>
                  </a:lnTo>
                  <a:lnTo>
                    <a:pt x="42127" y="328"/>
                  </a:lnTo>
                  <a:lnTo>
                    <a:pt x="43687" y="583"/>
                  </a:lnTo>
                  <a:lnTo>
                    <a:pt x="45169" y="911"/>
                  </a:lnTo>
                  <a:lnTo>
                    <a:pt x="46574" y="1312"/>
                  </a:lnTo>
                  <a:lnTo>
                    <a:pt x="47901" y="1786"/>
                  </a:lnTo>
                  <a:lnTo>
                    <a:pt x="49151" y="2333"/>
                  </a:lnTo>
                  <a:lnTo>
                    <a:pt x="50324" y="2953"/>
                  </a:lnTo>
                  <a:lnTo>
                    <a:pt x="51420" y="3646"/>
                  </a:lnTo>
                  <a:lnTo>
                    <a:pt x="52458" y="4418"/>
                  </a:lnTo>
                  <a:lnTo>
                    <a:pt x="53432" y="5277"/>
                  </a:lnTo>
                  <a:lnTo>
                    <a:pt x="54340" y="6222"/>
                  </a:lnTo>
                  <a:lnTo>
                    <a:pt x="55182" y="7253"/>
                  </a:lnTo>
                  <a:lnTo>
                    <a:pt x="55959" y="8371"/>
                  </a:lnTo>
                  <a:lnTo>
                    <a:pt x="56670" y="9575"/>
                  </a:lnTo>
                  <a:lnTo>
                    <a:pt x="57316" y="10865"/>
                  </a:lnTo>
                  <a:lnTo>
                    <a:pt x="57897" y="12242"/>
                  </a:lnTo>
                  <a:lnTo>
                    <a:pt x="58412" y="13705"/>
                  </a:lnTo>
                  <a:lnTo>
                    <a:pt x="58861" y="15254"/>
                  </a:lnTo>
                  <a:lnTo>
                    <a:pt x="59084" y="15254"/>
                  </a:lnTo>
                  <a:lnTo>
                    <a:pt x="59446" y="14562"/>
                  </a:lnTo>
                  <a:lnTo>
                    <a:pt x="59817" y="13882"/>
                  </a:lnTo>
                  <a:lnTo>
                    <a:pt x="60196" y="13216"/>
                  </a:lnTo>
                  <a:lnTo>
                    <a:pt x="60584" y="12564"/>
                  </a:lnTo>
                  <a:lnTo>
                    <a:pt x="60982" y="11924"/>
                  </a:lnTo>
                  <a:lnTo>
                    <a:pt x="61388" y="11299"/>
                  </a:lnTo>
                  <a:lnTo>
                    <a:pt x="61803" y="10686"/>
                  </a:lnTo>
                  <a:lnTo>
                    <a:pt x="62228" y="10087"/>
                  </a:lnTo>
                  <a:lnTo>
                    <a:pt x="62661" y="9501"/>
                  </a:lnTo>
                  <a:lnTo>
                    <a:pt x="63103" y="8929"/>
                  </a:lnTo>
                  <a:lnTo>
                    <a:pt x="63557" y="8373"/>
                  </a:lnTo>
                  <a:lnTo>
                    <a:pt x="64025" y="7834"/>
                  </a:lnTo>
                  <a:lnTo>
                    <a:pt x="64509" y="7313"/>
                  </a:lnTo>
                  <a:lnTo>
                    <a:pt x="65008" y="6810"/>
                  </a:lnTo>
                  <a:lnTo>
                    <a:pt x="65521" y="6325"/>
                  </a:lnTo>
                  <a:lnTo>
                    <a:pt x="66049" y="5857"/>
                  </a:lnTo>
                  <a:lnTo>
                    <a:pt x="66593" y="5408"/>
                  </a:lnTo>
                  <a:lnTo>
                    <a:pt x="67151" y="4976"/>
                  </a:lnTo>
                  <a:lnTo>
                    <a:pt x="67724" y="4563"/>
                  </a:lnTo>
                  <a:lnTo>
                    <a:pt x="68312" y="4167"/>
                  </a:lnTo>
                  <a:lnTo>
                    <a:pt x="68914" y="3775"/>
                  </a:lnTo>
                  <a:lnTo>
                    <a:pt x="69532" y="3402"/>
                  </a:lnTo>
                  <a:lnTo>
                    <a:pt x="70165" y="3048"/>
                  </a:lnTo>
                  <a:lnTo>
                    <a:pt x="70812" y="2714"/>
                  </a:lnTo>
                  <a:lnTo>
                    <a:pt x="71474" y="2399"/>
                  </a:lnTo>
                  <a:lnTo>
                    <a:pt x="72151" y="2104"/>
                  </a:lnTo>
                  <a:lnTo>
                    <a:pt x="72843" y="1828"/>
                  </a:lnTo>
                  <a:lnTo>
                    <a:pt x="73550" y="1571"/>
                  </a:lnTo>
                  <a:lnTo>
                    <a:pt x="74272" y="1334"/>
                  </a:lnTo>
                  <a:lnTo>
                    <a:pt x="75009" y="1116"/>
                  </a:lnTo>
                  <a:lnTo>
                    <a:pt x="75763" y="904"/>
                  </a:lnTo>
                  <a:lnTo>
                    <a:pt x="76539" y="714"/>
                  </a:lnTo>
                  <a:lnTo>
                    <a:pt x="77335" y="546"/>
                  </a:lnTo>
                  <a:lnTo>
                    <a:pt x="78152" y="401"/>
                  </a:lnTo>
                  <a:lnTo>
                    <a:pt x="78990" y="279"/>
                  </a:lnTo>
                  <a:lnTo>
                    <a:pt x="79849" y="178"/>
                  </a:lnTo>
                  <a:lnTo>
                    <a:pt x="80728" y="100"/>
                  </a:lnTo>
                  <a:lnTo>
                    <a:pt x="81629" y="44"/>
                  </a:lnTo>
                  <a:lnTo>
                    <a:pt x="82550" y="11"/>
                  </a:lnTo>
                  <a:lnTo>
                    <a:pt x="83492" y="0"/>
                  </a:lnTo>
                  <a:lnTo>
                    <a:pt x="84695" y="16"/>
                  </a:lnTo>
                  <a:lnTo>
                    <a:pt x="85864" y="65"/>
                  </a:lnTo>
                  <a:lnTo>
                    <a:pt x="86999" y="147"/>
                  </a:lnTo>
                  <a:lnTo>
                    <a:pt x="88100" y="261"/>
                  </a:lnTo>
                  <a:lnTo>
                    <a:pt x="89166" y="409"/>
                  </a:lnTo>
                  <a:lnTo>
                    <a:pt x="90198" y="589"/>
                  </a:lnTo>
                  <a:lnTo>
                    <a:pt x="91196" y="802"/>
                  </a:lnTo>
                  <a:lnTo>
                    <a:pt x="92160" y="1047"/>
                  </a:lnTo>
                  <a:lnTo>
                    <a:pt x="93089" y="1326"/>
                  </a:lnTo>
                  <a:lnTo>
                    <a:pt x="93984" y="1637"/>
                  </a:lnTo>
                  <a:lnTo>
                    <a:pt x="94861" y="1982"/>
                  </a:lnTo>
                  <a:lnTo>
                    <a:pt x="95705" y="2363"/>
                  </a:lnTo>
                  <a:lnTo>
                    <a:pt x="96516" y="2780"/>
                  </a:lnTo>
                  <a:lnTo>
                    <a:pt x="97294" y="3232"/>
                  </a:lnTo>
                  <a:lnTo>
                    <a:pt x="98040" y="3720"/>
                  </a:lnTo>
                  <a:lnTo>
                    <a:pt x="98753" y="4244"/>
                  </a:lnTo>
                  <a:lnTo>
                    <a:pt x="99433" y="4804"/>
                  </a:lnTo>
                  <a:lnTo>
                    <a:pt x="100080" y="5399"/>
                  </a:lnTo>
                  <a:lnTo>
                    <a:pt x="100695" y="6030"/>
                  </a:lnTo>
                  <a:lnTo>
                    <a:pt x="101277" y="6697"/>
                  </a:lnTo>
                  <a:lnTo>
                    <a:pt x="101828" y="7401"/>
                  </a:lnTo>
                  <a:lnTo>
                    <a:pt x="102349" y="8146"/>
                  </a:lnTo>
                  <a:lnTo>
                    <a:pt x="102840" y="8931"/>
                  </a:lnTo>
                  <a:lnTo>
                    <a:pt x="103301" y="9757"/>
                  </a:lnTo>
                  <a:lnTo>
                    <a:pt x="103733" y="10622"/>
                  </a:lnTo>
                  <a:lnTo>
                    <a:pt x="104135" y="11528"/>
                  </a:lnTo>
                  <a:lnTo>
                    <a:pt x="104507" y="12474"/>
                  </a:lnTo>
                  <a:lnTo>
                    <a:pt x="104849" y="13460"/>
                  </a:lnTo>
                  <a:lnTo>
                    <a:pt x="105161" y="14486"/>
                  </a:lnTo>
                  <a:lnTo>
                    <a:pt x="105444" y="15552"/>
                  </a:lnTo>
                  <a:lnTo>
                    <a:pt x="105699" y="16644"/>
                  </a:lnTo>
                  <a:lnTo>
                    <a:pt x="105926" y="17779"/>
                  </a:lnTo>
                  <a:lnTo>
                    <a:pt x="106127" y="18954"/>
                  </a:lnTo>
                  <a:lnTo>
                    <a:pt x="106301" y="20172"/>
                  </a:lnTo>
                  <a:lnTo>
                    <a:pt x="106449" y="21431"/>
                  </a:lnTo>
                  <a:lnTo>
                    <a:pt x="106569" y="22732"/>
                  </a:lnTo>
                  <a:lnTo>
                    <a:pt x="106663" y="24074"/>
                  </a:lnTo>
                  <a:lnTo>
                    <a:pt x="106730" y="25458"/>
                  </a:lnTo>
                  <a:lnTo>
                    <a:pt x="106770" y="26884"/>
                  </a:lnTo>
                  <a:lnTo>
                    <a:pt x="106784" y="28351"/>
                  </a:lnTo>
                  <a:lnTo>
                    <a:pt x="106784" y="82004"/>
                  </a:lnTo>
                  <a:lnTo>
                    <a:pt x="93538" y="82004"/>
                  </a:lnTo>
                  <a:lnTo>
                    <a:pt x="93538" y="30956"/>
                  </a:lnTo>
                  <a:lnTo>
                    <a:pt x="93531" y="29799"/>
                  </a:lnTo>
                  <a:lnTo>
                    <a:pt x="93508" y="28682"/>
                  </a:lnTo>
                  <a:lnTo>
                    <a:pt x="93471" y="27603"/>
                  </a:lnTo>
                  <a:lnTo>
                    <a:pt x="93419" y="26562"/>
                  </a:lnTo>
                  <a:lnTo>
                    <a:pt x="93352" y="25561"/>
                  </a:lnTo>
                  <a:lnTo>
                    <a:pt x="93270" y="24598"/>
                  </a:lnTo>
                  <a:lnTo>
                    <a:pt x="93173" y="23674"/>
                  </a:lnTo>
                  <a:lnTo>
                    <a:pt x="93062" y="22788"/>
                  </a:lnTo>
                  <a:lnTo>
                    <a:pt x="92935" y="21941"/>
                  </a:lnTo>
                  <a:lnTo>
                    <a:pt x="92794" y="21133"/>
                  </a:lnTo>
                  <a:lnTo>
                    <a:pt x="92635" y="20360"/>
                  </a:lnTo>
                  <a:lnTo>
                    <a:pt x="92455" y="19618"/>
                  </a:lnTo>
                  <a:lnTo>
                    <a:pt x="92254" y="18907"/>
                  </a:lnTo>
                  <a:lnTo>
                    <a:pt x="92032" y="18228"/>
                  </a:lnTo>
                  <a:lnTo>
                    <a:pt x="91789" y="17580"/>
                  </a:lnTo>
                  <a:lnTo>
                    <a:pt x="91526" y="16963"/>
                  </a:lnTo>
                  <a:lnTo>
                    <a:pt x="91242" y="16377"/>
                  </a:lnTo>
                  <a:lnTo>
                    <a:pt x="90936" y="15823"/>
                  </a:lnTo>
                  <a:lnTo>
                    <a:pt x="90611" y="15300"/>
                  </a:lnTo>
                  <a:lnTo>
                    <a:pt x="90264" y="14808"/>
                  </a:lnTo>
                  <a:lnTo>
                    <a:pt x="89910" y="14332"/>
                  </a:lnTo>
                  <a:lnTo>
                    <a:pt x="89535" y="13885"/>
                  </a:lnTo>
                  <a:lnTo>
                    <a:pt x="89136" y="13468"/>
                  </a:lnTo>
                  <a:lnTo>
                    <a:pt x="88716" y="13081"/>
                  </a:lnTo>
                  <a:lnTo>
                    <a:pt x="88273" y="12724"/>
                  </a:lnTo>
                  <a:lnTo>
                    <a:pt x="87808" y="12397"/>
                  </a:lnTo>
                  <a:lnTo>
                    <a:pt x="87321" y="12099"/>
                  </a:lnTo>
                  <a:lnTo>
                    <a:pt x="86811" y="11831"/>
                  </a:lnTo>
                  <a:lnTo>
                    <a:pt x="86279" y="11593"/>
                  </a:lnTo>
                  <a:lnTo>
                    <a:pt x="85725" y="11385"/>
                  </a:lnTo>
                  <a:lnTo>
                    <a:pt x="85146" y="11187"/>
                  </a:lnTo>
                  <a:lnTo>
                    <a:pt x="84543" y="11010"/>
                  </a:lnTo>
                  <a:lnTo>
                    <a:pt x="83914" y="10854"/>
                  </a:lnTo>
                  <a:lnTo>
                    <a:pt x="83260" y="10718"/>
                  </a:lnTo>
                  <a:lnTo>
                    <a:pt x="82581" y="10604"/>
                  </a:lnTo>
                  <a:lnTo>
                    <a:pt x="81876" y="10510"/>
                  </a:lnTo>
                  <a:lnTo>
                    <a:pt x="81146" y="10437"/>
                  </a:lnTo>
                  <a:lnTo>
                    <a:pt x="80391" y="10385"/>
                  </a:lnTo>
                  <a:lnTo>
                    <a:pt x="79610" y="10353"/>
                  </a:lnTo>
                  <a:lnTo>
                    <a:pt x="78804" y="10343"/>
                  </a:lnTo>
                  <a:lnTo>
                    <a:pt x="77964" y="10359"/>
                  </a:lnTo>
                  <a:lnTo>
                    <a:pt x="77140" y="10409"/>
                  </a:lnTo>
                  <a:lnTo>
                    <a:pt x="76333" y="10490"/>
                  </a:lnTo>
                  <a:lnTo>
                    <a:pt x="75542" y="10605"/>
                  </a:lnTo>
                  <a:lnTo>
                    <a:pt x="74767" y="10752"/>
                  </a:lnTo>
                  <a:lnTo>
                    <a:pt x="74009" y="10932"/>
                  </a:lnTo>
                  <a:lnTo>
                    <a:pt x="73267" y="11145"/>
                  </a:lnTo>
                  <a:lnTo>
                    <a:pt x="72541" y="11391"/>
                  </a:lnTo>
                  <a:lnTo>
                    <a:pt x="71832" y="11669"/>
                  </a:lnTo>
                  <a:lnTo>
                    <a:pt x="71139" y="11980"/>
                  </a:lnTo>
                  <a:lnTo>
                    <a:pt x="70464" y="12308"/>
                  </a:lnTo>
                  <a:lnTo>
                    <a:pt x="69809" y="12668"/>
                  </a:lnTo>
                  <a:lnTo>
                    <a:pt x="69173" y="13058"/>
                  </a:lnTo>
                  <a:lnTo>
                    <a:pt x="68556" y="13480"/>
                  </a:lnTo>
                  <a:lnTo>
                    <a:pt x="67958" y="13934"/>
                  </a:lnTo>
                  <a:lnTo>
                    <a:pt x="67380" y="14418"/>
                  </a:lnTo>
                  <a:lnTo>
                    <a:pt x="66821" y="14934"/>
                  </a:lnTo>
                  <a:lnTo>
                    <a:pt x="66282" y="15481"/>
                  </a:lnTo>
                  <a:lnTo>
                    <a:pt x="65761" y="16059"/>
                  </a:lnTo>
                  <a:lnTo>
                    <a:pt x="65261" y="16668"/>
                  </a:lnTo>
                  <a:lnTo>
                    <a:pt x="64795" y="17309"/>
                  </a:lnTo>
                  <a:lnTo>
                    <a:pt x="64350" y="17981"/>
                  </a:lnTo>
                  <a:lnTo>
                    <a:pt x="63926" y="18684"/>
                  </a:lnTo>
                  <a:lnTo>
                    <a:pt x="63522" y="19419"/>
                  </a:lnTo>
                  <a:lnTo>
                    <a:pt x="63140" y="20184"/>
                  </a:lnTo>
                  <a:lnTo>
                    <a:pt x="62778" y="20981"/>
                  </a:lnTo>
                  <a:lnTo>
                    <a:pt x="62437" y="21810"/>
                  </a:lnTo>
                  <a:lnTo>
                    <a:pt x="62117" y="22669"/>
                  </a:lnTo>
                  <a:lnTo>
                    <a:pt x="61818" y="23560"/>
                  </a:lnTo>
                  <a:lnTo>
                    <a:pt x="61540" y="24482"/>
                  </a:lnTo>
                  <a:lnTo>
                    <a:pt x="61300" y="25434"/>
                  </a:lnTo>
                  <a:lnTo>
                    <a:pt x="61085" y="26416"/>
                  </a:lnTo>
                  <a:lnTo>
                    <a:pt x="60895" y="27429"/>
                  </a:lnTo>
                  <a:lnTo>
                    <a:pt x="60730" y="28470"/>
                  </a:lnTo>
                  <a:lnTo>
                    <a:pt x="60591" y="29542"/>
                  </a:lnTo>
                  <a:lnTo>
                    <a:pt x="60477" y="30643"/>
                  </a:lnTo>
                  <a:lnTo>
                    <a:pt x="60389" y="31774"/>
                  </a:lnTo>
                  <a:lnTo>
                    <a:pt x="60325" y="32935"/>
                  </a:lnTo>
                  <a:lnTo>
                    <a:pt x="60288" y="34126"/>
                  </a:lnTo>
                  <a:lnTo>
                    <a:pt x="60275" y="35346"/>
                  </a:lnTo>
                  <a:lnTo>
                    <a:pt x="60275" y="82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274838" y="1696939"/>
              <a:ext cx="71511" cy="83492"/>
            </a:xfrm>
            <a:custGeom>
              <a:avLst/>
              <a:pathLst>
                <a:path w="71511" h="83492">
                  <a:moveTo>
                    <a:pt x="14064" y="44574"/>
                  </a:moveTo>
                  <a:lnTo>
                    <a:pt x="14076" y="45829"/>
                  </a:lnTo>
                  <a:lnTo>
                    <a:pt x="14114" y="47065"/>
                  </a:lnTo>
                  <a:lnTo>
                    <a:pt x="14178" y="48282"/>
                  </a:lnTo>
                  <a:lnTo>
                    <a:pt x="14266" y="49479"/>
                  </a:lnTo>
                  <a:lnTo>
                    <a:pt x="14380" y="50657"/>
                  </a:lnTo>
                  <a:lnTo>
                    <a:pt x="14519" y="51816"/>
                  </a:lnTo>
                  <a:lnTo>
                    <a:pt x="14684" y="52955"/>
                  </a:lnTo>
                  <a:lnTo>
                    <a:pt x="14873" y="54075"/>
                  </a:lnTo>
                  <a:lnTo>
                    <a:pt x="15088" y="55175"/>
                  </a:lnTo>
                  <a:lnTo>
                    <a:pt x="15329" y="56257"/>
                  </a:lnTo>
                  <a:lnTo>
                    <a:pt x="15610" y="57299"/>
                  </a:lnTo>
                  <a:lnTo>
                    <a:pt x="15918" y="58313"/>
                  </a:lnTo>
                  <a:lnTo>
                    <a:pt x="16253" y="59299"/>
                  </a:lnTo>
                  <a:lnTo>
                    <a:pt x="16615" y="60257"/>
                  </a:lnTo>
                  <a:lnTo>
                    <a:pt x="17003" y="61186"/>
                  </a:lnTo>
                  <a:lnTo>
                    <a:pt x="17418" y="62088"/>
                  </a:lnTo>
                  <a:lnTo>
                    <a:pt x="17860" y="62960"/>
                  </a:lnTo>
                  <a:lnTo>
                    <a:pt x="18329" y="63805"/>
                  </a:lnTo>
                  <a:lnTo>
                    <a:pt x="18825" y="64621"/>
                  </a:lnTo>
                  <a:lnTo>
                    <a:pt x="19347" y="65409"/>
                  </a:lnTo>
                  <a:lnTo>
                    <a:pt x="19913" y="66152"/>
                  </a:lnTo>
                  <a:lnTo>
                    <a:pt x="20508" y="66862"/>
                  </a:lnTo>
                  <a:lnTo>
                    <a:pt x="21133" y="67539"/>
                  </a:lnTo>
                  <a:lnTo>
                    <a:pt x="21788" y="68184"/>
                  </a:lnTo>
                  <a:lnTo>
                    <a:pt x="22473" y="68795"/>
                  </a:lnTo>
                  <a:lnTo>
                    <a:pt x="23187" y="69374"/>
                  </a:lnTo>
                  <a:lnTo>
                    <a:pt x="23931" y="69920"/>
                  </a:lnTo>
                  <a:lnTo>
                    <a:pt x="24705" y="70434"/>
                  </a:lnTo>
                  <a:lnTo>
                    <a:pt x="25509" y="70915"/>
                  </a:lnTo>
                  <a:lnTo>
                    <a:pt x="26342" y="71363"/>
                  </a:lnTo>
                  <a:lnTo>
                    <a:pt x="27208" y="71758"/>
                  </a:lnTo>
                  <a:lnTo>
                    <a:pt x="28107" y="72113"/>
                  </a:lnTo>
                  <a:lnTo>
                    <a:pt x="29041" y="72425"/>
                  </a:lnTo>
                  <a:lnTo>
                    <a:pt x="30009" y="72696"/>
                  </a:lnTo>
                  <a:lnTo>
                    <a:pt x="31012" y="72925"/>
                  </a:lnTo>
                  <a:lnTo>
                    <a:pt x="32048" y="73113"/>
                  </a:lnTo>
                  <a:lnTo>
                    <a:pt x="33119" y="73259"/>
                  </a:lnTo>
                  <a:lnTo>
                    <a:pt x="34224" y="73363"/>
                  </a:lnTo>
                  <a:lnTo>
                    <a:pt x="35363" y="73425"/>
                  </a:lnTo>
                  <a:lnTo>
                    <a:pt x="36537" y="73446"/>
                  </a:lnTo>
                  <a:lnTo>
                    <a:pt x="38243" y="73411"/>
                  </a:lnTo>
                  <a:lnTo>
                    <a:pt x="39879" y="73306"/>
                  </a:lnTo>
                  <a:lnTo>
                    <a:pt x="41446" y="73131"/>
                  </a:lnTo>
                  <a:lnTo>
                    <a:pt x="42942" y="72887"/>
                  </a:lnTo>
                  <a:lnTo>
                    <a:pt x="44369" y="72572"/>
                  </a:lnTo>
                  <a:lnTo>
                    <a:pt x="45725" y="72187"/>
                  </a:lnTo>
                  <a:lnTo>
                    <a:pt x="47012" y="71732"/>
                  </a:lnTo>
                  <a:lnTo>
                    <a:pt x="48229" y="71208"/>
                  </a:lnTo>
                  <a:lnTo>
                    <a:pt x="49375" y="70613"/>
                  </a:lnTo>
                  <a:lnTo>
                    <a:pt x="50452" y="69949"/>
                  </a:lnTo>
                  <a:lnTo>
                    <a:pt x="51475" y="69231"/>
                  </a:lnTo>
                  <a:lnTo>
                    <a:pt x="52429" y="68475"/>
                  </a:lnTo>
                  <a:lnTo>
                    <a:pt x="53314" y="67683"/>
                  </a:lnTo>
                  <a:lnTo>
                    <a:pt x="54131" y="66853"/>
                  </a:lnTo>
                  <a:lnTo>
                    <a:pt x="54880" y="65986"/>
                  </a:lnTo>
                  <a:lnTo>
                    <a:pt x="55560" y="65082"/>
                  </a:lnTo>
                  <a:lnTo>
                    <a:pt x="56172" y="64141"/>
                  </a:lnTo>
                  <a:lnTo>
                    <a:pt x="56715" y="63162"/>
                  </a:lnTo>
                  <a:lnTo>
                    <a:pt x="57190" y="62146"/>
                  </a:lnTo>
                  <a:lnTo>
                    <a:pt x="57596" y="61093"/>
                  </a:lnTo>
                  <a:lnTo>
                    <a:pt x="69353" y="64442"/>
                  </a:lnTo>
                  <a:lnTo>
                    <a:pt x="69090" y="65113"/>
                  </a:lnTo>
                  <a:lnTo>
                    <a:pt x="68806" y="65785"/>
                  </a:lnTo>
                  <a:lnTo>
                    <a:pt x="68501" y="66458"/>
                  </a:lnTo>
                  <a:lnTo>
                    <a:pt x="68175" y="67133"/>
                  </a:lnTo>
                  <a:lnTo>
                    <a:pt x="67828" y="67809"/>
                  </a:lnTo>
                  <a:lnTo>
                    <a:pt x="67460" y="68487"/>
                  </a:lnTo>
                  <a:lnTo>
                    <a:pt x="67072" y="69167"/>
                  </a:lnTo>
                  <a:lnTo>
                    <a:pt x="66663" y="69848"/>
                  </a:lnTo>
                  <a:lnTo>
                    <a:pt x="66232" y="70530"/>
                  </a:lnTo>
                  <a:lnTo>
                    <a:pt x="65782" y="71214"/>
                  </a:lnTo>
                  <a:lnTo>
                    <a:pt x="65319" y="71878"/>
                  </a:lnTo>
                  <a:lnTo>
                    <a:pt x="64826" y="72529"/>
                  </a:lnTo>
                  <a:lnTo>
                    <a:pt x="64301" y="73169"/>
                  </a:lnTo>
                  <a:lnTo>
                    <a:pt x="63746" y="73797"/>
                  </a:lnTo>
                  <a:lnTo>
                    <a:pt x="63158" y="74414"/>
                  </a:lnTo>
                  <a:lnTo>
                    <a:pt x="62540" y="75018"/>
                  </a:lnTo>
                  <a:lnTo>
                    <a:pt x="61890" y="75610"/>
                  </a:lnTo>
                  <a:lnTo>
                    <a:pt x="61210" y="76191"/>
                  </a:lnTo>
                  <a:lnTo>
                    <a:pt x="60497" y="76759"/>
                  </a:lnTo>
                  <a:lnTo>
                    <a:pt x="59754" y="77316"/>
                  </a:lnTo>
                  <a:lnTo>
                    <a:pt x="58976" y="77843"/>
                  </a:lnTo>
                  <a:lnTo>
                    <a:pt x="58159" y="78352"/>
                  </a:lnTo>
                  <a:lnTo>
                    <a:pt x="57303" y="78843"/>
                  </a:lnTo>
                  <a:lnTo>
                    <a:pt x="56408" y="79316"/>
                  </a:lnTo>
                  <a:lnTo>
                    <a:pt x="55475" y="79771"/>
                  </a:lnTo>
                  <a:lnTo>
                    <a:pt x="54503" y="80209"/>
                  </a:lnTo>
                  <a:lnTo>
                    <a:pt x="53493" y="80629"/>
                  </a:lnTo>
                  <a:lnTo>
                    <a:pt x="52444" y="81030"/>
                  </a:lnTo>
                  <a:lnTo>
                    <a:pt x="51356" y="81414"/>
                  </a:lnTo>
                  <a:lnTo>
                    <a:pt x="50229" y="81781"/>
                  </a:lnTo>
                  <a:lnTo>
                    <a:pt x="49074" y="82106"/>
                  </a:lnTo>
                  <a:lnTo>
                    <a:pt x="47872" y="82397"/>
                  </a:lnTo>
                  <a:lnTo>
                    <a:pt x="46621" y="82653"/>
                  </a:lnTo>
                  <a:lnTo>
                    <a:pt x="45324" y="82876"/>
                  </a:lnTo>
                  <a:lnTo>
                    <a:pt x="43978" y="83064"/>
                  </a:lnTo>
                  <a:lnTo>
                    <a:pt x="42585" y="83218"/>
                  </a:lnTo>
                  <a:lnTo>
                    <a:pt x="41145" y="83338"/>
                  </a:lnTo>
                  <a:lnTo>
                    <a:pt x="39656" y="83424"/>
                  </a:lnTo>
                  <a:lnTo>
                    <a:pt x="38120" y="83475"/>
                  </a:lnTo>
                  <a:lnTo>
                    <a:pt x="36537" y="83492"/>
                  </a:lnTo>
                  <a:lnTo>
                    <a:pt x="33050" y="83386"/>
                  </a:lnTo>
                  <a:lnTo>
                    <a:pt x="29732" y="83066"/>
                  </a:lnTo>
                  <a:lnTo>
                    <a:pt x="26585" y="82534"/>
                  </a:lnTo>
                  <a:lnTo>
                    <a:pt x="23607" y="81789"/>
                  </a:lnTo>
                  <a:lnTo>
                    <a:pt x="20798" y="80832"/>
                  </a:lnTo>
                  <a:lnTo>
                    <a:pt x="18160" y="79661"/>
                  </a:lnTo>
                  <a:lnTo>
                    <a:pt x="15690" y="78278"/>
                  </a:lnTo>
                  <a:lnTo>
                    <a:pt x="13391" y="76682"/>
                  </a:lnTo>
                  <a:lnTo>
                    <a:pt x="11261" y="74873"/>
                  </a:lnTo>
                  <a:lnTo>
                    <a:pt x="9301" y="72851"/>
                  </a:lnTo>
                  <a:lnTo>
                    <a:pt x="7534" y="70619"/>
                  </a:lnTo>
                  <a:lnTo>
                    <a:pt x="5953" y="68181"/>
                  </a:lnTo>
                  <a:lnTo>
                    <a:pt x="4557" y="65535"/>
                  </a:lnTo>
                  <a:lnTo>
                    <a:pt x="3348" y="62683"/>
                  </a:lnTo>
                  <a:lnTo>
                    <a:pt x="2325" y="59624"/>
                  </a:lnTo>
                  <a:lnTo>
                    <a:pt x="1488" y="56358"/>
                  </a:lnTo>
                  <a:lnTo>
                    <a:pt x="837" y="52885"/>
                  </a:lnTo>
                  <a:lnTo>
                    <a:pt x="372" y="49205"/>
                  </a:lnTo>
                  <a:lnTo>
                    <a:pt x="93" y="45318"/>
                  </a:lnTo>
                  <a:lnTo>
                    <a:pt x="0" y="41225"/>
                  </a:lnTo>
                  <a:lnTo>
                    <a:pt x="28" y="38998"/>
                  </a:lnTo>
                  <a:lnTo>
                    <a:pt x="113" y="36840"/>
                  </a:lnTo>
                  <a:lnTo>
                    <a:pt x="254" y="34753"/>
                  </a:lnTo>
                  <a:lnTo>
                    <a:pt x="452" y="32736"/>
                  </a:lnTo>
                  <a:lnTo>
                    <a:pt x="706" y="30788"/>
                  </a:lnTo>
                  <a:lnTo>
                    <a:pt x="1017" y="28911"/>
                  </a:lnTo>
                  <a:lnTo>
                    <a:pt x="1385" y="27103"/>
                  </a:lnTo>
                  <a:lnTo>
                    <a:pt x="1809" y="25366"/>
                  </a:lnTo>
                  <a:lnTo>
                    <a:pt x="2290" y="23698"/>
                  </a:lnTo>
                  <a:lnTo>
                    <a:pt x="2827" y="22100"/>
                  </a:lnTo>
                  <a:lnTo>
                    <a:pt x="3414" y="20553"/>
                  </a:lnTo>
                  <a:lnTo>
                    <a:pt x="4042" y="19064"/>
                  </a:lnTo>
                  <a:lnTo>
                    <a:pt x="4711" y="17636"/>
                  </a:lnTo>
                  <a:lnTo>
                    <a:pt x="5423" y="16266"/>
                  </a:lnTo>
                  <a:lnTo>
                    <a:pt x="6176" y="14957"/>
                  </a:lnTo>
                  <a:lnTo>
                    <a:pt x="6971" y="13707"/>
                  </a:lnTo>
                  <a:lnTo>
                    <a:pt x="7807" y="12516"/>
                  </a:lnTo>
                  <a:lnTo>
                    <a:pt x="8685" y="11385"/>
                  </a:lnTo>
                  <a:lnTo>
                    <a:pt x="9605" y="10313"/>
                  </a:lnTo>
                  <a:lnTo>
                    <a:pt x="10566" y="9301"/>
                  </a:lnTo>
                  <a:lnTo>
                    <a:pt x="11565" y="8347"/>
                  </a:lnTo>
                  <a:lnTo>
                    <a:pt x="12596" y="7447"/>
                  </a:lnTo>
                  <a:lnTo>
                    <a:pt x="13660" y="6602"/>
                  </a:lnTo>
                  <a:lnTo>
                    <a:pt x="14757" y="5813"/>
                  </a:lnTo>
                  <a:lnTo>
                    <a:pt x="15887" y="5078"/>
                  </a:lnTo>
                  <a:lnTo>
                    <a:pt x="17049" y="4399"/>
                  </a:lnTo>
                  <a:lnTo>
                    <a:pt x="18244" y="3775"/>
                  </a:lnTo>
                  <a:lnTo>
                    <a:pt x="19472" y="3205"/>
                  </a:lnTo>
                  <a:lnTo>
                    <a:pt x="20733" y="2691"/>
                  </a:lnTo>
                  <a:lnTo>
                    <a:pt x="22026" y="2232"/>
                  </a:lnTo>
                  <a:lnTo>
                    <a:pt x="23345" y="1808"/>
                  </a:lnTo>
                  <a:lnTo>
                    <a:pt x="24681" y="1428"/>
                  </a:lnTo>
                  <a:lnTo>
                    <a:pt x="26035" y="1093"/>
                  </a:lnTo>
                  <a:lnTo>
                    <a:pt x="27408" y="803"/>
                  </a:lnTo>
                  <a:lnTo>
                    <a:pt x="28798" y="558"/>
                  </a:lnTo>
                  <a:lnTo>
                    <a:pt x="30206" y="357"/>
                  </a:lnTo>
                  <a:lnTo>
                    <a:pt x="31631" y="200"/>
                  </a:lnTo>
                  <a:lnTo>
                    <a:pt x="33075" y="89"/>
                  </a:lnTo>
                  <a:lnTo>
                    <a:pt x="34537" y="22"/>
                  </a:lnTo>
                  <a:lnTo>
                    <a:pt x="36016" y="0"/>
                  </a:lnTo>
                  <a:lnTo>
                    <a:pt x="38006" y="32"/>
                  </a:lnTo>
                  <a:lnTo>
                    <a:pt x="39930" y="130"/>
                  </a:lnTo>
                  <a:lnTo>
                    <a:pt x="41787" y="294"/>
                  </a:lnTo>
                  <a:lnTo>
                    <a:pt x="43576" y="523"/>
                  </a:lnTo>
                  <a:lnTo>
                    <a:pt x="45299" y="818"/>
                  </a:lnTo>
                  <a:lnTo>
                    <a:pt x="46955" y="1178"/>
                  </a:lnTo>
                  <a:lnTo>
                    <a:pt x="48544" y="1604"/>
                  </a:lnTo>
                  <a:lnTo>
                    <a:pt x="50065" y="2095"/>
                  </a:lnTo>
                  <a:lnTo>
                    <a:pt x="51520" y="2652"/>
                  </a:lnTo>
                  <a:lnTo>
                    <a:pt x="52908" y="3274"/>
                  </a:lnTo>
                  <a:lnTo>
                    <a:pt x="54250" y="3954"/>
                  </a:lnTo>
                  <a:lnTo>
                    <a:pt x="55536" y="4685"/>
                  </a:lnTo>
                  <a:lnTo>
                    <a:pt x="56768" y="5466"/>
                  </a:lnTo>
                  <a:lnTo>
                    <a:pt x="57944" y="6298"/>
                  </a:lnTo>
                  <a:lnTo>
                    <a:pt x="59066" y="7180"/>
                  </a:lnTo>
                  <a:lnTo>
                    <a:pt x="60132" y="8114"/>
                  </a:lnTo>
                  <a:lnTo>
                    <a:pt x="61143" y="9097"/>
                  </a:lnTo>
                  <a:lnTo>
                    <a:pt x="62100" y="10132"/>
                  </a:lnTo>
                  <a:lnTo>
                    <a:pt x="63001" y="11217"/>
                  </a:lnTo>
                  <a:lnTo>
                    <a:pt x="63847" y="12352"/>
                  </a:lnTo>
                  <a:lnTo>
                    <a:pt x="64656" y="13519"/>
                  </a:lnTo>
                  <a:lnTo>
                    <a:pt x="65415" y="14728"/>
                  </a:lnTo>
                  <a:lnTo>
                    <a:pt x="66126" y="15978"/>
                  </a:lnTo>
                  <a:lnTo>
                    <a:pt x="66788" y="17270"/>
                  </a:lnTo>
                  <a:lnTo>
                    <a:pt x="67400" y="18603"/>
                  </a:lnTo>
                  <a:lnTo>
                    <a:pt x="67963" y="19978"/>
                  </a:lnTo>
                  <a:lnTo>
                    <a:pt x="68478" y="21395"/>
                  </a:lnTo>
                  <a:lnTo>
                    <a:pt x="68943" y="22854"/>
                  </a:lnTo>
                  <a:lnTo>
                    <a:pt x="69359" y="24354"/>
                  </a:lnTo>
                  <a:lnTo>
                    <a:pt x="69725" y="25896"/>
                  </a:lnTo>
                  <a:lnTo>
                    <a:pt x="70065" y="27471"/>
                  </a:lnTo>
                  <a:lnTo>
                    <a:pt x="70368" y="29072"/>
                  </a:lnTo>
                  <a:lnTo>
                    <a:pt x="70636" y="30698"/>
                  </a:lnTo>
                  <a:lnTo>
                    <a:pt x="70868" y="32349"/>
                  </a:lnTo>
                  <a:lnTo>
                    <a:pt x="71065" y="34025"/>
                  </a:lnTo>
                  <a:lnTo>
                    <a:pt x="71226" y="35727"/>
                  </a:lnTo>
                  <a:lnTo>
                    <a:pt x="71351" y="37454"/>
                  </a:lnTo>
                  <a:lnTo>
                    <a:pt x="71440" y="39207"/>
                  </a:lnTo>
                  <a:lnTo>
                    <a:pt x="71494" y="40985"/>
                  </a:lnTo>
                  <a:lnTo>
                    <a:pt x="71511" y="42788"/>
                  </a:lnTo>
                  <a:lnTo>
                    <a:pt x="71511" y="44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289051" y="1706836"/>
              <a:ext cx="43457" cy="24407"/>
            </a:xfrm>
            <a:custGeom>
              <a:avLst/>
              <a:pathLst>
                <a:path w="43457" h="24407">
                  <a:moveTo>
                    <a:pt x="43457" y="24407"/>
                  </a:moveTo>
                  <a:lnTo>
                    <a:pt x="43192" y="21932"/>
                  </a:lnTo>
                  <a:lnTo>
                    <a:pt x="42841" y="19594"/>
                  </a:lnTo>
                  <a:lnTo>
                    <a:pt x="42406" y="17395"/>
                  </a:lnTo>
                  <a:lnTo>
                    <a:pt x="41886" y="15335"/>
                  </a:lnTo>
                  <a:lnTo>
                    <a:pt x="41281" y="13413"/>
                  </a:lnTo>
                  <a:lnTo>
                    <a:pt x="40591" y="11629"/>
                  </a:lnTo>
                  <a:lnTo>
                    <a:pt x="39816" y="9984"/>
                  </a:lnTo>
                  <a:lnTo>
                    <a:pt x="38957" y="8477"/>
                  </a:lnTo>
                  <a:lnTo>
                    <a:pt x="38012" y="7108"/>
                  </a:lnTo>
                  <a:lnTo>
                    <a:pt x="36983" y="5878"/>
                  </a:lnTo>
                  <a:lnTo>
                    <a:pt x="35865" y="4761"/>
                  </a:lnTo>
                  <a:lnTo>
                    <a:pt x="34653" y="3762"/>
                  </a:lnTo>
                  <a:lnTo>
                    <a:pt x="33347" y="2880"/>
                  </a:lnTo>
                  <a:lnTo>
                    <a:pt x="31947" y="2116"/>
                  </a:lnTo>
                  <a:lnTo>
                    <a:pt x="30453" y="1469"/>
                  </a:lnTo>
                  <a:lnTo>
                    <a:pt x="28866" y="940"/>
                  </a:lnTo>
                  <a:lnTo>
                    <a:pt x="27185" y="529"/>
                  </a:lnTo>
                  <a:lnTo>
                    <a:pt x="25410" y="235"/>
                  </a:lnTo>
                  <a:lnTo>
                    <a:pt x="23542" y="58"/>
                  </a:lnTo>
                  <a:lnTo>
                    <a:pt x="21580" y="0"/>
                  </a:lnTo>
                  <a:lnTo>
                    <a:pt x="20906" y="11"/>
                  </a:lnTo>
                  <a:lnTo>
                    <a:pt x="20225" y="44"/>
                  </a:lnTo>
                  <a:lnTo>
                    <a:pt x="19537" y="100"/>
                  </a:lnTo>
                  <a:lnTo>
                    <a:pt x="18841" y="178"/>
                  </a:lnTo>
                  <a:lnTo>
                    <a:pt x="18138" y="279"/>
                  </a:lnTo>
                  <a:lnTo>
                    <a:pt x="17427" y="401"/>
                  </a:lnTo>
                  <a:lnTo>
                    <a:pt x="16709" y="546"/>
                  </a:lnTo>
                  <a:lnTo>
                    <a:pt x="15984" y="714"/>
                  </a:lnTo>
                  <a:lnTo>
                    <a:pt x="15251" y="904"/>
                  </a:lnTo>
                  <a:lnTo>
                    <a:pt x="14510" y="1116"/>
                  </a:lnTo>
                  <a:lnTo>
                    <a:pt x="13786" y="1341"/>
                  </a:lnTo>
                  <a:lnTo>
                    <a:pt x="13073" y="1601"/>
                  </a:lnTo>
                  <a:lnTo>
                    <a:pt x="12369" y="1895"/>
                  </a:lnTo>
                  <a:lnTo>
                    <a:pt x="11677" y="2223"/>
                  </a:lnTo>
                  <a:lnTo>
                    <a:pt x="10994" y="2585"/>
                  </a:lnTo>
                  <a:lnTo>
                    <a:pt x="10322" y="2982"/>
                  </a:lnTo>
                  <a:lnTo>
                    <a:pt x="9661" y="3413"/>
                  </a:lnTo>
                  <a:lnTo>
                    <a:pt x="9010" y="3878"/>
                  </a:lnTo>
                  <a:lnTo>
                    <a:pt x="8369" y="4377"/>
                  </a:lnTo>
                  <a:lnTo>
                    <a:pt x="7739" y="4911"/>
                  </a:lnTo>
                  <a:lnTo>
                    <a:pt x="7123" y="5482"/>
                  </a:lnTo>
                  <a:lnTo>
                    <a:pt x="6527" y="6093"/>
                  </a:lnTo>
                  <a:lnTo>
                    <a:pt x="5950" y="6744"/>
                  </a:lnTo>
                  <a:lnTo>
                    <a:pt x="5393" y="7435"/>
                  </a:lnTo>
                  <a:lnTo>
                    <a:pt x="4855" y="8166"/>
                  </a:lnTo>
                  <a:lnTo>
                    <a:pt x="4336" y="8938"/>
                  </a:lnTo>
                  <a:lnTo>
                    <a:pt x="3837" y="9750"/>
                  </a:lnTo>
                  <a:lnTo>
                    <a:pt x="3357" y="10602"/>
                  </a:lnTo>
                  <a:lnTo>
                    <a:pt x="2896" y="11494"/>
                  </a:lnTo>
                  <a:lnTo>
                    <a:pt x="2455" y="12427"/>
                  </a:lnTo>
                  <a:lnTo>
                    <a:pt x="2042" y="13390"/>
                  </a:lnTo>
                  <a:lnTo>
                    <a:pt x="1666" y="14406"/>
                  </a:lnTo>
                  <a:lnTo>
                    <a:pt x="1328" y="15474"/>
                  </a:lnTo>
                  <a:lnTo>
                    <a:pt x="1026" y="16594"/>
                  </a:lnTo>
                  <a:lnTo>
                    <a:pt x="762" y="17766"/>
                  </a:lnTo>
                  <a:lnTo>
                    <a:pt x="535" y="18990"/>
                  </a:lnTo>
                  <a:lnTo>
                    <a:pt x="346" y="20266"/>
                  </a:lnTo>
                  <a:lnTo>
                    <a:pt x="193" y="21594"/>
                  </a:lnTo>
                  <a:lnTo>
                    <a:pt x="78" y="22975"/>
                  </a:lnTo>
                  <a:lnTo>
                    <a:pt x="0" y="244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2909756" y="5806751"/>
              <a:ext cx="78283" cy="83492"/>
            </a:xfrm>
            <a:custGeom>
              <a:avLst/>
              <a:pathLst>
                <a:path w="78283" h="83492">
                  <a:moveTo>
                    <a:pt x="24333" y="83492"/>
                  </a:moveTo>
                  <a:lnTo>
                    <a:pt x="21967" y="83428"/>
                  </a:lnTo>
                  <a:lnTo>
                    <a:pt x="19722" y="83236"/>
                  </a:lnTo>
                  <a:lnTo>
                    <a:pt x="17598" y="82916"/>
                  </a:lnTo>
                  <a:lnTo>
                    <a:pt x="15594" y="82468"/>
                  </a:lnTo>
                  <a:lnTo>
                    <a:pt x="13710" y="81892"/>
                  </a:lnTo>
                  <a:lnTo>
                    <a:pt x="11947" y="81188"/>
                  </a:lnTo>
                  <a:lnTo>
                    <a:pt x="10305" y="80356"/>
                  </a:lnTo>
                  <a:lnTo>
                    <a:pt x="8783" y="79396"/>
                  </a:lnTo>
                  <a:lnTo>
                    <a:pt x="7382" y="78308"/>
                  </a:lnTo>
                  <a:lnTo>
                    <a:pt x="6101" y="77092"/>
                  </a:lnTo>
                  <a:lnTo>
                    <a:pt x="4942" y="75765"/>
                  </a:lnTo>
                  <a:lnTo>
                    <a:pt x="3905" y="74342"/>
                  </a:lnTo>
                  <a:lnTo>
                    <a:pt x="2989" y="72824"/>
                  </a:lnTo>
                  <a:lnTo>
                    <a:pt x="2196" y="71211"/>
                  </a:lnTo>
                  <a:lnTo>
                    <a:pt x="1525" y="69502"/>
                  </a:lnTo>
                  <a:lnTo>
                    <a:pt x="976" y="67698"/>
                  </a:lnTo>
                  <a:lnTo>
                    <a:pt x="549" y="65799"/>
                  </a:lnTo>
                  <a:lnTo>
                    <a:pt x="244" y="63805"/>
                  </a:lnTo>
                  <a:lnTo>
                    <a:pt x="61" y="61716"/>
                  </a:lnTo>
                  <a:lnTo>
                    <a:pt x="0" y="59531"/>
                  </a:lnTo>
                  <a:lnTo>
                    <a:pt x="29" y="57967"/>
                  </a:lnTo>
                  <a:lnTo>
                    <a:pt x="119" y="56462"/>
                  </a:lnTo>
                  <a:lnTo>
                    <a:pt x="267" y="55015"/>
                  </a:lnTo>
                  <a:lnTo>
                    <a:pt x="476" y="53625"/>
                  </a:lnTo>
                  <a:lnTo>
                    <a:pt x="744" y="52294"/>
                  </a:lnTo>
                  <a:lnTo>
                    <a:pt x="1071" y="51021"/>
                  </a:lnTo>
                  <a:lnTo>
                    <a:pt x="1458" y="49806"/>
                  </a:lnTo>
                  <a:lnTo>
                    <a:pt x="1905" y="48648"/>
                  </a:lnTo>
                  <a:lnTo>
                    <a:pt x="2411" y="47549"/>
                  </a:lnTo>
                  <a:lnTo>
                    <a:pt x="2976" y="46508"/>
                  </a:lnTo>
                  <a:lnTo>
                    <a:pt x="3604" y="45504"/>
                  </a:lnTo>
                  <a:lnTo>
                    <a:pt x="4268" y="44544"/>
                  </a:lnTo>
                  <a:lnTo>
                    <a:pt x="4967" y="43628"/>
                  </a:lnTo>
                  <a:lnTo>
                    <a:pt x="5703" y="42758"/>
                  </a:lnTo>
                  <a:lnTo>
                    <a:pt x="6474" y="41932"/>
                  </a:lnTo>
                  <a:lnTo>
                    <a:pt x="7280" y="41150"/>
                  </a:lnTo>
                  <a:lnTo>
                    <a:pt x="8123" y="40414"/>
                  </a:lnTo>
                  <a:lnTo>
                    <a:pt x="9001" y="39722"/>
                  </a:lnTo>
                  <a:lnTo>
                    <a:pt x="9914" y="39074"/>
                  </a:lnTo>
                  <a:lnTo>
                    <a:pt x="10864" y="38472"/>
                  </a:lnTo>
                  <a:lnTo>
                    <a:pt x="11860" y="37909"/>
                  </a:lnTo>
                  <a:lnTo>
                    <a:pt x="12882" y="37382"/>
                  </a:lnTo>
                  <a:lnTo>
                    <a:pt x="13931" y="36891"/>
                  </a:lnTo>
                  <a:lnTo>
                    <a:pt x="15007" y="36436"/>
                  </a:lnTo>
                  <a:lnTo>
                    <a:pt x="16110" y="36016"/>
                  </a:lnTo>
                  <a:lnTo>
                    <a:pt x="17240" y="35632"/>
                  </a:lnTo>
                  <a:lnTo>
                    <a:pt x="18396" y="35284"/>
                  </a:lnTo>
                  <a:lnTo>
                    <a:pt x="19579" y="34971"/>
                  </a:lnTo>
                  <a:lnTo>
                    <a:pt x="20789" y="34694"/>
                  </a:lnTo>
                  <a:lnTo>
                    <a:pt x="22026" y="34453"/>
                  </a:lnTo>
                  <a:lnTo>
                    <a:pt x="23278" y="34240"/>
                  </a:lnTo>
                  <a:lnTo>
                    <a:pt x="24535" y="34045"/>
                  </a:lnTo>
                  <a:lnTo>
                    <a:pt x="25797" y="33871"/>
                  </a:lnTo>
                  <a:lnTo>
                    <a:pt x="27062" y="33715"/>
                  </a:lnTo>
                  <a:lnTo>
                    <a:pt x="28333" y="33579"/>
                  </a:lnTo>
                  <a:lnTo>
                    <a:pt x="29607" y="33462"/>
                  </a:lnTo>
                  <a:lnTo>
                    <a:pt x="30887" y="33365"/>
                  </a:lnTo>
                  <a:lnTo>
                    <a:pt x="32170" y="33286"/>
                  </a:lnTo>
                  <a:lnTo>
                    <a:pt x="33458" y="33228"/>
                  </a:lnTo>
                  <a:lnTo>
                    <a:pt x="34751" y="33188"/>
                  </a:lnTo>
                  <a:lnTo>
                    <a:pt x="52833" y="32891"/>
                  </a:lnTo>
                  <a:lnTo>
                    <a:pt x="52833" y="28500"/>
                  </a:lnTo>
                  <a:lnTo>
                    <a:pt x="52823" y="27518"/>
                  </a:lnTo>
                  <a:lnTo>
                    <a:pt x="52792" y="26565"/>
                  </a:lnTo>
                  <a:lnTo>
                    <a:pt x="52740" y="25643"/>
                  </a:lnTo>
                  <a:lnTo>
                    <a:pt x="52667" y="24750"/>
                  </a:lnTo>
                  <a:lnTo>
                    <a:pt x="52573" y="23886"/>
                  </a:lnTo>
                  <a:lnTo>
                    <a:pt x="52458" y="23053"/>
                  </a:lnTo>
                  <a:lnTo>
                    <a:pt x="52323" y="22249"/>
                  </a:lnTo>
                  <a:lnTo>
                    <a:pt x="52167" y="21475"/>
                  </a:lnTo>
                  <a:lnTo>
                    <a:pt x="51990" y="20731"/>
                  </a:lnTo>
                  <a:lnTo>
                    <a:pt x="51792" y="20017"/>
                  </a:lnTo>
                  <a:lnTo>
                    <a:pt x="51572" y="19331"/>
                  </a:lnTo>
                  <a:lnTo>
                    <a:pt x="51330" y="18671"/>
                  </a:lnTo>
                  <a:lnTo>
                    <a:pt x="51066" y="18039"/>
                  </a:lnTo>
                  <a:lnTo>
                    <a:pt x="50780" y="17433"/>
                  </a:lnTo>
                  <a:lnTo>
                    <a:pt x="50471" y="16854"/>
                  </a:lnTo>
                  <a:lnTo>
                    <a:pt x="50140" y="16302"/>
                  </a:lnTo>
                  <a:lnTo>
                    <a:pt x="49786" y="15777"/>
                  </a:lnTo>
                  <a:lnTo>
                    <a:pt x="49410" y="15278"/>
                  </a:lnTo>
                  <a:lnTo>
                    <a:pt x="49012" y="14806"/>
                  </a:lnTo>
                  <a:lnTo>
                    <a:pt x="48592" y="14361"/>
                  </a:lnTo>
                  <a:lnTo>
                    <a:pt x="48149" y="13942"/>
                  </a:lnTo>
                  <a:lnTo>
                    <a:pt x="47684" y="13546"/>
                  </a:lnTo>
                  <a:lnTo>
                    <a:pt x="47197" y="13174"/>
                  </a:lnTo>
                  <a:lnTo>
                    <a:pt x="46687" y="12826"/>
                  </a:lnTo>
                  <a:lnTo>
                    <a:pt x="46155" y="12501"/>
                  </a:lnTo>
                  <a:lnTo>
                    <a:pt x="45600" y="12200"/>
                  </a:lnTo>
                  <a:lnTo>
                    <a:pt x="45024" y="11924"/>
                  </a:lnTo>
                  <a:lnTo>
                    <a:pt x="44425" y="11671"/>
                  </a:lnTo>
                  <a:lnTo>
                    <a:pt x="43803" y="11441"/>
                  </a:lnTo>
                  <a:lnTo>
                    <a:pt x="43160" y="11236"/>
                  </a:lnTo>
                  <a:lnTo>
                    <a:pt x="42508" y="11038"/>
                  </a:lnTo>
                  <a:lnTo>
                    <a:pt x="41832" y="10861"/>
                  </a:lnTo>
                  <a:lnTo>
                    <a:pt x="41133" y="10705"/>
                  </a:lnTo>
                  <a:lnTo>
                    <a:pt x="40409" y="10569"/>
                  </a:lnTo>
                  <a:lnTo>
                    <a:pt x="39662" y="10455"/>
                  </a:lnTo>
                  <a:lnTo>
                    <a:pt x="38891" y="10361"/>
                  </a:lnTo>
                  <a:lnTo>
                    <a:pt x="38097" y="10288"/>
                  </a:lnTo>
                  <a:lnTo>
                    <a:pt x="37278" y="10236"/>
                  </a:lnTo>
                  <a:lnTo>
                    <a:pt x="36436" y="10205"/>
                  </a:lnTo>
                  <a:lnTo>
                    <a:pt x="35569" y="10194"/>
                  </a:lnTo>
                  <a:lnTo>
                    <a:pt x="34803" y="10200"/>
                  </a:lnTo>
                  <a:lnTo>
                    <a:pt x="34051" y="10218"/>
                  </a:lnTo>
                  <a:lnTo>
                    <a:pt x="33315" y="10248"/>
                  </a:lnTo>
                  <a:lnTo>
                    <a:pt x="32593" y="10289"/>
                  </a:lnTo>
                  <a:lnTo>
                    <a:pt x="31886" y="10343"/>
                  </a:lnTo>
                  <a:lnTo>
                    <a:pt x="31194" y="10409"/>
                  </a:lnTo>
                  <a:lnTo>
                    <a:pt x="30517" y="10486"/>
                  </a:lnTo>
                  <a:lnTo>
                    <a:pt x="29854" y="10575"/>
                  </a:lnTo>
                  <a:lnTo>
                    <a:pt x="29207" y="10676"/>
                  </a:lnTo>
                  <a:lnTo>
                    <a:pt x="28575" y="10790"/>
                  </a:lnTo>
                  <a:lnTo>
                    <a:pt x="27958" y="10903"/>
                  </a:lnTo>
                  <a:lnTo>
                    <a:pt x="27357" y="11037"/>
                  </a:lnTo>
                  <a:lnTo>
                    <a:pt x="26773" y="11189"/>
                  </a:lnTo>
                  <a:lnTo>
                    <a:pt x="26205" y="11361"/>
                  </a:lnTo>
                  <a:lnTo>
                    <a:pt x="25654" y="11552"/>
                  </a:lnTo>
                  <a:lnTo>
                    <a:pt x="25119" y="11763"/>
                  </a:lnTo>
                  <a:lnTo>
                    <a:pt x="24600" y="11993"/>
                  </a:lnTo>
                  <a:lnTo>
                    <a:pt x="24098" y="12242"/>
                  </a:lnTo>
                  <a:lnTo>
                    <a:pt x="23612" y="12511"/>
                  </a:lnTo>
                  <a:lnTo>
                    <a:pt x="23142" y="12799"/>
                  </a:lnTo>
                  <a:lnTo>
                    <a:pt x="22690" y="13093"/>
                  </a:lnTo>
                  <a:lnTo>
                    <a:pt x="22255" y="13409"/>
                  </a:lnTo>
                  <a:lnTo>
                    <a:pt x="21839" y="13747"/>
                  </a:lnTo>
                  <a:lnTo>
                    <a:pt x="21440" y="14108"/>
                  </a:lnTo>
                  <a:lnTo>
                    <a:pt x="21059" y="14492"/>
                  </a:lnTo>
                  <a:lnTo>
                    <a:pt x="20696" y="14897"/>
                  </a:lnTo>
                  <a:lnTo>
                    <a:pt x="20350" y="15325"/>
                  </a:lnTo>
                  <a:lnTo>
                    <a:pt x="20023" y="15775"/>
                  </a:lnTo>
                  <a:lnTo>
                    <a:pt x="19713" y="16248"/>
                  </a:lnTo>
                  <a:lnTo>
                    <a:pt x="19422" y="16743"/>
                  </a:lnTo>
                  <a:lnTo>
                    <a:pt x="19148" y="17247"/>
                  </a:lnTo>
                  <a:lnTo>
                    <a:pt x="18895" y="17779"/>
                  </a:lnTo>
                  <a:lnTo>
                    <a:pt x="18660" y="18337"/>
                  </a:lnTo>
                  <a:lnTo>
                    <a:pt x="18445" y="18922"/>
                  </a:lnTo>
                  <a:lnTo>
                    <a:pt x="18250" y="19533"/>
                  </a:lnTo>
                  <a:lnTo>
                    <a:pt x="18073" y="20172"/>
                  </a:lnTo>
                  <a:lnTo>
                    <a:pt x="17916" y="20837"/>
                  </a:lnTo>
                  <a:lnTo>
                    <a:pt x="17779" y="21529"/>
                  </a:lnTo>
                  <a:lnTo>
                    <a:pt x="17660" y="22248"/>
                  </a:lnTo>
                  <a:lnTo>
                    <a:pt x="17561" y="22993"/>
                  </a:lnTo>
                  <a:lnTo>
                    <a:pt x="3571" y="21728"/>
                  </a:lnTo>
                  <a:lnTo>
                    <a:pt x="3734" y="20784"/>
                  </a:lnTo>
                  <a:lnTo>
                    <a:pt x="3923" y="19856"/>
                  </a:lnTo>
                  <a:lnTo>
                    <a:pt x="4138" y="18945"/>
                  </a:lnTo>
                  <a:lnTo>
                    <a:pt x="4381" y="18049"/>
                  </a:lnTo>
                  <a:lnTo>
                    <a:pt x="4650" y="17171"/>
                  </a:lnTo>
                  <a:lnTo>
                    <a:pt x="4947" y="16308"/>
                  </a:lnTo>
                  <a:lnTo>
                    <a:pt x="5270" y="15462"/>
                  </a:lnTo>
                  <a:lnTo>
                    <a:pt x="5619" y="14632"/>
                  </a:lnTo>
                  <a:lnTo>
                    <a:pt x="5996" y="13819"/>
                  </a:lnTo>
                  <a:lnTo>
                    <a:pt x="6399" y="13022"/>
                  </a:lnTo>
                  <a:lnTo>
                    <a:pt x="6833" y="12229"/>
                  </a:lnTo>
                  <a:lnTo>
                    <a:pt x="7301" y="11459"/>
                  </a:lnTo>
                  <a:lnTo>
                    <a:pt x="7803" y="10711"/>
                  </a:lnTo>
                  <a:lnTo>
                    <a:pt x="8340" y="9986"/>
                  </a:lnTo>
                  <a:lnTo>
                    <a:pt x="8911" y="9283"/>
                  </a:lnTo>
                  <a:lnTo>
                    <a:pt x="9516" y="8602"/>
                  </a:lnTo>
                  <a:lnTo>
                    <a:pt x="10155" y="7943"/>
                  </a:lnTo>
                  <a:lnTo>
                    <a:pt x="10828" y="7307"/>
                  </a:lnTo>
                  <a:lnTo>
                    <a:pt x="11536" y="6693"/>
                  </a:lnTo>
                  <a:lnTo>
                    <a:pt x="12278" y="6101"/>
                  </a:lnTo>
                  <a:lnTo>
                    <a:pt x="13070" y="5534"/>
                  </a:lnTo>
                  <a:lnTo>
                    <a:pt x="13900" y="4994"/>
                  </a:lnTo>
                  <a:lnTo>
                    <a:pt x="14767" y="4481"/>
                  </a:lnTo>
                  <a:lnTo>
                    <a:pt x="15671" y="3994"/>
                  </a:lnTo>
                  <a:lnTo>
                    <a:pt x="16612" y="3534"/>
                  </a:lnTo>
                  <a:lnTo>
                    <a:pt x="17591" y="3101"/>
                  </a:lnTo>
                  <a:lnTo>
                    <a:pt x="18607" y="2695"/>
                  </a:lnTo>
                  <a:lnTo>
                    <a:pt x="19660" y="2315"/>
                  </a:lnTo>
                  <a:lnTo>
                    <a:pt x="20750" y="1963"/>
                  </a:lnTo>
                  <a:lnTo>
                    <a:pt x="21877" y="1637"/>
                  </a:lnTo>
                  <a:lnTo>
                    <a:pt x="23062" y="1326"/>
                  </a:lnTo>
                  <a:lnTo>
                    <a:pt x="24294" y="1047"/>
                  </a:lnTo>
                  <a:lnTo>
                    <a:pt x="25574" y="802"/>
                  </a:lnTo>
                  <a:lnTo>
                    <a:pt x="26902" y="589"/>
                  </a:lnTo>
                  <a:lnTo>
                    <a:pt x="28277" y="409"/>
                  </a:lnTo>
                  <a:lnTo>
                    <a:pt x="29700" y="261"/>
                  </a:lnTo>
                  <a:lnTo>
                    <a:pt x="31170" y="147"/>
                  </a:lnTo>
                  <a:lnTo>
                    <a:pt x="32688" y="65"/>
                  </a:lnTo>
                  <a:lnTo>
                    <a:pt x="34254" y="16"/>
                  </a:lnTo>
                  <a:lnTo>
                    <a:pt x="35867" y="0"/>
                  </a:lnTo>
                  <a:lnTo>
                    <a:pt x="38828" y="69"/>
                  </a:lnTo>
                  <a:lnTo>
                    <a:pt x="41639" y="279"/>
                  </a:lnTo>
                  <a:lnTo>
                    <a:pt x="44299" y="629"/>
                  </a:lnTo>
                  <a:lnTo>
                    <a:pt x="46809" y="1119"/>
                  </a:lnTo>
                  <a:lnTo>
                    <a:pt x="49169" y="1748"/>
                  </a:lnTo>
                  <a:lnTo>
                    <a:pt x="51378" y="2518"/>
                  </a:lnTo>
                  <a:lnTo>
                    <a:pt x="53437" y="3427"/>
                  </a:lnTo>
                  <a:lnTo>
                    <a:pt x="55346" y="4476"/>
                  </a:lnTo>
                  <a:lnTo>
                    <a:pt x="57104" y="5665"/>
                  </a:lnTo>
                  <a:lnTo>
                    <a:pt x="58712" y="6994"/>
                  </a:lnTo>
                  <a:lnTo>
                    <a:pt x="60168" y="8441"/>
                  </a:lnTo>
                  <a:lnTo>
                    <a:pt x="61471" y="10013"/>
                  </a:lnTo>
                  <a:lnTo>
                    <a:pt x="62621" y="11709"/>
                  </a:lnTo>
                  <a:lnTo>
                    <a:pt x="63618" y="13531"/>
                  </a:lnTo>
                  <a:lnTo>
                    <a:pt x="64461" y="15478"/>
                  </a:lnTo>
                  <a:lnTo>
                    <a:pt x="65151" y="17549"/>
                  </a:lnTo>
                  <a:lnTo>
                    <a:pt x="65687" y="19746"/>
                  </a:lnTo>
                  <a:lnTo>
                    <a:pt x="66070" y="22068"/>
                  </a:lnTo>
                  <a:lnTo>
                    <a:pt x="66300" y="24514"/>
                  </a:lnTo>
                  <a:lnTo>
                    <a:pt x="66377" y="27086"/>
                  </a:lnTo>
                  <a:lnTo>
                    <a:pt x="66377" y="61763"/>
                  </a:lnTo>
                  <a:lnTo>
                    <a:pt x="66392" y="62925"/>
                  </a:lnTo>
                  <a:lnTo>
                    <a:pt x="66439" y="64028"/>
                  </a:lnTo>
                  <a:lnTo>
                    <a:pt x="66517" y="65074"/>
                  </a:lnTo>
                  <a:lnTo>
                    <a:pt x="66627" y="66061"/>
                  </a:lnTo>
                  <a:lnTo>
                    <a:pt x="66768" y="66991"/>
                  </a:lnTo>
                  <a:lnTo>
                    <a:pt x="66939" y="67862"/>
                  </a:lnTo>
                  <a:lnTo>
                    <a:pt x="67143" y="68675"/>
                  </a:lnTo>
                  <a:lnTo>
                    <a:pt x="67377" y="69431"/>
                  </a:lnTo>
                  <a:lnTo>
                    <a:pt x="67643" y="70128"/>
                  </a:lnTo>
                  <a:lnTo>
                    <a:pt x="67940" y="70767"/>
                  </a:lnTo>
                  <a:lnTo>
                    <a:pt x="68280" y="71333"/>
                  </a:lnTo>
                  <a:lnTo>
                    <a:pt x="68678" y="71839"/>
                  </a:lnTo>
                  <a:lnTo>
                    <a:pt x="69132" y="72285"/>
                  </a:lnTo>
                  <a:lnTo>
                    <a:pt x="69642" y="72672"/>
                  </a:lnTo>
                  <a:lnTo>
                    <a:pt x="70209" y="73000"/>
                  </a:lnTo>
                  <a:lnTo>
                    <a:pt x="70833" y="73268"/>
                  </a:lnTo>
                  <a:lnTo>
                    <a:pt x="71513" y="73476"/>
                  </a:lnTo>
                  <a:lnTo>
                    <a:pt x="72250" y="73625"/>
                  </a:lnTo>
                  <a:lnTo>
                    <a:pt x="73043" y="73714"/>
                  </a:lnTo>
                  <a:lnTo>
                    <a:pt x="73893" y="73744"/>
                  </a:lnTo>
                  <a:lnTo>
                    <a:pt x="74116" y="73742"/>
                  </a:lnTo>
                  <a:lnTo>
                    <a:pt x="74339" y="73738"/>
                  </a:lnTo>
                  <a:lnTo>
                    <a:pt x="74562" y="73730"/>
                  </a:lnTo>
                  <a:lnTo>
                    <a:pt x="74786" y="73720"/>
                  </a:lnTo>
                  <a:lnTo>
                    <a:pt x="75009" y="73707"/>
                  </a:lnTo>
                  <a:lnTo>
                    <a:pt x="75232" y="73690"/>
                  </a:lnTo>
                  <a:lnTo>
                    <a:pt x="75455" y="73671"/>
                  </a:lnTo>
                  <a:lnTo>
                    <a:pt x="75679" y="73649"/>
                  </a:lnTo>
                  <a:lnTo>
                    <a:pt x="75902" y="73623"/>
                  </a:lnTo>
                  <a:lnTo>
                    <a:pt x="76125" y="73595"/>
                  </a:lnTo>
                  <a:lnTo>
                    <a:pt x="76348" y="73564"/>
                  </a:lnTo>
                  <a:lnTo>
                    <a:pt x="76569" y="73533"/>
                  </a:lnTo>
                  <a:lnTo>
                    <a:pt x="76788" y="73499"/>
                  </a:lnTo>
                  <a:lnTo>
                    <a:pt x="77006" y="73464"/>
                  </a:lnTo>
                  <a:lnTo>
                    <a:pt x="77223" y="73428"/>
                  </a:lnTo>
                  <a:lnTo>
                    <a:pt x="77438" y="73390"/>
                  </a:lnTo>
                  <a:lnTo>
                    <a:pt x="77651" y="73350"/>
                  </a:lnTo>
                  <a:lnTo>
                    <a:pt x="77863" y="73309"/>
                  </a:lnTo>
                  <a:lnTo>
                    <a:pt x="78074" y="73267"/>
                  </a:lnTo>
                  <a:lnTo>
                    <a:pt x="78283" y="73223"/>
                  </a:lnTo>
                  <a:lnTo>
                    <a:pt x="78283" y="81557"/>
                  </a:lnTo>
                  <a:lnTo>
                    <a:pt x="77777" y="81673"/>
                  </a:lnTo>
                  <a:lnTo>
                    <a:pt x="77271" y="81784"/>
                  </a:lnTo>
                  <a:lnTo>
                    <a:pt x="76765" y="81888"/>
                  </a:lnTo>
                  <a:lnTo>
                    <a:pt x="76259" y="81986"/>
                  </a:lnTo>
                  <a:lnTo>
                    <a:pt x="75753" y="82078"/>
                  </a:lnTo>
                  <a:lnTo>
                    <a:pt x="75247" y="82165"/>
                  </a:lnTo>
                  <a:lnTo>
                    <a:pt x="74741" y="82245"/>
                  </a:lnTo>
                  <a:lnTo>
                    <a:pt x="74235" y="82319"/>
                  </a:lnTo>
                  <a:lnTo>
                    <a:pt x="73729" y="82388"/>
                  </a:lnTo>
                  <a:lnTo>
                    <a:pt x="73223" y="82450"/>
                  </a:lnTo>
                  <a:lnTo>
                    <a:pt x="72728" y="82507"/>
                  </a:lnTo>
                  <a:lnTo>
                    <a:pt x="72226" y="82557"/>
                  </a:lnTo>
                  <a:lnTo>
                    <a:pt x="71716" y="82602"/>
                  </a:lnTo>
                  <a:lnTo>
                    <a:pt x="71199" y="82641"/>
                  </a:lnTo>
                  <a:lnTo>
                    <a:pt x="70674" y="82674"/>
                  </a:lnTo>
                  <a:lnTo>
                    <a:pt x="70142" y="82700"/>
                  </a:lnTo>
                  <a:lnTo>
                    <a:pt x="69603" y="82721"/>
                  </a:lnTo>
                  <a:lnTo>
                    <a:pt x="69056" y="82736"/>
                  </a:lnTo>
                  <a:lnTo>
                    <a:pt x="68501" y="82745"/>
                  </a:lnTo>
                  <a:lnTo>
                    <a:pt x="67940" y="82748"/>
                  </a:lnTo>
                  <a:lnTo>
                    <a:pt x="67191" y="82738"/>
                  </a:lnTo>
                  <a:lnTo>
                    <a:pt x="66463" y="82709"/>
                  </a:lnTo>
                  <a:lnTo>
                    <a:pt x="65756" y="82661"/>
                  </a:lnTo>
                  <a:lnTo>
                    <a:pt x="65070" y="82593"/>
                  </a:lnTo>
                  <a:lnTo>
                    <a:pt x="64405" y="82506"/>
                  </a:lnTo>
                  <a:lnTo>
                    <a:pt x="63760" y="82400"/>
                  </a:lnTo>
                  <a:lnTo>
                    <a:pt x="63137" y="82274"/>
                  </a:lnTo>
                  <a:lnTo>
                    <a:pt x="62534" y="82129"/>
                  </a:lnTo>
                  <a:lnTo>
                    <a:pt x="61952" y="81964"/>
                  </a:lnTo>
                  <a:lnTo>
                    <a:pt x="61391" y="81781"/>
                  </a:lnTo>
                  <a:lnTo>
                    <a:pt x="60865" y="81563"/>
                  </a:lnTo>
                  <a:lnTo>
                    <a:pt x="60358" y="81325"/>
                  </a:lnTo>
                  <a:lnTo>
                    <a:pt x="59871" y="81068"/>
                  </a:lnTo>
                  <a:lnTo>
                    <a:pt x="59403" y="80792"/>
                  </a:lnTo>
                  <a:lnTo>
                    <a:pt x="58954" y="80497"/>
                  </a:lnTo>
                  <a:lnTo>
                    <a:pt x="58525" y="80182"/>
                  </a:lnTo>
                  <a:lnTo>
                    <a:pt x="58115" y="79848"/>
                  </a:lnTo>
                  <a:lnTo>
                    <a:pt x="57724" y="79495"/>
                  </a:lnTo>
                  <a:lnTo>
                    <a:pt x="57353" y="79122"/>
                  </a:lnTo>
                  <a:lnTo>
                    <a:pt x="57001" y="78730"/>
                  </a:lnTo>
                  <a:lnTo>
                    <a:pt x="56667" y="78304"/>
                  </a:lnTo>
                  <a:lnTo>
                    <a:pt x="56349" y="77860"/>
                  </a:lnTo>
                  <a:lnTo>
                    <a:pt x="56047" y="77399"/>
                  </a:lnTo>
                  <a:lnTo>
                    <a:pt x="55762" y="76920"/>
                  </a:lnTo>
                  <a:lnTo>
                    <a:pt x="55494" y="76423"/>
                  </a:lnTo>
                  <a:lnTo>
                    <a:pt x="55242" y="75908"/>
                  </a:lnTo>
                  <a:lnTo>
                    <a:pt x="55006" y="75375"/>
                  </a:lnTo>
                  <a:lnTo>
                    <a:pt x="54786" y="74824"/>
                  </a:lnTo>
                  <a:lnTo>
                    <a:pt x="54583" y="74256"/>
                  </a:lnTo>
                  <a:lnTo>
                    <a:pt x="54396" y="73669"/>
                  </a:lnTo>
                  <a:lnTo>
                    <a:pt x="54224" y="73050"/>
                  </a:lnTo>
                  <a:lnTo>
                    <a:pt x="54066" y="72410"/>
                  </a:lnTo>
                  <a:lnTo>
                    <a:pt x="53921" y="71752"/>
                  </a:lnTo>
                  <a:lnTo>
                    <a:pt x="53789" y="71074"/>
                  </a:lnTo>
                  <a:lnTo>
                    <a:pt x="53671" y="70377"/>
                  </a:lnTo>
                  <a:lnTo>
                    <a:pt x="53566" y="69660"/>
                  </a:lnTo>
                  <a:lnTo>
                    <a:pt x="53474" y="68924"/>
                  </a:lnTo>
                  <a:lnTo>
                    <a:pt x="53396" y="68169"/>
                  </a:lnTo>
                  <a:lnTo>
                    <a:pt x="53331" y="67394"/>
                  </a:lnTo>
                  <a:lnTo>
                    <a:pt x="53280" y="66600"/>
                  </a:lnTo>
                  <a:lnTo>
                    <a:pt x="52833" y="66600"/>
                  </a:lnTo>
                  <a:lnTo>
                    <a:pt x="52397" y="67367"/>
                  </a:lnTo>
                  <a:lnTo>
                    <a:pt x="51952" y="68118"/>
                  </a:lnTo>
                  <a:lnTo>
                    <a:pt x="51498" y="68855"/>
                  </a:lnTo>
                  <a:lnTo>
                    <a:pt x="51036" y="69577"/>
                  </a:lnTo>
                  <a:lnTo>
                    <a:pt x="50564" y="70284"/>
                  </a:lnTo>
                  <a:lnTo>
                    <a:pt x="50083" y="70976"/>
                  </a:lnTo>
                  <a:lnTo>
                    <a:pt x="49593" y="71653"/>
                  </a:lnTo>
                  <a:lnTo>
                    <a:pt x="49095" y="72315"/>
                  </a:lnTo>
                  <a:lnTo>
                    <a:pt x="48587" y="72962"/>
                  </a:lnTo>
                  <a:lnTo>
                    <a:pt x="48071" y="73595"/>
                  </a:lnTo>
                  <a:lnTo>
                    <a:pt x="47556" y="74211"/>
                  </a:lnTo>
                  <a:lnTo>
                    <a:pt x="47023" y="74809"/>
                  </a:lnTo>
                  <a:lnTo>
                    <a:pt x="46473" y="75390"/>
                  </a:lnTo>
                  <a:lnTo>
                    <a:pt x="45904" y="75952"/>
                  </a:lnTo>
                  <a:lnTo>
                    <a:pt x="45318" y="76497"/>
                  </a:lnTo>
                  <a:lnTo>
                    <a:pt x="44713" y="77024"/>
                  </a:lnTo>
                  <a:lnTo>
                    <a:pt x="44091" y="77533"/>
                  </a:lnTo>
                  <a:lnTo>
                    <a:pt x="43451" y="78024"/>
                  </a:lnTo>
                  <a:lnTo>
                    <a:pt x="42794" y="78497"/>
                  </a:lnTo>
                  <a:lnTo>
                    <a:pt x="42118" y="78953"/>
                  </a:lnTo>
                  <a:lnTo>
                    <a:pt x="41424" y="79375"/>
                  </a:lnTo>
                  <a:lnTo>
                    <a:pt x="40710" y="79777"/>
                  </a:lnTo>
                  <a:lnTo>
                    <a:pt x="39977" y="80161"/>
                  </a:lnTo>
                  <a:lnTo>
                    <a:pt x="39225" y="80524"/>
                  </a:lnTo>
                  <a:lnTo>
                    <a:pt x="38453" y="80869"/>
                  </a:lnTo>
                  <a:lnTo>
                    <a:pt x="37662" y="81194"/>
                  </a:lnTo>
                  <a:lnTo>
                    <a:pt x="36852" y="81500"/>
                  </a:lnTo>
                  <a:lnTo>
                    <a:pt x="36022" y="81787"/>
                  </a:lnTo>
                  <a:lnTo>
                    <a:pt x="35173" y="82054"/>
                  </a:lnTo>
                  <a:lnTo>
                    <a:pt x="34304" y="82301"/>
                  </a:lnTo>
                  <a:lnTo>
                    <a:pt x="33428" y="82528"/>
                  </a:lnTo>
                  <a:lnTo>
                    <a:pt x="32524" y="82730"/>
                  </a:lnTo>
                  <a:lnTo>
                    <a:pt x="31594" y="82909"/>
                  </a:lnTo>
                  <a:lnTo>
                    <a:pt x="30637" y="83063"/>
                  </a:lnTo>
                  <a:lnTo>
                    <a:pt x="29654" y="83194"/>
                  </a:lnTo>
                  <a:lnTo>
                    <a:pt x="28643" y="83302"/>
                  </a:lnTo>
                  <a:lnTo>
                    <a:pt x="27606" y="83385"/>
                  </a:lnTo>
                  <a:lnTo>
                    <a:pt x="26542" y="83444"/>
                  </a:lnTo>
                  <a:lnTo>
                    <a:pt x="25451" y="834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2923522" y="5849018"/>
              <a:ext cx="39067" cy="31179"/>
            </a:xfrm>
            <a:custGeom>
              <a:avLst/>
              <a:pathLst>
                <a:path w="39067" h="31179">
                  <a:moveTo>
                    <a:pt x="13617" y="31179"/>
                  </a:moveTo>
                  <a:lnTo>
                    <a:pt x="14881" y="31156"/>
                  </a:lnTo>
                  <a:lnTo>
                    <a:pt x="16112" y="31087"/>
                  </a:lnTo>
                  <a:lnTo>
                    <a:pt x="17310" y="30971"/>
                  </a:lnTo>
                  <a:lnTo>
                    <a:pt x="18475" y="30810"/>
                  </a:lnTo>
                  <a:lnTo>
                    <a:pt x="19608" y="30602"/>
                  </a:lnTo>
                  <a:lnTo>
                    <a:pt x="20707" y="30349"/>
                  </a:lnTo>
                  <a:lnTo>
                    <a:pt x="21775" y="30049"/>
                  </a:lnTo>
                  <a:lnTo>
                    <a:pt x="22809" y="29703"/>
                  </a:lnTo>
                  <a:lnTo>
                    <a:pt x="23811" y="29310"/>
                  </a:lnTo>
                  <a:lnTo>
                    <a:pt x="24779" y="28872"/>
                  </a:lnTo>
                  <a:lnTo>
                    <a:pt x="25730" y="28383"/>
                  </a:lnTo>
                  <a:lnTo>
                    <a:pt x="26646" y="27869"/>
                  </a:lnTo>
                  <a:lnTo>
                    <a:pt x="27527" y="27330"/>
                  </a:lnTo>
                  <a:lnTo>
                    <a:pt x="28375" y="26765"/>
                  </a:lnTo>
                  <a:lnTo>
                    <a:pt x="29188" y="26175"/>
                  </a:lnTo>
                  <a:lnTo>
                    <a:pt x="29968" y="25559"/>
                  </a:lnTo>
                  <a:lnTo>
                    <a:pt x="30712" y="24919"/>
                  </a:lnTo>
                  <a:lnTo>
                    <a:pt x="31423" y="24253"/>
                  </a:lnTo>
                  <a:lnTo>
                    <a:pt x="32099" y="23561"/>
                  </a:lnTo>
                  <a:lnTo>
                    <a:pt x="32742" y="22845"/>
                  </a:lnTo>
                  <a:lnTo>
                    <a:pt x="33365" y="22109"/>
                  </a:lnTo>
                  <a:lnTo>
                    <a:pt x="33956" y="21359"/>
                  </a:lnTo>
                  <a:lnTo>
                    <a:pt x="34514" y="20597"/>
                  </a:lnTo>
                  <a:lnTo>
                    <a:pt x="35040" y="19820"/>
                  </a:lnTo>
                  <a:lnTo>
                    <a:pt x="35532" y="19031"/>
                  </a:lnTo>
                  <a:lnTo>
                    <a:pt x="35992" y="18228"/>
                  </a:lnTo>
                  <a:lnTo>
                    <a:pt x="36419" y="17412"/>
                  </a:lnTo>
                  <a:lnTo>
                    <a:pt x="36814" y="16582"/>
                  </a:lnTo>
                  <a:lnTo>
                    <a:pt x="37175" y="15739"/>
                  </a:lnTo>
                  <a:lnTo>
                    <a:pt x="37504" y="14882"/>
                  </a:lnTo>
                  <a:lnTo>
                    <a:pt x="37801" y="14023"/>
                  </a:lnTo>
                  <a:lnTo>
                    <a:pt x="38067" y="13171"/>
                  </a:lnTo>
                  <a:lnTo>
                    <a:pt x="38301" y="12326"/>
                  </a:lnTo>
                  <a:lnTo>
                    <a:pt x="38504" y="11489"/>
                  </a:lnTo>
                  <a:lnTo>
                    <a:pt x="38676" y="10659"/>
                  </a:lnTo>
                  <a:lnTo>
                    <a:pt x="38817" y="9837"/>
                  </a:lnTo>
                  <a:lnTo>
                    <a:pt x="38926" y="9022"/>
                  </a:lnTo>
                  <a:lnTo>
                    <a:pt x="39004" y="8215"/>
                  </a:lnTo>
                  <a:lnTo>
                    <a:pt x="39051" y="7415"/>
                  </a:lnTo>
                  <a:lnTo>
                    <a:pt x="39067" y="6622"/>
                  </a:lnTo>
                  <a:lnTo>
                    <a:pt x="39067" y="0"/>
                  </a:lnTo>
                  <a:lnTo>
                    <a:pt x="24407" y="297"/>
                  </a:lnTo>
                  <a:lnTo>
                    <a:pt x="23430" y="318"/>
                  </a:lnTo>
                  <a:lnTo>
                    <a:pt x="22461" y="351"/>
                  </a:lnTo>
                  <a:lnTo>
                    <a:pt x="21501" y="395"/>
                  </a:lnTo>
                  <a:lnTo>
                    <a:pt x="20550" y="452"/>
                  </a:lnTo>
                  <a:lnTo>
                    <a:pt x="19608" y="520"/>
                  </a:lnTo>
                  <a:lnTo>
                    <a:pt x="18674" y="601"/>
                  </a:lnTo>
                  <a:lnTo>
                    <a:pt x="17750" y="693"/>
                  </a:lnTo>
                  <a:lnTo>
                    <a:pt x="16835" y="797"/>
                  </a:lnTo>
                  <a:lnTo>
                    <a:pt x="15929" y="913"/>
                  </a:lnTo>
                  <a:lnTo>
                    <a:pt x="15031" y="1041"/>
                  </a:lnTo>
                  <a:lnTo>
                    <a:pt x="14163" y="1173"/>
                  </a:lnTo>
                  <a:lnTo>
                    <a:pt x="13317" y="1330"/>
                  </a:lnTo>
                  <a:lnTo>
                    <a:pt x="12491" y="1512"/>
                  </a:lnTo>
                  <a:lnTo>
                    <a:pt x="11685" y="1720"/>
                  </a:lnTo>
                  <a:lnTo>
                    <a:pt x="10901" y="1953"/>
                  </a:lnTo>
                  <a:lnTo>
                    <a:pt x="10138" y="2211"/>
                  </a:lnTo>
                  <a:lnTo>
                    <a:pt x="9395" y="2495"/>
                  </a:lnTo>
                  <a:lnTo>
                    <a:pt x="8673" y="2803"/>
                  </a:lnTo>
                  <a:lnTo>
                    <a:pt x="7972" y="3138"/>
                  </a:lnTo>
                  <a:lnTo>
                    <a:pt x="7292" y="3497"/>
                  </a:lnTo>
                  <a:lnTo>
                    <a:pt x="6636" y="3884"/>
                  </a:lnTo>
                  <a:lnTo>
                    <a:pt x="6006" y="4301"/>
                  </a:lnTo>
                  <a:lnTo>
                    <a:pt x="5403" y="4747"/>
                  </a:lnTo>
                  <a:lnTo>
                    <a:pt x="4827" y="5223"/>
                  </a:lnTo>
                  <a:lnTo>
                    <a:pt x="4278" y="5729"/>
                  </a:lnTo>
                  <a:lnTo>
                    <a:pt x="3756" y="6265"/>
                  </a:lnTo>
                  <a:lnTo>
                    <a:pt x="3260" y="6831"/>
                  </a:lnTo>
                  <a:lnTo>
                    <a:pt x="2792" y="7426"/>
                  </a:lnTo>
                  <a:lnTo>
                    <a:pt x="2349" y="8051"/>
                  </a:lnTo>
                  <a:lnTo>
                    <a:pt x="1934" y="8706"/>
                  </a:lnTo>
                  <a:lnTo>
                    <a:pt x="1567" y="9397"/>
                  </a:lnTo>
                  <a:lnTo>
                    <a:pt x="1238" y="10129"/>
                  </a:lnTo>
                  <a:lnTo>
                    <a:pt x="948" y="10903"/>
                  </a:lnTo>
                  <a:lnTo>
                    <a:pt x="696" y="11718"/>
                  </a:lnTo>
                  <a:lnTo>
                    <a:pt x="483" y="12575"/>
                  </a:lnTo>
                  <a:lnTo>
                    <a:pt x="309" y="13474"/>
                  </a:lnTo>
                  <a:lnTo>
                    <a:pt x="174" y="14415"/>
                  </a:lnTo>
                  <a:lnTo>
                    <a:pt x="77" y="15397"/>
                  </a:lnTo>
                  <a:lnTo>
                    <a:pt x="19" y="16421"/>
                  </a:lnTo>
                  <a:lnTo>
                    <a:pt x="0" y="17487"/>
                  </a:lnTo>
                  <a:lnTo>
                    <a:pt x="34" y="18767"/>
                  </a:lnTo>
                  <a:lnTo>
                    <a:pt x="139" y="19987"/>
                  </a:lnTo>
                  <a:lnTo>
                    <a:pt x="314" y="21148"/>
                  </a:lnTo>
                  <a:lnTo>
                    <a:pt x="559" y="22249"/>
                  </a:lnTo>
                  <a:lnTo>
                    <a:pt x="874" y="23291"/>
                  </a:lnTo>
                  <a:lnTo>
                    <a:pt x="1259" y="24273"/>
                  </a:lnTo>
                  <a:lnTo>
                    <a:pt x="1713" y="25196"/>
                  </a:lnTo>
                  <a:lnTo>
                    <a:pt x="2238" y="26059"/>
                  </a:lnTo>
                  <a:lnTo>
                    <a:pt x="2832" y="26863"/>
                  </a:lnTo>
                  <a:lnTo>
                    <a:pt x="3497" y="27607"/>
                  </a:lnTo>
                  <a:lnTo>
                    <a:pt x="4241" y="28286"/>
                  </a:lnTo>
                  <a:lnTo>
                    <a:pt x="5045" y="28893"/>
                  </a:lnTo>
                  <a:lnTo>
                    <a:pt x="5908" y="29429"/>
                  </a:lnTo>
                  <a:lnTo>
                    <a:pt x="6831" y="29893"/>
                  </a:lnTo>
                  <a:lnTo>
                    <a:pt x="7813" y="30286"/>
                  </a:lnTo>
                  <a:lnTo>
                    <a:pt x="8855" y="30607"/>
                  </a:lnTo>
                  <a:lnTo>
                    <a:pt x="9956" y="30858"/>
                  </a:lnTo>
                  <a:lnTo>
                    <a:pt x="11117" y="31036"/>
                  </a:lnTo>
                  <a:lnTo>
                    <a:pt x="12337" y="311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2997862" y="5778325"/>
              <a:ext cx="68535" cy="111918"/>
            </a:xfrm>
            <a:custGeom>
              <a:avLst/>
              <a:pathLst>
                <a:path w="68535" h="111918">
                  <a:moveTo>
                    <a:pt x="68535" y="69800"/>
                  </a:moveTo>
                  <a:lnTo>
                    <a:pt x="68239" y="77802"/>
                  </a:lnTo>
                  <a:lnTo>
                    <a:pt x="67350" y="84963"/>
                  </a:lnTo>
                  <a:lnTo>
                    <a:pt x="65869" y="91280"/>
                  </a:lnTo>
                  <a:lnTo>
                    <a:pt x="63796" y="96756"/>
                  </a:lnTo>
                  <a:lnTo>
                    <a:pt x="61131" y="101389"/>
                  </a:lnTo>
                  <a:lnTo>
                    <a:pt x="57873" y="105179"/>
                  </a:lnTo>
                  <a:lnTo>
                    <a:pt x="54023" y="108128"/>
                  </a:lnTo>
                  <a:lnTo>
                    <a:pt x="49580" y="110234"/>
                  </a:lnTo>
                  <a:lnTo>
                    <a:pt x="44545" y="111497"/>
                  </a:lnTo>
                  <a:lnTo>
                    <a:pt x="38918" y="111918"/>
                  </a:lnTo>
                  <a:lnTo>
                    <a:pt x="37118" y="111886"/>
                  </a:lnTo>
                  <a:lnTo>
                    <a:pt x="35379" y="111787"/>
                  </a:lnTo>
                  <a:lnTo>
                    <a:pt x="33701" y="111624"/>
                  </a:lnTo>
                  <a:lnTo>
                    <a:pt x="32084" y="111394"/>
                  </a:lnTo>
                  <a:lnTo>
                    <a:pt x="30528" y="111100"/>
                  </a:lnTo>
                  <a:lnTo>
                    <a:pt x="29033" y="110740"/>
                  </a:lnTo>
                  <a:lnTo>
                    <a:pt x="27599" y="110314"/>
                  </a:lnTo>
                  <a:lnTo>
                    <a:pt x="26226" y="109823"/>
                  </a:lnTo>
                  <a:lnTo>
                    <a:pt x="24914" y="109266"/>
                  </a:lnTo>
                  <a:lnTo>
                    <a:pt x="23663" y="108644"/>
                  </a:lnTo>
                  <a:lnTo>
                    <a:pt x="22480" y="107934"/>
                  </a:lnTo>
                  <a:lnTo>
                    <a:pt x="21341" y="107144"/>
                  </a:lnTo>
                  <a:lnTo>
                    <a:pt x="20248" y="106273"/>
                  </a:lnTo>
                  <a:lnTo>
                    <a:pt x="19198" y="105322"/>
                  </a:lnTo>
                  <a:lnTo>
                    <a:pt x="18194" y="104291"/>
                  </a:lnTo>
                  <a:lnTo>
                    <a:pt x="17234" y="103179"/>
                  </a:lnTo>
                  <a:lnTo>
                    <a:pt x="16319" y="101987"/>
                  </a:lnTo>
                  <a:lnTo>
                    <a:pt x="15448" y="100714"/>
                  </a:lnTo>
                  <a:lnTo>
                    <a:pt x="14622" y="99362"/>
                  </a:lnTo>
                  <a:lnTo>
                    <a:pt x="13841" y="97928"/>
                  </a:lnTo>
                  <a:lnTo>
                    <a:pt x="13692" y="97928"/>
                  </a:lnTo>
                  <a:lnTo>
                    <a:pt x="13690" y="98317"/>
                  </a:lnTo>
                  <a:lnTo>
                    <a:pt x="13686" y="98708"/>
                  </a:lnTo>
                  <a:lnTo>
                    <a:pt x="13678" y="99103"/>
                  </a:lnTo>
                  <a:lnTo>
                    <a:pt x="13668" y="99500"/>
                  </a:lnTo>
                  <a:lnTo>
                    <a:pt x="13654" y="99900"/>
                  </a:lnTo>
                  <a:lnTo>
                    <a:pt x="13638" y="100304"/>
                  </a:lnTo>
                  <a:lnTo>
                    <a:pt x="13619" y="100710"/>
                  </a:lnTo>
                  <a:lnTo>
                    <a:pt x="13596" y="101119"/>
                  </a:lnTo>
                  <a:lnTo>
                    <a:pt x="13571" y="101532"/>
                  </a:lnTo>
                  <a:lnTo>
                    <a:pt x="13543" y="101947"/>
                  </a:lnTo>
                  <a:lnTo>
                    <a:pt x="13527" y="102361"/>
                  </a:lnTo>
                  <a:lnTo>
                    <a:pt x="13510" y="102768"/>
                  </a:lnTo>
                  <a:lnTo>
                    <a:pt x="13492" y="103170"/>
                  </a:lnTo>
                  <a:lnTo>
                    <a:pt x="13471" y="103566"/>
                  </a:lnTo>
                  <a:lnTo>
                    <a:pt x="13450" y="103956"/>
                  </a:lnTo>
                  <a:lnTo>
                    <a:pt x="13427" y="104340"/>
                  </a:lnTo>
                  <a:lnTo>
                    <a:pt x="13402" y="104718"/>
                  </a:lnTo>
                  <a:lnTo>
                    <a:pt x="13376" y="105090"/>
                  </a:lnTo>
                  <a:lnTo>
                    <a:pt x="13349" y="105456"/>
                  </a:lnTo>
                  <a:lnTo>
                    <a:pt x="13320" y="105816"/>
                  </a:lnTo>
                  <a:lnTo>
                    <a:pt x="13304" y="106168"/>
                  </a:lnTo>
                  <a:lnTo>
                    <a:pt x="13287" y="106510"/>
                  </a:lnTo>
                  <a:lnTo>
                    <a:pt x="13268" y="106841"/>
                  </a:lnTo>
                  <a:lnTo>
                    <a:pt x="13248" y="107162"/>
                  </a:lnTo>
                  <a:lnTo>
                    <a:pt x="13227" y="107472"/>
                  </a:lnTo>
                  <a:lnTo>
                    <a:pt x="13204" y="107772"/>
                  </a:lnTo>
                  <a:lnTo>
                    <a:pt x="13179" y="108061"/>
                  </a:lnTo>
                  <a:lnTo>
                    <a:pt x="13153" y="108340"/>
                  </a:lnTo>
                  <a:lnTo>
                    <a:pt x="13125" y="108609"/>
                  </a:lnTo>
                  <a:lnTo>
                    <a:pt x="13096" y="108867"/>
                  </a:lnTo>
                  <a:lnTo>
                    <a:pt x="13081" y="109111"/>
                  </a:lnTo>
                  <a:lnTo>
                    <a:pt x="13067" y="109335"/>
                  </a:lnTo>
                  <a:lnTo>
                    <a:pt x="13052" y="109539"/>
                  </a:lnTo>
                  <a:lnTo>
                    <a:pt x="13037" y="109725"/>
                  </a:lnTo>
                  <a:lnTo>
                    <a:pt x="13022" y="109890"/>
                  </a:lnTo>
                  <a:lnTo>
                    <a:pt x="13007" y="110037"/>
                  </a:lnTo>
                  <a:lnTo>
                    <a:pt x="12948" y="110430"/>
                  </a:lnTo>
                  <a:lnTo>
                    <a:pt x="0" y="110430"/>
                  </a:lnTo>
                  <a:lnTo>
                    <a:pt x="14" y="110287"/>
                  </a:lnTo>
                  <a:lnTo>
                    <a:pt x="29" y="110126"/>
                  </a:lnTo>
                  <a:lnTo>
                    <a:pt x="44" y="109948"/>
                  </a:lnTo>
                  <a:lnTo>
                    <a:pt x="59" y="109751"/>
                  </a:lnTo>
                  <a:lnTo>
                    <a:pt x="74" y="109537"/>
                  </a:lnTo>
                  <a:lnTo>
                    <a:pt x="89" y="109305"/>
                  </a:lnTo>
                  <a:lnTo>
                    <a:pt x="104" y="109055"/>
                  </a:lnTo>
                  <a:lnTo>
                    <a:pt x="119" y="108787"/>
                  </a:lnTo>
                  <a:lnTo>
                    <a:pt x="133" y="108501"/>
                  </a:lnTo>
                  <a:lnTo>
                    <a:pt x="148" y="108198"/>
                  </a:lnTo>
                  <a:lnTo>
                    <a:pt x="163" y="107864"/>
                  </a:lnTo>
                  <a:lnTo>
                    <a:pt x="178" y="107519"/>
                  </a:lnTo>
                  <a:lnTo>
                    <a:pt x="193" y="107162"/>
                  </a:lnTo>
                  <a:lnTo>
                    <a:pt x="208" y="106793"/>
                  </a:lnTo>
                  <a:lnTo>
                    <a:pt x="223" y="106412"/>
                  </a:lnTo>
                  <a:lnTo>
                    <a:pt x="238" y="106019"/>
                  </a:lnTo>
                  <a:lnTo>
                    <a:pt x="253" y="105614"/>
                  </a:lnTo>
                  <a:lnTo>
                    <a:pt x="267" y="105197"/>
                  </a:lnTo>
                  <a:lnTo>
                    <a:pt x="282" y="104769"/>
                  </a:lnTo>
                  <a:lnTo>
                    <a:pt x="297" y="104328"/>
                  </a:lnTo>
                  <a:lnTo>
                    <a:pt x="311" y="103877"/>
                  </a:lnTo>
                  <a:lnTo>
                    <a:pt x="324" y="103417"/>
                  </a:lnTo>
                  <a:lnTo>
                    <a:pt x="335" y="102948"/>
                  </a:lnTo>
                  <a:lnTo>
                    <a:pt x="345" y="102471"/>
                  </a:lnTo>
                  <a:lnTo>
                    <a:pt x="353" y="101984"/>
                  </a:lnTo>
                  <a:lnTo>
                    <a:pt x="360" y="101488"/>
                  </a:lnTo>
                  <a:lnTo>
                    <a:pt x="365" y="100984"/>
                  </a:lnTo>
                  <a:lnTo>
                    <a:pt x="369" y="100470"/>
                  </a:lnTo>
                  <a:lnTo>
                    <a:pt x="371" y="99948"/>
                  </a:lnTo>
                  <a:lnTo>
                    <a:pt x="372" y="99417"/>
                  </a:lnTo>
                  <a:lnTo>
                    <a:pt x="386" y="98879"/>
                  </a:lnTo>
                  <a:lnTo>
                    <a:pt x="398" y="98336"/>
                  </a:lnTo>
                  <a:lnTo>
                    <a:pt x="410" y="97789"/>
                  </a:lnTo>
                  <a:lnTo>
                    <a:pt x="419" y="97238"/>
                  </a:lnTo>
                  <a:lnTo>
                    <a:pt x="427" y="96682"/>
                  </a:lnTo>
                  <a:lnTo>
                    <a:pt x="434" y="96122"/>
                  </a:lnTo>
                  <a:lnTo>
                    <a:pt x="439" y="95557"/>
                  </a:lnTo>
                  <a:lnTo>
                    <a:pt x="443" y="94988"/>
                  </a:lnTo>
                  <a:lnTo>
                    <a:pt x="445" y="94414"/>
                  </a:lnTo>
                  <a:lnTo>
                    <a:pt x="446" y="93836"/>
                  </a:lnTo>
                  <a:lnTo>
                    <a:pt x="446" y="0"/>
                  </a:lnTo>
                  <a:lnTo>
                    <a:pt x="13841" y="0"/>
                  </a:lnTo>
                  <a:lnTo>
                    <a:pt x="13841" y="31477"/>
                  </a:lnTo>
                  <a:lnTo>
                    <a:pt x="13840" y="31922"/>
                  </a:lnTo>
                  <a:lnTo>
                    <a:pt x="13838" y="32364"/>
                  </a:lnTo>
                  <a:lnTo>
                    <a:pt x="13834" y="32803"/>
                  </a:lnTo>
                  <a:lnTo>
                    <a:pt x="13829" y="33239"/>
                  </a:lnTo>
                  <a:lnTo>
                    <a:pt x="13822" y="33672"/>
                  </a:lnTo>
                  <a:lnTo>
                    <a:pt x="13814" y="34102"/>
                  </a:lnTo>
                  <a:lnTo>
                    <a:pt x="13804" y="34529"/>
                  </a:lnTo>
                  <a:lnTo>
                    <a:pt x="13793" y="34953"/>
                  </a:lnTo>
                  <a:lnTo>
                    <a:pt x="13780" y="35374"/>
                  </a:lnTo>
                  <a:lnTo>
                    <a:pt x="13766" y="35793"/>
                  </a:lnTo>
                  <a:lnTo>
                    <a:pt x="13765" y="36190"/>
                  </a:lnTo>
                  <a:lnTo>
                    <a:pt x="13763" y="36578"/>
                  </a:lnTo>
                  <a:lnTo>
                    <a:pt x="13759" y="36958"/>
                  </a:lnTo>
                  <a:lnTo>
                    <a:pt x="13754" y="37329"/>
                  </a:lnTo>
                  <a:lnTo>
                    <a:pt x="13747" y="37690"/>
                  </a:lnTo>
                  <a:lnTo>
                    <a:pt x="13739" y="38043"/>
                  </a:lnTo>
                  <a:lnTo>
                    <a:pt x="13730" y="38387"/>
                  </a:lnTo>
                  <a:lnTo>
                    <a:pt x="13718" y="38722"/>
                  </a:lnTo>
                  <a:lnTo>
                    <a:pt x="13706" y="39048"/>
                  </a:lnTo>
                  <a:lnTo>
                    <a:pt x="13692" y="39365"/>
                  </a:lnTo>
                  <a:lnTo>
                    <a:pt x="13677" y="39734"/>
                  </a:lnTo>
                  <a:lnTo>
                    <a:pt x="13662" y="40100"/>
                  </a:lnTo>
                  <a:lnTo>
                    <a:pt x="13647" y="40461"/>
                  </a:lnTo>
                  <a:lnTo>
                    <a:pt x="13632" y="40817"/>
                  </a:lnTo>
                  <a:lnTo>
                    <a:pt x="13617" y="41169"/>
                  </a:lnTo>
                  <a:lnTo>
                    <a:pt x="13602" y="41517"/>
                  </a:lnTo>
                  <a:lnTo>
                    <a:pt x="13588" y="41860"/>
                  </a:lnTo>
                  <a:lnTo>
                    <a:pt x="13573" y="42198"/>
                  </a:lnTo>
                  <a:lnTo>
                    <a:pt x="13558" y="42532"/>
                  </a:lnTo>
                  <a:lnTo>
                    <a:pt x="13543" y="42862"/>
                  </a:lnTo>
                  <a:lnTo>
                    <a:pt x="13841" y="42862"/>
                  </a:lnTo>
                  <a:lnTo>
                    <a:pt x="14608" y="41358"/>
                  </a:lnTo>
                  <a:lnTo>
                    <a:pt x="15424" y="39942"/>
                  </a:lnTo>
                  <a:lnTo>
                    <a:pt x="16287" y="38614"/>
                  </a:lnTo>
                  <a:lnTo>
                    <a:pt x="17198" y="37373"/>
                  </a:lnTo>
                  <a:lnTo>
                    <a:pt x="18157" y="36221"/>
                  </a:lnTo>
                  <a:lnTo>
                    <a:pt x="19163" y="35156"/>
                  </a:lnTo>
                  <a:lnTo>
                    <a:pt x="20216" y="34179"/>
                  </a:lnTo>
                  <a:lnTo>
                    <a:pt x="21318" y="33289"/>
                  </a:lnTo>
                  <a:lnTo>
                    <a:pt x="22467" y="32488"/>
                  </a:lnTo>
                  <a:lnTo>
                    <a:pt x="23663" y="31774"/>
                  </a:lnTo>
                  <a:lnTo>
                    <a:pt x="24927" y="31138"/>
                  </a:lnTo>
                  <a:lnTo>
                    <a:pt x="26250" y="30569"/>
                  </a:lnTo>
                  <a:lnTo>
                    <a:pt x="27630" y="30067"/>
                  </a:lnTo>
                  <a:lnTo>
                    <a:pt x="29069" y="29631"/>
                  </a:lnTo>
                  <a:lnTo>
                    <a:pt x="30565" y="29263"/>
                  </a:lnTo>
                  <a:lnTo>
                    <a:pt x="32120" y="28961"/>
                  </a:lnTo>
                  <a:lnTo>
                    <a:pt x="33732" y="28727"/>
                  </a:lnTo>
                  <a:lnTo>
                    <a:pt x="35403" y="28560"/>
                  </a:lnTo>
                  <a:lnTo>
                    <a:pt x="37131" y="28459"/>
                  </a:lnTo>
                  <a:lnTo>
                    <a:pt x="38918" y="28426"/>
                  </a:lnTo>
                  <a:lnTo>
                    <a:pt x="41888" y="28528"/>
                  </a:lnTo>
                  <a:lnTo>
                    <a:pt x="44696" y="28836"/>
                  </a:lnTo>
                  <a:lnTo>
                    <a:pt x="47341" y="29350"/>
                  </a:lnTo>
                  <a:lnTo>
                    <a:pt x="49824" y="30069"/>
                  </a:lnTo>
                  <a:lnTo>
                    <a:pt x="52145" y="30993"/>
                  </a:lnTo>
                  <a:lnTo>
                    <a:pt x="54304" y="32123"/>
                  </a:lnTo>
                  <a:lnTo>
                    <a:pt x="56300" y="33458"/>
                  </a:lnTo>
                  <a:lnTo>
                    <a:pt x="58135" y="34998"/>
                  </a:lnTo>
                  <a:lnTo>
                    <a:pt x="59807" y="36744"/>
                  </a:lnTo>
                  <a:lnTo>
                    <a:pt x="61317" y="38695"/>
                  </a:lnTo>
                  <a:lnTo>
                    <a:pt x="62688" y="40854"/>
                  </a:lnTo>
                  <a:lnTo>
                    <a:pt x="63915" y="43225"/>
                  </a:lnTo>
                  <a:lnTo>
                    <a:pt x="64998" y="45807"/>
                  </a:lnTo>
                  <a:lnTo>
                    <a:pt x="65936" y="48601"/>
                  </a:lnTo>
                  <a:lnTo>
                    <a:pt x="66730" y="51606"/>
                  </a:lnTo>
                  <a:lnTo>
                    <a:pt x="67380" y="54822"/>
                  </a:lnTo>
                  <a:lnTo>
                    <a:pt x="67885" y="58249"/>
                  </a:lnTo>
                  <a:lnTo>
                    <a:pt x="68246" y="61888"/>
                  </a:lnTo>
                  <a:lnTo>
                    <a:pt x="68463" y="657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011703" y="5817095"/>
              <a:ext cx="40630" cy="63251"/>
            </a:xfrm>
            <a:custGeom>
              <a:avLst/>
              <a:pathLst>
                <a:path w="40630" h="63251">
                  <a:moveTo>
                    <a:pt x="40630" y="31477"/>
                  </a:moveTo>
                  <a:lnTo>
                    <a:pt x="40619" y="29834"/>
                  </a:lnTo>
                  <a:lnTo>
                    <a:pt x="40588" y="28238"/>
                  </a:lnTo>
                  <a:lnTo>
                    <a:pt x="40536" y="26690"/>
                  </a:lnTo>
                  <a:lnTo>
                    <a:pt x="40463" y="25190"/>
                  </a:lnTo>
                  <a:lnTo>
                    <a:pt x="40369" y="23738"/>
                  </a:lnTo>
                  <a:lnTo>
                    <a:pt x="40255" y="22333"/>
                  </a:lnTo>
                  <a:lnTo>
                    <a:pt x="40119" y="20975"/>
                  </a:lnTo>
                  <a:lnTo>
                    <a:pt x="39963" y="19666"/>
                  </a:lnTo>
                  <a:lnTo>
                    <a:pt x="39786" y="18404"/>
                  </a:lnTo>
                  <a:lnTo>
                    <a:pt x="39588" y="17189"/>
                  </a:lnTo>
                  <a:lnTo>
                    <a:pt x="39367" y="16020"/>
                  </a:lnTo>
                  <a:lnTo>
                    <a:pt x="39120" y="14894"/>
                  </a:lnTo>
                  <a:lnTo>
                    <a:pt x="38849" y="13811"/>
                  </a:lnTo>
                  <a:lnTo>
                    <a:pt x="38552" y="12772"/>
                  </a:lnTo>
                  <a:lnTo>
                    <a:pt x="38230" y="11776"/>
                  </a:lnTo>
                  <a:lnTo>
                    <a:pt x="37882" y="10822"/>
                  </a:lnTo>
                  <a:lnTo>
                    <a:pt x="37509" y="9912"/>
                  </a:lnTo>
                  <a:lnTo>
                    <a:pt x="37111" y="9045"/>
                  </a:lnTo>
                  <a:lnTo>
                    <a:pt x="36688" y="8222"/>
                  </a:lnTo>
                  <a:lnTo>
                    <a:pt x="36239" y="7441"/>
                  </a:lnTo>
                  <a:lnTo>
                    <a:pt x="35765" y="6688"/>
                  </a:lnTo>
                  <a:lnTo>
                    <a:pt x="35266" y="5976"/>
                  </a:lnTo>
                  <a:lnTo>
                    <a:pt x="34741" y="5307"/>
                  </a:lnTo>
                  <a:lnTo>
                    <a:pt x="34191" y="4679"/>
                  </a:lnTo>
                  <a:lnTo>
                    <a:pt x="33616" y="4092"/>
                  </a:lnTo>
                  <a:lnTo>
                    <a:pt x="33016" y="3548"/>
                  </a:lnTo>
                  <a:lnTo>
                    <a:pt x="32390" y="3045"/>
                  </a:lnTo>
                  <a:lnTo>
                    <a:pt x="31739" y="2583"/>
                  </a:lnTo>
                  <a:lnTo>
                    <a:pt x="31062" y="2163"/>
                  </a:lnTo>
                  <a:lnTo>
                    <a:pt x="30360" y="1785"/>
                  </a:lnTo>
                  <a:lnTo>
                    <a:pt x="29630" y="1446"/>
                  </a:lnTo>
                  <a:lnTo>
                    <a:pt x="28869" y="1143"/>
                  </a:lnTo>
                  <a:lnTo>
                    <a:pt x="28077" y="875"/>
                  </a:lnTo>
                  <a:lnTo>
                    <a:pt x="27253" y="642"/>
                  </a:lnTo>
                  <a:lnTo>
                    <a:pt x="26398" y="446"/>
                  </a:lnTo>
                  <a:lnTo>
                    <a:pt x="25512" y="285"/>
                  </a:lnTo>
                  <a:lnTo>
                    <a:pt x="24594" y="160"/>
                  </a:lnTo>
                  <a:lnTo>
                    <a:pt x="23645" y="71"/>
                  </a:lnTo>
                  <a:lnTo>
                    <a:pt x="22665" y="17"/>
                  </a:lnTo>
                  <a:lnTo>
                    <a:pt x="21654" y="0"/>
                  </a:lnTo>
                  <a:lnTo>
                    <a:pt x="20609" y="17"/>
                  </a:lnTo>
                  <a:lnTo>
                    <a:pt x="19588" y="68"/>
                  </a:lnTo>
                  <a:lnTo>
                    <a:pt x="18591" y="154"/>
                  </a:lnTo>
                  <a:lnTo>
                    <a:pt x="17618" y="273"/>
                  </a:lnTo>
                  <a:lnTo>
                    <a:pt x="16668" y="427"/>
                  </a:lnTo>
                  <a:lnTo>
                    <a:pt x="15743" y="616"/>
                  </a:lnTo>
                  <a:lnTo>
                    <a:pt x="14841" y="838"/>
                  </a:lnTo>
                  <a:lnTo>
                    <a:pt x="13963" y="1095"/>
                  </a:lnTo>
                  <a:lnTo>
                    <a:pt x="13108" y="1386"/>
                  </a:lnTo>
                  <a:lnTo>
                    <a:pt x="12278" y="1711"/>
                  </a:lnTo>
                  <a:lnTo>
                    <a:pt x="11487" y="2074"/>
                  </a:lnTo>
                  <a:lnTo>
                    <a:pt x="10721" y="2479"/>
                  </a:lnTo>
                  <a:lnTo>
                    <a:pt x="9981" y="2925"/>
                  </a:lnTo>
                  <a:lnTo>
                    <a:pt x="9266" y="3414"/>
                  </a:lnTo>
                  <a:lnTo>
                    <a:pt x="8576" y="3943"/>
                  </a:lnTo>
                  <a:lnTo>
                    <a:pt x="7911" y="4515"/>
                  </a:lnTo>
                  <a:lnTo>
                    <a:pt x="7272" y="5128"/>
                  </a:lnTo>
                  <a:lnTo>
                    <a:pt x="6658" y="5783"/>
                  </a:lnTo>
                  <a:lnTo>
                    <a:pt x="6069" y="6479"/>
                  </a:lnTo>
                  <a:lnTo>
                    <a:pt x="5506" y="7218"/>
                  </a:lnTo>
                  <a:lnTo>
                    <a:pt x="4983" y="8001"/>
                  </a:lnTo>
                  <a:lnTo>
                    <a:pt x="4485" y="8831"/>
                  </a:lnTo>
                  <a:lnTo>
                    <a:pt x="4013" y="9709"/>
                  </a:lnTo>
                  <a:lnTo>
                    <a:pt x="3565" y="10635"/>
                  </a:lnTo>
                  <a:lnTo>
                    <a:pt x="3143" y="11608"/>
                  </a:lnTo>
                  <a:lnTo>
                    <a:pt x="2747" y="12629"/>
                  </a:lnTo>
                  <a:lnTo>
                    <a:pt x="2376" y="13698"/>
                  </a:lnTo>
                  <a:lnTo>
                    <a:pt x="2030" y="14814"/>
                  </a:lnTo>
                  <a:lnTo>
                    <a:pt x="1709" y="15978"/>
                  </a:lnTo>
                  <a:lnTo>
                    <a:pt x="1413" y="17189"/>
                  </a:lnTo>
                  <a:lnTo>
                    <a:pt x="1145" y="18452"/>
                  </a:lnTo>
                  <a:lnTo>
                    <a:pt x="904" y="19770"/>
                  </a:lnTo>
                  <a:lnTo>
                    <a:pt x="692" y="21143"/>
                  </a:lnTo>
                  <a:lnTo>
                    <a:pt x="508" y="22571"/>
                  </a:lnTo>
                  <a:lnTo>
                    <a:pt x="353" y="24054"/>
                  </a:lnTo>
                  <a:lnTo>
                    <a:pt x="226" y="25592"/>
                  </a:lnTo>
                  <a:lnTo>
                    <a:pt x="127" y="27185"/>
                  </a:lnTo>
                  <a:lnTo>
                    <a:pt x="56" y="28833"/>
                  </a:lnTo>
                  <a:lnTo>
                    <a:pt x="14" y="30537"/>
                  </a:lnTo>
                  <a:lnTo>
                    <a:pt x="0" y="32295"/>
                  </a:lnTo>
                  <a:lnTo>
                    <a:pt x="14" y="33994"/>
                  </a:lnTo>
                  <a:lnTo>
                    <a:pt x="56" y="35638"/>
                  </a:lnTo>
                  <a:lnTo>
                    <a:pt x="127" y="37227"/>
                  </a:lnTo>
                  <a:lnTo>
                    <a:pt x="226" y="38760"/>
                  </a:lnTo>
                  <a:lnTo>
                    <a:pt x="353" y="40239"/>
                  </a:lnTo>
                  <a:lnTo>
                    <a:pt x="508" y="41662"/>
                  </a:lnTo>
                  <a:lnTo>
                    <a:pt x="692" y="43031"/>
                  </a:lnTo>
                  <a:lnTo>
                    <a:pt x="904" y="44344"/>
                  </a:lnTo>
                  <a:lnTo>
                    <a:pt x="1145" y="45603"/>
                  </a:lnTo>
                  <a:lnTo>
                    <a:pt x="1413" y="46806"/>
                  </a:lnTo>
                  <a:lnTo>
                    <a:pt x="1709" y="47960"/>
                  </a:lnTo>
                  <a:lnTo>
                    <a:pt x="2030" y="49071"/>
                  </a:lnTo>
                  <a:lnTo>
                    <a:pt x="2376" y="50139"/>
                  </a:lnTo>
                  <a:lnTo>
                    <a:pt x="2747" y="51164"/>
                  </a:lnTo>
                  <a:lnTo>
                    <a:pt x="3143" y="52145"/>
                  </a:lnTo>
                  <a:lnTo>
                    <a:pt x="3565" y="53084"/>
                  </a:lnTo>
                  <a:lnTo>
                    <a:pt x="4013" y="53979"/>
                  </a:lnTo>
                  <a:lnTo>
                    <a:pt x="4485" y="54831"/>
                  </a:lnTo>
                  <a:lnTo>
                    <a:pt x="4983" y="55640"/>
                  </a:lnTo>
                  <a:lnTo>
                    <a:pt x="5506" y="56405"/>
                  </a:lnTo>
                  <a:lnTo>
                    <a:pt x="6069" y="57115"/>
                  </a:lnTo>
                  <a:lnTo>
                    <a:pt x="6658" y="57784"/>
                  </a:lnTo>
                  <a:lnTo>
                    <a:pt x="7272" y="58412"/>
                  </a:lnTo>
                  <a:lnTo>
                    <a:pt x="7911" y="59001"/>
                  </a:lnTo>
                  <a:lnTo>
                    <a:pt x="8576" y="59549"/>
                  </a:lnTo>
                  <a:lnTo>
                    <a:pt x="9266" y="60058"/>
                  </a:lnTo>
                  <a:lnTo>
                    <a:pt x="9981" y="60526"/>
                  </a:lnTo>
                  <a:lnTo>
                    <a:pt x="10721" y="60954"/>
                  </a:lnTo>
                  <a:lnTo>
                    <a:pt x="11487" y="61341"/>
                  </a:lnTo>
                  <a:lnTo>
                    <a:pt x="12278" y="61689"/>
                  </a:lnTo>
                  <a:lnTo>
                    <a:pt x="13093" y="61986"/>
                  </a:lnTo>
                  <a:lnTo>
                    <a:pt x="13933" y="62251"/>
                  </a:lnTo>
                  <a:lnTo>
                    <a:pt x="14796" y="62486"/>
                  </a:lnTo>
                  <a:lnTo>
                    <a:pt x="15683" y="62689"/>
                  </a:lnTo>
                  <a:lnTo>
                    <a:pt x="16594" y="62861"/>
                  </a:lnTo>
                  <a:lnTo>
                    <a:pt x="17528" y="63001"/>
                  </a:lnTo>
                  <a:lnTo>
                    <a:pt x="18487" y="63111"/>
                  </a:lnTo>
                  <a:lnTo>
                    <a:pt x="19469" y="63189"/>
                  </a:lnTo>
                  <a:lnTo>
                    <a:pt x="20475" y="63236"/>
                  </a:lnTo>
                  <a:lnTo>
                    <a:pt x="21505" y="63251"/>
                  </a:lnTo>
                  <a:lnTo>
                    <a:pt x="22474" y="63234"/>
                  </a:lnTo>
                  <a:lnTo>
                    <a:pt x="23416" y="63183"/>
                  </a:lnTo>
                  <a:lnTo>
                    <a:pt x="24331" y="63097"/>
                  </a:lnTo>
                  <a:lnTo>
                    <a:pt x="25220" y="62978"/>
                  </a:lnTo>
                  <a:lnTo>
                    <a:pt x="26082" y="62824"/>
                  </a:lnTo>
                  <a:lnTo>
                    <a:pt x="26917" y="62635"/>
                  </a:lnTo>
                  <a:lnTo>
                    <a:pt x="27725" y="62413"/>
                  </a:lnTo>
                  <a:lnTo>
                    <a:pt x="28506" y="62156"/>
                  </a:lnTo>
                  <a:lnTo>
                    <a:pt x="29261" y="61865"/>
                  </a:lnTo>
                  <a:lnTo>
                    <a:pt x="29988" y="61540"/>
                  </a:lnTo>
                  <a:lnTo>
                    <a:pt x="30691" y="61177"/>
                  </a:lnTo>
                  <a:lnTo>
                    <a:pt x="31369" y="60772"/>
                  </a:lnTo>
                  <a:lnTo>
                    <a:pt x="32024" y="60325"/>
                  </a:lnTo>
                  <a:lnTo>
                    <a:pt x="32655" y="59837"/>
                  </a:lnTo>
                  <a:lnTo>
                    <a:pt x="33263" y="59308"/>
                  </a:lnTo>
                  <a:lnTo>
                    <a:pt x="33846" y="58736"/>
                  </a:lnTo>
                  <a:lnTo>
                    <a:pt x="34406" y="58123"/>
                  </a:lnTo>
                  <a:lnTo>
                    <a:pt x="34941" y="57468"/>
                  </a:lnTo>
                  <a:lnTo>
                    <a:pt x="35453" y="56771"/>
                  </a:lnTo>
                  <a:lnTo>
                    <a:pt x="35941" y="56033"/>
                  </a:lnTo>
                  <a:lnTo>
                    <a:pt x="36405" y="55252"/>
                  </a:lnTo>
                  <a:lnTo>
                    <a:pt x="36843" y="54426"/>
                  </a:lnTo>
                  <a:lnTo>
                    <a:pt x="37256" y="53555"/>
                  </a:lnTo>
                  <a:lnTo>
                    <a:pt x="37644" y="52640"/>
                  </a:lnTo>
                  <a:lnTo>
                    <a:pt x="38006" y="51680"/>
                  </a:lnTo>
                  <a:lnTo>
                    <a:pt x="38344" y="50675"/>
                  </a:lnTo>
                  <a:lnTo>
                    <a:pt x="38655" y="49626"/>
                  </a:lnTo>
                  <a:lnTo>
                    <a:pt x="38942" y="48532"/>
                  </a:lnTo>
                  <a:lnTo>
                    <a:pt x="39203" y="47394"/>
                  </a:lnTo>
                  <a:lnTo>
                    <a:pt x="39439" y="46211"/>
                  </a:lnTo>
                  <a:lnTo>
                    <a:pt x="39665" y="44965"/>
                  </a:lnTo>
                  <a:lnTo>
                    <a:pt x="39868" y="43669"/>
                  </a:lnTo>
                  <a:lnTo>
                    <a:pt x="40046" y="42322"/>
                  </a:lnTo>
                  <a:lnTo>
                    <a:pt x="40201" y="40924"/>
                  </a:lnTo>
                  <a:lnTo>
                    <a:pt x="40332" y="39476"/>
                  </a:lnTo>
                  <a:lnTo>
                    <a:pt x="40439" y="37977"/>
                  </a:lnTo>
                  <a:lnTo>
                    <a:pt x="40522" y="36428"/>
                  </a:lnTo>
                  <a:lnTo>
                    <a:pt x="40582" y="34828"/>
                  </a:lnTo>
                  <a:lnTo>
                    <a:pt x="40618" y="331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082620" y="5778325"/>
              <a:ext cx="68535" cy="111918"/>
            </a:xfrm>
            <a:custGeom>
              <a:avLst/>
              <a:pathLst>
                <a:path w="68535" h="111918">
                  <a:moveTo>
                    <a:pt x="68535" y="69800"/>
                  </a:moveTo>
                  <a:lnTo>
                    <a:pt x="68239" y="77802"/>
                  </a:lnTo>
                  <a:lnTo>
                    <a:pt x="67350" y="84963"/>
                  </a:lnTo>
                  <a:lnTo>
                    <a:pt x="65869" y="91280"/>
                  </a:lnTo>
                  <a:lnTo>
                    <a:pt x="63796" y="96756"/>
                  </a:lnTo>
                  <a:lnTo>
                    <a:pt x="61131" y="101389"/>
                  </a:lnTo>
                  <a:lnTo>
                    <a:pt x="57873" y="105179"/>
                  </a:lnTo>
                  <a:lnTo>
                    <a:pt x="54023" y="108128"/>
                  </a:lnTo>
                  <a:lnTo>
                    <a:pt x="49580" y="110234"/>
                  </a:lnTo>
                  <a:lnTo>
                    <a:pt x="44545" y="111497"/>
                  </a:lnTo>
                  <a:lnTo>
                    <a:pt x="38918" y="111918"/>
                  </a:lnTo>
                  <a:lnTo>
                    <a:pt x="37118" y="111886"/>
                  </a:lnTo>
                  <a:lnTo>
                    <a:pt x="35379" y="111787"/>
                  </a:lnTo>
                  <a:lnTo>
                    <a:pt x="33701" y="111624"/>
                  </a:lnTo>
                  <a:lnTo>
                    <a:pt x="32084" y="111394"/>
                  </a:lnTo>
                  <a:lnTo>
                    <a:pt x="30528" y="111100"/>
                  </a:lnTo>
                  <a:lnTo>
                    <a:pt x="29033" y="110740"/>
                  </a:lnTo>
                  <a:lnTo>
                    <a:pt x="27599" y="110314"/>
                  </a:lnTo>
                  <a:lnTo>
                    <a:pt x="26226" y="109823"/>
                  </a:lnTo>
                  <a:lnTo>
                    <a:pt x="24914" y="109266"/>
                  </a:lnTo>
                  <a:lnTo>
                    <a:pt x="23663" y="108644"/>
                  </a:lnTo>
                  <a:lnTo>
                    <a:pt x="22480" y="107934"/>
                  </a:lnTo>
                  <a:lnTo>
                    <a:pt x="21341" y="107144"/>
                  </a:lnTo>
                  <a:lnTo>
                    <a:pt x="20248" y="106273"/>
                  </a:lnTo>
                  <a:lnTo>
                    <a:pt x="19198" y="105322"/>
                  </a:lnTo>
                  <a:lnTo>
                    <a:pt x="18194" y="104291"/>
                  </a:lnTo>
                  <a:lnTo>
                    <a:pt x="17234" y="103179"/>
                  </a:lnTo>
                  <a:lnTo>
                    <a:pt x="16319" y="101987"/>
                  </a:lnTo>
                  <a:lnTo>
                    <a:pt x="15448" y="100714"/>
                  </a:lnTo>
                  <a:lnTo>
                    <a:pt x="14622" y="99362"/>
                  </a:lnTo>
                  <a:lnTo>
                    <a:pt x="13841" y="97928"/>
                  </a:lnTo>
                  <a:lnTo>
                    <a:pt x="13692" y="97928"/>
                  </a:lnTo>
                  <a:lnTo>
                    <a:pt x="13690" y="98317"/>
                  </a:lnTo>
                  <a:lnTo>
                    <a:pt x="13686" y="98708"/>
                  </a:lnTo>
                  <a:lnTo>
                    <a:pt x="13678" y="99103"/>
                  </a:lnTo>
                  <a:lnTo>
                    <a:pt x="13668" y="99500"/>
                  </a:lnTo>
                  <a:lnTo>
                    <a:pt x="13654" y="99900"/>
                  </a:lnTo>
                  <a:lnTo>
                    <a:pt x="13638" y="100304"/>
                  </a:lnTo>
                  <a:lnTo>
                    <a:pt x="13619" y="100710"/>
                  </a:lnTo>
                  <a:lnTo>
                    <a:pt x="13596" y="101119"/>
                  </a:lnTo>
                  <a:lnTo>
                    <a:pt x="13571" y="101532"/>
                  </a:lnTo>
                  <a:lnTo>
                    <a:pt x="13543" y="101947"/>
                  </a:lnTo>
                  <a:lnTo>
                    <a:pt x="13527" y="102361"/>
                  </a:lnTo>
                  <a:lnTo>
                    <a:pt x="13510" y="102768"/>
                  </a:lnTo>
                  <a:lnTo>
                    <a:pt x="13492" y="103170"/>
                  </a:lnTo>
                  <a:lnTo>
                    <a:pt x="13471" y="103566"/>
                  </a:lnTo>
                  <a:lnTo>
                    <a:pt x="13450" y="103956"/>
                  </a:lnTo>
                  <a:lnTo>
                    <a:pt x="13427" y="104340"/>
                  </a:lnTo>
                  <a:lnTo>
                    <a:pt x="13402" y="104718"/>
                  </a:lnTo>
                  <a:lnTo>
                    <a:pt x="13376" y="105090"/>
                  </a:lnTo>
                  <a:lnTo>
                    <a:pt x="13349" y="105456"/>
                  </a:lnTo>
                  <a:lnTo>
                    <a:pt x="13320" y="105816"/>
                  </a:lnTo>
                  <a:lnTo>
                    <a:pt x="13304" y="106168"/>
                  </a:lnTo>
                  <a:lnTo>
                    <a:pt x="13287" y="106510"/>
                  </a:lnTo>
                  <a:lnTo>
                    <a:pt x="13268" y="106841"/>
                  </a:lnTo>
                  <a:lnTo>
                    <a:pt x="13248" y="107162"/>
                  </a:lnTo>
                  <a:lnTo>
                    <a:pt x="13227" y="107472"/>
                  </a:lnTo>
                  <a:lnTo>
                    <a:pt x="13204" y="107772"/>
                  </a:lnTo>
                  <a:lnTo>
                    <a:pt x="13179" y="108061"/>
                  </a:lnTo>
                  <a:lnTo>
                    <a:pt x="13153" y="108340"/>
                  </a:lnTo>
                  <a:lnTo>
                    <a:pt x="13125" y="108609"/>
                  </a:lnTo>
                  <a:lnTo>
                    <a:pt x="13096" y="108867"/>
                  </a:lnTo>
                  <a:lnTo>
                    <a:pt x="13081" y="109111"/>
                  </a:lnTo>
                  <a:lnTo>
                    <a:pt x="13067" y="109335"/>
                  </a:lnTo>
                  <a:lnTo>
                    <a:pt x="13052" y="109539"/>
                  </a:lnTo>
                  <a:lnTo>
                    <a:pt x="13037" y="109725"/>
                  </a:lnTo>
                  <a:lnTo>
                    <a:pt x="13022" y="109890"/>
                  </a:lnTo>
                  <a:lnTo>
                    <a:pt x="13007" y="110037"/>
                  </a:lnTo>
                  <a:lnTo>
                    <a:pt x="12948" y="110430"/>
                  </a:lnTo>
                  <a:lnTo>
                    <a:pt x="0" y="110430"/>
                  </a:lnTo>
                  <a:lnTo>
                    <a:pt x="14" y="110287"/>
                  </a:lnTo>
                  <a:lnTo>
                    <a:pt x="29" y="110126"/>
                  </a:lnTo>
                  <a:lnTo>
                    <a:pt x="44" y="109948"/>
                  </a:lnTo>
                  <a:lnTo>
                    <a:pt x="59" y="109751"/>
                  </a:lnTo>
                  <a:lnTo>
                    <a:pt x="74" y="109537"/>
                  </a:lnTo>
                  <a:lnTo>
                    <a:pt x="89" y="109305"/>
                  </a:lnTo>
                  <a:lnTo>
                    <a:pt x="104" y="109055"/>
                  </a:lnTo>
                  <a:lnTo>
                    <a:pt x="119" y="108787"/>
                  </a:lnTo>
                  <a:lnTo>
                    <a:pt x="133" y="108501"/>
                  </a:lnTo>
                  <a:lnTo>
                    <a:pt x="148" y="108198"/>
                  </a:lnTo>
                  <a:lnTo>
                    <a:pt x="163" y="107864"/>
                  </a:lnTo>
                  <a:lnTo>
                    <a:pt x="178" y="107519"/>
                  </a:lnTo>
                  <a:lnTo>
                    <a:pt x="193" y="107162"/>
                  </a:lnTo>
                  <a:lnTo>
                    <a:pt x="208" y="106793"/>
                  </a:lnTo>
                  <a:lnTo>
                    <a:pt x="223" y="106412"/>
                  </a:lnTo>
                  <a:lnTo>
                    <a:pt x="238" y="106019"/>
                  </a:lnTo>
                  <a:lnTo>
                    <a:pt x="253" y="105614"/>
                  </a:lnTo>
                  <a:lnTo>
                    <a:pt x="267" y="105197"/>
                  </a:lnTo>
                  <a:lnTo>
                    <a:pt x="282" y="104769"/>
                  </a:lnTo>
                  <a:lnTo>
                    <a:pt x="297" y="104328"/>
                  </a:lnTo>
                  <a:lnTo>
                    <a:pt x="311" y="103877"/>
                  </a:lnTo>
                  <a:lnTo>
                    <a:pt x="324" y="103417"/>
                  </a:lnTo>
                  <a:lnTo>
                    <a:pt x="335" y="102948"/>
                  </a:lnTo>
                  <a:lnTo>
                    <a:pt x="345" y="102471"/>
                  </a:lnTo>
                  <a:lnTo>
                    <a:pt x="353" y="101984"/>
                  </a:lnTo>
                  <a:lnTo>
                    <a:pt x="360" y="101488"/>
                  </a:lnTo>
                  <a:lnTo>
                    <a:pt x="365" y="100984"/>
                  </a:lnTo>
                  <a:lnTo>
                    <a:pt x="369" y="100470"/>
                  </a:lnTo>
                  <a:lnTo>
                    <a:pt x="371" y="99948"/>
                  </a:lnTo>
                  <a:lnTo>
                    <a:pt x="372" y="99417"/>
                  </a:lnTo>
                  <a:lnTo>
                    <a:pt x="386" y="98879"/>
                  </a:lnTo>
                  <a:lnTo>
                    <a:pt x="398" y="98336"/>
                  </a:lnTo>
                  <a:lnTo>
                    <a:pt x="410" y="97789"/>
                  </a:lnTo>
                  <a:lnTo>
                    <a:pt x="419" y="97238"/>
                  </a:lnTo>
                  <a:lnTo>
                    <a:pt x="427" y="96682"/>
                  </a:lnTo>
                  <a:lnTo>
                    <a:pt x="434" y="96122"/>
                  </a:lnTo>
                  <a:lnTo>
                    <a:pt x="439" y="95557"/>
                  </a:lnTo>
                  <a:lnTo>
                    <a:pt x="443" y="94988"/>
                  </a:lnTo>
                  <a:lnTo>
                    <a:pt x="445" y="94414"/>
                  </a:lnTo>
                  <a:lnTo>
                    <a:pt x="446" y="93836"/>
                  </a:lnTo>
                  <a:lnTo>
                    <a:pt x="446" y="0"/>
                  </a:lnTo>
                  <a:lnTo>
                    <a:pt x="13841" y="0"/>
                  </a:lnTo>
                  <a:lnTo>
                    <a:pt x="13841" y="31477"/>
                  </a:lnTo>
                  <a:lnTo>
                    <a:pt x="13840" y="31922"/>
                  </a:lnTo>
                  <a:lnTo>
                    <a:pt x="13838" y="32364"/>
                  </a:lnTo>
                  <a:lnTo>
                    <a:pt x="13834" y="32803"/>
                  </a:lnTo>
                  <a:lnTo>
                    <a:pt x="13829" y="33239"/>
                  </a:lnTo>
                  <a:lnTo>
                    <a:pt x="13822" y="33672"/>
                  </a:lnTo>
                  <a:lnTo>
                    <a:pt x="13814" y="34102"/>
                  </a:lnTo>
                  <a:lnTo>
                    <a:pt x="13804" y="34529"/>
                  </a:lnTo>
                  <a:lnTo>
                    <a:pt x="13793" y="34953"/>
                  </a:lnTo>
                  <a:lnTo>
                    <a:pt x="13780" y="35374"/>
                  </a:lnTo>
                  <a:lnTo>
                    <a:pt x="13766" y="35793"/>
                  </a:lnTo>
                  <a:lnTo>
                    <a:pt x="13765" y="36190"/>
                  </a:lnTo>
                  <a:lnTo>
                    <a:pt x="13763" y="36578"/>
                  </a:lnTo>
                  <a:lnTo>
                    <a:pt x="13759" y="36958"/>
                  </a:lnTo>
                  <a:lnTo>
                    <a:pt x="13754" y="37329"/>
                  </a:lnTo>
                  <a:lnTo>
                    <a:pt x="13747" y="37690"/>
                  </a:lnTo>
                  <a:lnTo>
                    <a:pt x="13739" y="38043"/>
                  </a:lnTo>
                  <a:lnTo>
                    <a:pt x="13730" y="38387"/>
                  </a:lnTo>
                  <a:lnTo>
                    <a:pt x="13718" y="38722"/>
                  </a:lnTo>
                  <a:lnTo>
                    <a:pt x="13706" y="39048"/>
                  </a:lnTo>
                  <a:lnTo>
                    <a:pt x="13692" y="39365"/>
                  </a:lnTo>
                  <a:lnTo>
                    <a:pt x="13677" y="39734"/>
                  </a:lnTo>
                  <a:lnTo>
                    <a:pt x="13662" y="40100"/>
                  </a:lnTo>
                  <a:lnTo>
                    <a:pt x="13647" y="40461"/>
                  </a:lnTo>
                  <a:lnTo>
                    <a:pt x="13632" y="40817"/>
                  </a:lnTo>
                  <a:lnTo>
                    <a:pt x="13617" y="41169"/>
                  </a:lnTo>
                  <a:lnTo>
                    <a:pt x="13602" y="41517"/>
                  </a:lnTo>
                  <a:lnTo>
                    <a:pt x="13588" y="41860"/>
                  </a:lnTo>
                  <a:lnTo>
                    <a:pt x="13573" y="42198"/>
                  </a:lnTo>
                  <a:lnTo>
                    <a:pt x="13558" y="42532"/>
                  </a:lnTo>
                  <a:lnTo>
                    <a:pt x="13543" y="42862"/>
                  </a:lnTo>
                  <a:lnTo>
                    <a:pt x="13841" y="42862"/>
                  </a:lnTo>
                  <a:lnTo>
                    <a:pt x="14608" y="41358"/>
                  </a:lnTo>
                  <a:lnTo>
                    <a:pt x="15424" y="39942"/>
                  </a:lnTo>
                  <a:lnTo>
                    <a:pt x="16287" y="38614"/>
                  </a:lnTo>
                  <a:lnTo>
                    <a:pt x="17198" y="37373"/>
                  </a:lnTo>
                  <a:lnTo>
                    <a:pt x="18157" y="36221"/>
                  </a:lnTo>
                  <a:lnTo>
                    <a:pt x="19163" y="35156"/>
                  </a:lnTo>
                  <a:lnTo>
                    <a:pt x="20216" y="34179"/>
                  </a:lnTo>
                  <a:lnTo>
                    <a:pt x="21318" y="33289"/>
                  </a:lnTo>
                  <a:lnTo>
                    <a:pt x="22467" y="32488"/>
                  </a:lnTo>
                  <a:lnTo>
                    <a:pt x="23663" y="31774"/>
                  </a:lnTo>
                  <a:lnTo>
                    <a:pt x="24927" y="31138"/>
                  </a:lnTo>
                  <a:lnTo>
                    <a:pt x="26250" y="30569"/>
                  </a:lnTo>
                  <a:lnTo>
                    <a:pt x="27630" y="30067"/>
                  </a:lnTo>
                  <a:lnTo>
                    <a:pt x="29069" y="29631"/>
                  </a:lnTo>
                  <a:lnTo>
                    <a:pt x="30565" y="29263"/>
                  </a:lnTo>
                  <a:lnTo>
                    <a:pt x="32120" y="28961"/>
                  </a:lnTo>
                  <a:lnTo>
                    <a:pt x="33732" y="28727"/>
                  </a:lnTo>
                  <a:lnTo>
                    <a:pt x="35403" y="28560"/>
                  </a:lnTo>
                  <a:lnTo>
                    <a:pt x="37131" y="28459"/>
                  </a:lnTo>
                  <a:lnTo>
                    <a:pt x="38918" y="28426"/>
                  </a:lnTo>
                  <a:lnTo>
                    <a:pt x="41888" y="28528"/>
                  </a:lnTo>
                  <a:lnTo>
                    <a:pt x="44696" y="28836"/>
                  </a:lnTo>
                  <a:lnTo>
                    <a:pt x="47341" y="29350"/>
                  </a:lnTo>
                  <a:lnTo>
                    <a:pt x="49824" y="30069"/>
                  </a:lnTo>
                  <a:lnTo>
                    <a:pt x="52145" y="30993"/>
                  </a:lnTo>
                  <a:lnTo>
                    <a:pt x="54304" y="32123"/>
                  </a:lnTo>
                  <a:lnTo>
                    <a:pt x="56300" y="33458"/>
                  </a:lnTo>
                  <a:lnTo>
                    <a:pt x="58135" y="34998"/>
                  </a:lnTo>
                  <a:lnTo>
                    <a:pt x="59807" y="36744"/>
                  </a:lnTo>
                  <a:lnTo>
                    <a:pt x="61317" y="38695"/>
                  </a:lnTo>
                  <a:lnTo>
                    <a:pt x="62688" y="40854"/>
                  </a:lnTo>
                  <a:lnTo>
                    <a:pt x="63915" y="43225"/>
                  </a:lnTo>
                  <a:lnTo>
                    <a:pt x="64998" y="45807"/>
                  </a:lnTo>
                  <a:lnTo>
                    <a:pt x="65936" y="48601"/>
                  </a:lnTo>
                  <a:lnTo>
                    <a:pt x="66730" y="51606"/>
                  </a:lnTo>
                  <a:lnTo>
                    <a:pt x="67380" y="54822"/>
                  </a:lnTo>
                  <a:lnTo>
                    <a:pt x="67885" y="58249"/>
                  </a:lnTo>
                  <a:lnTo>
                    <a:pt x="68246" y="61888"/>
                  </a:lnTo>
                  <a:lnTo>
                    <a:pt x="68463" y="657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096461" y="5817095"/>
              <a:ext cx="40630" cy="63251"/>
            </a:xfrm>
            <a:custGeom>
              <a:avLst/>
              <a:pathLst>
                <a:path w="40630" h="63251">
                  <a:moveTo>
                    <a:pt x="40630" y="31477"/>
                  </a:moveTo>
                  <a:lnTo>
                    <a:pt x="40619" y="29834"/>
                  </a:lnTo>
                  <a:lnTo>
                    <a:pt x="40588" y="28238"/>
                  </a:lnTo>
                  <a:lnTo>
                    <a:pt x="40536" y="26690"/>
                  </a:lnTo>
                  <a:lnTo>
                    <a:pt x="40463" y="25190"/>
                  </a:lnTo>
                  <a:lnTo>
                    <a:pt x="40369" y="23738"/>
                  </a:lnTo>
                  <a:lnTo>
                    <a:pt x="40255" y="22333"/>
                  </a:lnTo>
                  <a:lnTo>
                    <a:pt x="40119" y="20975"/>
                  </a:lnTo>
                  <a:lnTo>
                    <a:pt x="39963" y="19666"/>
                  </a:lnTo>
                  <a:lnTo>
                    <a:pt x="39786" y="18404"/>
                  </a:lnTo>
                  <a:lnTo>
                    <a:pt x="39588" y="17189"/>
                  </a:lnTo>
                  <a:lnTo>
                    <a:pt x="39367" y="16020"/>
                  </a:lnTo>
                  <a:lnTo>
                    <a:pt x="39120" y="14894"/>
                  </a:lnTo>
                  <a:lnTo>
                    <a:pt x="38849" y="13811"/>
                  </a:lnTo>
                  <a:lnTo>
                    <a:pt x="38552" y="12772"/>
                  </a:lnTo>
                  <a:lnTo>
                    <a:pt x="38230" y="11776"/>
                  </a:lnTo>
                  <a:lnTo>
                    <a:pt x="37882" y="10822"/>
                  </a:lnTo>
                  <a:lnTo>
                    <a:pt x="37509" y="9912"/>
                  </a:lnTo>
                  <a:lnTo>
                    <a:pt x="37111" y="9045"/>
                  </a:lnTo>
                  <a:lnTo>
                    <a:pt x="36688" y="8222"/>
                  </a:lnTo>
                  <a:lnTo>
                    <a:pt x="36239" y="7441"/>
                  </a:lnTo>
                  <a:lnTo>
                    <a:pt x="35765" y="6688"/>
                  </a:lnTo>
                  <a:lnTo>
                    <a:pt x="35266" y="5976"/>
                  </a:lnTo>
                  <a:lnTo>
                    <a:pt x="34741" y="5307"/>
                  </a:lnTo>
                  <a:lnTo>
                    <a:pt x="34191" y="4679"/>
                  </a:lnTo>
                  <a:lnTo>
                    <a:pt x="33616" y="4092"/>
                  </a:lnTo>
                  <a:lnTo>
                    <a:pt x="33016" y="3548"/>
                  </a:lnTo>
                  <a:lnTo>
                    <a:pt x="32390" y="3045"/>
                  </a:lnTo>
                  <a:lnTo>
                    <a:pt x="31739" y="2583"/>
                  </a:lnTo>
                  <a:lnTo>
                    <a:pt x="31062" y="2163"/>
                  </a:lnTo>
                  <a:lnTo>
                    <a:pt x="30360" y="1785"/>
                  </a:lnTo>
                  <a:lnTo>
                    <a:pt x="29630" y="1446"/>
                  </a:lnTo>
                  <a:lnTo>
                    <a:pt x="28869" y="1143"/>
                  </a:lnTo>
                  <a:lnTo>
                    <a:pt x="28077" y="875"/>
                  </a:lnTo>
                  <a:lnTo>
                    <a:pt x="27253" y="642"/>
                  </a:lnTo>
                  <a:lnTo>
                    <a:pt x="26398" y="446"/>
                  </a:lnTo>
                  <a:lnTo>
                    <a:pt x="25512" y="285"/>
                  </a:lnTo>
                  <a:lnTo>
                    <a:pt x="24594" y="160"/>
                  </a:lnTo>
                  <a:lnTo>
                    <a:pt x="23645" y="71"/>
                  </a:lnTo>
                  <a:lnTo>
                    <a:pt x="22665" y="17"/>
                  </a:lnTo>
                  <a:lnTo>
                    <a:pt x="21654" y="0"/>
                  </a:lnTo>
                  <a:lnTo>
                    <a:pt x="20609" y="17"/>
                  </a:lnTo>
                  <a:lnTo>
                    <a:pt x="19588" y="68"/>
                  </a:lnTo>
                  <a:lnTo>
                    <a:pt x="18591" y="154"/>
                  </a:lnTo>
                  <a:lnTo>
                    <a:pt x="17618" y="273"/>
                  </a:lnTo>
                  <a:lnTo>
                    <a:pt x="16668" y="427"/>
                  </a:lnTo>
                  <a:lnTo>
                    <a:pt x="15743" y="616"/>
                  </a:lnTo>
                  <a:lnTo>
                    <a:pt x="14841" y="838"/>
                  </a:lnTo>
                  <a:lnTo>
                    <a:pt x="13963" y="1095"/>
                  </a:lnTo>
                  <a:lnTo>
                    <a:pt x="13108" y="1386"/>
                  </a:lnTo>
                  <a:lnTo>
                    <a:pt x="12278" y="1711"/>
                  </a:lnTo>
                  <a:lnTo>
                    <a:pt x="11487" y="2074"/>
                  </a:lnTo>
                  <a:lnTo>
                    <a:pt x="10721" y="2479"/>
                  </a:lnTo>
                  <a:lnTo>
                    <a:pt x="9981" y="2925"/>
                  </a:lnTo>
                  <a:lnTo>
                    <a:pt x="9266" y="3414"/>
                  </a:lnTo>
                  <a:lnTo>
                    <a:pt x="8576" y="3943"/>
                  </a:lnTo>
                  <a:lnTo>
                    <a:pt x="7911" y="4515"/>
                  </a:lnTo>
                  <a:lnTo>
                    <a:pt x="7272" y="5128"/>
                  </a:lnTo>
                  <a:lnTo>
                    <a:pt x="6658" y="5783"/>
                  </a:lnTo>
                  <a:lnTo>
                    <a:pt x="6069" y="6479"/>
                  </a:lnTo>
                  <a:lnTo>
                    <a:pt x="5506" y="7218"/>
                  </a:lnTo>
                  <a:lnTo>
                    <a:pt x="4983" y="8001"/>
                  </a:lnTo>
                  <a:lnTo>
                    <a:pt x="4485" y="8831"/>
                  </a:lnTo>
                  <a:lnTo>
                    <a:pt x="4013" y="9709"/>
                  </a:lnTo>
                  <a:lnTo>
                    <a:pt x="3565" y="10635"/>
                  </a:lnTo>
                  <a:lnTo>
                    <a:pt x="3143" y="11608"/>
                  </a:lnTo>
                  <a:lnTo>
                    <a:pt x="2747" y="12629"/>
                  </a:lnTo>
                  <a:lnTo>
                    <a:pt x="2376" y="13698"/>
                  </a:lnTo>
                  <a:lnTo>
                    <a:pt x="2030" y="14814"/>
                  </a:lnTo>
                  <a:lnTo>
                    <a:pt x="1709" y="15978"/>
                  </a:lnTo>
                  <a:lnTo>
                    <a:pt x="1413" y="17189"/>
                  </a:lnTo>
                  <a:lnTo>
                    <a:pt x="1145" y="18452"/>
                  </a:lnTo>
                  <a:lnTo>
                    <a:pt x="904" y="19770"/>
                  </a:lnTo>
                  <a:lnTo>
                    <a:pt x="692" y="21143"/>
                  </a:lnTo>
                  <a:lnTo>
                    <a:pt x="508" y="22571"/>
                  </a:lnTo>
                  <a:lnTo>
                    <a:pt x="353" y="24054"/>
                  </a:lnTo>
                  <a:lnTo>
                    <a:pt x="226" y="25592"/>
                  </a:lnTo>
                  <a:lnTo>
                    <a:pt x="127" y="27185"/>
                  </a:lnTo>
                  <a:lnTo>
                    <a:pt x="56" y="28833"/>
                  </a:lnTo>
                  <a:lnTo>
                    <a:pt x="14" y="30537"/>
                  </a:lnTo>
                  <a:lnTo>
                    <a:pt x="0" y="32295"/>
                  </a:lnTo>
                  <a:lnTo>
                    <a:pt x="14" y="33994"/>
                  </a:lnTo>
                  <a:lnTo>
                    <a:pt x="56" y="35638"/>
                  </a:lnTo>
                  <a:lnTo>
                    <a:pt x="127" y="37227"/>
                  </a:lnTo>
                  <a:lnTo>
                    <a:pt x="226" y="38760"/>
                  </a:lnTo>
                  <a:lnTo>
                    <a:pt x="353" y="40239"/>
                  </a:lnTo>
                  <a:lnTo>
                    <a:pt x="508" y="41662"/>
                  </a:lnTo>
                  <a:lnTo>
                    <a:pt x="692" y="43031"/>
                  </a:lnTo>
                  <a:lnTo>
                    <a:pt x="904" y="44344"/>
                  </a:lnTo>
                  <a:lnTo>
                    <a:pt x="1145" y="45603"/>
                  </a:lnTo>
                  <a:lnTo>
                    <a:pt x="1413" y="46806"/>
                  </a:lnTo>
                  <a:lnTo>
                    <a:pt x="1709" y="47960"/>
                  </a:lnTo>
                  <a:lnTo>
                    <a:pt x="2030" y="49071"/>
                  </a:lnTo>
                  <a:lnTo>
                    <a:pt x="2376" y="50139"/>
                  </a:lnTo>
                  <a:lnTo>
                    <a:pt x="2747" y="51164"/>
                  </a:lnTo>
                  <a:lnTo>
                    <a:pt x="3143" y="52145"/>
                  </a:lnTo>
                  <a:lnTo>
                    <a:pt x="3565" y="53084"/>
                  </a:lnTo>
                  <a:lnTo>
                    <a:pt x="4013" y="53979"/>
                  </a:lnTo>
                  <a:lnTo>
                    <a:pt x="4485" y="54831"/>
                  </a:lnTo>
                  <a:lnTo>
                    <a:pt x="4983" y="55640"/>
                  </a:lnTo>
                  <a:lnTo>
                    <a:pt x="5506" y="56405"/>
                  </a:lnTo>
                  <a:lnTo>
                    <a:pt x="6069" y="57115"/>
                  </a:lnTo>
                  <a:lnTo>
                    <a:pt x="6658" y="57784"/>
                  </a:lnTo>
                  <a:lnTo>
                    <a:pt x="7272" y="58412"/>
                  </a:lnTo>
                  <a:lnTo>
                    <a:pt x="7911" y="59001"/>
                  </a:lnTo>
                  <a:lnTo>
                    <a:pt x="8576" y="59549"/>
                  </a:lnTo>
                  <a:lnTo>
                    <a:pt x="9266" y="60058"/>
                  </a:lnTo>
                  <a:lnTo>
                    <a:pt x="9981" y="60526"/>
                  </a:lnTo>
                  <a:lnTo>
                    <a:pt x="10721" y="60954"/>
                  </a:lnTo>
                  <a:lnTo>
                    <a:pt x="11487" y="61341"/>
                  </a:lnTo>
                  <a:lnTo>
                    <a:pt x="12278" y="61689"/>
                  </a:lnTo>
                  <a:lnTo>
                    <a:pt x="13093" y="61986"/>
                  </a:lnTo>
                  <a:lnTo>
                    <a:pt x="13933" y="62251"/>
                  </a:lnTo>
                  <a:lnTo>
                    <a:pt x="14796" y="62486"/>
                  </a:lnTo>
                  <a:lnTo>
                    <a:pt x="15683" y="62689"/>
                  </a:lnTo>
                  <a:lnTo>
                    <a:pt x="16594" y="62861"/>
                  </a:lnTo>
                  <a:lnTo>
                    <a:pt x="17528" y="63001"/>
                  </a:lnTo>
                  <a:lnTo>
                    <a:pt x="18487" y="63111"/>
                  </a:lnTo>
                  <a:lnTo>
                    <a:pt x="19469" y="63189"/>
                  </a:lnTo>
                  <a:lnTo>
                    <a:pt x="20475" y="63236"/>
                  </a:lnTo>
                  <a:lnTo>
                    <a:pt x="21505" y="63251"/>
                  </a:lnTo>
                  <a:lnTo>
                    <a:pt x="22474" y="63234"/>
                  </a:lnTo>
                  <a:lnTo>
                    <a:pt x="23416" y="63183"/>
                  </a:lnTo>
                  <a:lnTo>
                    <a:pt x="24331" y="63097"/>
                  </a:lnTo>
                  <a:lnTo>
                    <a:pt x="25220" y="62978"/>
                  </a:lnTo>
                  <a:lnTo>
                    <a:pt x="26082" y="62824"/>
                  </a:lnTo>
                  <a:lnTo>
                    <a:pt x="26917" y="62635"/>
                  </a:lnTo>
                  <a:lnTo>
                    <a:pt x="27725" y="62413"/>
                  </a:lnTo>
                  <a:lnTo>
                    <a:pt x="28506" y="62156"/>
                  </a:lnTo>
                  <a:lnTo>
                    <a:pt x="29261" y="61865"/>
                  </a:lnTo>
                  <a:lnTo>
                    <a:pt x="29988" y="61540"/>
                  </a:lnTo>
                  <a:lnTo>
                    <a:pt x="30691" y="61177"/>
                  </a:lnTo>
                  <a:lnTo>
                    <a:pt x="31369" y="60772"/>
                  </a:lnTo>
                  <a:lnTo>
                    <a:pt x="32024" y="60325"/>
                  </a:lnTo>
                  <a:lnTo>
                    <a:pt x="32655" y="59837"/>
                  </a:lnTo>
                  <a:lnTo>
                    <a:pt x="33263" y="59308"/>
                  </a:lnTo>
                  <a:lnTo>
                    <a:pt x="33846" y="58736"/>
                  </a:lnTo>
                  <a:lnTo>
                    <a:pt x="34406" y="58123"/>
                  </a:lnTo>
                  <a:lnTo>
                    <a:pt x="34941" y="57468"/>
                  </a:lnTo>
                  <a:lnTo>
                    <a:pt x="35453" y="56771"/>
                  </a:lnTo>
                  <a:lnTo>
                    <a:pt x="35941" y="56033"/>
                  </a:lnTo>
                  <a:lnTo>
                    <a:pt x="36405" y="55252"/>
                  </a:lnTo>
                  <a:lnTo>
                    <a:pt x="36843" y="54426"/>
                  </a:lnTo>
                  <a:lnTo>
                    <a:pt x="37256" y="53555"/>
                  </a:lnTo>
                  <a:lnTo>
                    <a:pt x="37644" y="52640"/>
                  </a:lnTo>
                  <a:lnTo>
                    <a:pt x="38006" y="51680"/>
                  </a:lnTo>
                  <a:lnTo>
                    <a:pt x="38344" y="50675"/>
                  </a:lnTo>
                  <a:lnTo>
                    <a:pt x="38655" y="49626"/>
                  </a:lnTo>
                  <a:lnTo>
                    <a:pt x="38942" y="48532"/>
                  </a:lnTo>
                  <a:lnTo>
                    <a:pt x="39203" y="47394"/>
                  </a:lnTo>
                  <a:lnTo>
                    <a:pt x="39439" y="46211"/>
                  </a:lnTo>
                  <a:lnTo>
                    <a:pt x="39665" y="44965"/>
                  </a:lnTo>
                  <a:lnTo>
                    <a:pt x="39868" y="43669"/>
                  </a:lnTo>
                  <a:lnTo>
                    <a:pt x="40046" y="42322"/>
                  </a:lnTo>
                  <a:lnTo>
                    <a:pt x="40201" y="40924"/>
                  </a:lnTo>
                  <a:lnTo>
                    <a:pt x="40332" y="39476"/>
                  </a:lnTo>
                  <a:lnTo>
                    <a:pt x="40439" y="37977"/>
                  </a:lnTo>
                  <a:lnTo>
                    <a:pt x="40522" y="36428"/>
                  </a:lnTo>
                  <a:lnTo>
                    <a:pt x="40582" y="34828"/>
                  </a:lnTo>
                  <a:lnTo>
                    <a:pt x="40618" y="331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167675" y="5806751"/>
              <a:ext cx="38100" cy="82004"/>
            </a:xfrm>
            <a:custGeom>
              <a:avLst/>
              <a:pathLst>
                <a:path w="38100" h="82004">
                  <a:moveTo>
                    <a:pt x="446" y="82004"/>
                  </a:moveTo>
                  <a:lnTo>
                    <a:pt x="446" y="20240"/>
                  </a:lnTo>
                  <a:lnTo>
                    <a:pt x="445" y="19733"/>
                  </a:lnTo>
                  <a:lnTo>
                    <a:pt x="443" y="19225"/>
                  </a:lnTo>
                  <a:lnTo>
                    <a:pt x="439" y="18715"/>
                  </a:lnTo>
                  <a:lnTo>
                    <a:pt x="434" y="18204"/>
                  </a:lnTo>
                  <a:lnTo>
                    <a:pt x="427" y="17691"/>
                  </a:lnTo>
                  <a:lnTo>
                    <a:pt x="419" y="17177"/>
                  </a:lnTo>
                  <a:lnTo>
                    <a:pt x="410" y="16662"/>
                  </a:lnTo>
                  <a:lnTo>
                    <a:pt x="398" y="16144"/>
                  </a:lnTo>
                  <a:lnTo>
                    <a:pt x="386" y="15626"/>
                  </a:lnTo>
                  <a:lnTo>
                    <a:pt x="372" y="15106"/>
                  </a:lnTo>
                  <a:lnTo>
                    <a:pt x="371" y="14572"/>
                  </a:lnTo>
                  <a:lnTo>
                    <a:pt x="369" y="14043"/>
                  </a:lnTo>
                  <a:lnTo>
                    <a:pt x="365" y="13518"/>
                  </a:lnTo>
                  <a:lnTo>
                    <a:pt x="360" y="12998"/>
                  </a:lnTo>
                  <a:lnTo>
                    <a:pt x="353" y="12482"/>
                  </a:lnTo>
                  <a:lnTo>
                    <a:pt x="345" y="11971"/>
                  </a:lnTo>
                  <a:lnTo>
                    <a:pt x="335" y="11464"/>
                  </a:lnTo>
                  <a:lnTo>
                    <a:pt x="324" y="10962"/>
                  </a:lnTo>
                  <a:lnTo>
                    <a:pt x="311" y="10464"/>
                  </a:lnTo>
                  <a:lnTo>
                    <a:pt x="297" y="9971"/>
                  </a:lnTo>
                  <a:lnTo>
                    <a:pt x="282" y="9483"/>
                  </a:lnTo>
                  <a:lnTo>
                    <a:pt x="267" y="9001"/>
                  </a:lnTo>
                  <a:lnTo>
                    <a:pt x="253" y="8524"/>
                  </a:lnTo>
                  <a:lnTo>
                    <a:pt x="238" y="8054"/>
                  </a:lnTo>
                  <a:lnTo>
                    <a:pt x="223" y="7590"/>
                  </a:lnTo>
                  <a:lnTo>
                    <a:pt x="208" y="7131"/>
                  </a:lnTo>
                  <a:lnTo>
                    <a:pt x="193" y="6679"/>
                  </a:lnTo>
                  <a:lnTo>
                    <a:pt x="178" y="6232"/>
                  </a:lnTo>
                  <a:lnTo>
                    <a:pt x="163" y="5792"/>
                  </a:lnTo>
                  <a:lnTo>
                    <a:pt x="148" y="5357"/>
                  </a:lnTo>
                  <a:lnTo>
                    <a:pt x="133" y="4930"/>
                  </a:lnTo>
                  <a:lnTo>
                    <a:pt x="119" y="4512"/>
                  </a:lnTo>
                  <a:lnTo>
                    <a:pt x="104" y="4103"/>
                  </a:lnTo>
                  <a:lnTo>
                    <a:pt x="89" y="3702"/>
                  </a:lnTo>
                  <a:lnTo>
                    <a:pt x="74" y="3311"/>
                  </a:lnTo>
                  <a:lnTo>
                    <a:pt x="59" y="2928"/>
                  </a:lnTo>
                  <a:lnTo>
                    <a:pt x="44" y="2555"/>
                  </a:lnTo>
                  <a:lnTo>
                    <a:pt x="29" y="2190"/>
                  </a:lnTo>
                  <a:lnTo>
                    <a:pt x="14" y="1835"/>
                  </a:lnTo>
                  <a:lnTo>
                    <a:pt x="0" y="1488"/>
                  </a:lnTo>
                  <a:lnTo>
                    <a:pt x="12650" y="1488"/>
                  </a:lnTo>
                  <a:lnTo>
                    <a:pt x="12665" y="1835"/>
                  </a:lnTo>
                  <a:lnTo>
                    <a:pt x="12680" y="2193"/>
                  </a:lnTo>
                  <a:lnTo>
                    <a:pt x="12695" y="2562"/>
                  </a:lnTo>
                  <a:lnTo>
                    <a:pt x="12709" y="2940"/>
                  </a:lnTo>
                  <a:lnTo>
                    <a:pt x="12724" y="3330"/>
                  </a:lnTo>
                  <a:lnTo>
                    <a:pt x="12739" y="3729"/>
                  </a:lnTo>
                  <a:lnTo>
                    <a:pt x="12754" y="4139"/>
                  </a:lnTo>
                  <a:lnTo>
                    <a:pt x="12769" y="4560"/>
                  </a:lnTo>
                  <a:lnTo>
                    <a:pt x="12784" y="4990"/>
                  </a:lnTo>
                  <a:lnTo>
                    <a:pt x="12799" y="5432"/>
                  </a:lnTo>
                  <a:lnTo>
                    <a:pt x="12828" y="5865"/>
                  </a:lnTo>
                  <a:lnTo>
                    <a:pt x="12855" y="6301"/>
                  </a:lnTo>
                  <a:lnTo>
                    <a:pt x="12881" y="6740"/>
                  </a:lnTo>
                  <a:lnTo>
                    <a:pt x="12906" y="7182"/>
                  </a:lnTo>
                  <a:lnTo>
                    <a:pt x="12929" y="7627"/>
                  </a:lnTo>
                  <a:lnTo>
                    <a:pt x="12951" y="8075"/>
                  </a:lnTo>
                  <a:lnTo>
                    <a:pt x="12971" y="8526"/>
                  </a:lnTo>
                  <a:lnTo>
                    <a:pt x="12989" y="8980"/>
                  </a:lnTo>
                  <a:lnTo>
                    <a:pt x="13006" y="9437"/>
                  </a:lnTo>
                  <a:lnTo>
                    <a:pt x="13022" y="9897"/>
                  </a:lnTo>
                  <a:lnTo>
                    <a:pt x="13050" y="10356"/>
                  </a:lnTo>
                  <a:lnTo>
                    <a:pt x="13076" y="10813"/>
                  </a:lnTo>
                  <a:lnTo>
                    <a:pt x="13098" y="11267"/>
                  </a:lnTo>
                  <a:lnTo>
                    <a:pt x="13117" y="11718"/>
                  </a:lnTo>
                  <a:lnTo>
                    <a:pt x="13134" y="12166"/>
                  </a:lnTo>
                  <a:lnTo>
                    <a:pt x="13147" y="12611"/>
                  </a:lnTo>
                  <a:lnTo>
                    <a:pt x="13157" y="13053"/>
                  </a:lnTo>
                  <a:lnTo>
                    <a:pt x="13165" y="13492"/>
                  </a:lnTo>
                  <a:lnTo>
                    <a:pt x="13169" y="13928"/>
                  </a:lnTo>
                  <a:lnTo>
                    <a:pt x="13171" y="14361"/>
                  </a:lnTo>
                  <a:lnTo>
                    <a:pt x="13185" y="14772"/>
                  </a:lnTo>
                  <a:lnTo>
                    <a:pt x="13198" y="15171"/>
                  </a:lnTo>
                  <a:lnTo>
                    <a:pt x="13209" y="15558"/>
                  </a:lnTo>
                  <a:lnTo>
                    <a:pt x="13218" y="15933"/>
                  </a:lnTo>
                  <a:lnTo>
                    <a:pt x="13227" y="16296"/>
                  </a:lnTo>
                  <a:lnTo>
                    <a:pt x="13233" y="16647"/>
                  </a:lnTo>
                  <a:lnTo>
                    <a:pt x="13239" y="16987"/>
                  </a:lnTo>
                  <a:lnTo>
                    <a:pt x="13242" y="17314"/>
                  </a:lnTo>
                  <a:lnTo>
                    <a:pt x="13244" y="17630"/>
                  </a:lnTo>
                  <a:lnTo>
                    <a:pt x="13245" y="17933"/>
                  </a:lnTo>
                  <a:lnTo>
                    <a:pt x="13543" y="17933"/>
                  </a:lnTo>
                  <a:lnTo>
                    <a:pt x="13827" y="17023"/>
                  </a:lnTo>
                  <a:lnTo>
                    <a:pt x="14114" y="16138"/>
                  </a:lnTo>
                  <a:lnTo>
                    <a:pt x="14405" y="15279"/>
                  </a:lnTo>
                  <a:lnTo>
                    <a:pt x="14698" y="14445"/>
                  </a:lnTo>
                  <a:lnTo>
                    <a:pt x="14994" y="13636"/>
                  </a:lnTo>
                  <a:lnTo>
                    <a:pt x="15293" y="12852"/>
                  </a:lnTo>
                  <a:lnTo>
                    <a:pt x="15595" y="12094"/>
                  </a:lnTo>
                  <a:lnTo>
                    <a:pt x="15900" y="11361"/>
                  </a:lnTo>
                  <a:lnTo>
                    <a:pt x="16208" y="10653"/>
                  </a:lnTo>
                  <a:lnTo>
                    <a:pt x="16519" y="9971"/>
                  </a:lnTo>
                  <a:lnTo>
                    <a:pt x="16852" y="9299"/>
                  </a:lnTo>
                  <a:lnTo>
                    <a:pt x="17195" y="8652"/>
                  </a:lnTo>
                  <a:lnTo>
                    <a:pt x="17549" y="8031"/>
                  </a:lnTo>
                  <a:lnTo>
                    <a:pt x="17912" y="7435"/>
                  </a:lnTo>
                  <a:lnTo>
                    <a:pt x="18287" y="6864"/>
                  </a:lnTo>
                  <a:lnTo>
                    <a:pt x="18671" y="6319"/>
                  </a:lnTo>
                  <a:lnTo>
                    <a:pt x="19067" y="5799"/>
                  </a:lnTo>
                  <a:lnTo>
                    <a:pt x="19472" y="5304"/>
                  </a:lnTo>
                  <a:lnTo>
                    <a:pt x="19888" y="4834"/>
                  </a:lnTo>
                  <a:lnTo>
                    <a:pt x="20315" y="4390"/>
                  </a:lnTo>
                  <a:lnTo>
                    <a:pt x="20754" y="3955"/>
                  </a:lnTo>
                  <a:lnTo>
                    <a:pt x="21210" y="3545"/>
                  </a:lnTo>
                  <a:lnTo>
                    <a:pt x="21683" y="3158"/>
                  </a:lnTo>
                  <a:lnTo>
                    <a:pt x="22172" y="2794"/>
                  </a:lnTo>
                  <a:lnTo>
                    <a:pt x="22677" y="2455"/>
                  </a:lnTo>
                  <a:lnTo>
                    <a:pt x="23199" y="2140"/>
                  </a:lnTo>
                  <a:lnTo>
                    <a:pt x="23737" y="1848"/>
                  </a:lnTo>
                  <a:lnTo>
                    <a:pt x="24291" y="1580"/>
                  </a:lnTo>
                  <a:lnTo>
                    <a:pt x="24862" y="1336"/>
                  </a:lnTo>
                  <a:lnTo>
                    <a:pt x="25449" y="1116"/>
                  </a:lnTo>
                  <a:lnTo>
                    <a:pt x="26057" y="904"/>
                  </a:lnTo>
                  <a:lnTo>
                    <a:pt x="26690" y="714"/>
                  </a:lnTo>
                  <a:lnTo>
                    <a:pt x="27349" y="546"/>
                  </a:lnTo>
                  <a:lnTo>
                    <a:pt x="28033" y="401"/>
                  </a:lnTo>
                  <a:lnTo>
                    <a:pt x="28742" y="279"/>
                  </a:lnTo>
                  <a:lnTo>
                    <a:pt x="29476" y="178"/>
                  </a:lnTo>
                  <a:lnTo>
                    <a:pt x="30236" y="100"/>
                  </a:lnTo>
                  <a:lnTo>
                    <a:pt x="31021" y="44"/>
                  </a:lnTo>
                  <a:lnTo>
                    <a:pt x="31832" y="11"/>
                  </a:lnTo>
                  <a:lnTo>
                    <a:pt x="32667" y="0"/>
                  </a:lnTo>
                  <a:lnTo>
                    <a:pt x="32993" y="2"/>
                  </a:lnTo>
                  <a:lnTo>
                    <a:pt x="33316" y="11"/>
                  </a:lnTo>
                  <a:lnTo>
                    <a:pt x="33636" y="26"/>
                  </a:lnTo>
                  <a:lnTo>
                    <a:pt x="33953" y="47"/>
                  </a:lnTo>
                  <a:lnTo>
                    <a:pt x="34267" y="74"/>
                  </a:lnTo>
                  <a:lnTo>
                    <a:pt x="34578" y="107"/>
                  </a:lnTo>
                  <a:lnTo>
                    <a:pt x="34886" y="145"/>
                  </a:lnTo>
                  <a:lnTo>
                    <a:pt x="35191" y="190"/>
                  </a:lnTo>
                  <a:lnTo>
                    <a:pt x="35494" y="241"/>
                  </a:lnTo>
                  <a:lnTo>
                    <a:pt x="35793" y="297"/>
                  </a:lnTo>
                  <a:lnTo>
                    <a:pt x="36084" y="342"/>
                  </a:lnTo>
                  <a:lnTo>
                    <a:pt x="36361" y="386"/>
                  </a:lnTo>
                  <a:lnTo>
                    <a:pt x="36625" y="431"/>
                  </a:lnTo>
                  <a:lnTo>
                    <a:pt x="36876" y="476"/>
                  </a:lnTo>
                  <a:lnTo>
                    <a:pt x="37114" y="520"/>
                  </a:lnTo>
                  <a:lnTo>
                    <a:pt x="37338" y="565"/>
                  </a:lnTo>
                  <a:lnTo>
                    <a:pt x="37548" y="610"/>
                  </a:lnTo>
                  <a:lnTo>
                    <a:pt x="37745" y="654"/>
                  </a:lnTo>
                  <a:lnTo>
                    <a:pt x="37929" y="699"/>
                  </a:lnTo>
                  <a:lnTo>
                    <a:pt x="38100" y="744"/>
                  </a:lnTo>
                  <a:lnTo>
                    <a:pt x="38100" y="13022"/>
                  </a:lnTo>
                  <a:lnTo>
                    <a:pt x="37827" y="12950"/>
                  </a:lnTo>
                  <a:lnTo>
                    <a:pt x="37546" y="12882"/>
                  </a:lnTo>
                  <a:lnTo>
                    <a:pt x="37256" y="12819"/>
                  </a:lnTo>
                  <a:lnTo>
                    <a:pt x="36957" y="12760"/>
                  </a:lnTo>
                  <a:lnTo>
                    <a:pt x="36648" y="12706"/>
                  </a:lnTo>
                  <a:lnTo>
                    <a:pt x="36331" y="12656"/>
                  </a:lnTo>
                  <a:lnTo>
                    <a:pt x="36005" y="12610"/>
                  </a:lnTo>
                  <a:lnTo>
                    <a:pt x="35671" y="12570"/>
                  </a:lnTo>
                  <a:lnTo>
                    <a:pt x="35327" y="12533"/>
                  </a:lnTo>
                  <a:lnTo>
                    <a:pt x="34974" y="12501"/>
                  </a:lnTo>
                  <a:lnTo>
                    <a:pt x="34612" y="12459"/>
                  </a:lnTo>
                  <a:lnTo>
                    <a:pt x="34242" y="12421"/>
                  </a:lnTo>
                  <a:lnTo>
                    <a:pt x="33862" y="12387"/>
                  </a:lnTo>
                  <a:lnTo>
                    <a:pt x="33474" y="12358"/>
                  </a:lnTo>
                  <a:lnTo>
                    <a:pt x="33077" y="12334"/>
                  </a:lnTo>
                  <a:lnTo>
                    <a:pt x="32670" y="12314"/>
                  </a:lnTo>
                  <a:lnTo>
                    <a:pt x="32255" y="12298"/>
                  </a:lnTo>
                  <a:lnTo>
                    <a:pt x="31831" y="12287"/>
                  </a:lnTo>
                  <a:lnTo>
                    <a:pt x="31398" y="12280"/>
                  </a:lnTo>
                  <a:lnTo>
                    <a:pt x="30956" y="12278"/>
                  </a:lnTo>
                  <a:lnTo>
                    <a:pt x="30046" y="12299"/>
                  </a:lnTo>
                  <a:lnTo>
                    <a:pt x="29164" y="12361"/>
                  </a:lnTo>
                  <a:lnTo>
                    <a:pt x="28308" y="12465"/>
                  </a:lnTo>
                  <a:lnTo>
                    <a:pt x="27479" y="12611"/>
                  </a:lnTo>
                  <a:lnTo>
                    <a:pt x="26677" y="12799"/>
                  </a:lnTo>
                  <a:lnTo>
                    <a:pt x="25902" y="13028"/>
                  </a:lnTo>
                  <a:lnTo>
                    <a:pt x="25153" y="13299"/>
                  </a:lnTo>
                  <a:lnTo>
                    <a:pt x="24431" y="13611"/>
                  </a:lnTo>
                  <a:lnTo>
                    <a:pt x="23736" y="13966"/>
                  </a:lnTo>
                  <a:lnTo>
                    <a:pt x="23068" y="14361"/>
                  </a:lnTo>
                  <a:lnTo>
                    <a:pt x="22439" y="14795"/>
                  </a:lnTo>
                  <a:lnTo>
                    <a:pt x="21833" y="15260"/>
                  </a:lnTo>
                  <a:lnTo>
                    <a:pt x="21248" y="15759"/>
                  </a:lnTo>
                  <a:lnTo>
                    <a:pt x="20687" y="16290"/>
                  </a:lnTo>
                  <a:lnTo>
                    <a:pt x="20147" y="16854"/>
                  </a:lnTo>
                  <a:lnTo>
                    <a:pt x="19630" y="17451"/>
                  </a:lnTo>
                  <a:lnTo>
                    <a:pt x="19135" y="18081"/>
                  </a:lnTo>
                  <a:lnTo>
                    <a:pt x="18663" y="18743"/>
                  </a:lnTo>
                  <a:lnTo>
                    <a:pt x="18212" y="19438"/>
                  </a:lnTo>
                  <a:lnTo>
                    <a:pt x="17784" y="20166"/>
                  </a:lnTo>
                  <a:lnTo>
                    <a:pt x="17393" y="20910"/>
                  </a:lnTo>
                  <a:lnTo>
                    <a:pt x="17022" y="21684"/>
                  </a:lnTo>
                  <a:lnTo>
                    <a:pt x="16673" y="22487"/>
                  </a:lnTo>
                  <a:lnTo>
                    <a:pt x="16344" y="23321"/>
                  </a:lnTo>
                  <a:lnTo>
                    <a:pt x="16036" y="24184"/>
                  </a:lnTo>
                  <a:lnTo>
                    <a:pt x="15748" y="25077"/>
                  </a:lnTo>
                  <a:lnTo>
                    <a:pt x="15482" y="26000"/>
                  </a:lnTo>
                  <a:lnTo>
                    <a:pt x="15237" y="26952"/>
                  </a:lnTo>
                  <a:lnTo>
                    <a:pt x="15012" y="27935"/>
                  </a:lnTo>
                  <a:lnTo>
                    <a:pt x="14808" y="28947"/>
                  </a:lnTo>
                  <a:lnTo>
                    <a:pt x="14624" y="29968"/>
                  </a:lnTo>
                  <a:lnTo>
                    <a:pt x="14460" y="31009"/>
                  </a:lnTo>
                  <a:lnTo>
                    <a:pt x="14315" y="32070"/>
                  </a:lnTo>
                  <a:lnTo>
                    <a:pt x="14189" y="33149"/>
                  </a:lnTo>
                  <a:lnTo>
                    <a:pt x="14082" y="34249"/>
                  </a:lnTo>
                  <a:lnTo>
                    <a:pt x="13995" y="35367"/>
                  </a:lnTo>
                  <a:lnTo>
                    <a:pt x="13928" y="36505"/>
                  </a:lnTo>
                  <a:lnTo>
                    <a:pt x="13879" y="37662"/>
                  </a:lnTo>
                  <a:lnTo>
                    <a:pt x="13850" y="38838"/>
                  </a:lnTo>
                  <a:lnTo>
                    <a:pt x="13841" y="40034"/>
                  </a:lnTo>
                  <a:lnTo>
                    <a:pt x="13841" y="82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214779" y="5806751"/>
              <a:ext cx="71511" cy="83492"/>
            </a:xfrm>
            <a:custGeom>
              <a:avLst/>
              <a:pathLst>
                <a:path w="71511" h="83492">
                  <a:moveTo>
                    <a:pt x="14064" y="44574"/>
                  </a:moveTo>
                  <a:lnTo>
                    <a:pt x="14076" y="45829"/>
                  </a:lnTo>
                  <a:lnTo>
                    <a:pt x="14114" y="47065"/>
                  </a:lnTo>
                  <a:lnTo>
                    <a:pt x="14178" y="48282"/>
                  </a:lnTo>
                  <a:lnTo>
                    <a:pt x="14266" y="49479"/>
                  </a:lnTo>
                  <a:lnTo>
                    <a:pt x="14380" y="50657"/>
                  </a:lnTo>
                  <a:lnTo>
                    <a:pt x="14519" y="51816"/>
                  </a:lnTo>
                  <a:lnTo>
                    <a:pt x="14684" y="52955"/>
                  </a:lnTo>
                  <a:lnTo>
                    <a:pt x="14873" y="54075"/>
                  </a:lnTo>
                  <a:lnTo>
                    <a:pt x="15088" y="55175"/>
                  </a:lnTo>
                  <a:lnTo>
                    <a:pt x="15329" y="56257"/>
                  </a:lnTo>
                  <a:lnTo>
                    <a:pt x="15610" y="57299"/>
                  </a:lnTo>
                  <a:lnTo>
                    <a:pt x="15918" y="58313"/>
                  </a:lnTo>
                  <a:lnTo>
                    <a:pt x="16253" y="59299"/>
                  </a:lnTo>
                  <a:lnTo>
                    <a:pt x="16615" y="60257"/>
                  </a:lnTo>
                  <a:lnTo>
                    <a:pt x="17003" y="61186"/>
                  </a:lnTo>
                  <a:lnTo>
                    <a:pt x="17418" y="62088"/>
                  </a:lnTo>
                  <a:lnTo>
                    <a:pt x="17860" y="62960"/>
                  </a:lnTo>
                  <a:lnTo>
                    <a:pt x="18329" y="63805"/>
                  </a:lnTo>
                  <a:lnTo>
                    <a:pt x="18825" y="64621"/>
                  </a:lnTo>
                  <a:lnTo>
                    <a:pt x="19347" y="65409"/>
                  </a:lnTo>
                  <a:lnTo>
                    <a:pt x="19913" y="66152"/>
                  </a:lnTo>
                  <a:lnTo>
                    <a:pt x="20508" y="66862"/>
                  </a:lnTo>
                  <a:lnTo>
                    <a:pt x="21133" y="67539"/>
                  </a:lnTo>
                  <a:lnTo>
                    <a:pt x="21788" y="68184"/>
                  </a:lnTo>
                  <a:lnTo>
                    <a:pt x="22473" y="68795"/>
                  </a:lnTo>
                  <a:lnTo>
                    <a:pt x="23187" y="69374"/>
                  </a:lnTo>
                  <a:lnTo>
                    <a:pt x="23931" y="69920"/>
                  </a:lnTo>
                  <a:lnTo>
                    <a:pt x="24705" y="70434"/>
                  </a:lnTo>
                  <a:lnTo>
                    <a:pt x="25509" y="70915"/>
                  </a:lnTo>
                  <a:lnTo>
                    <a:pt x="26342" y="71363"/>
                  </a:lnTo>
                  <a:lnTo>
                    <a:pt x="27208" y="71758"/>
                  </a:lnTo>
                  <a:lnTo>
                    <a:pt x="28107" y="72113"/>
                  </a:lnTo>
                  <a:lnTo>
                    <a:pt x="29041" y="72425"/>
                  </a:lnTo>
                  <a:lnTo>
                    <a:pt x="30009" y="72696"/>
                  </a:lnTo>
                  <a:lnTo>
                    <a:pt x="31012" y="72925"/>
                  </a:lnTo>
                  <a:lnTo>
                    <a:pt x="32048" y="73113"/>
                  </a:lnTo>
                  <a:lnTo>
                    <a:pt x="33119" y="73259"/>
                  </a:lnTo>
                  <a:lnTo>
                    <a:pt x="34224" y="73363"/>
                  </a:lnTo>
                  <a:lnTo>
                    <a:pt x="35363" y="73425"/>
                  </a:lnTo>
                  <a:lnTo>
                    <a:pt x="36537" y="73446"/>
                  </a:lnTo>
                  <a:lnTo>
                    <a:pt x="38243" y="73411"/>
                  </a:lnTo>
                  <a:lnTo>
                    <a:pt x="39879" y="73306"/>
                  </a:lnTo>
                  <a:lnTo>
                    <a:pt x="41446" y="73131"/>
                  </a:lnTo>
                  <a:lnTo>
                    <a:pt x="42942" y="72887"/>
                  </a:lnTo>
                  <a:lnTo>
                    <a:pt x="44369" y="72572"/>
                  </a:lnTo>
                  <a:lnTo>
                    <a:pt x="45725" y="72187"/>
                  </a:lnTo>
                  <a:lnTo>
                    <a:pt x="47012" y="71732"/>
                  </a:lnTo>
                  <a:lnTo>
                    <a:pt x="48229" y="71208"/>
                  </a:lnTo>
                  <a:lnTo>
                    <a:pt x="49375" y="70613"/>
                  </a:lnTo>
                  <a:lnTo>
                    <a:pt x="50452" y="69949"/>
                  </a:lnTo>
                  <a:lnTo>
                    <a:pt x="51475" y="69231"/>
                  </a:lnTo>
                  <a:lnTo>
                    <a:pt x="52429" y="68475"/>
                  </a:lnTo>
                  <a:lnTo>
                    <a:pt x="53314" y="67683"/>
                  </a:lnTo>
                  <a:lnTo>
                    <a:pt x="54131" y="66853"/>
                  </a:lnTo>
                  <a:lnTo>
                    <a:pt x="54880" y="65986"/>
                  </a:lnTo>
                  <a:lnTo>
                    <a:pt x="55560" y="65082"/>
                  </a:lnTo>
                  <a:lnTo>
                    <a:pt x="56172" y="64141"/>
                  </a:lnTo>
                  <a:lnTo>
                    <a:pt x="56715" y="63162"/>
                  </a:lnTo>
                  <a:lnTo>
                    <a:pt x="57190" y="62146"/>
                  </a:lnTo>
                  <a:lnTo>
                    <a:pt x="57596" y="61093"/>
                  </a:lnTo>
                  <a:lnTo>
                    <a:pt x="69353" y="64442"/>
                  </a:lnTo>
                  <a:lnTo>
                    <a:pt x="69090" y="65113"/>
                  </a:lnTo>
                  <a:lnTo>
                    <a:pt x="68806" y="65785"/>
                  </a:lnTo>
                  <a:lnTo>
                    <a:pt x="68501" y="66458"/>
                  </a:lnTo>
                  <a:lnTo>
                    <a:pt x="68175" y="67133"/>
                  </a:lnTo>
                  <a:lnTo>
                    <a:pt x="67828" y="67809"/>
                  </a:lnTo>
                  <a:lnTo>
                    <a:pt x="67460" y="68487"/>
                  </a:lnTo>
                  <a:lnTo>
                    <a:pt x="67072" y="69167"/>
                  </a:lnTo>
                  <a:lnTo>
                    <a:pt x="66663" y="69848"/>
                  </a:lnTo>
                  <a:lnTo>
                    <a:pt x="66232" y="70530"/>
                  </a:lnTo>
                  <a:lnTo>
                    <a:pt x="65782" y="71214"/>
                  </a:lnTo>
                  <a:lnTo>
                    <a:pt x="65319" y="71878"/>
                  </a:lnTo>
                  <a:lnTo>
                    <a:pt x="64826" y="72529"/>
                  </a:lnTo>
                  <a:lnTo>
                    <a:pt x="64301" y="73169"/>
                  </a:lnTo>
                  <a:lnTo>
                    <a:pt x="63746" y="73797"/>
                  </a:lnTo>
                  <a:lnTo>
                    <a:pt x="63158" y="74414"/>
                  </a:lnTo>
                  <a:lnTo>
                    <a:pt x="62540" y="75018"/>
                  </a:lnTo>
                  <a:lnTo>
                    <a:pt x="61890" y="75610"/>
                  </a:lnTo>
                  <a:lnTo>
                    <a:pt x="61210" y="76191"/>
                  </a:lnTo>
                  <a:lnTo>
                    <a:pt x="60497" y="76759"/>
                  </a:lnTo>
                  <a:lnTo>
                    <a:pt x="59754" y="77316"/>
                  </a:lnTo>
                  <a:lnTo>
                    <a:pt x="58976" y="77843"/>
                  </a:lnTo>
                  <a:lnTo>
                    <a:pt x="58159" y="78352"/>
                  </a:lnTo>
                  <a:lnTo>
                    <a:pt x="57303" y="78843"/>
                  </a:lnTo>
                  <a:lnTo>
                    <a:pt x="56408" y="79316"/>
                  </a:lnTo>
                  <a:lnTo>
                    <a:pt x="55475" y="79771"/>
                  </a:lnTo>
                  <a:lnTo>
                    <a:pt x="54503" y="80209"/>
                  </a:lnTo>
                  <a:lnTo>
                    <a:pt x="53493" y="80629"/>
                  </a:lnTo>
                  <a:lnTo>
                    <a:pt x="52444" y="81030"/>
                  </a:lnTo>
                  <a:lnTo>
                    <a:pt x="51356" y="81414"/>
                  </a:lnTo>
                  <a:lnTo>
                    <a:pt x="50229" y="81781"/>
                  </a:lnTo>
                  <a:lnTo>
                    <a:pt x="49074" y="82106"/>
                  </a:lnTo>
                  <a:lnTo>
                    <a:pt x="47872" y="82397"/>
                  </a:lnTo>
                  <a:lnTo>
                    <a:pt x="46621" y="82653"/>
                  </a:lnTo>
                  <a:lnTo>
                    <a:pt x="45324" y="82876"/>
                  </a:lnTo>
                  <a:lnTo>
                    <a:pt x="43978" y="83064"/>
                  </a:lnTo>
                  <a:lnTo>
                    <a:pt x="42585" y="83218"/>
                  </a:lnTo>
                  <a:lnTo>
                    <a:pt x="41145" y="83338"/>
                  </a:lnTo>
                  <a:lnTo>
                    <a:pt x="39656" y="83424"/>
                  </a:lnTo>
                  <a:lnTo>
                    <a:pt x="38120" y="83475"/>
                  </a:lnTo>
                  <a:lnTo>
                    <a:pt x="36537" y="83492"/>
                  </a:lnTo>
                  <a:lnTo>
                    <a:pt x="33050" y="83386"/>
                  </a:lnTo>
                  <a:lnTo>
                    <a:pt x="29732" y="83066"/>
                  </a:lnTo>
                  <a:lnTo>
                    <a:pt x="26585" y="82534"/>
                  </a:lnTo>
                  <a:lnTo>
                    <a:pt x="23607" y="81789"/>
                  </a:lnTo>
                  <a:lnTo>
                    <a:pt x="20798" y="80832"/>
                  </a:lnTo>
                  <a:lnTo>
                    <a:pt x="18160" y="79661"/>
                  </a:lnTo>
                  <a:lnTo>
                    <a:pt x="15690" y="78278"/>
                  </a:lnTo>
                  <a:lnTo>
                    <a:pt x="13391" y="76682"/>
                  </a:lnTo>
                  <a:lnTo>
                    <a:pt x="11261" y="74873"/>
                  </a:lnTo>
                  <a:lnTo>
                    <a:pt x="9301" y="72851"/>
                  </a:lnTo>
                  <a:lnTo>
                    <a:pt x="7534" y="70619"/>
                  </a:lnTo>
                  <a:lnTo>
                    <a:pt x="5953" y="68181"/>
                  </a:lnTo>
                  <a:lnTo>
                    <a:pt x="4557" y="65535"/>
                  </a:lnTo>
                  <a:lnTo>
                    <a:pt x="3348" y="62683"/>
                  </a:lnTo>
                  <a:lnTo>
                    <a:pt x="2325" y="59624"/>
                  </a:lnTo>
                  <a:lnTo>
                    <a:pt x="1488" y="56358"/>
                  </a:lnTo>
                  <a:lnTo>
                    <a:pt x="837" y="52885"/>
                  </a:lnTo>
                  <a:lnTo>
                    <a:pt x="372" y="49205"/>
                  </a:lnTo>
                  <a:lnTo>
                    <a:pt x="93" y="45318"/>
                  </a:lnTo>
                  <a:lnTo>
                    <a:pt x="0" y="41225"/>
                  </a:lnTo>
                  <a:lnTo>
                    <a:pt x="28" y="38998"/>
                  </a:lnTo>
                  <a:lnTo>
                    <a:pt x="113" y="36840"/>
                  </a:lnTo>
                  <a:lnTo>
                    <a:pt x="254" y="34753"/>
                  </a:lnTo>
                  <a:lnTo>
                    <a:pt x="452" y="32736"/>
                  </a:lnTo>
                  <a:lnTo>
                    <a:pt x="706" y="30788"/>
                  </a:lnTo>
                  <a:lnTo>
                    <a:pt x="1017" y="28911"/>
                  </a:lnTo>
                  <a:lnTo>
                    <a:pt x="1385" y="27103"/>
                  </a:lnTo>
                  <a:lnTo>
                    <a:pt x="1809" y="25366"/>
                  </a:lnTo>
                  <a:lnTo>
                    <a:pt x="2290" y="23698"/>
                  </a:lnTo>
                  <a:lnTo>
                    <a:pt x="2827" y="22100"/>
                  </a:lnTo>
                  <a:lnTo>
                    <a:pt x="3414" y="20553"/>
                  </a:lnTo>
                  <a:lnTo>
                    <a:pt x="4042" y="19064"/>
                  </a:lnTo>
                  <a:lnTo>
                    <a:pt x="4711" y="17636"/>
                  </a:lnTo>
                  <a:lnTo>
                    <a:pt x="5423" y="16266"/>
                  </a:lnTo>
                  <a:lnTo>
                    <a:pt x="6176" y="14957"/>
                  </a:lnTo>
                  <a:lnTo>
                    <a:pt x="6971" y="13707"/>
                  </a:lnTo>
                  <a:lnTo>
                    <a:pt x="7807" y="12516"/>
                  </a:lnTo>
                  <a:lnTo>
                    <a:pt x="8685" y="11385"/>
                  </a:lnTo>
                  <a:lnTo>
                    <a:pt x="9605" y="10313"/>
                  </a:lnTo>
                  <a:lnTo>
                    <a:pt x="10566" y="9301"/>
                  </a:lnTo>
                  <a:lnTo>
                    <a:pt x="11565" y="8347"/>
                  </a:lnTo>
                  <a:lnTo>
                    <a:pt x="12596" y="7447"/>
                  </a:lnTo>
                  <a:lnTo>
                    <a:pt x="13660" y="6602"/>
                  </a:lnTo>
                  <a:lnTo>
                    <a:pt x="14757" y="5813"/>
                  </a:lnTo>
                  <a:lnTo>
                    <a:pt x="15887" y="5078"/>
                  </a:lnTo>
                  <a:lnTo>
                    <a:pt x="17049" y="4399"/>
                  </a:lnTo>
                  <a:lnTo>
                    <a:pt x="18244" y="3775"/>
                  </a:lnTo>
                  <a:lnTo>
                    <a:pt x="19472" y="3205"/>
                  </a:lnTo>
                  <a:lnTo>
                    <a:pt x="20733" y="2691"/>
                  </a:lnTo>
                  <a:lnTo>
                    <a:pt x="22026" y="2232"/>
                  </a:lnTo>
                  <a:lnTo>
                    <a:pt x="23345" y="1808"/>
                  </a:lnTo>
                  <a:lnTo>
                    <a:pt x="24681" y="1428"/>
                  </a:lnTo>
                  <a:lnTo>
                    <a:pt x="26035" y="1093"/>
                  </a:lnTo>
                  <a:lnTo>
                    <a:pt x="27408" y="803"/>
                  </a:lnTo>
                  <a:lnTo>
                    <a:pt x="28798" y="558"/>
                  </a:lnTo>
                  <a:lnTo>
                    <a:pt x="30206" y="357"/>
                  </a:lnTo>
                  <a:lnTo>
                    <a:pt x="31631" y="200"/>
                  </a:lnTo>
                  <a:lnTo>
                    <a:pt x="33075" y="89"/>
                  </a:lnTo>
                  <a:lnTo>
                    <a:pt x="34537" y="22"/>
                  </a:lnTo>
                  <a:lnTo>
                    <a:pt x="36016" y="0"/>
                  </a:lnTo>
                  <a:lnTo>
                    <a:pt x="38006" y="32"/>
                  </a:lnTo>
                  <a:lnTo>
                    <a:pt x="39930" y="130"/>
                  </a:lnTo>
                  <a:lnTo>
                    <a:pt x="41787" y="294"/>
                  </a:lnTo>
                  <a:lnTo>
                    <a:pt x="43576" y="523"/>
                  </a:lnTo>
                  <a:lnTo>
                    <a:pt x="45299" y="818"/>
                  </a:lnTo>
                  <a:lnTo>
                    <a:pt x="46955" y="1178"/>
                  </a:lnTo>
                  <a:lnTo>
                    <a:pt x="48544" y="1604"/>
                  </a:lnTo>
                  <a:lnTo>
                    <a:pt x="50065" y="2095"/>
                  </a:lnTo>
                  <a:lnTo>
                    <a:pt x="51520" y="2652"/>
                  </a:lnTo>
                  <a:lnTo>
                    <a:pt x="52908" y="3274"/>
                  </a:lnTo>
                  <a:lnTo>
                    <a:pt x="54250" y="3954"/>
                  </a:lnTo>
                  <a:lnTo>
                    <a:pt x="55536" y="4685"/>
                  </a:lnTo>
                  <a:lnTo>
                    <a:pt x="56768" y="5466"/>
                  </a:lnTo>
                  <a:lnTo>
                    <a:pt x="57944" y="6298"/>
                  </a:lnTo>
                  <a:lnTo>
                    <a:pt x="59066" y="7180"/>
                  </a:lnTo>
                  <a:lnTo>
                    <a:pt x="60132" y="8114"/>
                  </a:lnTo>
                  <a:lnTo>
                    <a:pt x="61143" y="9097"/>
                  </a:lnTo>
                  <a:lnTo>
                    <a:pt x="62100" y="10132"/>
                  </a:lnTo>
                  <a:lnTo>
                    <a:pt x="63001" y="11217"/>
                  </a:lnTo>
                  <a:lnTo>
                    <a:pt x="63847" y="12352"/>
                  </a:lnTo>
                  <a:lnTo>
                    <a:pt x="64656" y="13519"/>
                  </a:lnTo>
                  <a:lnTo>
                    <a:pt x="65415" y="14728"/>
                  </a:lnTo>
                  <a:lnTo>
                    <a:pt x="66126" y="15978"/>
                  </a:lnTo>
                  <a:lnTo>
                    <a:pt x="66788" y="17270"/>
                  </a:lnTo>
                  <a:lnTo>
                    <a:pt x="67400" y="18603"/>
                  </a:lnTo>
                  <a:lnTo>
                    <a:pt x="67963" y="19978"/>
                  </a:lnTo>
                  <a:lnTo>
                    <a:pt x="68478" y="21395"/>
                  </a:lnTo>
                  <a:lnTo>
                    <a:pt x="68943" y="22854"/>
                  </a:lnTo>
                  <a:lnTo>
                    <a:pt x="69359" y="24354"/>
                  </a:lnTo>
                  <a:lnTo>
                    <a:pt x="69725" y="25896"/>
                  </a:lnTo>
                  <a:lnTo>
                    <a:pt x="70065" y="27471"/>
                  </a:lnTo>
                  <a:lnTo>
                    <a:pt x="70368" y="29072"/>
                  </a:lnTo>
                  <a:lnTo>
                    <a:pt x="70636" y="30698"/>
                  </a:lnTo>
                  <a:lnTo>
                    <a:pt x="70868" y="32349"/>
                  </a:lnTo>
                  <a:lnTo>
                    <a:pt x="71065" y="34025"/>
                  </a:lnTo>
                  <a:lnTo>
                    <a:pt x="71226" y="35727"/>
                  </a:lnTo>
                  <a:lnTo>
                    <a:pt x="71351" y="37454"/>
                  </a:lnTo>
                  <a:lnTo>
                    <a:pt x="71440" y="39207"/>
                  </a:lnTo>
                  <a:lnTo>
                    <a:pt x="71494" y="40985"/>
                  </a:lnTo>
                  <a:lnTo>
                    <a:pt x="71511" y="42788"/>
                  </a:lnTo>
                  <a:lnTo>
                    <a:pt x="71511" y="44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228992" y="5816648"/>
              <a:ext cx="43457" cy="24407"/>
            </a:xfrm>
            <a:custGeom>
              <a:avLst/>
              <a:pathLst>
                <a:path w="43457" h="24407">
                  <a:moveTo>
                    <a:pt x="43457" y="24407"/>
                  </a:moveTo>
                  <a:lnTo>
                    <a:pt x="43192" y="21932"/>
                  </a:lnTo>
                  <a:lnTo>
                    <a:pt x="42841" y="19594"/>
                  </a:lnTo>
                  <a:lnTo>
                    <a:pt x="42406" y="17395"/>
                  </a:lnTo>
                  <a:lnTo>
                    <a:pt x="41886" y="15335"/>
                  </a:lnTo>
                  <a:lnTo>
                    <a:pt x="41281" y="13413"/>
                  </a:lnTo>
                  <a:lnTo>
                    <a:pt x="40591" y="11629"/>
                  </a:lnTo>
                  <a:lnTo>
                    <a:pt x="39816" y="9984"/>
                  </a:lnTo>
                  <a:lnTo>
                    <a:pt x="38957" y="8477"/>
                  </a:lnTo>
                  <a:lnTo>
                    <a:pt x="38012" y="7108"/>
                  </a:lnTo>
                  <a:lnTo>
                    <a:pt x="36983" y="5878"/>
                  </a:lnTo>
                  <a:lnTo>
                    <a:pt x="35865" y="4761"/>
                  </a:lnTo>
                  <a:lnTo>
                    <a:pt x="34653" y="3762"/>
                  </a:lnTo>
                  <a:lnTo>
                    <a:pt x="33347" y="2880"/>
                  </a:lnTo>
                  <a:lnTo>
                    <a:pt x="31947" y="2116"/>
                  </a:lnTo>
                  <a:lnTo>
                    <a:pt x="30453" y="1469"/>
                  </a:lnTo>
                  <a:lnTo>
                    <a:pt x="28866" y="940"/>
                  </a:lnTo>
                  <a:lnTo>
                    <a:pt x="27185" y="529"/>
                  </a:lnTo>
                  <a:lnTo>
                    <a:pt x="25410" y="235"/>
                  </a:lnTo>
                  <a:lnTo>
                    <a:pt x="23542" y="58"/>
                  </a:lnTo>
                  <a:lnTo>
                    <a:pt x="21580" y="0"/>
                  </a:lnTo>
                  <a:lnTo>
                    <a:pt x="20906" y="11"/>
                  </a:lnTo>
                  <a:lnTo>
                    <a:pt x="20225" y="44"/>
                  </a:lnTo>
                  <a:lnTo>
                    <a:pt x="19537" y="100"/>
                  </a:lnTo>
                  <a:lnTo>
                    <a:pt x="18841" y="178"/>
                  </a:lnTo>
                  <a:lnTo>
                    <a:pt x="18138" y="279"/>
                  </a:lnTo>
                  <a:lnTo>
                    <a:pt x="17427" y="401"/>
                  </a:lnTo>
                  <a:lnTo>
                    <a:pt x="16709" y="546"/>
                  </a:lnTo>
                  <a:lnTo>
                    <a:pt x="15984" y="714"/>
                  </a:lnTo>
                  <a:lnTo>
                    <a:pt x="15251" y="904"/>
                  </a:lnTo>
                  <a:lnTo>
                    <a:pt x="14510" y="1116"/>
                  </a:lnTo>
                  <a:lnTo>
                    <a:pt x="13786" y="1341"/>
                  </a:lnTo>
                  <a:lnTo>
                    <a:pt x="13073" y="1601"/>
                  </a:lnTo>
                  <a:lnTo>
                    <a:pt x="12369" y="1895"/>
                  </a:lnTo>
                  <a:lnTo>
                    <a:pt x="11677" y="2223"/>
                  </a:lnTo>
                  <a:lnTo>
                    <a:pt x="10994" y="2585"/>
                  </a:lnTo>
                  <a:lnTo>
                    <a:pt x="10322" y="2982"/>
                  </a:lnTo>
                  <a:lnTo>
                    <a:pt x="9661" y="3413"/>
                  </a:lnTo>
                  <a:lnTo>
                    <a:pt x="9010" y="3878"/>
                  </a:lnTo>
                  <a:lnTo>
                    <a:pt x="8369" y="4377"/>
                  </a:lnTo>
                  <a:lnTo>
                    <a:pt x="7739" y="4911"/>
                  </a:lnTo>
                  <a:lnTo>
                    <a:pt x="7123" y="5482"/>
                  </a:lnTo>
                  <a:lnTo>
                    <a:pt x="6527" y="6093"/>
                  </a:lnTo>
                  <a:lnTo>
                    <a:pt x="5950" y="6744"/>
                  </a:lnTo>
                  <a:lnTo>
                    <a:pt x="5393" y="7435"/>
                  </a:lnTo>
                  <a:lnTo>
                    <a:pt x="4855" y="8166"/>
                  </a:lnTo>
                  <a:lnTo>
                    <a:pt x="4336" y="8938"/>
                  </a:lnTo>
                  <a:lnTo>
                    <a:pt x="3837" y="9750"/>
                  </a:lnTo>
                  <a:lnTo>
                    <a:pt x="3357" y="10602"/>
                  </a:lnTo>
                  <a:lnTo>
                    <a:pt x="2896" y="11494"/>
                  </a:lnTo>
                  <a:lnTo>
                    <a:pt x="2455" y="12427"/>
                  </a:lnTo>
                  <a:lnTo>
                    <a:pt x="2042" y="13390"/>
                  </a:lnTo>
                  <a:lnTo>
                    <a:pt x="1666" y="14406"/>
                  </a:lnTo>
                  <a:lnTo>
                    <a:pt x="1328" y="15474"/>
                  </a:lnTo>
                  <a:lnTo>
                    <a:pt x="1026" y="16594"/>
                  </a:lnTo>
                  <a:lnTo>
                    <a:pt x="762" y="17766"/>
                  </a:lnTo>
                  <a:lnTo>
                    <a:pt x="535" y="18990"/>
                  </a:lnTo>
                  <a:lnTo>
                    <a:pt x="346" y="20266"/>
                  </a:lnTo>
                  <a:lnTo>
                    <a:pt x="193" y="21594"/>
                  </a:lnTo>
                  <a:lnTo>
                    <a:pt x="78" y="22975"/>
                  </a:lnTo>
                  <a:lnTo>
                    <a:pt x="0" y="244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293583" y="5808239"/>
              <a:ext cx="75158" cy="80516"/>
            </a:xfrm>
            <a:custGeom>
              <a:avLst/>
              <a:pathLst>
                <a:path w="75158" h="80516">
                  <a:moveTo>
                    <a:pt x="45094" y="80516"/>
                  </a:moveTo>
                  <a:lnTo>
                    <a:pt x="29244" y="80516"/>
                  </a:lnTo>
                  <a:lnTo>
                    <a:pt x="0" y="0"/>
                  </a:lnTo>
                  <a:lnTo>
                    <a:pt x="14287" y="0"/>
                  </a:lnTo>
                  <a:lnTo>
                    <a:pt x="31998" y="52387"/>
                  </a:lnTo>
                  <a:lnTo>
                    <a:pt x="32103" y="52722"/>
                  </a:lnTo>
                  <a:lnTo>
                    <a:pt x="32212" y="53072"/>
                  </a:lnTo>
                  <a:lnTo>
                    <a:pt x="32323" y="53436"/>
                  </a:lnTo>
                  <a:lnTo>
                    <a:pt x="32438" y="53816"/>
                  </a:lnTo>
                  <a:lnTo>
                    <a:pt x="32556" y="54210"/>
                  </a:lnTo>
                  <a:lnTo>
                    <a:pt x="32676" y="54619"/>
                  </a:lnTo>
                  <a:lnTo>
                    <a:pt x="32800" y="55044"/>
                  </a:lnTo>
                  <a:lnTo>
                    <a:pt x="32926" y="55483"/>
                  </a:lnTo>
                  <a:lnTo>
                    <a:pt x="33056" y="55937"/>
                  </a:lnTo>
                  <a:lnTo>
                    <a:pt x="33188" y="56405"/>
                  </a:lnTo>
                  <a:lnTo>
                    <a:pt x="33337" y="56869"/>
                  </a:lnTo>
                  <a:lnTo>
                    <a:pt x="33486" y="57337"/>
                  </a:lnTo>
                  <a:lnTo>
                    <a:pt x="33635" y="57810"/>
                  </a:lnTo>
                  <a:lnTo>
                    <a:pt x="33783" y="58287"/>
                  </a:lnTo>
                  <a:lnTo>
                    <a:pt x="33932" y="58768"/>
                  </a:lnTo>
                  <a:lnTo>
                    <a:pt x="34081" y="59254"/>
                  </a:lnTo>
                  <a:lnTo>
                    <a:pt x="34230" y="59744"/>
                  </a:lnTo>
                  <a:lnTo>
                    <a:pt x="34379" y="60239"/>
                  </a:lnTo>
                  <a:lnTo>
                    <a:pt x="34528" y="60738"/>
                  </a:lnTo>
                  <a:lnTo>
                    <a:pt x="34676" y="61242"/>
                  </a:lnTo>
                  <a:lnTo>
                    <a:pt x="34824" y="61747"/>
                  </a:lnTo>
                  <a:lnTo>
                    <a:pt x="34968" y="62248"/>
                  </a:lnTo>
                  <a:lnTo>
                    <a:pt x="35110" y="62747"/>
                  </a:lnTo>
                  <a:lnTo>
                    <a:pt x="35248" y="63243"/>
                  </a:lnTo>
                  <a:lnTo>
                    <a:pt x="35383" y="63735"/>
                  </a:lnTo>
                  <a:lnTo>
                    <a:pt x="35516" y="64225"/>
                  </a:lnTo>
                  <a:lnTo>
                    <a:pt x="35645" y="64711"/>
                  </a:lnTo>
                  <a:lnTo>
                    <a:pt x="35772" y="65195"/>
                  </a:lnTo>
                  <a:lnTo>
                    <a:pt x="35895" y="65676"/>
                  </a:lnTo>
                  <a:lnTo>
                    <a:pt x="36016" y="66154"/>
                  </a:lnTo>
                  <a:lnTo>
                    <a:pt x="36148" y="66608"/>
                  </a:lnTo>
                  <a:lnTo>
                    <a:pt x="36275" y="67047"/>
                  </a:lnTo>
                  <a:lnTo>
                    <a:pt x="36398" y="67471"/>
                  </a:lnTo>
                  <a:lnTo>
                    <a:pt x="36516" y="67880"/>
                  </a:lnTo>
                  <a:lnTo>
                    <a:pt x="36630" y="68274"/>
                  </a:lnTo>
                  <a:lnTo>
                    <a:pt x="36739" y="68654"/>
                  </a:lnTo>
                  <a:lnTo>
                    <a:pt x="36844" y="69019"/>
                  </a:lnTo>
                  <a:lnTo>
                    <a:pt x="36945" y="69368"/>
                  </a:lnTo>
                  <a:lnTo>
                    <a:pt x="37041" y="69703"/>
                  </a:lnTo>
                  <a:lnTo>
                    <a:pt x="37132" y="70023"/>
                  </a:lnTo>
                  <a:lnTo>
                    <a:pt x="37224" y="69703"/>
                  </a:lnTo>
                  <a:lnTo>
                    <a:pt x="37320" y="69368"/>
                  </a:lnTo>
                  <a:lnTo>
                    <a:pt x="37420" y="69019"/>
                  </a:lnTo>
                  <a:lnTo>
                    <a:pt x="37525" y="68654"/>
                  </a:lnTo>
                  <a:lnTo>
                    <a:pt x="37634" y="68274"/>
                  </a:lnTo>
                  <a:lnTo>
                    <a:pt x="37748" y="67880"/>
                  </a:lnTo>
                  <a:lnTo>
                    <a:pt x="37867" y="67471"/>
                  </a:lnTo>
                  <a:lnTo>
                    <a:pt x="37989" y="67047"/>
                  </a:lnTo>
                  <a:lnTo>
                    <a:pt x="38117" y="66608"/>
                  </a:lnTo>
                  <a:lnTo>
                    <a:pt x="38248" y="66154"/>
                  </a:lnTo>
                  <a:lnTo>
                    <a:pt x="38397" y="65677"/>
                  </a:lnTo>
                  <a:lnTo>
                    <a:pt x="38546" y="65198"/>
                  </a:lnTo>
                  <a:lnTo>
                    <a:pt x="38695" y="64718"/>
                  </a:lnTo>
                  <a:lnTo>
                    <a:pt x="38844" y="64237"/>
                  </a:lnTo>
                  <a:lnTo>
                    <a:pt x="38992" y="63754"/>
                  </a:lnTo>
                  <a:lnTo>
                    <a:pt x="39141" y="63269"/>
                  </a:lnTo>
                  <a:lnTo>
                    <a:pt x="39290" y="62783"/>
                  </a:lnTo>
                  <a:lnTo>
                    <a:pt x="39439" y="62296"/>
                  </a:lnTo>
                  <a:lnTo>
                    <a:pt x="39588" y="61807"/>
                  </a:lnTo>
                  <a:lnTo>
                    <a:pt x="39737" y="61317"/>
                  </a:lnTo>
                  <a:lnTo>
                    <a:pt x="39885" y="60827"/>
                  </a:lnTo>
                  <a:lnTo>
                    <a:pt x="40034" y="60340"/>
                  </a:lnTo>
                  <a:lnTo>
                    <a:pt x="40183" y="59857"/>
                  </a:lnTo>
                  <a:lnTo>
                    <a:pt x="40332" y="59376"/>
                  </a:lnTo>
                  <a:lnTo>
                    <a:pt x="40481" y="58898"/>
                  </a:lnTo>
                  <a:lnTo>
                    <a:pt x="40630" y="58423"/>
                  </a:lnTo>
                  <a:lnTo>
                    <a:pt x="40778" y="57952"/>
                  </a:lnTo>
                  <a:lnTo>
                    <a:pt x="40927" y="57483"/>
                  </a:lnTo>
                  <a:lnTo>
                    <a:pt x="41076" y="57017"/>
                  </a:lnTo>
                  <a:lnTo>
                    <a:pt x="41225" y="56554"/>
                  </a:lnTo>
                  <a:lnTo>
                    <a:pt x="41386" y="56085"/>
                  </a:lnTo>
                  <a:lnTo>
                    <a:pt x="41543" y="55631"/>
                  </a:lnTo>
                  <a:lnTo>
                    <a:pt x="41696" y="55192"/>
                  </a:lnTo>
                  <a:lnTo>
                    <a:pt x="41844" y="54768"/>
                  </a:lnTo>
                  <a:lnTo>
                    <a:pt x="41988" y="54359"/>
                  </a:lnTo>
                  <a:lnTo>
                    <a:pt x="42127" y="53965"/>
                  </a:lnTo>
                  <a:lnTo>
                    <a:pt x="42261" y="53585"/>
                  </a:lnTo>
                  <a:lnTo>
                    <a:pt x="42392" y="53220"/>
                  </a:lnTo>
                  <a:lnTo>
                    <a:pt x="42517" y="52871"/>
                  </a:lnTo>
                  <a:lnTo>
                    <a:pt x="42639" y="52536"/>
                  </a:lnTo>
                  <a:lnTo>
                    <a:pt x="60945" y="0"/>
                  </a:lnTo>
                  <a:lnTo>
                    <a:pt x="7515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379457" y="5778325"/>
              <a:ext cx="13394" cy="12799"/>
            </a:xfrm>
            <a:custGeom>
              <a:avLst/>
              <a:pathLst>
                <a:path w="13394" h="12799">
                  <a:moveTo>
                    <a:pt x="0" y="12799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1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379457" y="5808239"/>
              <a:ext cx="13394" cy="80516"/>
            </a:xfrm>
            <a:custGeom>
              <a:avLst/>
              <a:pathLst>
                <a:path w="13394" h="80516">
                  <a:moveTo>
                    <a:pt x="0" y="80516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805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409595" y="5806751"/>
              <a:ext cx="78283" cy="83492"/>
            </a:xfrm>
            <a:custGeom>
              <a:avLst/>
              <a:pathLst>
                <a:path w="78283" h="83492">
                  <a:moveTo>
                    <a:pt x="24333" y="83492"/>
                  </a:moveTo>
                  <a:lnTo>
                    <a:pt x="21967" y="83428"/>
                  </a:lnTo>
                  <a:lnTo>
                    <a:pt x="19722" y="83236"/>
                  </a:lnTo>
                  <a:lnTo>
                    <a:pt x="17598" y="82916"/>
                  </a:lnTo>
                  <a:lnTo>
                    <a:pt x="15594" y="82468"/>
                  </a:lnTo>
                  <a:lnTo>
                    <a:pt x="13710" y="81892"/>
                  </a:lnTo>
                  <a:lnTo>
                    <a:pt x="11947" y="81188"/>
                  </a:lnTo>
                  <a:lnTo>
                    <a:pt x="10305" y="80356"/>
                  </a:lnTo>
                  <a:lnTo>
                    <a:pt x="8783" y="79396"/>
                  </a:lnTo>
                  <a:lnTo>
                    <a:pt x="7382" y="78308"/>
                  </a:lnTo>
                  <a:lnTo>
                    <a:pt x="6101" y="77092"/>
                  </a:lnTo>
                  <a:lnTo>
                    <a:pt x="4942" y="75765"/>
                  </a:lnTo>
                  <a:lnTo>
                    <a:pt x="3905" y="74342"/>
                  </a:lnTo>
                  <a:lnTo>
                    <a:pt x="2989" y="72824"/>
                  </a:lnTo>
                  <a:lnTo>
                    <a:pt x="2196" y="71211"/>
                  </a:lnTo>
                  <a:lnTo>
                    <a:pt x="1525" y="69502"/>
                  </a:lnTo>
                  <a:lnTo>
                    <a:pt x="976" y="67698"/>
                  </a:lnTo>
                  <a:lnTo>
                    <a:pt x="549" y="65799"/>
                  </a:lnTo>
                  <a:lnTo>
                    <a:pt x="244" y="63805"/>
                  </a:lnTo>
                  <a:lnTo>
                    <a:pt x="61" y="61716"/>
                  </a:lnTo>
                  <a:lnTo>
                    <a:pt x="0" y="59531"/>
                  </a:lnTo>
                  <a:lnTo>
                    <a:pt x="29" y="57967"/>
                  </a:lnTo>
                  <a:lnTo>
                    <a:pt x="119" y="56462"/>
                  </a:lnTo>
                  <a:lnTo>
                    <a:pt x="267" y="55015"/>
                  </a:lnTo>
                  <a:lnTo>
                    <a:pt x="476" y="53625"/>
                  </a:lnTo>
                  <a:lnTo>
                    <a:pt x="744" y="52294"/>
                  </a:lnTo>
                  <a:lnTo>
                    <a:pt x="1071" y="51021"/>
                  </a:lnTo>
                  <a:lnTo>
                    <a:pt x="1458" y="49806"/>
                  </a:lnTo>
                  <a:lnTo>
                    <a:pt x="1904" y="48648"/>
                  </a:lnTo>
                  <a:lnTo>
                    <a:pt x="2411" y="47549"/>
                  </a:lnTo>
                  <a:lnTo>
                    <a:pt x="2976" y="46508"/>
                  </a:lnTo>
                  <a:lnTo>
                    <a:pt x="3604" y="45504"/>
                  </a:lnTo>
                  <a:lnTo>
                    <a:pt x="4268" y="44544"/>
                  </a:lnTo>
                  <a:lnTo>
                    <a:pt x="4967" y="43628"/>
                  </a:lnTo>
                  <a:lnTo>
                    <a:pt x="5703" y="42758"/>
                  </a:lnTo>
                  <a:lnTo>
                    <a:pt x="6474" y="41932"/>
                  </a:lnTo>
                  <a:lnTo>
                    <a:pt x="7280" y="41150"/>
                  </a:lnTo>
                  <a:lnTo>
                    <a:pt x="8123" y="40414"/>
                  </a:lnTo>
                  <a:lnTo>
                    <a:pt x="9001" y="39722"/>
                  </a:lnTo>
                  <a:lnTo>
                    <a:pt x="9914" y="39074"/>
                  </a:lnTo>
                  <a:lnTo>
                    <a:pt x="10864" y="38472"/>
                  </a:lnTo>
                  <a:lnTo>
                    <a:pt x="11860" y="37909"/>
                  </a:lnTo>
                  <a:lnTo>
                    <a:pt x="12882" y="37382"/>
                  </a:lnTo>
                  <a:lnTo>
                    <a:pt x="13931" y="36891"/>
                  </a:lnTo>
                  <a:lnTo>
                    <a:pt x="15007" y="36436"/>
                  </a:lnTo>
                  <a:lnTo>
                    <a:pt x="16110" y="36016"/>
                  </a:lnTo>
                  <a:lnTo>
                    <a:pt x="17240" y="35632"/>
                  </a:lnTo>
                  <a:lnTo>
                    <a:pt x="18396" y="35284"/>
                  </a:lnTo>
                  <a:lnTo>
                    <a:pt x="19579" y="34971"/>
                  </a:lnTo>
                  <a:lnTo>
                    <a:pt x="20789" y="34694"/>
                  </a:lnTo>
                  <a:lnTo>
                    <a:pt x="22026" y="34453"/>
                  </a:lnTo>
                  <a:lnTo>
                    <a:pt x="23278" y="34240"/>
                  </a:lnTo>
                  <a:lnTo>
                    <a:pt x="24535" y="34045"/>
                  </a:lnTo>
                  <a:lnTo>
                    <a:pt x="25797" y="33871"/>
                  </a:lnTo>
                  <a:lnTo>
                    <a:pt x="27062" y="33715"/>
                  </a:lnTo>
                  <a:lnTo>
                    <a:pt x="28333" y="33579"/>
                  </a:lnTo>
                  <a:lnTo>
                    <a:pt x="29607" y="33462"/>
                  </a:lnTo>
                  <a:lnTo>
                    <a:pt x="30887" y="33365"/>
                  </a:lnTo>
                  <a:lnTo>
                    <a:pt x="32170" y="33286"/>
                  </a:lnTo>
                  <a:lnTo>
                    <a:pt x="33458" y="33228"/>
                  </a:lnTo>
                  <a:lnTo>
                    <a:pt x="34751" y="33188"/>
                  </a:lnTo>
                  <a:lnTo>
                    <a:pt x="52833" y="32891"/>
                  </a:lnTo>
                  <a:lnTo>
                    <a:pt x="52833" y="28500"/>
                  </a:lnTo>
                  <a:lnTo>
                    <a:pt x="52823" y="27518"/>
                  </a:lnTo>
                  <a:lnTo>
                    <a:pt x="52792" y="26565"/>
                  </a:lnTo>
                  <a:lnTo>
                    <a:pt x="52740" y="25643"/>
                  </a:lnTo>
                  <a:lnTo>
                    <a:pt x="52667" y="24750"/>
                  </a:lnTo>
                  <a:lnTo>
                    <a:pt x="52573" y="23886"/>
                  </a:lnTo>
                  <a:lnTo>
                    <a:pt x="52458" y="23053"/>
                  </a:lnTo>
                  <a:lnTo>
                    <a:pt x="52323" y="22249"/>
                  </a:lnTo>
                  <a:lnTo>
                    <a:pt x="52167" y="21475"/>
                  </a:lnTo>
                  <a:lnTo>
                    <a:pt x="51990" y="20731"/>
                  </a:lnTo>
                  <a:lnTo>
                    <a:pt x="51792" y="20017"/>
                  </a:lnTo>
                  <a:lnTo>
                    <a:pt x="51572" y="19331"/>
                  </a:lnTo>
                  <a:lnTo>
                    <a:pt x="51330" y="18671"/>
                  </a:lnTo>
                  <a:lnTo>
                    <a:pt x="51066" y="18039"/>
                  </a:lnTo>
                  <a:lnTo>
                    <a:pt x="50780" y="17433"/>
                  </a:lnTo>
                  <a:lnTo>
                    <a:pt x="50471" y="16854"/>
                  </a:lnTo>
                  <a:lnTo>
                    <a:pt x="50140" y="16302"/>
                  </a:lnTo>
                  <a:lnTo>
                    <a:pt x="49786" y="15777"/>
                  </a:lnTo>
                  <a:lnTo>
                    <a:pt x="49410" y="15278"/>
                  </a:lnTo>
                  <a:lnTo>
                    <a:pt x="49012" y="14806"/>
                  </a:lnTo>
                  <a:lnTo>
                    <a:pt x="48592" y="14361"/>
                  </a:lnTo>
                  <a:lnTo>
                    <a:pt x="48149" y="13942"/>
                  </a:lnTo>
                  <a:lnTo>
                    <a:pt x="47684" y="13546"/>
                  </a:lnTo>
                  <a:lnTo>
                    <a:pt x="47197" y="13174"/>
                  </a:lnTo>
                  <a:lnTo>
                    <a:pt x="46687" y="12826"/>
                  </a:lnTo>
                  <a:lnTo>
                    <a:pt x="46155" y="12501"/>
                  </a:lnTo>
                  <a:lnTo>
                    <a:pt x="45600" y="12200"/>
                  </a:lnTo>
                  <a:lnTo>
                    <a:pt x="45024" y="11924"/>
                  </a:lnTo>
                  <a:lnTo>
                    <a:pt x="44425" y="11671"/>
                  </a:lnTo>
                  <a:lnTo>
                    <a:pt x="43803" y="11441"/>
                  </a:lnTo>
                  <a:lnTo>
                    <a:pt x="43160" y="11236"/>
                  </a:lnTo>
                  <a:lnTo>
                    <a:pt x="42508" y="11038"/>
                  </a:lnTo>
                  <a:lnTo>
                    <a:pt x="41832" y="10861"/>
                  </a:lnTo>
                  <a:lnTo>
                    <a:pt x="41133" y="10705"/>
                  </a:lnTo>
                  <a:lnTo>
                    <a:pt x="40409" y="10569"/>
                  </a:lnTo>
                  <a:lnTo>
                    <a:pt x="39662" y="10455"/>
                  </a:lnTo>
                  <a:lnTo>
                    <a:pt x="38891" y="10361"/>
                  </a:lnTo>
                  <a:lnTo>
                    <a:pt x="38097" y="10288"/>
                  </a:lnTo>
                  <a:lnTo>
                    <a:pt x="37278" y="10236"/>
                  </a:lnTo>
                  <a:lnTo>
                    <a:pt x="36436" y="10205"/>
                  </a:lnTo>
                  <a:lnTo>
                    <a:pt x="35569" y="10194"/>
                  </a:lnTo>
                  <a:lnTo>
                    <a:pt x="34803" y="10200"/>
                  </a:lnTo>
                  <a:lnTo>
                    <a:pt x="34051" y="10218"/>
                  </a:lnTo>
                  <a:lnTo>
                    <a:pt x="33315" y="10248"/>
                  </a:lnTo>
                  <a:lnTo>
                    <a:pt x="32593" y="10289"/>
                  </a:lnTo>
                  <a:lnTo>
                    <a:pt x="31886" y="10343"/>
                  </a:lnTo>
                  <a:lnTo>
                    <a:pt x="31194" y="10409"/>
                  </a:lnTo>
                  <a:lnTo>
                    <a:pt x="30517" y="10486"/>
                  </a:lnTo>
                  <a:lnTo>
                    <a:pt x="29854" y="10575"/>
                  </a:lnTo>
                  <a:lnTo>
                    <a:pt x="29207" y="10676"/>
                  </a:lnTo>
                  <a:lnTo>
                    <a:pt x="28575" y="10790"/>
                  </a:lnTo>
                  <a:lnTo>
                    <a:pt x="27958" y="10903"/>
                  </a:lnTo>
                  <a:lnTo>
                    <a:pt x="27357" y="11037"/>
                  </a:lnTo>
                  <a:lnTo>
                    <a:pt x="26773" y="11189"/>
                  </a:lnTo>
                  <a:lnTo>
                    <a:pt x="26205" y="11361"/>
                  </a:lnTo>
                  <a:lnTo>
                    <a:pt x="25654" y="11552"/>
                  </a:lnTo>
                  <a:lnTo>
                    <a:pt x="25119" y="11763"/>
                  </a:lnTo>
                  <a:lnTo>
                    <a:pt x="24600" y="11993"/>
                  </a:lnTo>
                  <a:lnTo>
                    <a:pt x="24098" y="12242"/>
                  </a:lnTo>
                  <a:lnTo>
                    <a:pt x="23612" y="12511"/>
                  </a:lnTo>
                  <a:lnTo>
                    <a:pt x="23142" y="12799"/>
                  </a:lnTo>
                  <a:lnTo>
                    <a:pt x="22690" y="13093"/>
                  </a:lnTo>
                  <a:lnTo>
                    <a:pt x="22255" y="13409"/>
                  </a:lnTo>
                  <a:lnTo>
                    <a:pt x="21839" y="13747"/>
                  </a:lnTo>
                  <a:lnTo>
                    <a:pt x="21440" y="14108"/>
                  </a:lnTo>
                  <a:lnTo>
                    <a:pt x="21059" y="14492"/>
                  </a:lnTo>
                  <a:lnTo>
                    <a:pt x="20696" y="14897"/>
                  </a:lnTo>
                  <a:lnTo>
                    <a:pt x="20350" y="15325"/>
                  </a:lnTo>
                  <a:lnTo>
                    <a:pt x="20023" y="15775"/>
                  </a:lnTo>
                  <a:lnTo>
                    <a:pt x="19713" y="16248"/>
                  </a:lnTo>
                  <a:lnTo>
                    <a:pt x="19422" y="16743"/>
                  </a:lnTo>
                  <a:lnTo>
                    <a:pt x="19148" y="17247"/>
                  </a:lnTo>
                  <a:lnTo>
                    <a:pt x="18895" y="17779"/>
                  </a:lnTo>
                  <a:lnTo>
                    <a:pt x="18660" y="18337"/>
                  </a:lnTo>
                  <a:lnTo>
                    <a:pt x="18445" y="18922"/>
                  </a:lnTo>
                  <a:lnTo>
                    <a:pt x="18250" y="19533"/>
                  </a:lnTo>
                  <a:lnTo>
                    <a:pt x="18073" y="20172"/>
                  </a:lnTo>
                  <a:lnTo>
                    <a:pt x="17916" y="20837"/>
                  </a:lnTo>
                  <a:lnTo>
                    <a:pt x="17779" y="21529"/>
                  </a:lnTo>
                  <a:lnTo>
                    <a:pt x="17660" y="22248"/>
                  </a:lnTo>
                  <a:lnTo>
                    <a:pt x="17561" y="22993"/>
                  </a:lnTo>
                  <a:lnTo>
                    <a:pt x="3571" y="21728"/>
                  </a:lnTo>
                  <a:lnTo>
                    <a:pt x="3734" y="20784"/>
                  </a:lnTo>
                  <a:lnTo>
                    <a:pt x="3923" y="19856"/>
                  </a:lnTo>
                  <a:lnTo>
                    <a:pt x="4138" y="18945"/>
                  </a:lnTo>
                  <a:lnTo>
                    <a:pt x="4381" y="18049"/>
                  </a:lnTo>
                  <a:lnTo>
                    <a:pt x="4650" y="17171"/>
                  </a:lnTo>
                  <a:lnTo>
                    <a:pt x="4947" y="16308"/>
                  </a:lnTo>
                  <a:lnTo>
                    <a:pt x="5270" y="15462"/>
                  </a:lnTo>
                  <a:lnTo>
                    <a:pt x="5619" y="14632"/>
                  </a:lnTo>
                  <a:lnTo>
                    <a:pt x="5996" y="13819"/>
                  </a:lnTo>
                  <a:lnTo>
                    <a:pt x="6399" y="13022"/>
                  </a:lnTo>
                  <a:lnTo>
                    <a:pt x="6833" y="12229"/>
                  </a:lnTo>
                  <a:lnTo>
                    <a:pt x="7301" y="11459"/>
                  </a:lnTo>
                  <a:lnTo>
                    <a:pt x="7803" y="10711"/>
                  </a:lnTo>
                  <a:lnTo>
                    <a:pt x="8340" y="9986"/>
                  </a:lnTo>
                  <a:lnTo>
                    <a:pt x="8911" y="9283"/>
                  </a:lnTo>
                  <a:lnTo>
                    <a:pt x="9516" y="8602"/>
                  </a:lnTo>
                  <a:lnTo>
                    <a:pt x="10155" y="7943"/>
                  </a:lnTo>
                  <a:lnTo>
                    <a:pt x="10828" y="7307"/>
                  </a:lnTo>
                  <a:lnTo>
                    <a:pt x="11536" y="6693"/>
                  </a:lnTo>
                  <a:lnTo>
                    <a:pt x="12278" y="6101"/>
                  </a:lnTo>
                  <a:lnTo>
                    <a:pt x="13070" y="5534"/>
                  </a:lnTo>
                  <a:lnTo>
                    <a:pt x="13900" y="4994"/>
                  </a:lnTo>
                  <a:lnTo>
                    <a:pt x="14767" y="4481"/>
                  </a:lnTo>
                  <a:lnTo>
                    <a:pt x="15671" y="3994"/>
                  </a:lnTo>
                  <a:lnTo>
                    <a:pt x="16612" y="3534"/>
                  </a:lnTo>
                  <a:lnTo>
                    <a:pt x="17591" y="3101"/>
                  </a:lnTo>
                  <a:lnTo>
                    <a:pt x="18607" y="2695"/>
                  </a:lnTo>
                  <a:lnTo>
                    <a:pt x="19660" y="2315"/>
                  </a:lnTo>
                  <a:lnTo>
                    <a:pt x="20750" y="1963"/>
                  </a:lnTo>
                  <a:lnTo>
                    <a:pt x="21877" y="1637"/>
                  </a:lnTo>
                  <a:lnTo>
                    <a:pt x="23062" y="1326"/>
                  </a:lnTo>
                  <a:lnTo>
                    <a:pt x="24294" y="1047"/>
                  </a:lnTo>
                  <a:lnTo>
                    <a:pt x="25574" y="802"/>
                  </a:lnTo>
                  <a:lnTo>
                    <a:pt x="26902" y="589"/>
                  </a:lnTo>
                  <a:lnTo>
                    <a:pt x="28277" y="409"/>
                  </a:lnTo>
                  <a:lnTo>
                    <a:pt x="29700" y="261"/>
                  </a:lnTo>
                  <a:lnTo>
                    <a:pt x="31170" y="147"/>
                  </a:lnTo>
                  <a:lnTo>
                    <a:pt x="32688" y="65"/>
                  </a:lnTo>
                  <a:lnTo>
                    <a:pt x="34254" y="16"/>
                  </a:lnTo>
                  <a:lnTo>
                    <a:pt x="35867" y="0"/>
                  </a:lnTo>
                  <a:lnTo>
                    <a:pt x="38828" y="69"/>
                  </a:lnTo>
                  <a:lnTo>
                    <a:pt x="41639" y="279"/>
                  </a:lnTo>
                  <a:lnTo>
                    <a:pt x="44299" y="629"/>
                  </a:lnTo>
                  <a:lnTo>
                    <a:pt x="46809" y="1119"/>
                  </a:lnTo>
                  <a:lnTo>
                    <a:pt x="49169" y="1748"/>
                  </a:lnTo>
                  <a:lnTo>
                    <a:pt x="51378" y="2518"/>
                  </a:lnTo>
                  <a:lnTo>
                    <a:pt x="53437" y="3427"/>
                  </a:lnTo>
                  <a:lnTo>
                    <a:pt x="55346" y="4476"/>
                  </a:lnTo>
                  <a:lnTo>
                    <a:pt x="57104" y="5665"/>
                  </a:lnTo>
                  <a:lnTo>
                    <a:pt x="58712" y="6994"/>
                  </a:lnTo>
                  <a:lnTo>
                    <a:pt x="60168" y="8441"/>
                  </a:lnTo>
                  <a:lnTo>
                    <a:pt x="61471" y="10013"/>
                  </a:lnTo>
                  <a:lnTo>
                    <a:pt x="62621" y="11709"/>
                  </a:lnTo>
                  <a:lnTo>
                    <a:pt x="63618" y="13531"/>
                  </a:lnTo>
                  <a:lnTo>
                    <a:pt x="64461" y="15478"/>
                  </a:lnTo>
                  <a:lnTo>
                    <a:pt x="65150" y="17549"/>
                  </a:lnTo>
                  <a:lnTo>
                    <a:pt x="65687" y="19746"/>
                  </a:lnTo>
                  <a:lnTo>
                    <a:pt x="66070" y="22068"/>
                  </a:lnTo>
                  <a:lnTo>
                    <a:pt x="66300" y="24514"/>
                  </a:lnTo>
                  <a:lnTo>
                    <a:pt x="66377" y="27086"/>
                  </a:lnTo>
                  <a:lnTo>
                    <a:pt x="66377" y="61763"/>
                  </a:lnTo>
                  <a:lnTo>
                    <a:pt x="66392" y="62925"/>
                  </a:lnTo>
                  <a:lnTo>
                    <a:pt x="66439" y="64028"/>
                  </a:lnTo>
                  <a:lnTo>
                    <a:pt x="66517" y="65074"/>
                  </a:lnTo>
                  <a:lnTo>
                    <a:pt x="66627" y="66061"/>
                  </a:lnTo>
                  <a:lnTo>
                    <a:pt x="66768" y="66991"/>
                  </a:lnTo>
                  <a:lnTo>
                    <a:pt x="66939" y="67862"/>
                  </a:lnTo>
                  <a:lnTo>
                    <a:pt x="67143" y="68675"/>
                  </a:lnTo>
                  <a:lnTo>
                    <a:pt x="67377" y="69431"/>
                  </a:lnTo>
                  <a:lnTo>
                    <a:pt x="67643" y="70128"/>
                  </a:lnTo>
                  <a:lnTo>
                    <a:pt x="67940" y="70767"/>
                  </a:lnTo>
                  <a:lnTo>
                    <a:pt x="68280" y="71333"/>
                  </a:lnTo>
                  <a:lnTo>
                    <a:pt x="68678" y="71839"/>
                  </a:lnTo>
                  <a:lnTo>
                    <a:pt x="69132" y="72285"/>
                  </a:lnTo>
                  <a:lnTo>
                    <a:pt x="69642" y="72672"/>
                  </a:lnTo>
                  <a:lnTo>
                    <a:pt x="70209" y="73000"/>
                  </a:lnTo>
                  <a:lnTo>
                    <a:pt x="70833" y="73268"/>
                  </a:lnTo>
                  <a:lnTo>
                    <a:pt x="71513" y="73476"/>
                  </a:lnTo>
                  <a:lnTo>
                    <a:pt x="72250" y="73625"/>
                  </a:lnTo>
                  <a:lnTo>
                    <a:pt x="73043" y="73714"/>
                  </a:lnTo>
                  <a:lnTo>
                    <a:pt x="73893" y="73744"/>
                  </a:lnTo>
                  <a:lnTo>
                    <a:pt x="74116" y="73742"/>
                  </a:lnTo>
                  <a:lnTo>
                    <a:pt x="74339" y="73738"/>
                  </a:lnTo>
                  <a:lnTo>
                    <a:pt x="74562" y="73730"/>
                  </a:lnTo>
                  <a:lnTo>
                    <a:pt x="74786" y="73720"/>
                  </a:lnTo>
                  <a:lnTo>
                    <a:pt x="75009" y="73707"/>
                  </a:lnTo>
                  <a:lnTo>
                    <a:pt x="75232" y="73690"/>
                  </a:lnTo>
                  <a:lnTo>
                    <a:pt x="75455" y="73671"/>
                  </a:lnTo>
                  <a:lnTo>
                    <a:pt x="75679" y="73649"/>
                  </a:lnTo>
                  <a:lnTo>
                    <a:pt x="75902" y="73623"/>
                  </a:lnTo>
                  <a:lnTo>
                    <a:pt x="76125" y="73595"/>
                  </a:lnTo>
                  <a:lnTo>
                    <a:pt x="76348" y="73564"/>
                  </a:lnTo>
                  <a:lnTo>
                    <a:pt x="76569" y="73533"/>
                  </a:lnTo>
                  <a:lnTo>
                    <a:pt x="76788" y="73499"/>
                  </a:lnTo>
                  <a:lnTo>
                    <a:pt x="77006" y="73464"/>
                  </a:lnTo>
                  <a:lnTo>
                    <a:pt x="77223" y="73428"/>
                  </a:lnTo>
                  <a:lnTo>
                    <a:pt x="77438" y="73390"/>
                  </a:lnTo>
                  <a:lnTo>
                    <a:pt x="77651" y="73350"/>
                  </a:lnTo>
                  <a:lnTo>
                    <a:pt x="77863" y="73309"/>
                  </a:lnTo>
                  <a:lnTo>
                    <a:pt x="78074" y="73267"/>
                  </a:lnTo>
                  <a:lnTo>
                    <a:pt x="78283" y="73223"/>
                  </a:lnTo>
                  <a:lnTo>
                    <a:pt x="78283" y="81557"/>
                  </a:lnTo>
                  <a:lnTo>
                    <a:pt x="77777" y="81673"/>
                  </a:lnTo>
                  <a:lnTo>
                    <a:pt x="77271" y="81784"/>
                  </a:lnTo>
                  <a:lnTo>
                    <a:pt x="76765" y="81888"/>
                  </a:lnTo>
                  <a:lnTo>
                    <a:pt x="76259" y="81986"/>
                  </a:lnTo>
                  <a:lnTo>
                    <a:pt x="75753" y="82078"/>
                  </a:lnTo>
                  <a:lnTo>
                    <a:pt x="75247" y="82165"/>
                  </a:lnTo>
                  <a:lnTo>
                    <a:pt x="74741" y="82245"/>
                  </a:lnTo>
                  <a:lnTo>
                    <a:pt x="74235" y="82319"/>
                  </a:lnTo>
                  <a:lnTo>
                    <a:pt x="73729" y="82388"/>
                  </a:lnTo>
                  <a:lnTo>
                    <a:pt x="73223" y="82450"/>
                  </a:lnTo>
                  <a:lnTo>
                    <a:pt x="72728" y="82507"/>
                  </a:lnTo>
                  <a:lnTo>
                    <a:pt x="72226" y="82557"/>
                  </a:lnTo>
                  <a:lnTo>
                    <a:pt x="71716" y="82602"/>
                  </a:lnTo>
                  <a:lnTo>
                    <a:pt x="71199" y="82641"/>
                  </a:lnTo>
                  <a:lnTo>
                    <a:pt x="70674" y="82674"/>
                  </a:lnTo>
                  <a:lnTo>
                    <a:pt x="70142" y="82700"/>
                  </a:lnTo>
                  <a:lnTo>
                    <a:pt x="69603" y="82721"/>
                  </a:lnTo>
                  <a:lnTo>
                    <a:pt x="69056" y="82736"/>
                  </a:lnTo>
                  <a:lnTo>
                    <a:pt x="68501" y="82745"/>
                  </a:lnTo>
                  <a:lnTo>
                    <a:pt x="67940" y="82748"/>
                  </a:lnTo>
                  <a:lnTo>
                    <a:pt x="67191" y="82738"/>
                  </a:lnTo>
                  <a:lnTo>
                    <a:pt x="66463" y="82709"/>
                  </a:lnTo>
                  <a:lnTo>
                    <a:pt x="65756" y="82661"/>
                  </a:lnTo>
                  <a:lnTo>
                    <a:pt x="65070" y="82593"/>
                  </a:lnTo>
                  <a:lnTo>
                    <a:pt x="64405" y="82506"/>
                  </a:lnTo>
                  <a:lnTo>
                    <a:pt x="63760" y="82400"/>
                  </a:lnTo>
                  <a:lnTo>
                    <a:pt x="63137" y="82274"/>
                  </a:lnTo>
                  <a:lnTo>
                    <a:pt x="62534" y="82129"/>
                  </a:lnTo>
                  <a:lnTo>
                    <a:pt x="61952" y="81964"/>
                  </a:lnTo>
                  <a:lnTo>
                    <a:pt x="61391" y="81781"/>
                  </a:lnTo>
                  <a:lnTo>
                    <a:pt x="60865" y="81563"/>
                  </a:lnTo>
                  <a:lnTo>
                    <a:pt x="60358" y="81325"/>
                  </a:lnTo>
                  <a:lnTo>
                    <a:pt x="59871" y="81068"/>
                  </a:lnTo>
                  <a:lnTo>
                    <a:pt x="59403" y="80792"/>
                  </a:lnTo>
                  <a:lnTo>
                    <a:pt x="58954" y="80497"/>
                  </a:lnTo>
                  <a:lnTo>
                    <a:pt x="58525" y="80182"/>
                  </a:lnTo>
                  <a:lnTo>
                    <a:pt x="58115" y="79848"/>
                  </a:lnTo>
                  <a:lnTo>
                    <a:pt x="57724" y="79495"/>
                  </a:lnTo>
                  <a:lnTo>
                    <a:pt x="57353" y="79122"/>
                  </a:lnTo>
                  <a:lnTo>
                    <a:pt x="57001" y="78730"/>
                  </a:lnTo>
                  <a:lnTo>
                    <a:pt x="56667" y="78304"/>
                  </a:lnTo>
                  <a:lnTo>
                    <a:pt x="56349" y="77860"/>
                  </a:lnTo>
                  <a:lnTo>
                    <a:pt x="56047" y="77399"/>
                  </a:lnTo>
                  <a:lnTo>
                    <a:pt x="55762" y="76920"/>
                  </a:lnTo>
                  <a:lnTo>
                    <a:pt x="55494" y="76423"/>
                  </a:lnTo>
                  <a:lnTo>
                    <a:pt x="55242" y="75908"/>
                  </a:lnTo>
                  <a:lnTo>
                    <a:pt x="55006" y="75375"/>
                  </a:lnTo>
                  <a:lnTo>
                    <a:pt x="54786" y="74824"/>
                  </a:lnTo>
                  <a:lnTo>
                    <a:pt x="54583" y="74256"/>
                  </a:lnTo>
                  <a:lnTo>
                    <a:pt x="54396" y="73669"/>
                  </a:lnTo>
                  <a:lnTo>
                    <a:pt x="54224" y="73050"/>
                  </a:lnTo>
                  <a:lnTo>
                    <a:pt x="54066" y="72410"/>
                  </a:lnTo>
                  <a:lnTo>
                    <a:pt x="53921" y="71752"/>
                  </a:lnTo>
                  <a:lnTo>
                    <a:pt x="53789" y="71074"/>
                  </a:lnTo>
                  <a:lnTo>
                    <a:pt x="53671" y="70377"/>
                  </a:lnTo>
                  <a:lnTo>
                    <a:pt x="53566" y="69660"/>
                  </a:lnTo>
                  <a:lnTo>
                    <a:pt x="53474" y="68924"/>
                  </a:lnTo>
                  <a:lnTo>
                    <a:pt x="53396" y="68169"/>
                  </a:lnTo>
                  <a:lnTo>
                    <a:pt x="53331" y="67394"/>
                  </a:lnTo>
                  <a:lnTo>
                    <a:pt x="53280" y="66600"/>
                  </a:lnTo>
                  <a:lnTo>
                    <a:pt x="52833" y="66600"/>
                  </a:lnTo>
                  <a:lnTo>
                    <a:pt x="52397" y="67367"/>
                  </a:lnTo>
                  <a:lnTo>
                    <a:pt x="51952" y="68118"/>
                  </a:lnTo>
                  <a:lnTo>
                    <a:pt x="51498" y="68855"/>
                  </a:lnTo>
                  <a:lnTo>
                    <a:pt x="51036" y="69577"/>
                  </a:lnTo>
                  <a:lnTo>
                    <a:pt x="50564" y="70284"/>
                  </a:lnTo>
                  <a:lnTo>
                    <a:pt x="50083" y="70976"/>
                  </a:lnTo>
                  <a:lnTo>
                    <a:pt x="49593" y="71653"/>
                  </a:lnTo>
                  <a:lnTo>
                    <a:pt x="49095" y="72315"/>
                  </a:lnTo>
                  <a:lnTo>
                    <a:pt x="48587" y="72962"/>
                  </a:lnTo>
                  <a:lnTo>
                    <a:pt x="48071" y="73595"/>
                  </a:lnTo>
                  <a:lnTo>
                    <a:pt x="47556" y="74211"/>
                  </a:lnTo>
                  <a:lnTo>
                    <a:pt x="47023" y="74809"/>
                  </a:lnTo>
                  <a:lnTo>
                    <a:pt x="46473" y="75390"/>
                  </a:lnTo>
                  <a:lnTo>
                    <a:pt x="45904" y="75952"/>
                  </a:lnTo>
                  <a:lnTo>
                    <a:pt x="45318" y="76497"/>
                  </a:lnTo>
                  <a:lnTo>
                    <a:pt x="44713" y="77024"/>
                  </a:lnTo>
                  <a:lnTo>
                    <a:pt x="44091" y="77533"/>
                  </a:lnTo>
                  <a:lnTo>
                    <a:pt x="43451" y="78024"/>
                  </a:lnTo>
                  <a:lnTo>
                    <a:pt x="42794" y="78497"/>
                  </a:lnTo>
                  <a:lnTo>
                    <a:pt x="42118" y="78953"/>
                  </a:lnTo>
                  <a:lnTo>
                    <a:pt x="41424" y="79375"/>
                  </a:lnTo>
                  <a:lnTo>
                    <a:pt x="40710" y="79777"/>
                  </a:lnTo>
                  <a:lnTo>
                    <a:pt x="39977" y="80161"/>
                  </a:lnTo>
                  <a:lnTo>
                    <a:pt x="39225" y="80524"/>
                  </a:lnTo>
                  <a:lnTo>
                    <a:pt x="38453" y="80869"/>
                  </a:lnTo>
                  <a:lnTo>
                    <a:pt x="37662" y="81194"/>
                  </a:lnTo>
                  <a:lnTo>
                    <a:pt x="36852" y="81500"/>
                  </a:lnTo>
                  <a:lnTo>
                    <a:pt x="36022" y="81787"/>
                  </a:lnTo>
                  <a:lnTo>
                    <a:pt x="35173" y="82054"/>
                  </a:lnTo>
                  <a:lnTo>
                    <a:pt x="34304" y="82301"/>
                  </a:lnTo>
                  <a:lnTo>
                    <a:pt x="33428" y="82528"/>
                  </a:lnTo>
                  <a:lnTo>
                    <a:pt x="32524" y="82730"/>
                  </a:lnTo>
                  <a:lnTo>
                    <a:pt x="31594" y="82909"/>
                  </a:lnTo>
                  <a:lnTo>
                    <a:pt x="30637" y="83063"/>
                  </a:lnTo>
                  <a:lnTo>
                    <a:pt x="29654" y="83194"/>
                  </a:lnTo>
                  <a:lnTo>
                    <a:pt x="28643" y="83302"/>
                  </a:lnTo>
                  <a:lnTo>
                    <a:pt x="27606" y="83385"/>
                  </a:lnTo>
                  <a:lnTo>
                    <a:pt x="26542" y="83444"/>
                  </a:lnTo>
                  <a:lnTo>
                    <a:pt x="25451" y="834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423361" y="5849018"/>
              <a:ext cx="39067" cy="31179"/>
            </a:xfrm>
            <a:custGeom>
              <a:avLst/>
              <a:pathLst>
                <a:path w="39067" h="31179">
                  <a:moveTo>
                    <a:pt x="13617" y="31179"/>
                  </a:moveTo>
                  <a:lnTo>
                    <a:pt x="14881" y="31156"/>
                  </a:lnTo>
                  <a:lnTo>
                    <a:pt x="16112" y="31087"/>
                  </a:lnTo>
                  <a:lnTo>
                    <a:pt x="17310" y="30971"/>
                  </a:lnTo>
                  <a:lnTo>
                    <a:pt x="18475" y="30810"/>
                  </a:lnTo>
                  <a:lnTo>
                    <a:pt x="19608" y="30602"/>
                  </a:lnTo>
                  <a:lnTo>
                    <a:pt x="20707" y="30349"/>
                  </a:lnTo>
                  <a:lnTo>
                    <a:pt x="21775" y="30049"/>
                  </a:lnTo>
                  <a:lnTo>
                    <a:pt x="22809" y="29703"/>
                  </a:lnTo>
                  <a:lnTo>
                    <a:pt x="23811" y="29310"/>
                  </a:lnTo>
                  <a:lnTo>
                    <a:pt x="24779" y="28872"/>
                  </a:lnTo>
                  <a:lnTo>
                    <a:pt x="25730" y="28383"/>
                  </a:lnTo>
                  <a:lnTo>
                    <a:pt x="26646" y="27869"/>
                  </a:lnTo>
                  <a:lnTo>
                    <a:pt x="27527" y="27330"/>
                  </a:lnTo>
                  <a:lnTo>
                    <a:pt x="28375" y="26765"/>
                  </a:lnTo>
                  <a:lnTo>
                    <a:pt x="29188" y="26175"/>
                  </a:lnTo>
                  <a:lnTo>
                    <a:pt x="29968" y="25559"/>
                  </a:lnTo>
                  <a:lnTo>
                    <a:pt x="30712" y="24919"/>
                  </a:lnTo>
                  <a:lnTo>
                    <a:pt x="31423" y="24253"/>
                  </a:lnTo>
                  <a:lnTo>
                    <a:pt x="32099" y="23561"/>
                  </a:lnTo>
                  <a:lnTo>
                    <a:pt x="32742" y="22845"/>
                  </a:lnTo>
                  <a:lnTo>
                    <a:pt x="33365" y="22109"/>
                  </a:lnTo>
                  <a:lnTo>
                    <a:pt x="33956" y="21359"/>
                  </a:lnTo>
                  <a:lnTo>
                    <a:pt x="34514" y="20597"/>
                  </a:lnTo>
                  <a:lnTo>
                    <a:pt x="35040" y="19820"/>
                  </a:lnTo>
                  <a:lnTo>
                    <a:pt x="35532" y="19031"/>
                  </a:lnTo>
                  <a:lnTo>
                    <a:pt x="35992" y="18228"/>
                  </a:lnTo>
                  <a:lnTo>
                    <a:pt x="36419" y="17412"/>
                  </a:lnTo>
                  <a:lnTo>
                    <a:pt x="36814" y="16582"/>
                  </a:lnTo>
                  <a:lnTo>
                    <a:pt x="37175" y="15739"/>
                  </a:lnTo>
                  <a:lnTo>
                    <a:pt x="37504" y="14882"/>
                  </a:lnTo>
                  <a:lnTo>
                    <a:pt x="37801" y="14023"/>
                  </a:lnTo>
                  <a:lnTo>
                    <a:pt x="38067" y="13171"/>
                  </a:lnTo>
                  <a:lnTo>
                    <a:pt x="38301" y="12326"/>
                  </a:lnTo>
                  <a:lnTo>
                    <a:pt x="38504" y="11489"/>
                  </a:lnTo>
                  <a:lnTo>
                    <a:pt x="38676" y="10659"/>
                  </a:lnTo>
                  <a:lnTo>
                    <a:pt x="38817" y="9837"/>
                  </a:lnTo>
                  <a:lnTo>
                    <a:pt x="38926" y="9022"/>
                  </a:lnTo>
                  <a:lnTo>
                    <a:pt x="39004" y="8215"/>
                  </a:lnTo>
                  <a:lnTo>
                    <a:pt x="39051" y="7415"/>
                  </a:lnTo>
                  <a:lnTo>
                    <a:pt x="39067" y="6622"/>
                  </a:lnTo>
                  <a:lnTo>
                    <a:pt x="39067" y="0"/>
                  </a:lnTo>
                  <a:lnTo>
                    <a:pt x="24407" y="297"/>
                  </a:lnTo>
                  <a:lnTo>
                    <a:pt x="23430" y="318"/>
                  </a:lnTo>
                  <a:lnTo>
                    <a:pt x="22461" y="351"/>
                  </a:lnTo>
                  <a:lnTo>
                    <a:pt x="21501" y="395"/>
                  </a:lnTo>
                  <a:lnTo>
                    <a:pt x="20550" y="452"/>
                  </a:lnTo>
                  <a:lnTo>
                    <a:pt x="19608" y="520"/>
                  </a:lnTo>
                  <a:lnTo>
                    <a:pt x="18674" y="601"/>
                  </a:lnTo>
                  <a:lnTo>
                    <a:pt x="17750" y="693"/>
                  </a:lnTo>
                  <a:lnTo>
                    <a:pt x="16835" y="797"/>
                  </a:lnTo>
                  <a:lnTo>
                    <a:pt x="15929" y="913"/>
                  </a:lnTo>
                  <a:lnTo>
                    <a:pt x="15031" y="1041"/>
                  </a:lnTo>
                  <a:lnTo>
                    <a:pt x="14163" y="1173"/>
                  </a:lnTo>
                  <a:lnTo>
                    <a:pt x="13317" y="1330"/>
                  </a:lnTo>
                  <a:lnTo>
                    <a:pt x="12491" y="1512"/>
                  </a:lnTo>
                  <a:lnTo>
                    <a:pt x="11685" y="1720"/>
                  </a:lnTo>
                  <a:lnTo>
                    <a:pt x="10901" y="1953"/>
                  </a:lnTo>
                  <a:lnTo>
                    <a:pt x="10138" y="2211"/>
                  </a:lnTo>
                  <a:lnTo>
                    <a:pt x="9395" y="2495"/>
                  </a:lnTo>
                  <a:lnTo>
                    <a:pt x="8673" y="2803"/>
                  </a:lnTo>
                  <a:lnTo>
                    <a:pt x="7972" y="3138"/>
                  </a:lnTo>
                  <a:lnTo>
                    <a:pt x="7292" y="3497"/>
                  </a:lnTo>
                  <a:lnTo>
                    <a:pt x="6636" y="3884"/>
                  </a:lnTo>
                  <a:lnTo>
                    <a:pt x="6006" y="4301"/>
                  </a:lnTo>
                  <a:lnTo>
                    <a:pt x="5403" y="4747"/>
                  </a:lnTo>
                  <a:lnTo>
                    <a:pt x="4827" y="5223"/>
                  </a:lnTo>
                  <a:lnTo>
                    <a:pt x="4278" y="5729"/>
                  </a:lnTo>
                  <a:lnTo>
                    <a:pt x="3756" y="6265"/>
                  </a:lnTo>
                  <a:lnTo>
                    <a:pt x="3260" y="6831"/>
                  </a:lnTo>
                  <a:lnTo>
                    <a:pt x="2792" y="7426"/>
                  </a:lnTo>
                  <a:lnTo>
                    <a:pt x="2349" y="8051"/>
                  </a:lnTo>
                  <a:lnTo>
                    <a:pt x="1934" y="8706"/>
                  </a:lnTo>
                  <a:lnTo>
                    <a:pt x="1567" y="9397"/>
                  </a:lnTo>
                  <a:lnTo>
                    <a:pt x="1238" y="10129"/>
                  </a:lnTo>
                  <a:lnTo>
                    <a:pt x="948" y="10903"/>
                  </a:lnTo>
                  <a:lnTo>
                    <a:pt x="696" y="11718"/>
                  </a:lnTo>
                  <a:lnTo>
                    <a:pt x="483" y="12575"/>
                  </a:lnTo>
                  <a:lnTo>
                    <a:pt x="309" y="13474"/>
                  </a:lnTo>
                  <a:lnTo>
                    <a:pt x="174" y="14415"/>
                  </a:lnTo>
                  <a:lnTo>
                    <a:pt x="77" y="15397"/>
                  </a:lnTo>
                  <a:lnTo>
                    <a:pt x="19" y="16421"/>
                  </a:lnTo>
                  <a:lnTo>
                    <a:pt x="0" y="17487"/>
                  </a:lnTo>
                  <a:lnTo>
                    <a:pt x="34" y="18767"/>
                  </a:lnTo>
                  <a:lnTo>
                    <a:pt x="139" y="19987"/>
                  </a:lnTo>
                  <a:lnTo>
                    <a:pt x="314" y="21148"/>
                  </a:lnTo>
                  <a:lnTo>
                    <a:pt x="559" y="22249"/>
                  </a:lnTo>
                  <a:lnTo>
                    <a:pt x="874" y="23291"/>
                  </a:lnTo>
                  <a:lnTo>
                    <a:pt x="1259" y="24273"/>
                  </a:lnTo>
                  <a:lnTo>
                    <a:pt x="1713" y="25196"/>
                  </a:lnTo>
                  <a:lnTo>
                    <a:pt x="2238" y="26059"/>
                  </a:lnTo>
                  <a:lnTo>
                    <a:pt x="2832" y="26863"/>
                  </a:lnTo>
                  <a:lnTo>
                    <a:pt x="3497" y="27607"/>
                  </a:lnTo>
                  <a:lnTo>
                    <a:pt x="4241" y="28286"/>
                  </a:lnTo>
                  <a:lnTo>
                    <a:pt x="5045" y="28893"/>
                  </a:lnTo>
                  <a:lnTo>
                    <a:pt x="5908" y="29429"/>
                  </a:lnTo>
                  <a:lnTo>
                    <a:pt x="6831" y="29893"/>
                  </a:lnTo>
                  <a:lnTo>
                    <a:pt x="7813" y="30286"/>
                  </a:lnTo>
                  <a:lnTo>
                    <a:pt x="8855" y="30607"/>
                  </a:lnTo>
                  <a:lnTo>
                    <a:pt x="9956" y="30858"/>
                  </a:lnTo>
                  <a:lnTo>
                    <a:pt x="11117" y="31036"/>
                  </a:lnTo>
                  <a:lnTo>
                    <a:pt x="12337" y="311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490185" y="5790231"/>
              <a:ext cx="38918" cy="99714"/>
            </a:xfrm>
            <a:custGeom>
              <a:avLst/>
              <a:pathLst>
                <a:path w="38918" h="99714">
                  <a:moveTo>
                    <a:pt x="38918" y="97928"/>
                  </a:moveTo>
                  <a:lnTo>
                    <a:pt x="38306" y="98088"/>
                  </a:lnTo>
                  <a:lnTo>
                    <a:pt x="37692" y="98241"/>
                  </a:lnTo>
                  <a:lnTo>
                    <a:pt x="37074" y="98386"/>
                  </a:lnTo>
                  <a:lnTo>
                    <a:pt x="36453" y="98524"/>
                  </a:lnTo>
                  <a:lnTo>
                    <a:pt x="35830" y="98654"/>
                  </a:lnTo>
                  <a:lnTo>
                    <a:pt x="35203" y="98777"/>
                  </a:lnTo>
                  <a:lnTo>
                    <a:pt x="34574" y="98892"/>
                  </a:lnTo>
                  <a:lnTo>
                    <a:pt x="33941" y="99000"/>
                  </a:lnTo>
                  <a:lnTo>
                    <a:pt x="33306" y="99100"/>
                  </a:lnTo>
                  <a:lnTo>
                    <a:pt x="32667" y="99193"/>
                  </a:lnTo>
                  <a:lnTo>
                    <a:pt x="32032" y="99292"/>
                  </a:lnTo>
                  <a:lnTo>
                    <a:pt x="31375" y="99381"/>
                  </a:lnTo>
                  <a:lnTo>
                    <a:pt x="30698" y="99459"/>
                  </a:lnTo>
                  <a:lnTo>
                    <a:pt x="30000" y="99527"/>
                  </a:lnTo>
                  <a:lnTo>
                    <a:pt x="29281" y="99584"/>
                  </a:lnTo>
                  <a:lnTo>
                    <a:pt x="28542" y="99631"/>
                  </a:lnTo>
                  <a:lnTo>
                    <a:pt x="27781" y="99667"/>
                  </a:lnTo>
                  <a:lnTo>
                    <a:pt x="27000" y="99694"/>
                  </a:lnTo>
                  <a:lnTo>
                    <a:pt x="26198" y="99709"/>
                  </a:lnTo>
                  <a:lnTo>
                    <a:pt x="25375" y="99714"/>
                  </a:lnTo>
                  <a:lnTo>
                    <a:pt x="22321" y="99532"/>
                  </a:lnTo>
                  <a:lnTo>
                    <a:pt x="19588" y="98985"/>
                  </a:lnTo>
                  <a:lnTo>
                    <a:pt x="17177" y="98074"/>
                  </a:lnTo>
                  <a:lnTo>
                    <a:pt x="15088" y="96797"/>
                  </a:lnTo>
                  <a:lnTo>
                    <a:pt x="13320" y="95156"/>
                  </a:lnTo>
                  <a:lnTo>
                    <a:pt x="11873" y="93151"/>
                  </a:lnTo>
                  <a:lnTo>
                    <a:pt x="10748" y="90781"/>
                  </a:lnTo>
                  <a:lnTo>
                    <a:pt x="9944" y="88046"/>
                  </a:lnTo>
                  <a:lnTo>
                    <a:pt x="9462" y="84947"/>
                  </a:lnTo>
                  <a:lnTo>
                    <a:pt x="9301" y="81483"/>
                  </a:lnTo>
                  <a:lnTo>
                    <a:pt x="9301" y="27756"/>
                  </a:lnTo>
                  <a:lnTo>
                    <a:pt x="0" y="27756"/>
                  </a:lnTo>
                  <a:lnTo>
                    <a:pt x="0" y="18008"/>
                  </a:lnTo>
                  <a:lnTo>
                    <a:pt x="9822" y="18008"/>
                  </a:lnTo>
                  <a:lnTo>
                    <a:pt x="13766" y="0"/>
                  </a:lnTo>
                  <a:lnTo>
                    <a:pt x="22696" y="0"/>
                  </a:lnTo>
                  <a:lnTo>
                    <a:pt x="22696" y="18008"/>
                  </a:lnTo>
                  <a:lnTo>
                    <a:pt x="37579" y="18008"/>
                  </a:lnTo>
                  <a:lnTo>
                    <a:pt x="37579" y="27756"/>
                  </a:lnTo>
                  <a:lnTo>
                    <a:pt x="22696" y="27756"/>
                  </a:lnTo>
                  <a:lnTo>
                    <a:pt x="22696" y="78581"/>
                  </a:lnTo>
                  <a:lnTo>
                    <a:pt x="22714" y="79707"/>
                  </a:lnTo>
                  <a:lnTo>
                    <a:pt x="22770" y="80766"/>
                  </a:lnTo>
                  <a:lnTo>
                    <a:pt x="22863" y="81755"/>
                  </a:lnTo>
                  <a:lnTo>
                    <a:pt x="22993" y="82677"/>
                  </a:lnTo>
                  <a:lnTo>
                    <a:pt x="23161" y="83529"/>
                  </a:lnTo>
                  <a:lnTo>
                    <a:pt x="23366" y="84314"/>
                  </a:lnTo>
                  <a:lnTo>
                    <a:pt x="23607" y="85029"/>
                  </a:lnTo>
                  <a:lnTo>
                    <a:pt x="23886" y="85677"/>
                  </a:lnTo>
                  <a:lnTo>
                    <a:pt x="24203" y="86256"/>
                  </a:lnTo>
                  <a:lnTo>
                    <a:pt x="24556" y="86766"/>
                  </a:lnTo>
                  <a:lnTo>
                    <a:pt x="24971" y="87205"/>
                  </a:lnTo>
                  <a:lnTo>
                    <a:pt x="25440" y="87597"/>
                  </a:lnTo>
                  <a:lnTo>
                    <a:pt x="25965" y="87943"/>
                  </a:lnTo>
                  <a:lnTo>
                    <a:pt x="26544" y="88243"/>
                  </a:lnTo>
                  <a:lnTo>
                    <a:pt x="27179" y="88496"/>
                  </a:lnTo>
                  <a:lnTo>
                    <a:pt x="27869" y="88704"/>
                  </a:lnTo>
                  <a:lnTo>
                    <a:pt x="28614" y="88866"/>
                  </a:lnTo>
                  <a:lnTo>
                    <a:pt x="29414" y="88981"/>
                  </a:lnTo>
                  <a:lnTo>
                    <a:pt x="30269" y="89050"/>
                  </a:lnTo>
                  <a:lnTo>
                    <a:pt x="31179" y="89073"/>
                  </a:lnTo>
                  <a:lnTo>
                    <a:pt x="31564" y="89070"/>
                  </a:lnTo>
                  <a:lnTo>
                    <a:pt x="31947" y="89061"/>
                  </a:lnTo>
                  <a:lnTo>
                    <a:pt x="32326" y="89046"/>
                  </a:lnTo>
                  <a:lnTo>
                    <a:pt x="32703" y="89026"/>
                  </a:lnTo>
                  <a:lnTo>
                    <a:pt x="33077" y="88999"/>
                  </a:lnTo>
                  <a:lnTo>
                    <a:pt x="33447" y="88966"/>
                  </a:lnTo>
                  <a:lnTo>
                    <a:pt x="33815" y="88927"/>
                  </a:lnTo>
                  <a:lnTo>
                    <a:pt x="34179" y="88883"/>
                  </a:lnTo>
                  <a:lnTo>
                    <a:pt x="34541" y="88832"/>
                  </a:lnTo>
                  <a:lnTo>
                    <a:pt x="34900" y="88775"/>
                  </a:lnTo>
                  <a:lnTo>
                    <a:pt x="35275" y="88714"/>
                  </a:lnTo>
                  <a:lnTo>
                    <a:pt x="35656" y="88650"/>
                  </a:lnTo>
                  <a:lnTo>
                    <a:pt x="36043" y="88583"/>
                  </a:lnTo>
                  <a:lnTo>
                    <a:pt x="36436" y="88514"/>
                  </a:lnTo>
                  <a:lnTo>
                    <a:pt x="36834" y="88441"/>
                  </a:lnTo>
                  <a:lnTo>
                    <a:pt x="37239" y="88365"/>
                  </a:lnTo>
                  <a:lnTo>
                    <a:pt x="37650" y="88286"/>
                  </a:lnTo>
                  <a:lnTo>
                    <a:pt x="38067" y="88204"/>
                  </a:lnTo>
                  <a:lnTo>
                    <a:pt x="38489" y="88119"/>
                  </a:lnTo>
                  <a:lnTo>
                    <a:pt x="38918" y="88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540415" y="5778325"/>
              <a:ext cx="13394" cy="12799"/>
            </a:xfrm>
            <a:custGeom>
              <a:avLst/>
              <a:pathLst>
                <a:path w="13394" h="12799">
                  <a:moveTo>
                    <a:pt x="0" y="12799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1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540415" y="5808239"/>
              <a:ext cx="13394" cy="80516"/>
            </a:xfrm>
            <a:custGeom>
              <a:avLst/>
              <a:pathLst>
                <a:path w="13394" h="80516">
                  <a:moveTo>
                    <a:pt x="0" y="80516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805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3570478" y="5806751"/>
              <a:ext cx="71958" cy="83492"/>
            </a:xfrm>
            <a:custGeom>
              <a:avLst/>
              <a:pathLst>
                <a:path w="71958" h="83492">
                  <a:moveTo>
                    <a:pt x="71958" y="41671"/>
                  </a:moveTo>
                  <a:lnTo>
                    <a:pt x="71865" y="45790"/>
                  </a:lnTo>
                  <a:lnTo>
                    <a:pt x="71586" y="49693"/>
                  </a:lnTo>
                  <a:lnTo>
                    <a:pt x="71121" y="53380"/>
                  </a:lnTo>
                  <a:lnTo>
                    <a:pt x="70470" y="56852"/>
                  </a:lnTo>
                  <a:lnTo>
                    <a:pt x="69632" y="60107"/>
                  </a:lnTo>
                  <a:lnTo>
                    <a:pt x="68609" y="63147"/>
                  </a:lnTo>
                  <a:lnTo>
                    <a:pt x="67400" y="65971"/>
                  </a:lnTo>
                  <a:lnTo>
                    <a:pt x="66005" y="68580"/>
                  </a:lnTo>
                  <a:lnTo>
                    <a:pt x="64423" y="70972"/>
                  </a:lnTo>
                  <a:lnTo>
                    <a:pt x="62656" y="73149"/>
                  </a:lnTo>
                  <a:lnTo>
                    <a:pt x="60712" y="75114"/>
                  </a:lnTo>
                  <a:lnTo>
                    <a:pt x="58599" y="76872"/>
                  </a:lnTo>
                  <a:lnTo>
                    <a:pt x="56318" y="78424"/>
                  </a:lnTo>
                  <a:lnTo>
                    <a:pt x="53869" y="79768"/>
                  </a:lnTo>
                  <a:lnTo>
                    <a:pt x="51252" y="80906"/>
                  </a:lnTo>
                  <a:lnTo>
                    <a:pt x="48467" y="81837"/>
                  </a:lnTo>
                  <a:lnTo>
                    <a:pt x="45513" y="82561"/>
                  </a:lnTo>
                  <a:lnTo>
                    <a:pt x="42392" y="83078"/>
                  </a:lnTo>
                  <a:lnTo>
                    <a:pt x="39102" y="83389"/>
                  </a:lnTo>
                  <a:lnTo>
                    <a:pt x="35644" y="83492"/>
                  </a:lnTo>
                  <a:lnTo>
                    <a:pt x="33980" y="83467"/>
                  </a:lnTo>
                  <a:lnTo>
                    <a:pt x="32352" y="83391"/>
                  </a:lnTo>
                  <a:lnTo>
                    <a:pt x="30759" y="83264"/>
                  </a:lnTo>
                  <a:lnTo>
                    <a:pt x="29203" y="83087"/>
                  </a:lnTo>
                  <a:lnTo>
                    <a:pt x="27682" y="82860"/>
                  </a:lnTo>
                  <a:lnTo>
                    <a:pt x="26196" y="82581"/>
                  </a:lnTo>
                  <a:lnTo>
                    <a:pt x="24747" y="82252"/>
                  </a:lnTo>
                  <a:lnTo>
                    <a:pt x="23333" y="81873"/>
                  </a:lnTo>
                  <a:lnTo>
                    <a:pt x="21955" y="81443"/>
                  </a:lnTo>
                  <a:lnTo>
                    <a:pt x="20612" y="80962"/>
                  </a:lnTo>
                  <a:lnTo>
                    <a:pt x="19308" y="80429"/>
                  </a:lnTo>
                  <a:lnTo>
                    <a:pt x="18043" y="79843"/>
                  </a:lnTo>
                  <a:lnTo>
                    <a:pt x="16819" y="79203"/>
                  </a:lnTo>
                  <a:lnTo>
                    <a:pt x="15635" y="78509"/>
                  </a:lnTo>
                  <a:lnTo>
                    <a:pt x="14492" y="77762"/>
                  </a:lnTo>
                  <a:lnTo>
                    <a:pt x="13388" y="76962"/>
                  </a:lnTo>
                  <a:lnTo>
                    <a:pt x="12325" y="76107"/>
                  </a:lnTo>
                  <a:lnTo>
                    <a:pt x="11302" y="75199"/>
                  </a:lnTo>
                  <a:lnTo>
                    <a:pt x="10318" y="74238"/>
                  </a:lnTo>
                  <a:lnTo>
                    <a:pt x="9376" y="73223"/>
                  </a:lnTo>
                  <a:lnTo>
                    <a:pt x="8489" y="72155"/>
                  </a:lnTo>
                  <a:lnTo>
                    <a:pt x="7643" y="71035"/>
                  </a:lnTo>
                  <a:lnTo>
                    <a:pt x="6840" y="69863"/>
                  </a:lnTo>
                  <a:lnTo>
                    <a:pt x="6078" y="68639"/>
                  </a:lnTo>
                  <a:lnTo>
                    <a:pt x="5357" y="67363"/>
                  </a:lnTo>
                  <a:lnTo>
                    <a:pt x="4679" y="66035"/>
                  </a:lnTo>
                  <a:lnTo>
                    <a:pt x="4042" y="64654"/>
                  </a:lnTo>
                  <a:lnTo>
                    <a:pt x="3446" y="63222"/>
                  </a:lnTo>
                  <a:lnTo>
                    <a:pt x="2893" y="61737"/>
                  </a:lnTo>
                  <a:lnTo>
                    <a:pt x="2381" y="60200"/>
                  </a:lnTo>
                  <a:lnTo>
                    <a:pt x="1928" y="58595"/>
                  </a:lnTo>
                  <a:lnTo>
                    <a:pt x="1524" y="56935"/>
                  </a:lnTo>
                  <a:lnTo>
                    <a:pt x="1166" y="55220"/>
                  </a:lnTo>
                  <a:lnTo>
                    <a:pt x="857" y="53450"/>
                  </a:lnTo>
                  <a:lnTo>
                    <a:pt x="595" y="51624"/>
                  </a:lnTo>
                  <a:lnTo>
                    <a:pt x="380" y="49744"/>
                  </a:lnTo>
                  <a:lnTo>
                    <a:pt x="214" y="47808"/>
                  </a:lnTo>
                  <a:lnTo>
                    <a:pt x="95" y="45818"/>
                  </a:lnTo>
                  <a:lnTo>
                    <a:pt x="23" y="43772"/>
                  </a:lnTo>
                  <a:lnTo>
                    <a:pt x="0" y="41671"/>
                  </a:lnTo>
                  <a:lnTo>
                    <a:pt x="360" y="33754"/>
                  </a:lnTo>
                  <a:lnTo>
                    <a:pt x="1443" y="26670"/>
                  </a:lnTo>
                  <a:lnTo>
                    <a:pt x="3248" y="20419"/>
                  </a:lnTo>
                  <a:lnTo>
                    <a:pt x="5774" y="15001"/>
                  </a:lnTo>
                  <a:lnTo>
                    <a:pt x="9022" y="10417"/>
                  </a:lnTo>
                  <a:lnTo>
                    <a:pt x="12992" y="6667"/>
                  </a:lnTo>
                  <a:lnTo>
                    <a:pt x="17684" y="3750"/>
                  </a:lnTo>
                  <a:lnTo>
                    <a:pt x="23098" y="1666"/>
                  </a:lnTo>
                  <a:lnTo>
                    <a:pt x="29233" y="416"/>
                  </a:lnTo>
                  <a:lnTo>
                    <a:pt x="36090" y="0"/>
                  </a:lnTo>
                  <a:lnTo>
                    <a:pt x="37940" y="26"/>
                  </a:lnTo>
                  <a:lnTo>
                    <a:pt x="39737" y="104"/>
                  </a:lnTo>
                  <a:lnTo>
                    <a:pt x="41482" y="234"/>
                  </a:lnTo>
                  <a:lnTo>
                    <a:pt x="43175" y="416"/>
                  </a:lnTo>
                  <a:lnTo>
                    <a:pt x="44815" y="651"/>
                  </a:lnTo>
                  <a:lnTo>
                    <a:pt x="46404" y="937"/>
                  </a:lnTo>
                  <a:lnTo>
                    <a:pt x="47941" y="1276"/>
                  </a:lnTo>
                  <a:lnTo>
                    <a:pt x="49425" y="1666"/>
                  </a:lnTo>
                  <a:lnTo>
                    <a:pt x="50858" y="2109"/>
                  </a:lnTo>
                  <a:lnTo>
                    <a:pt x="52238" y="2604"/>
                  </a:lnTo>
                  <a:lnTo>
                    <a:pt x="53582" y="3151"/>
                  </a:lnTo>
                  <a:lnTo>
                    <a:pt x="54875" y="3750"/>
                  </a:lnTo>
                  <a:lnTo>
                    <a:pt x="56118" y="4401"/>
                  </a:lnTo>
                  <a:lnTo>
                    <a:pt x="57310" y="5104"/>
                  </a:lnTo>
                  <a:lnTo>
                    <a:pt x="58452" y="5860"/>
                  </a:lnTo>
                  <a:lnTo>
                    <a:pt x="59543" y="6667"/>
                  </a:lnTo>
                  <a:lnTo>
                    <a:pt x="60583" y="7526"/>
                  </a:lnTo>
                  <a:lnTo>
                    <a:pt x="61573" y="8438"/>
                  </a:lnTo>
                  <a:lnTo>
                    <a:pt x="62512" y="9402"/>
                  </a:lnTo>
                  <a:lnTo>
                    <a:pt x="63400" y="10417"/>
                  </a:lnTo>
                  <a:lnTo>
                    <a:pt x="64255" y="11485"/>
                  </a:lnTo>
                  <a:lnTo>
                    <a:pt x="65064" y="12605"/>
                  </a:lnTo>
                  <a:lnTo>
                    <a:pt x="65827" y="13777"/>
                  </a:lnTo>
                  <a:lnTo>
                    <a:pt x="66544" y="15001"/>
                  </a:lnTo>
                  <a:lnTo>
                    <a:pt x="67214" y="16278"/>
                  </a:lnTo>
                  <a:lnTo>
                    <a:pt x="67838" y="17606"/>
                  </a:lnTo>
                  <a:lnTo>
                    <a:pt x="68417" y="18986"/>
                  </a:lnTo>
                  <a:lnTo>
                    <a:pt x="68949" y="20419"/>
                  </a:lnTo>
                  <a:lnTo>
                    <a:pt x="69435" y="21903"/>
                  </a:lnTo>
                  <a:lnTo>
                    <a:pt x="69874" y="23440"/>
                  </a:lnTo>
                  <a:lnTo>
                    <a:pt x="70270" y="25029"/>
                  </a:lnTo>
                  <a:lnTo>
                    <a:pt x="70624" y="26670"/>
                  </a:lnTo>
                  <a:lnTo>
                    <a:pt x="70937" y="28362"/>
                  </a:lnTo>
                  <a:lnTo>
                    <a:pt x="71208" y="30107"/>
                  </a:lnTo>
                  <a:lnTo>
                    <a:pt x="71437" y="31905"/>
                  </a:lnTo>
                  <a:lnTo>
                    <a:pt x="71625" y="33754"/>
                  </a:lnTo>
                  <a:lnTo>
                    <a:pt x="71770" y="35655"/>
                  </a:lnTo>
                  <a:lnTo>
                    <a:pt x="71875" y="37608"/>
                  </a:lnTo>
                  <a:lnTo>
                    <a:pt x="71937" y="396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3584542" y="5816648"/>
              <a:ext cx="43829" cy="63698"/>
            </a:xfrm>
            <a:custGeom>
              <a:avLst/>
              <a:pathLst>
                <a:path w="43829" h="63698">
                  <a:moveTo>
                    <a:pt x="43829" y="31774"/>
                  </a:moveTo>
                  <a:lnTo>
                    <a:pt x="43814" y="29932"/>
                  </a:lnTo>
                  <a:lnTo>
                    <a:pt x="43770" y="28155"/>
                  </a:lnTo>
                  <a:lnTo>
                    <a:pt x="43695" y="26443"/>
                  </a:lnTo>
                  <a:lnTo>
                    <a:pt x="43591" y="24797"/>
                  </a:lnTo>
                  <a:lnTo>
                    <a:pt x="43457" y="23217"/>
                  </a:lnTo>
                  <a:lnTo>
                    <a:pt x="43294" y="21702"/>
                  </a:lnTo>
                  <a:lnTo>
                    <a:pt x="43100" y="20252"/>
                  </a:lnTo>
                  <a:lnTo>
                    <a:pt x="42877" y="18868"/>
                  </a:lnTo>
                  <a:lnTo>
                    <a:pt x="42624" y="17549"/>
                  </a:lnTo>
                  <a:lnTo>
                    <a:pt x="42341" y="16296"/>
                  </a:lnTo>
                  <a:lnTo>
                    <a:pt x="42044" y="15100"/>
                  </a:lnTo>
                  <a:lnTo>
                    <a:pt x="41719" y="13954"/>
                  </a:lnTo>
                  <a:lnTo>
                    <a:pt x="41366" y="12856"/>
                  </a:lnTo>
                  <a:lnTo>
                    <a:pt x="40984" y="11808"/>
                  </a:lnTo>
                  <a:lnTo>
                    <a:pt x="40574" y="10808"/>
                  </a:lnTo>
                  <a:lnTo>
                    <a:pt x="40135" y="9858"/>
                  </a:lnTo>
                  <a:lnTo>
                    <a:pt x="39669" y="8957"/>
                  </a:lnTo>
                  <a:lnTo>
                    <a:pt x="39174" y="8105"/>
                  </a:lnTo>
                  <a:lnTo>
                    <a:pt x="38651" y="7302"/>
                  </a:lnTo>
                  <a:lnTo>
                    <a:pt x="38100" y="6548"/>
                  </a:lnTo>
                  <a:lnTo>
                    <a:pt x="37536" y="5841"/>
                  </a:lnTo>
                  <a:lnTo>
                    <a:pt x="36948" y="5179"/>
                  </a:lnTo>
                  <a:lnTo>
                    <a:pt x="36334" y="4561"/>
                  </a:lnTo>
                  <a:lnTo>
                    <a:pt x="35694" y="3988"/>
                  </a:lnTo>
                  <a:lnTo>
                    <a:pt x="35030" y="3460"/>
                  </a:lnTo>
                  <a:lnTo>
                    <a:pt x="34340" y="2976"/>
                  </a:lnTo>
                  <a:lnTo>
                    <a:pt x="33625" y="2537"/>
                  </a:lnTo>
                  <a:lnTo>
                    <a:pt x="32885" y="2143"/>
                  </a:lnTo>
                  <a:lnTo>
                    <a:pt x="32119" y="1793"/>
                  </a:lnTo>
                  <a:lnTo>
                    <a:pt x="31328" y="1488"/>
                  </a:lnTo>
                  <a:lnTo>
                    <a:pt x="30514" y="1205"/>
                  </a:lnTo>
                  <a:lnTo>
                    <a:pt x="29679" y="952"/>
                  </a:lnTo>
                  <a:lnTo>
                    <a:pt x="28823" y="729"/>
                  </a:lnTo>
                  <a:lnTo>
                    <a:pt x="27946" y="535"/>
                  </a:lnTo>
                  <a:lnTo>
                    <a:pt x="27049" y="372"/>
                  </a:lnTo>
                  <a:lnTo>
                    <a:pt x="26131" y="238"/>
                  </a:lnTo>
                  <a:lnTo>
                    <a:pt x="25192" y="133"/>
                  </a:lnTo>
                  <a:lnTo>
                    <a:pt x="24232" y="59"/>
                  </a:lnTo>
                  <a:lnTo>
                    <a:pt x="23251" y="14"/>
                  </a:lnTo>
                  <a:lnTo>
                    <a:pt x="22249" y="0"/>
                  </a:lnTo>
                  <a:lnTo>
                    <a:pt x="21232" y="15"/>
                  </a:lnTo>
                  <a:lnTo>
                    <a:pt x="20234" y="62"/>
                  </a:lnTo>
                  <a:lnTo>
                    <a:pt x="19256" y="140"/>
                  </a:lnTo>
                  <a:lnTo>
                    <a:pt x="18296" y="250"/>
                  </a:lnTo>
                  <a:lnTo>
                    <a:pt x="17357" y="390"/>
                  </a:lnTo>
                  <a:lnTo>
                    <a:pt x="16436" y="562"/>
                  </a:lnTo>
                  <a:lnTo>
                    <a:pt x="15535" y="765"/>
                  </a:lnTo>
                  <a:lnTo>
                    <a:pt x="14653" y="1000"/>
                  </a:lnTo>
                  <a:lnTo>
                    <a:pt x="13791" y="1265"/>
                  </a:lnTo>
                  <a:lnTo>
                    <a:pt x="12948" y="1562"/>
                  </a:lnTo>
                  <a:lnTo>
                    <a:pt x="12141" y="1882"/>
                  </a:lnTo>
                  <a:lnTo>
                    <a:pt x="11358" y="2247"/>
                  </a:lnTo>
                  <a:lnTo>
                    <a:pt x="10599" y="2656"/>
                  </a:lnTo>
                  <a:lnTo>
                    <a:pt x="9864" y="3110"/>
                  </a:lnTo>
                  <a:lnTo>
                    <a:pt x="9152" y="3609"/>
                  </a:lnTo>
                  <a:lnTo>
                    <a:pt x="8465" y="4152"/>
                  </a:lnTo>
                  <a:lnTo>
                    <a:pt x="7801" y="4740"/>
                  </a:lnTo>
                  <a:lnTo>
                    <a:pt x="7161" y="5372"/>
                  </a:lnTo>
                  <a:lnTo>
                    <a:pt x="6545" y="6049"/>
                  </a:lnTo>
                  <a:lnTo>
                    <a:pt x="5953" y="6771"/>
                  </a:lnTo>
                  <a:lnTo>
                    <a:pt x="5386" y="7525"/>
                  </a:lnTo>
                  <a:lnTo>
                    <a:pt x="4845" y="8328"/>
                  </a:lnTo>
                  <a:lnTo>
                    <a:pt x="4332" y="9180"/>
                  </a:lnTo>
                  <a:lnTo>
                    <a:pt x="3845" y="10081"/>
                  </a:lnTo>
                  <a:lnTo>
                    <a:pt x="3385" y="11031"/>
                  </a:lnTo>
                  <a:lnTo>
                    <a:pt x="2952" y="12031"/>
                  </a:lnTo>
                  <a:lnTo>
                    <a:pt x="2546" y="13079"/>
                  </a:lnTo>
                  <a:lnTo>
                    <a:pt x="2166" y="14177"/>
                  </a:lnTo>
                  <a:lnTo>
                    <a:pt x="1814" y="15324"/>
                  </a:lnTo>
                  <a:lnTo>
                    <a:pt x="1488" y="16519"/>
                  </a:lnTo>
                  <a:lnTo>
                    <a:pt x="1205" y="17770"/>
                  </a:lnTo>
                  <a:lnTo>
                    <a:pt x="952" y="19082"/>
                  </a:lnTo>
                  <a:lnTo>
                    <a:pt x="729" y="20455"/>
                  </a:lnTo>
                  <a:lnTo>
                    <a:pt x="535" y="21889"/>
                  </a:lnTo>
                  <a:lnTo>
                    <a:pt x="372" y="23384"/>
                  </a:lnTo>
                  <a:lnTo>
                    <a:pt x="238" y="24940"/>
                  </a:lnTo>
                  <a:lnTo>
                    <a:pt x="133" y="26557"/>
                  </a:lnTo>
                  <a:lnTo>
                    <a:pt x="59" y="28235"/>
                  </a:lnTo>
                  <a:lnTo>
                    <a:pt x="14" y="29974"/>
                  </a:lnTo>
                  <a:lnTo>
                    <a:pt x="0" y="31774"/>
                  </a:lnTo>
                  <a:lnTo>
                    <a:pt x="16" y="33618"/>
                  </a:lnTo>
                  <a:lnTo>
                    <a:pt x="65" y="35397"/>
                  </a:lnTo>
                  <a:lnTo>
                    <a:pt x="147" y="37112"/>
                  </a:lnTo>
                  <a:lnTo>
                    <a:pt x="261" y="38763"/>
                  </a:lnTo>
                  <a:lnTo>
                    <a:pt x="409" y="40351"/>
                  </a:lnTo>
                  <a:lnTo>
                    <a:pt x="589" y="41874"/>
                  </a:lnTo>
                  <a:lnTo>
                    <a:pt x="802" y="43333"/>
                  </a:lnTo>
                  <a:lnTo>
                    <a:pt x="1047" y="44728"/>
                  </a:lnTo>
                  <a:lnTo>
                    <a:pt x="1326" y="46060"/>
                  </a:lnTo>
                  <a:lnTo>
                    <a:pt x="1637" y="47327"/>
                  </a:lnTo>
                  <a:lnTo>
                    <a:pt x="1976" y="48523"/>
                  </a:lnTo>
                  <a:lnTo>
                    <a:pt x="2339" y="49669"/>
                  </a:lnTo>
                  <a:lnTo>
                    <a:pt x="2726" y="50767"/>
                  </a:lnTo>
                  <a:lnTo>
                    <a:pt x="3137" y="51816"/>
                  </a:lnTo>
                  <a:lnTo>
                    <a:pt x="3571" y="52815"/>
                  </a:lnTo>
                  <a:lnTo>
                    <a:pt x="4030" y="53765"/>
                  </a:lnTo>
                  <a:lnTo>
                    <a:pt x="4512" y="54666"/>
                  </a:lnTo>
                  <a:lnTo>
                    <a:pt x="5018" y="55518"/>
                  </a:lnTo>
                  <a:lnTo>
                    <a:pt x="5548" y="56321"/>
                  </a:lnTo>
                  <a:lnTo>
                    <a:pt x="6101" y="57075"/>
                  </a:lnTo>
                  <a:lnTo>
                    <a:pt x="6692" y="57783"/>
                  </a:lnTo>
                  <a:lnTo>
                    <a:pt x="7301" y="58447"/>
                  </a:lnTo>
                  <a:lnTo>
                    <a:pt x="7930" y="59069"/>
                  </a:lnTo>
                  <a:lnTo>
                    <a:pt x="8578" y="59647"/>
                  </a:lnTo>
                  <a:lnTo>
                    <a:pt x="9245" y="60182"/>
                  </a:lnTo>
                  <a:lnTo>
                    <a:pt x="9932" y="60674"/>
                  </a:lnTo>
                  <a:lnTo>
                    <a:pt x="10638" y="61122"/>
                  </a:lnTo>
                  <a:lnTo>
                    <a:pt x="11364" y="61528"/>
                  </a:lnTo>
                  <a:lnTo>
                    <a:pt x="12109" y="61890"/>
                  </a:lnTo>
                  <a:lnTo>
                    <a:pt x="12873" y="62210"/>
                  </a:lnTo>
                  <a:lnTo>
                    <a:pt x="13669" y="62492"/>
                  </a:lnTo>
                  <a:lnTo>
                    <a:pt x="14477" y="62745"/>
                  </a:lnTo>
                  <a:lnTo>
                    <a:pt x="15300" y="62969"/>
                  </a:lnTo>
                  <a:lnTo>
                    <a:pt x="16135" y="63162"/>
                  </a:lnTo>
                  <a:lnTo>
                    <a:pt x="16985" y="63326"/>
                  </a:lnTo>
                  <a:lnTo>
                    <a:pt x="17847" y="63460"/>
                  </a:lnTo>
                  <a:lnTo>
                    <a:pt x="18723" y="63564"/>
                  </a:lnTo>
                  <a:lnTo>
                    <a:pt x="19612" y="63638"/>
                  </a:lnTo>
                  <a:lnTo>
                    <a:pt x="20515" y="63683"/>
                  </a:lnTo>
                  <a:lnTo>
                    <a:pt x="21431" y="63698"/>
                  </a:lnTo>
                  <a:lnTo>
                    <a:pt x="22448" y="63684"/>
                  </a:lnTo>
                  <a:lnTo>
                    <a:pt x="23446" y="63641"/>
                  </a:lnTo>
                  <a:lnTo>
                    <a:pt x="24424" y="63571"/>
                  </a:lnTo>
                  <a:lnTo>
                    <a:pt x="25384" y="63472"/>
                  </a:lnTo>
                  <a:lnTo>
                    <a:pt x="26323" y="63344"/>
                  </a:lnTo>
                  <a:lnTo>
                    <a:pt x="27244" y="63189"/>
                  </a:lnTo>
                  <a:lnTo>
                    <a:pt x="28145" y="63005"/>
                  </a:lnTo>
                  <a:lnTo>
                    <a:pt x="29027" y="62793"/>
                  </a:lnTo>
                  <a:lnTo>
                    <a:pt x="29889" y="62553"/>
                  </a:lnTo>
                  <a:lnTo>
                    <a:pt x="30733" y="62284"/>
                  </a:lnTo>
                  <a:lnTo>
                    <a:pt x="31553" y="61965"/>
                  </a:lnTo>
                  <a:lnTo>
                    <a:pt x="32349" y="61602"/>
                  </a:lnTo>
                  <a:lnTo>
                    <a:pt x="33119" y="61197"/>
                  </a:lnTo>
                  <a:lnTo>
                    <a:pt x="33864" y="60748"/>
                  </a:lnTo>
                  <a:lnTo>
                    <a:pt x="34583" y="60256"/>
                  </a:lnTo>
                  <a:lnTo>
                    <a:pt x="35278" y="59721"/>
                  </a:lnTo>
                  <a:lnTo>
                    <a:pt x="35947" y="59143"/>
                  </a:lnTo>
                  <a:lnTo>
                    <a:pt x="36590" y="58522"/>
                  </a:lnTo>
                  <a:lnTo>
                    <a:pt x="37209" y="57857"/>
                  </a:lnTo>
                  <a:lnTo>
                    <a:pt x="37802" y="57150"/>
                  </a:lnTo>
                  <a:lnTo>
                    <a:pt x="38369" y="56395"/>
                  </a:lnTo>
                  <a:lnTo>
                    <a:pt x="38909" y="55590"/>
                  </a:lnTo>
                  <a:lnTo>
                    <a:pt x="39423" y="54734"/>
                  </a:lnTo>
                  <a:lnTo>
                    <a:pt x="39909" y="53828"/>
                  </a:lnTo>
                  <a:lnTo>
                    <a:pt x="40369" y="52871"/>
                  </a:lnTo>
                  <a:lnTo>
                    <a:pt x="40802" y="51863"/>
                  </a:lnTo>
                  <a:lnTo>
                    <a:pt x="41209" y="50805"/>
                  </a:lnTo>
                  <a:lnTo>
                    <a:pt x="41588" y="49696"/>
                  </a:lnTo>
                  <a:lnTo>
                    <a:pt x="41941" y="48537"/>
                  </a:lnTo>
                  <a:lnTo>
                    <a:pt x="42267" y="47327"/>
                  </a:lnTo>
                  <a:lnTo>
                    <a:pt x="42564" y="46060"/>
                  </a:lnTo>
                  <a:lnTo>
                    <a:pt x="42829" y="44728"/>
                  </a:lnTo>
                  <a:lnTo>
                    <a:pt x="43064" y="43333"/>
                  </a:lnTo>
                  <a:lnTo>
                    <a:pt x="43267" y="41874"/>
                  </a:lnTo>
                  <a:lnTo>
                    <a:pt x="43439" y="40351"/>
                  </a:lnTo>
                  <a:lnTo>
                    <a:pt x="43579" y="38763"/>
                  </a:lnTo>
                  <a:lnTo>
                    <a:pt x="43689" y="37112"/>
                  </a:lnTo>
                  <a:lnTo>
                    <a:pt x="43767" y="35397"/>
                  </a:lnTo>
                  <a:lnTo>
                    <a:pt x="43814" y="33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3658956" y="5806751"/>
              <a:ext cx="64740" cy="82004"/>
            </a:xfrm>
            <a:custGeom>
              <a:avLst/>
              <a:pathLst>
                <a:path w="64740" h="82004">
                  <a:moveTo>
                    <a:pt x="51271" y="82004"/>
                  </a:moveTo>
                  <a:lnTo>
                    <a:pt x="51271" y="30956"/>
                  </a:lnTo>
                  <a:lnTo>
                    <a:pt x="51262" y="29799"/>
                  </a:lnTo>
                  <a:lnTo>
                    <a:pt x="51235" y="28682"/>
                  </a:lnTo>
                  <a:lnTo>
                    <a:pt x="51190" y="27603"/>
                  </a:lnTo>
                  <a:lnTo>
                    <a:pt x="51128" y="26562"/>
                  </a:lnTo>
                  <a:lnTo>
                    <a:pt x="51048" y="25561"/>
                  </a:lnTo>
                  <a:lnTo>
                    <a:pt x="50949" y="24598"/>
                  </a:lnTo>
                  <a:lnTo>
                    <a:pt x="50833" y="23674"/>
                  </a:lnTo>
                  <a:lnTo>
                    <a:pt x="50699" y="22788"/>
                  </a:lnTo>
                  <a:lnTo>
                    <a:pt x="50547" y="21941"/>
                  </a:lnTo>
                  <a:lnTo>
                    <a:pt x="50378" y="21133"/>
                  </a:lnTo>
                  <a:lnTo>
                    <a:pt x="50203" y="20360"/>
                  </a:lnTo>
                  <a:lnTo>
                    <a:pt x="50006" y="19618"/>
                  </a:lnTo>
                  <a:lnTo>
                    <a:pt x="49786" y="18907"/>
                  </a:lnTo>
                  <a:lnTo>
                    <a:pt x="49544" y="18228"/>
                  </a:lnTo>
                  <a:lnTo>
                    <a:pt x="49280" y="17580"/>
                  </a:lnTo>
                  <a:lnTo>
                    <a:pt x="48994" y="16963"/>
                  </a:lnTo>
                  <a:lnTo>
                    <a:pt x="48685" y="16377"/>
                  </a:lnTo>
                  <a:lnTo>
                    <a:pt x="48354" y="15823"/>
                  </a:lnTo>
                  <a:lnTo>
                    <a:pt x="48000" y="15300"/>
                  </a:lnTo>
                  <a:lnTo>
                    <a:pt x="47625" y="14808"/>
                  </a:lnTo>
                  <a:lnTo>
                    <a:pt x="47225" y="14332"/>
                  </a:lnTo>
                  <a:lnTo>
                    <a:pt x="46800" y="13885"/>
                  </a:lnTo>
                  <a:lnTo>
                    <a:pt x="46350" y="13468"/>
                  </a:lnTo>
                  <a:lnTo>
                    <a:pt x="45874" y="13081"/>
                  </a:lnTo>
                  <a:lnTo>
                    <a:pt x="45373" y="12724"/>
                  </a:lnTo>
                  <a:lnTo>
                    <a:pt x="44847" y="12397"/>
                  </a:lnTo>
                  <a:lnTo>
                    <a:pt x="44296" y="12099"/>
                  </a:lnTo>
                  <a:lnTo>
                    <a:pt x="43719" y="11831"/>
                  </a:lnTo>
                  <a:lnTo>
                    <a:pt x="43117" y="11593"/>
                  </a:lnTo>
                  <a:lnTo>
                    <a:pt x="42490" y="11385"/>
                  </a:lnTo>
                  <a:lnTo>
                    <a:pt x="41849" y="11187"/>
                  </a:lnTo>
                  <a:lnTo>
                    <a:pt x="41177" y="11010"/>
                  </a:lnTo>
                  <a:lnTo>
                    <a:pt x="40474" y="10854"/>
                  </a:lnTo>
                  <a:lnTo>
                    <a:pt x="39740" y="10718"/>
                  </a:lnTo>
                  <a:lnTo>
                    <a:pt x="38974" y="10604"/>
                  </a:lnTo>
                  <a:lnTo>
                    <a:pt x="38177" y="10510"/>
                  </a:lnTo>
                  <a:lnTo>
                    <a:pt x="37349" y="10437"/>
                  </a:lnTo>
                  <a:lnTo>
                    <a:pt x="36489" y="10385"/>
                  </a:lnTo>
                  <a:lnTo>
                    <a:pt x="35598" y="10353"/>
                  </a:lnTo>
                  <a:lnTo>
                    <a:pt x="34676" y="10343"/>
                  </a:lnTo>
                  <a:lnTo>
                    <a:pt x="33733" y="10360"/>
                  </a:lnTo>
                  <a:lnTo>
                    <a:pt x="32807" y="10412"/>
                  </a:lnTo>
                  <a:lnTo>
                    <a:pt x="31899" y="10497"/>
                  </a:lnTo>
                  <a:lnTo>
                    <a:pt x="31009" y="10617"/>
                  </a:lnTo>
                  <a:lnTo>
                    <a:pt x="30137" y="10771"/>
                  </a:lnTo>
                  <a:lnTo>
                    <a:pt x="29283" y="10959"/>
                  </a:lnTo>
                  <a:lnTo>
                    <a:pt x="28447" y="11182"/>
                  </a:lnTo>
                  <a:lnTo>
                    <a:pt x="27628" y="11438"/>
                  </a:lnTo>
                  <a:lnTo>
                    <a:pt x="26827" y="11729"/>
                  </a:lnTo>
                  <a:lnTo>
                    <a:pt x="26044" y="12055"/>
                  </a:lnTo>
                  <a:lnTo>
                    <a:pt x="25296" y="12398"/>
                  </a:lnTo>
                  <a:lnTo>
                    <a:pt x="24568" y="12772"/>
                  </a:lnTo>
                  <a:lnTo>
                    <a:pt x="23861" y="13177"/>
                  </a:lnTo>
                  <a:lnTo>
                    <a:pt x="23175" y="13614"/>
                  </a:lnTo>
                  <a:lnTo>
                    <a:pt x="22510" y="14082"/>
                  </a:lnTo>
                  <a:lnTo>
                    <a:pt x="21865" y="14582"/>
                  </a:lnTo>
                  <a:lnTo>
                    <a:pt x="21242" y="15112"/>
                  </a:lnTo>
                  <a:lnTo>
                    <a:pt x="20639" y="15674"/>
                  </a:lnTo>
                  <a:lnTo>
                    <a:pt x="20057" y="16267"/>
                  </a:lnTo>
                  <a:lnTo>
                    <a:pt x="19496" y="16891"/>
                  </a:lnTo>
                  <a:lnTo>
                    <a:pt x="18972" y="17532"/>
                  </a:lnTo>
                  <a:lnTo>
                    <a:pt x="18472" y="18204"/>
                  </a:lnTo>
                  <a:lnTo>
                    <a:pt x="17996" y="18907"/>
                  </a:lnTo>
                  <a:lnTo>
                    <a:pt x="17543" y="19642"/>
                  </a:lnTo>
                  <a:lnTo>
                    <a:pt x="17115" y="20408"/>
                  </a:lnTo>
                  <a:lnTo>
                    <a:pt x="16710" y="21205"/>
                  </a:lnTo>
                  <a:lnTo>
                    <a:pt x="16329" y="22033"/>
                  </a:lnTo>
                  <a:lnTo>
                    <a:pt x="15972" y="22892"/>
                  </a:lnTo>
                  <a:lnTo>
                    <a:pt x="15638" y="23783"/>
                  </a:lnTo>
                  <a:lnTo>
                    <a:pt x="15329" y="24705"/>
                  </a:lnTo>
                  <a:lnTo>
                    <a:pt x="15046" y="25642"/>
                  </a:lnTo>
                  <a:lnTo>
                    <a:pt x="14793" y="26607"/>
                  </a:lnTo>
                  <a:lnTo>
                    <a:pt x="14570" y="27600"/>
                  </a:lnTo>
                  <a:lnTo>
                    <a:pt x="14376" y="28622"/>
                  </a:lnTo>
                  <a:lnTo>
                    <a:pt x="14213" y="29672"/>
                  </a:lnTo>
                  <a:lnTo>
                    <a:pt x="14079" y="30750"/>
                  </a:lnTo>
                  <a:lnTo>
                    <a:pt x="13974" y="31857"/>
                  </a:lnTo>
                  <a:lnTo>
                    <a:pt x="13900" y="32992"/>
                  </a:lnTo>
                  <a:lnTo>
                    <a:pt x="13855" y="34155"/>
                  </a:lnTo>
                  <a:lnTo>
                    <a:pt x="13841" y="35346"/>
                  </a:lnTo>
                  <a:lnTo>
                    <a:pt x="13841" y="82004"/>
                  </a:lnTo>
                  <a:lnTo>
                    <a:pt x="446" y="82004"/>
                  </a:lnTo>
                  <a:lnTo>
                    <a:pt x="446" y="18677"/>
                  </a:lnTo>
                  <a:lnTo>
                    <a:pt x="445" y="18169"/>
                  </a:lnTo>
                  <a:lnTo>
                    <a:pt x="443" y="17656"/>
                  </a:lnTo>
                  <a:lnTo>
                    <a:pt x="439" y="17139"/>
                  </a:lnTo>
                  <a:lnTo>
                    <a:pt x="434" y="16618"/>
                  </a:lnTo>
                  <a:lnTo>
                    <a:pt x="427" y="16092"/>
                  </a:lnTo>
                  <a:lnTo>
                    <a:pt x="419" y="15561"/>
                  </a:lnTo>
                  <a:lnTo>
                    <a:pt x="410" y="15026"/>
                  </a:lnTo>
                  <a:lnTo>
                    <a:pt x="398" y="14486"/>
                  </a:lnTo>
                  <a:lnTo>
                    <a:pt x="386" y="13942"/>
                  </a:lnTo>
                  <a:lnTo>
                    <a:pt x="372" y="13394"/>
                  </a:lnTo>
                  <a:lnTo>
                    <a:pt x="371" y="12832"/>
                  </a:lnTo>
                  <a:lnTo>
                    <a:pt x="369" y="12278"/>
                  </a:lnTo>
                  <a:lnTo>
                    <a:pt x="365" y="11731"/>
                  </a:lnTo>
                  <a:lnTo>
                    <a:pt x="360" y="11191"/>
                  </a:lnTo>
                  <a:lnTo>
                    <a:pt x="353" y="10659"/>
                  </a:lnTo>
                  <a:lnTo>
                    <a:pt x="345" y="10135"/>
                  </a:lnTo>
                  <a:lnTo>
                    <a:pt x="335" y="9618"/>
                  </a:lnTo>
                  <a:lnTo>
                    <a:pt x="324" y="9108"/>
                  </a:lnTo>
                  <a:lnTo>
                    <a:pt x="311" y="8605"/>
                  </a:lnTo>
                  <a:lnTo>
                    <a:pt x="297" y="8111"/>
                  </a:lnTo>
                  <a:lnTo>
                    <a:pt x="282" y="7612"/>
                  </a:lnTo>
                  <a:lnTo>
                    <a:pt x="267" y="7128"/>
                  </a:lnTo>
                  <a:lnTo>
                    <a:pt x="253" y="6660"/>
                  </a:lnTo>
                  <a:lnTo>
                    <a:pt x="238" y="6206"/>
                  </a:lnTo>
                  <a:lnTo>
                    <a:pt x="223" y="5767"/>
                  </a:lnTo>
                  <a:lnTo>
                    <a:pt x="208" y="5342"/>
                  </a:lnTo>
                  <a:lnTo>
                    <a:pt x="193" y="4933"/>
                  </a:lnTo>
                  <a:lnTo>
                    <a:pt x="178" y="4539"/>
                  </a:lnTo>
                  <a:lnTo>
                    <a:pt x="163" y="4159"/>
                  </a:lnTo>
                  <a:lnTo>
                    <a:pt x="148" y="3795"/>
                  </a:lnTo>
                  <a:lnTo>
                    <a:pt x="133" y="3450"/>
                  </a:lnTo>
                  <a:lnTo>
                    <a:pt x="119" y="3131"/>
                  </a:lnTo>
                  <a:lnTo>
                    <a:pt x="104" y="2837"/>
                  </a:lnTo>
                  <a:lnTo>
                    <a:pt x="89" y="2568"/>
                  </a:lnTo>
                  <a:lnTo>
                    <a:pt x="74" y="2325"/>
                  </a:lnTo>
                  <a:lnTo>
                    <a:pt x="59" y="2107"/>
                  </a:lnTo>
                  <a:lnTo>
                    <a:pt x="44" y="1914"/>
                  </a:lnTo>
                  <a:lnTo>
                    <a:pt x="29" y="1747"/>
                  </a:lnTo>
                  <a:lnTo>
                    <a:pt x="0" y="1488"/>
                  </a:lnTo>
                  <a:lnTo>
                    <a:pt x="12680" y="1687"/>
                  </a:lnTo>
                  <a:lnTo>
                    <a:pt x="12695" y="1825"/>
                  </a:lnTo>
                  <a:lnTo>
                    <a:pt x="12709" y="1988"/>
                  </a:lnTo>
                  <a:lnTo>
                    <a:pt x="12724" y="2176"/>
                  </a:lnTo>
                  <a:lnTo>
                    <a:pt x="12739" y="2390"/>
                  </a:lnTo>
                  <a:lnTo>
                    <a:pt x="12754" y="2629"/>
                  </a:lnTo>
                  <a:lnTo>
                    <a:pt x="12769" y="2893"/>
                  </a:lnTo>
                  <a:lnTo>
                    <a:pt x="12784" y="3182"/>
                  </a:lnTo>
                  <a:lnTo>
                    <a:pt x="12799" y="3497"/>
                  </a:lnTo>
                  <a:lnTo>
                    <a:pt x="12814" y="3830"/>
                  </a:lnTo>
                  <a:lnTo>
                    <a:pt x="12828" y="4173"/>
                  </a:lnTo>
                  <a:lnTo>
                    <a:pt x="12843" y="4526"/>
                  </a:lnTo>
                  <a:lnTo>
                    <a:pt x="12858" y="4890"/>
                  </a:lnTo>
                  <a:lnTo>
                    <a:pt x="12873" y="5264"/>
                  </a:lnTo>
                  <a:lnTo>
                    <a:pt x="12888" y="5649"/>
                  </a:lnTo>
                  <a:lnTo>
                    <a:pt x="12903" y="6044"/>
                  </a:lnTo>
                  <a:lnTo>
                    <a:pt x="12918" y="6450"/>
                  </a:lnTo>
                  <a:lnTo>
                    <a:pt x="12933" y="6866"/>
                  </a:lnTo>
                  <a:lnTo>
                    <a:pt x="12948" y="7292"/>
                  </a:lnTo>
                  <a:lnTo>
                    <a:pt x="12977" y="7710"/>
                  </a:lnTo>
                  <a:lnTo>
                    <a:pt x="13004" y="8131"/>
                  </a:lnTo>
                  <a:lnTo>
                    <a:pt x="13030" y="8556"/>
                  </a:lnTo>
                  <a:lnTo>
                    <a:pt x="13055" y="8983"/>
                  </a:lnTo>
                  <a:lnTo>
                    <a:pt x="13078" y="9413"/>
                  </a:lnTo>
                  <a:lnTo>
                    <a:pt x="13099" y="9846"/>
                  </a:lnTo>
                  <a:lnTo>
                    <a:pt x="13119" y="10282"/>
                  </a:lnTo>
                  <a:lnTo>
                    <a:pt x="13138" y="10721"/>
                  </a:lnTo>
                  <a:lnTo>
                    <a:pt x="13155" y="11163"/>
                  </a:lnTo>
                  <a:lnTo>
                    <a:pt x="13171" y="11608"/>
                  </a:lnTo>
                  <a:lnTo>
                    <a:pt x="13185" y="12033"/>
                  </a:lnTo>
                  <a:lnTo>
                    <a:pt x="13198" y="12445"/>
                  </a:lnTo>
                  <a:lnTo>
                    <a:pt x="13209" y="12843"/>
                  </a:lnTo>
                  <a:lnTo>
                    <a:pt x="13218" y="13227"/>
                  </a:lnTo>
                  <a:lnTo>
                    <a:pt x="13227" y="13599"/>
                  </a:lnTo>
                  <a:lnTo>
                    <a:pt x="13233" y="13957"/>
                  </a:lnTo>
                  <a:lnTo>
                    <a:pt x="13239" y="14301"/>
                  </a:lnTo>
                  <a:lnTo>
                    <a:pt x="13242" y="14632"/>
                  </a:lnTo>
                  <a:lnTo>
                    <a:pt x="13244" y="14950"/>
                  </a:lnTo>
                  <a:lnTo>
                    <a:pt x="13245" y="15254"/>
                  </a:lnTo>
                  <a:lnTo>
                    <a:pt x="13468" y="15254"/>
                  </a:lnTo>
                  <a:lnTo>
                    <a:pt x="13859" y="14562"/>
                  </a:lnTo>
                  <a:lnTo>
                    <a:pt x="14257" y="13882"/>
                  </a:lnTo>
                  <a:lnTo>
                    <a:pt x="14663" y="13216"/>
                  </a:lnTo>
                  <a:lnTo>
                    <a:pt x="15076" y="12564"/>
                  </a:lnTo>
                  <a:lnTo>
                    <a:pt x="15496" y="11924"/>
                  </a:lnTo>
                  <a:lnTo>
                    <a:pt x="15924" y="11299"/>
                  </a:lnTo>
                  <a:lnTo>
                    <a:pt x="16359" y="10686"/>
                  </a:lnTo>
                  <a:lnTo>
                    <a:pt x="16802" y="10087"/>
                  </a:lnTo>
                  <a:lnTo>
                    <a:pt x="17252" y="9501"/>
                  </a:lnTo>
                  <a:lnTo>
                    <a:pt x="17710" y="8929"/>
                  </a:lnTo>
                  <a:lnTo>
                    <a:pt x="18179" y="8373"/>
                  </a:lnTo>
                  <a:lnTo>
                    <a:pt x="18663" y="7834"/>
                  </a:lnTo>
                  <a:lnTo>
                    <a:pt x="19161" y="7313"/>
                  </a:lnTo>
                  <a:lnTo>
                    <a:pt x="19675" y="6810"/>
                  </a:lnTo>
                  <a:lnTo>
                    <a:pt x="20203" y="6325"/>
                  </a:lnTo>
                  <a:lnTo>
                    <a:pt x="20746" y="5857"/>
                  </a:lnTo>
                  <a:lnTo>
                    <a:pt x="21304" y="5408"/>
                  </a:lnTo>
                  <a:lnTo>
                    <a:pt x="21877" y="4976"/>
                  </a:lnTo>
                  <a:lnTo>
                    <a:pt x="22465" y="4563"/>
                  </a:lnTo>
                  <a:lnTo>
                    <a:pt x="23068" y="4167"/>
                  </a:lnTo>
                  <a:lnTo>
                    <a:pt x="23687" y="3775"/>
                  </a:lnTo>
                  <a:lnTo>
                    <a:pt x="24324" y="3402"/>
                  </a:lnTo>
                  <a:lnTo>
                    <a:pt x="24979" y="3048"/>
                  </a:lnTo>
                  <a:lnTo>
                    <a:pt x="25652" y="2714"/>
                  </a:lnTo>
                  <a:lnTo>
                    <a:pt x="26342" y="2399"/>
                  </a:lnTo>
                  <a:lnTo>
                    <a:pt x="27050" y="2104"/>
                  </a:lnTo>
                  <a:lnTo>
                    <a:pt x="27777" y="1828"/>
                  </a:lnTo>
                  <a:lnTo>
                    <a:pt x="28521" y="1571"/>
                  </a:lnTo>
                  <a:lnTo>
                    <a:pt x="29283" y="1334"/>
                  </a:lnTo>
                  <a:lnTo>
                    <a:pt x="30063" y="1116"/>
                  </a:lnTo>
                  <a:lnTo>
                    <a:pt x="30864" y="904"/>
                  </a:lnTo>
                  <a:lnTo>
                    <a:pt x="31691" y="714"/>
                  </a:lnTo>
                  <a:lnTo>
                    <a:pt x="32543" y="546"/>
                  </a:lnTo>
                  <a:lnTo>
                    <a:pt x="33420" y="401"/>
                  </a:lnTo>
                  <a:lnTo>
                    <a:pt x="34323" y="279"/>
                  </a:lnTo>
                  <a:lnTo>
                    <a:pt x="35251" y="178"/>
                  </a:lnTo>
                  <a:lnTo>
                    <a:pt x="36204" y="100"/>
                  </a:lnTo>
                  <a:lnTo>
                    <a:pt x="37183" y="44"/>
                  </a:lnTo>
                  <a:lnTo>
                    <a:pt x="38187" y="11"/>
                  </a:lnTo>
                  <a:lnTo>
                    <a:pt x="39216" y="0"/>
                  </a:lnTo>
                  <a:lnTo>
                    <a:pt x="40537" y="16"/>
                  </a:lnTo>
                  <a:lnTo>
                    <a:pt x="41820" y="65"/>
                  </a:lnTo>
                  <a:lnTo>
                    <a:pt x="43067" y="147"/>
                  </a:lnTo>
                  <a:lnTo>
                    <a:pt x="44276" y="261"/>
                  </a:lnTo>
                  <a:lnTo>
                    <a:pt x="45448" y="409"/>
                  </a:lnTo>
                  <a:lnTo>
                    <a:pt x="46583" y="589"/>
                  </a:lnTo>
                  <a:lnTo>
                    <a:pt x="47680" y="802"/>
                  </a:lnTo>
                  <a:lnTo>
                    <a:pt x="48741" y="1047"/>
                  </a:lnTo>
                  <a:lnTo>
                    <a:pt x="49764" y="1326"/>
                  </a:lnTo>
                  <a:lnTo>
                    <a:pt x="50750" y="1637"/>
                  </a:lnTo>
                  <a:lnTo>
                    <a:pt x="51700" y="1982"/>
                  </a:lnTo>
                  <a:lnTo>
                    <a:pt x="52616" y="2363"/>
                  </a:lnTo>
                  <a:lnTo>
                    <a:pt x="53498" y="2780"/>
                  </a:lnTo>
                  <a:lnTo>
                    <a:pt x="54346" y="3232"/>
                  </a:lnTo>
                  <a:lnTo>
                    <a:pt x="55159" y="3720"/>
                  </a:lnTo>
                  <a:lnTo>
                    <a:pt x="55938" y="4244"/>
                  </a:lnTo>
                  <a:lnTo>
                    <a:pt x="56683" y="4804"/>
                  </a:lnTo>
                  <a:lnTo>
                    <a:pt x="57394" y="5399"/>
                  </a:lnTo>
                  <a:lnTo>
                    <a:pt x="58070" y="6030"/>
                  </a:lnTo>
                  <a:lnTo>
                    <a:pt x="58712" y="6697"/>
                  </a:lnTo>
                  <a:lnTo>
                    <a:pt x="59320" y="7401"/>
                  </a:lnTo>
                  <a:lnTo>
                    <a:pt x="59894" y="8146"/>
                  </a:lnTo>
                  <a:lnTo>
                    <a:pt x="60433" y="8931"/>
                  </a:lnTo>
                  <a:lnTo>
                    <a:pt x="60939" y="9757"/>
                  </a:lnTo>
                  <a:lnTo>
                    <a:pt x="61410" y="10622"/>
                  </a:lnTo>
                  <a:lnTo>
                    <a:pt x="61847" y="11528"/>
                  </a:lnTo>
                  <a:lnTo>
                    <a:pt x="62249" y="12474"/>
                  </a:lnTo>
                  <a:lnTo>
                    <a:pt x="62617" y="13460"/>
                  </a:lnTo>
                  <a:lnTo>
                    <a:pt x="62952" y="14486"/>
                  </a:lnTo>
                  <a:lnTo>
                    <a:pt x="63251" y="15552"/>
                  </a:lnTo>
                  <a:lnTo>
                    <a:pt x="63534" y="16644"/>
                  </a:lnTo>
                  <a:lnTo>
                    <a:pt x="63787" y="17779"/>
                  </a:lnTo>
                  <a:lnTo>
                    <a:pt x="64010" y="18954"/>
                  </a:lnTo>
                  <a:lnTo>
                    <a:pt x="64204" y="20172"/>
                  </a:lnTo>
                  <a:lnTo>
                    <a:pt x="64368" y="21431"/>
                  </a:lnTo>
                  <a:lnTo>
                    <a:pt x="64502" y="22732"/>
                  </a:lnTo>
                  <a:lnTo>
                    <a:pt x="64606" y="24074"/>
                  </a:lnTo>
                  <a:lnTo>
                    <a:pt x="64680" y="25458"/>
                  </a:lnTo>
                  <a:lnTo>
                    <a:pt x="64725" y="26884"/>
                  </a:lnTo>
                  <a:lnTo>
                    <a:pt x="64740" y="28351"/>
                  </a:lnTo>
                  <a:lnTo>
                    <a:pt x="64740" y="82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407252" y="5806751"/>
              <a:ext cx="71958" cy="83492"/>
            </a:xfrm>
            <a:custGeom>
              <a:avLst/>
              <a:pathLst>
                <a:path w="71958" h="83492">
                  <a:moveTo>
                    <a:pt x="71958" y="41671"/>
                  </a:moveTo>
                  <a:lnTo>
                    <a:pt x="71865" y="45790"/>
                  </a:lnTo>
                  <a:lnTo>
                    <a:pt x="71586" y="49693"/>
                  </a:lnTo>
                  <a:lnTo>
                    <a:pt x="71121" y="53380"/>
                  </a:lnTo>
                  <a:lnTo>
                    <a:pt x="70470" y="56852"/>
                  </a:lnTo>
                  <a:lnTo>
                    <a:pt x="69632" y="60107"/>
                  </a:lnTo>
                  <a:lnTo>
                    <a:pt x="68609" y="63147"/>
                  </a:lnTo>
                  <a:lnTo>
                    <a:pt x="67400" y="65971"/>
                  </a:lnTo>
                  <a:lnTo>
                    <a:pt x="66005" y="68580"/>
                  </a:lnTo>
                  <a:lnTo>
                    <a:pt x="64423" y="70972"/>
                  </a:lnTo>
                  <a:lnTo>
                    <a:pt x="62656" y="73149"/>
                  </a:lnTo>
                  <a:lnTo>
                    <a:pt x="60712" y="75114"/>
                  </a:lnTo>
                  <a:lnTo>
                    <a:pt x="58599" y="76872"/>
                  </a:lnTo>
                  <a:lnTo>
                    <a:pt x="56318" y="78424"/>
                  </a:lnTo>
                  <a:lnTo>
                    <a:pt x="53869" y="79768"/>
                  </a:lnTo>
                  <a:lnTo>
                    <a:pt x="51252" y="80906"/>
                  </a:lnTo>
                  <a:lnTo>
                    <a:pt x="48467" y="81837"/>
                  </a:lnTo>
                  <a:lnTo>
                    <a:pt x="45513" y="82561"/>
                  </a:lnTo>
                  <a:lnTo>
                    <a:pt x="42392" y="83078"/>
                  </a:lnTo>
                  <a:lnTo>
                    <a:pt x="39102" y="83389"/>
                  </a:lnTo>
                  <a:lnTo>
                    <a:pt x="35644" y="83492"/>
                  </a:lnTo>
                  <a:lnTo>
                    <a:pt x="33980" y="83467"/>
                  </a:lnTo>
                  <a:lnTo>
                    <a:pt x="32352" y="83391"/>
                  </a:lnTo>
                  <a:lnTo>
                    <a:pt x="30759" y="83264"/>
                  </a:lnTo>
                  <a:lnTo>
                    <a:pt x="29203" y="83087"/>
                  </a:lnTo>
                  <a:lnTo>
                    <a:pt x="27682" y="82860"/>
                  </a:lnTo>
                  <a:lnTo>
                    <a:pt x="26196" y="82581"/>
                  </a:lnTo>
                  <a:lnTo>
                    <a:pt x="24747" y="82252"/>
                  </a:lnTo>
                  <a:lnTo>
                    <a:pt x="23333" y="81873"/>
                  </a:lnTo>
                  <a:lnTo>
                    <a:pt x="21955" y="81443"/>
                  </a:lnTo>
                  <a:lnTo>
                    <a:pt x="20612" y="80962"/>
                  </a:lnTo>
                  <a:lnTo>
                    <a:pt x="19308" y="80429"/>
                  </a:lnTo>
                  <a:lnTo>
                    <a:pt x="18043" y="79843"/>
                  </a:lnTo>
                  <a:lnTo>
                    <a:pt x="16819" y="79203"/>
                  </a:lnTo>
                  <a:lnTo>
                    <a:pt x="15635" y="78509"/>
                  </a:lnTo>
                  <a:lnTo>
                    <a:pt x="14492" y="77762"/>
                  </a:lnTo>
                  <a:lnTo>
                    <a:pt x="13388" y="76962"/>
                  </a:lnTo>
                  <a:lnTo>
                    <a:pt x="12325" y="76107"/>
                  </a:lnTo>
                  <a:lnTo>
                    <a:pt x="11302" y="75199"/>
                  </a:lnTo>
                  <a:lnTo>
                    <a:pt x="10318" y="74238"/>
                  </a:lnTo>
                  <a:lnTo>
                    <a:pt x="9376" y="73223"/>
                  </a:lnTo>
                  <a:lnTo>
                    <a:pt x="8489" y="72155"/>
                  </a:lnTo>
                  <a:lnTo>
                    <a:pt x="7643" y="71035"/>
                  </a:lnTo>
                  <a:lnTo>
                    <a:pt x="6840" y="69863"/>
                  </a:lnTo>
                  <a:lnTo>
                    <a:pt x="6078" y="68639"/>
                  </a:lnTo>
                  <a:lnTo>
                    <a:pt x="5357" y="67363"/>
                  </a:lnTo>
                  <a:lnTo>
                    <a:pt x="4679" y="66035"/>
                  </a:lnTo>
                  <a:lnTo>
                    <a:pt x="4042" y="64654"/>
                  </a:lnTo>
                  <a:lnTo>
                    <a:pt x="3446" y="63222"/>
                  </a:lnTo>
                  <a:lnTo>
                    <a:pt x="2893" y="61737"/>
                  </a:lnTo>
                  <a:lnTo>
                    <a:pt x="2381" y="60200"/>
                  </a:lnTo>
                  <a:lnTo>
                    <a:pt x="1928" y="58595"/>
                  </a:lnTo>
                  <a:lnTo>
                    <a:pt x="1524" y="56935"/>
                  </a:lnTo>
                  <a:lnTo>
                    <a:pt x="1166" y="55220"/>
                  </a:lnTo>
                  <a:lnTo>
                    <a:pt x="857" y="53450"/>
                  </a:lnTo>
                  <a:lnTo>
                    <a:pt x="595" y="51624"/>
                  </a:lnTo>
                  <a:lnTo>
                    <a:pt x="381" y="49744"/>
                  </a:lnTo>
                  <a:lnTo>
                    <a:pt x="214" y="47808"/>
                  </a:lnTo>
                  <a:lnTo>
                    <a:pt x="95" y="45818"/>
                  </a:lnTo>
                  <a:lnTo>
                    <a:pt x="23" y="43772"/>
                  </a:lnTo>
                  <a:lnTo>
                    <a:pt x="0" y="41671"/>
                  </a:lnTo>
                  <a:lnTo>
                    <a:pt x="360" y="33754"/>
                  </a:lnTo>
                  <a:lnTo>
                    <a:pt x="1443" y="26670"/>
                  </a:lnTo>
                  <a:lnTo>
                    <a:pt x="3248" y="20419"/>
                  </a:lnTo>
                  <a:lnTo>
                    <a:pt x="5774" y="15001"/>
                  </a:lnTo>
                  <a:lnTo>
                    <a:pt x="9022" y="10417"/>
                  </a:lnTo>
                  <a:lnTo>
                    <a:pt x="12992" y="6667"/>
                  </a:lnTo>
                  <a:lnTo>
                    <a:pt x="17684" y="3750"/>
                  </a:lnTo>
                  <a:lnTo>
                    <a:pt x="23098" y="1666"/>
                  </a:lnTo>
                  <a:lnTo>
                    <a:pt x="29233" y="416"/>
                  </a:lnTo>
                  <a:lnTo>
                    <a:pt x="36090" y="0"/>
                  </a:lnTo>
                  <a:lnTo>
                    <a:pt x="37940" y="26"/>
                  </a:lnTo>
                  <a:lnTo>
                    <a:pt x="39737" y="104"/>
                  </a:lnTo>
                  <a:lnTo>
                    <a:pt x="41482" y="234"/>
                  </a:lnTo>
                  <a:lnTo>
                    <a:pt x="43175" y="416"/>
                  </a:lnTo>
                  <a:lnTo>
                    <a:pt x="44815" y="651"/>
                  </a:lnTo>
                  <a:lnTo>
                    <a:pt x="46404" y="937"/>
                  </a:lnTo>
                  <a:lnTo>
                    <a:pt x="47941" y="1276"/>
                  </a:lnTo>
                  <a:lnTo>
                    <a:pt x="49425" y="1666"/>
                  </a:lnTo>
                  <a:lnTo>
                    <a:pt x="50858" y="2109"/>
                  </a:lnTo>
                  <a:lnTo>
                    <a:pt x="52238" y="2604"/>
                  </a:lnTo>
                  <a:lnTo>
                    <a:pt x="53582" y="3151"/>
                  </a:lnTo>
                  <a:lnTo>
                    <a:pt x="54875" y="3750"/>
                  </a:lnTo>
                  <a:lnTo>
                    <a:pt x="56118" y="4401"/>
                  </a:lnTo>
                  <a:lnTo>
                    <a:pt x="57310" y="5104"/>
                  </a:lnTo>
                  <a:lnTo>
                    <a:pt x="58452" y="5860"/>
                  </a:lnTo>
                  <a:lnTo>
                    <a:pt x="59543" y="6667"/>
                  </a:lnTo>
                  <a:lnTo>
                    <a:pt x="60583" y="7526"/>
                  </a:lnTo>
                  <a:lnTo>
                    <a:pt x="61573" y="8438"/>
                  </a:lnTo>
                  <a:lnTo>
                    <a:pt x="62512" y="9402"/>
                  </a:lnTo>
                  <a:lnTo>
                    <a:pt x="63400" y="10417"/>
                  </a:lnTo>
                  <a:lnTo>
                    <a:pt x="64255" y="11485"/>
                  </a:lnTo>
                  <a:lnTo>
                    <a:pt x="65064" y="12605"/>
                  </a:lnTo>
                  <a:lnTo>
                    <a:pt x="65827" y="13777"/>
                  </a:lnTo>
                  <a:lnTo>
                    <a:pt x="66544" y="15001"/>
                  </a:lnTo>
                  <a:lnTo>
                    <a:pt x="67214" y="16278"/>
                  </a:lnTo>
                  <a:lnTo>
                    <a:pt x="67838" y="17606"/>
                  </a:lnTo>
                  <a:lnTo>
                    <a:pt x="68417" y="18986"/>
                  </a:lnTo>
                  <a:lnTo>
                    <a:pt x="68949" y="20419"/>
                  </a:lnTo>
                  <a:lnTo>
                    <a:pt x="69435" y="21903"/>
                  </a:lnTo>
                  <a:lnTo>
                    <a:pt x="69874" y="23440"/>
                  </a:lnTo>
                  <a:lnTo>
                    <a:pt x="70270" y="25029"/>
                  </a:lnTo>
                  <a:lnTo>
                    <a:pt x="70624" y="26670"/>
                  </a:lnTo>
                  <a:lnTo>
                    <a:pt x="70937" y="28362"/>
                  </a:lnTo>
                  <a:lnTo>
                    <a:pt x="71208" y="30107"/>
                  </a:lnTo>
                  <a:lnTo>
                    <a:pt x="71437" y="31905"/>
                  </a:lnTo>
                  <a:lnTo>
                    <a:pt x="71625" y="33754"/>
                  </a:lnTo>
                  <a:lnTo>
                    <a:pt x="71770" y="35655"/>
                  </a:lnTo>
                  <a:lnTo>
                    <a:pt x="71875" y="37608"/>
                  </a:lnTo>
                  <a:lnTo>
                    <a:pt x="71937" y="396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421316" y="5816648"/>
              <a:ext cx="43829" cy="63698"/>
            </a:xfrm>
            <a:custGeom>
              <a:avLst/>
              <a:pathLst>
                <a:path w="43829" h="63698">
                  <a:moveTo>
                    <a:pt x="43829" y="31774"/>
                  </a:moveTo>
                  <a:lnTo>
                    <a:pt x="43815" y="29932"/>
                  </a:lnTo>
                  <a:lnTo>
                    <a:pt x="43770" y="28155"/>
                  </a:lnTo>
                  <a:lnTo>
                    <a:pt x="43695" y="26443"/>
                  </a:lnTo>
                  <a:lnTo>
                    <a:pt x="43591" y="24797"/>
                  </a:lnTo>
                  <a:lnTo>
                    <a:pt x="43457" y="23217"/>
                  </a:lnTo>
                  <a:lnTo>
                    <a:pt x="43294" y="21702"/>
                  </a:lnTo>
                  <a:lnTo>
                    <a:pt x="43100" y="20252"/>
                  </a:lnTo>
                  <a:lnTo>
                    <a:pt x="42877" y="18868"/>
                  </a:lnTo>
                  <a:lnTo>
                    <a:pt x="42624" y="17549"/>
                  </a:lnTo>
                  <a:lnTo>
                    <a:pt x="42341" y="16296"/>
                  </a:lnTo>
                  <a:lnTo>
                    <a:pt x="42044" y="15100"/>
                  </a:lnTo>
                  <a:lnTo>
                    <a:pt x="41719" y="13954"/>
                  </a:lnTo>
                  <a:lnTo>
                    <a:pt x="41366" y="12856"/>
                  </a:lnTo>
                  <a:lnTo>
                    <a:pt x="40984" y="11808"/>
                  </a:lnTo>
                  <a:lnTo>
                    <a:pt x="40574" y="10808"/>
                  </a:lnTo>
                  <a:lnTo>
                    <a:pt x="40135" y="9858"/>
                  </a:lnTo>
                  <a:lnTo>
                    <a:pt x="39669" y="8957"/>
                  </a:lnTo>
                  <a:lnTo>
                    <a:pt x="39174" y="8105"/>
                  </a:lnTo>
                  <a:lnTo>
                    <a:pt x="38651" y="7302"/>
                  </a:lnTo>
                  <a:lnTo>
                    <a:pt x="38100" y="6548"/>
                  </a:lnTo>
                  <a:lnTo>
                    <a:pt x="37536" y="5841"/>
                  </a:lnTo>
                  <a:lnTo>
                    <a:pt x="36948" y="5179"/>
                  </a:lnTo>
                  <a:lnTo>
                    <a:pt x="36334" y="4561"/>
                  </a:lnTo>
                  <a:lnTo>
                    <a:pt x="35694" y="3988"/>
                  </a:lnTo>
                  <a:lnTo>
                    <a:pt x="35030" y="3460"/>
                  </a:lnTo>
                  <a:lnTo>
                    <a:pt x="34340" y="2976"/>
                  </a:lnTo>
                  <a:lnTo>
                    <a:pt x="33625" y="2537"/>
                  </a:lnTo>
                  <a:lnTo>
                    <a:pt x="32885" y="2143"/>
                  </a:lnTo>
                  <a:lnTo>
                    <a:pt x="32119" y="1793"/>
                  </a:lnTo>
                  <a:lnTo>
                    <a:pt x="31328" y="1488"/>
                  </a:lnTo>
                  <a:lnTo>
                    <a:pt x="30514" y="1205"/>
                  </a:lnTo>
                  <a:lnTo>
                    <a:pt x="29679" y="952"/>
                  </a:lnTo>
                  <a:lnTo>
                    <a:pt x="28823" y="729"/>
                  </a:lnTo>
                  <a:lnTo>
                    <a:pt x="27946" y="535"/>
                  </a:lnTo>
                  <a:lnTo>
                    <a:pt x="27049" y="372"/>
                  </a:lnTo>
                  <a:lnTo>
                    <a:pt x="26131" y="238"/>
                  </a:lnTo>
                  <a:lnTo>
                    <a:pt x="25192" y="133"/>
                  </a:lnTo>
                  <a:lnTo>
                    <a:pt x="24232" y="59"/>
                  </a:lnTo>
                  <a:lnTo>
                    <a:pt x="23251" y="14"/>
                  </a:lnTo>
                  <a:lnTo>
                    <a:pt x="22249" y="0"/>
                  </a:lnTo>
                  <a:lnTo>
                    <a:pt x="21232" y="15"/>
                  </a:lnTo>
                  <a:lnTo>
                    <a:pt x="20234" y="62"/>
                  </a:lnTo>
                  <a:lnTo>
                    <a:pt x="19256" y="140"/>
                  </a:lnTo>
                  <a:lnTo>
                    <a:pt x="18296" y="250"/>
                  </a:lnTo>
                  <a:lnTo>
                    <a:pt x="17357" y="390"/>
                  </a:lnTo>
                  <a:lnTo>
                    <a:pt x="16436" y="562"/>
                  </a:lnTo>
                  <a:lnTo>
                    <a:pt x="15535" y="765"/>
                  </a:lnTo>
                  <a:lnTo>
                    <a:pt x="14653" y="1000"/>
                  </a:lnTo>
                  <a:lnTo>
                    <a:pt x="13791" y="1265"/>
                  </a:lnTo>
                  <a:lnTo>
                    <a:pt x="12948" y="1562"/>
                  </a:lnTo>
                  <a:lnTo>
                    <a:pt x="12141" y="1882"/>
                  </a:lnTo>
                  <a:lnTo>
                    <a:pt x="11358" y="2247"/>
                  </a:lnTo>
                  <a:lnTo>
                    <a:pt x="10599" y="2656"/>
                  </a:lnTo>
                  <a:lnTo>
                    <a:pt x="9864" y="3110"/>
                  </a:lnTo>
                  <a:lnTo>
                    <a:pt x="9152" y="3609"/>
                  </a:lnTo>
                  <a:lnTo>
                    <a:pt x="8465" y="4152"/>
                  </a:lnTo>
                  <a:lnTo>
                    <a:pt x="7801" y="4740"/>
                  </a:lnTo>
                  <a:lnTo>
                    <a:pt x="7161" y="5372"/>
                  </a:lnTo>
                  <a:lnTo>
                    <a:pt x="6545" y="6049"/>
                  </a:lnTo>
                  <a:lnTo>
                    <a:pt x="5953" y="6771"/>
                  </a:lnTo>
                  <a:lnTo>
                    <a:pt x="5386" y="7525"/>
                  </a:lnTo>
                  <a:lnTo>
                    <a:pt x="4845" y="8328"/>
                  </a:lnTo>
                  <a:lnTo>
                    <a:pt x="4332" y="9180"/>
                  </a:lnTo>
                  <a:lnTo>
                    <a:pt x="3845" y="10081"/>
                  </a:lnTo>
                  <a:lnTo>
                    <a:pt x="3385" y="11031"/>
                  </a:lnTo>
                  <a:lnTo>
                    <a:pt x="2952" y="12031"/>
                  </a:lnTo>
                  <a:lnTo>
                    <a:pt x="2546" y="13079"/>
                  </a:lnTo>
                  <a:lnTo>
                    <a:pt x="2166" y="14177"/>
                  </a:lnTo>
                  <a:lnTo>
                    <a:pt x="1814" y="15324"/>
                  </a:lnTo>
                  <a:lnTo>
                    <a:pt x="1488" y="16519"/>
                  </a:lnTo>
                  <a:lnTo>
                    <a:pt x="1205" y="17770"/>
                  </a:lnTo>
                  <a:lnTo>
                    <a:pt x="952" y="19082"/>
                  </a:lnTo>
                  <a:lnTo>
                    <a:pt x="729" y="20455"/>
                  </a:lnTo>
                  <a:lnTo>
                    <a:pt x="535" y="21889"/>
                  </a:lnTo>
                  <a:lnTo>
                    <a:pt x="372" y="23384"/>
                  </a:lnTo>
                  <a:lnTo>
                    <a:pt x="238" y="24940"/>
                  </a:lnTo>
                  <a:lnTo>
                    <a:pt x="133" y="26557"/>
                  </a:lnTo>
                  <a:lnTo>
                    <a:pt x="59" y="28235"/>
                  </a:lnTo>
                  <a:lnTo>
                    <a:pt x="14" y="29974"/>
                  </a:lnTo>
                  <a:lnTo>
                    <a:pt x="0" y="31774"/>
                  </a:lnTo>
                  <a:lnTo>
                    <a:pt x="16" y="33618"/>
                  </a:lnTo>
                  <a:lnTo>
                    <a:pt x="65" y="35397"/>
                  </a:lnTo>
                  <a:lnTo>
                    <a:pt x="147" y="37112"/>
                  </a:lnTo>
                  <a:lnTo>
                    <a:pt x="261" y="38763"/>
                  </a:lnTo>
                  <a:lnTo>
                    <a:pt x="409" y="40351"/>
                  </a:lnTo>
                  <a:lnTo>
                    <a:pt x="589" y="41874"/>
                  </a:lnTo>
                  <a:lnTo>
                    <a:pt x="802" y="43333"/>
                  </a:lnTo>
                  <a:lnTo>
                    <a:pt x="1047" y="44728"/>
                  </a:lnTo>
                  <a:lnTo>
                    <a:pt x="1326" y="46060"/>
                  </a:lnTo>
                  <a:lnTo>
                    <a:pt x="1637" y="47327"/>
                  </a:lnTo>
                  <a:lnTo>
                    <a:pt x="1976" y="48523"/>
                  </a:lnTo>
                  <a:lnTo>
                    <a:pt x="2339" y="49669"/>
                  </a:lnTo>
                  <a:lnTo>
                    <a:pt x="2726" y="50767"/>
                  </a:lnTo>
                  <a:lnTo>
                    <a:pt x="3137" y="51816"/>
                  </a:lnTo>
                  <a:lnTo>
                    <a:pt x="3571" y="52815"/>
                  </a:lnTo>
                  <a:lnTo>
                    <a:pt x="4030" y="53765"/>
                  </a:lnTo>
                  <a:lnTo>
                    <a:pt x="4512" y="54666"/>
                  </a:lnTo>
                  <a:lnTo>
                    <a:pt x="5018" y="55518"/>
                  </a:lnTo>
                  <a:lnTo>
                    <a:pt x="5548" y="56321"/>
                  </a:lnTo>
                  <a:lnTo>
                    <a:pt x="6101" y="57075"/>
                  </a:lnTo>
                  <a:lnTo>
                    <a:pt x="6692" y="57783"/>
                  </a:lnTo>
                  <a:lnTo>
                    <a:pt x="7301" y="58447"/>
                  </a:lnTo>
                  <a:lnTo>
                    <a:pt x="7930" y="59069"/>
                  </a:lnTo>
                  <a:lnTo>
                    <a:pt x="8578" y="59647"/>
                  </a:lnTo>
                  <a:lnTo>
                    <a:pt x="9245" y="60182"/>
                  </a:lnTo>
                  <a:lnTo>
                    <a:pt x="9932" y="60674"/>
                  </a:lnTo>
                  <a:lnTo>
                    <a:pt x="10638" y="61122"/>
                  </a:lnTo>
                  <a:lnTo>
                    <a:pt x="11364" y="61528"/>
                  </a:lnTo>
                  <a:lnTo>
                    <a:pt x="12109" y="61890"/>
                  </a:lnTo>
                  <a:lnTo>
                    <a:pt x="12873" y="62210"/>
                  </a:lnTo>
                  <a:lnTo>
                    <a:pt x="13669" y="62492"/>
                  </a:lnTo>
                  <a:lnTo>
                    <a:pt x="14478" y="62745"/>
                  </a:lnTo>
                  <a:lnTo>
                    <a:pt x="15300" y="62969"/>
                  </a:lnTo>
                  <a:lnTo>
                    <a:pt x="16135" y="63162"/>
                  </a:lnTo>
                  <a:lnTo>
                    <a:pt x="16985" y="63326"/>
                  </a:lnTo>
                  <a:lnTo>
                    <a:pt x="17847" y="63460"/>
                  </a:lnTo>
                  <a:lnTo>
                    <a:pt x="18723" y="63564"/>
                  </a:lnTo>
                  <a:lnTo>
                    <a:pt x="19612" y="63638"/>
                  </a:lnTo>
                  <a:lnTo>
                    <a:pt x="20515" y="63683"/>
                  </a:lnTo>
                  <a:lnTo>
                    <a:pt x="21431" y="63698"/>
                  </a:lnTo>
                  <a:lnTo>
                    <a:pt x="22448" y="63684"/>
                  </a:lnTo>
                  <a:lnTo>
                    <a:pt x="23446" y="63641"/>
                  </a:lnTo>
                  <a:lnTo>
                    <a:pt x="24424" y="63571"/>
                  </a:lnTo>
                  <a:lnTo>
                    <a:pt x="25384" y="63472"/>
                  </a:lnTo>
                  <a:lnTo>
                    <a:pt x="26323" y="63344"/>
                  </a:lnTo>
                  <a:lnTo>
                    <a:pt x="27244" y="63189"/>
                  </a:lnTo>
                  <a:lnTo>
                    <a:pt x="28145" y="63005"/>
                  </a:lnTo>
                  <a:lnTo>
                    <a:pt x="29027" y="62793"/>
                  </a:lnTo>
                  <a:lnTo>
                    <a:pt x="29889" y="62553"/>
                  </a:lnTo>
                  <a:lnTo>
                    <a:pt x="30733" y="62284"/>
                  </a:lnTo>
                  <a:lnTo>
                    <a:pt x="31553" y="61965"/>
                  </a:lnTo>
                  <a:lnTo>
                    <a:pt x="32349" y="61602"/>
                  </a:lnTo>
                  <a:lnTo>
                    <a:pt x="33119" y="61197"/>
                  </a:lnTo>
                  <a:lnTo>
                    <a:pt x="33864" y="60748"/>
                  </a:lnTo>
                  <a:lnTo>
                    <a:pt x="34583" y="60256"/>
                  </a:lnTo>
                  <a:lnTo>
                    <a:pt x="35278" y="59721"/>
                  </a:lnTo>
                  <a:lnTo>
                    <a:pt x="35947" y="59143"/>
                  </a:lnTo>
                  <a:lnTo>
                    <a:pt x="36590" y="58522"/>
                  </a:lnTo>
                  <a:lnTo>
                    <a:pt x="37209" y="57857"/>
                  </a:lnTo>
                  <a:lnTo>
                    <a:pt x="37802" y="57150"/>
                  </a:lnTo>
                  <a:lnTo>
                    <a:pt x="38369" y="56395"/>
                  </a:lnTo>
                  <a:lnTo>
                    <a:pt x="38909" y="55590"/>
                  </a:lnTo>
                  <a:lnTo>
                    <a:pt x="39423" y="54734"/>
                  </a:lnTo>
                  <a:lnTo>
                    <a:pt x="39909" y="53828"/>
                  </a:lnTo>
                  <a:lnTo>
                    <a:pt x="40369" y="52871"/>
                  </a:lnTo>
                  <a:lnTo>
                    <a:pt x="40802" y="51863"/>
                  </a:lnTo>
                  <a:lnTo>
                    <a:pt x="41209" y="50805"/>
                  </a:lnTo>
                  <a:lnTo>
                    <a:pt x="41588" y="49696"/>
                  </a:lnTo>
                  <a:lnTo>
                    <a:pt x="41941" y="48537"/>
                  </a:lnTo>
                  <a:lnTo>
                    <a:pt x="42267" y="47327"/>
                  </a:lnTo>
                  <a:lnTo>
                    <a:pt x="42564" y="46060"/>
                  </a:lnTo>
                  <a:lnTo>
                    <a:pt x="42829" y="44728"/>
                  </a:lnTo>
                  <a:lnTo>
                    <a:pt x="43064" y="43333"/>
                  </a:lnTo>
                  <a:lnTo>
                    <a:pt x="43267" y="41874"/>
                  </a:lnTo>
                  <a:lnTo>
                    <a:pt x="43439" y="40351"/>
                  </a:lnTo>
                  <a:lnTo>
                    <a:pt x="43579" y="38763"/>
                  </a:lnTo>
                  <a:lnTo>
                    <a:pt x="43689" y="37112"/>
                  </a:lnTo>
                  <a:lnTo>
                    <a:pt x="43767" y="35397"/>
                  </a:lnTo>
                  <a:lnTo>
                    <a:pt x="43814" y="33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495730" y="5806751"/>
              <a:ext cx="64740" cy="82004"/>
            </a:xfrm>
            <a:custGeom>
              <a:avLst/>
              <a:pathLst>
                <a:path w="64740" h="82004">
                  <a:moveTo>
                    <a:pt x="51271" y="82004"/>
                  </a:moveTo>
                  <a:lnTo>
                    <a:pt x="51271" y="30956"/>
                  </a:lnTo>
                  <a:lnTo>
                    <a:pt x="51262" y="29799"/>
                  </a:lnTo>
                  <a:lnTo>
                    <a:pt x="51235" y="28682"/>
                  </a:lnTo>
                  <a:lnTo>
                    <a:pt x="51190" y="27603"/>
                  </a:lnTo>
                  <a:lnTo>
                    <a:pt x="51128" y="26562"/>
                  </a:lnTo>
                  <a:lnTo>
                    <a:pt x="51048" y="25561"/>
                  </a:lnTo>
                  <a:lnTo>
                    <a:pt x="50949" y="24598"/>
                  </a:lnTo>
                  <a:lnTo>
                    <a:pt x="50833" y="23674"/>
                  </a:lnTo>
                  <a:lnTo>
                    <a:pt x="50699" y="22788"/>
                  </a:lnTo>
                  <a:lnTo>
                    <a:pt x="50547" y="21941"/>
                  </a:lnTo>
                  <a:lnTo>
                    <a:pt x="50378" y="21133"/>
                  </a:lnTo>
                  <a:lnTo>
                    <a:pt x="50203" y="20360"/>
                  </a:lnTo>
                  <a:lnTo>
                    <a:pt x="50006" y="19618"/>
                  </a:lnTo>
                  <a:lnTo>
                    <a:pt x="49786" y="18907"/>
                  </a:lnTo>
                  <a:lnTo>
                    <a:pt x="49544" y="18228"/>
                  </a:lnTo>
                  <a:lnTo>
                    <a:pt x="49280" y="17580"/>
                  </a:lnTo>
                  <a:lnTo>
                    <a:pt x="48994" y="16963"/>
                  </a:lnTo>
                  <a:lnTo>
                    <a:pt x="48685" y="16377"/>
                  </a:lnTo>
                  <a:lnTo>
                    <a:pt x="48354" y="15823"/>
                  </a:lnTo>
                  <a:lnTo>
                    <a:pt x="48000" y="15300"/>
                  </a:lnTo>
                  <a:lnTo>
                    <a:pt x="47624" y="14808"/>
                  </a:lnTo>
                  <a:lnTo>
                    <a:pt x="47225" y="14332"/>
                  </a:lnTo>
                  <a:lnTo>
                    <a:pt x="46800" y="13885"/>
                  </a:lnTo>
                  <a:lnTo>
                    <a:pt x="46350" y="13468"/>
                  </a:lnTo>
                  <a:lnTo>
                    <a:pt x="45874" y="13081"/>
                  </a:lnTo>
                  <a:lnTo>
                    <a:pt x="45373" y="12724"/>
                  </a:lnTo>
                  <a:lnTo>
                    <a:pt x="44847" y="12397"/>
                  </a:lnTo>
                  <a:lnTo>
                    <a:pt x="44296" y="12099"/>
                  </a:lnTo>
                  <a:lnTo>
                    <a:pt x="43719" y="11831"/>
                  </a:lnTo>
                  <a:lnTo>
                    <a:pt x="43117" y="11593"/>
                  </a:lnTo>
                  <a:lnTo>
                    <a:pt x="42490" y="11385"/>
                  </a:lnTo>
                  <a:lnTo>
                    <a:pt x="41849" y="11187"/>
                  </a:lnTo>
                  <a:lnTo>
                    <a:pt x="41177" y="11010"/>
                  </a:lnTo>
                  <a:lnTo>
                    <a:pt x="40474" y="10854"/>
                  </a:lnTo>
                  <a:lnTo>
                    <a:pt x="39740" y="10718"/>
                  </a:lnTo>
                  <a:lnTo>
                    <a:pt x="38974" y="10604"/>
                  </a:lnTo>
                  <a:lnTo>
                    <a:pt x="38177" y="10510"/>
                  </a:lnTo>
                  <a:lnTo>
                    <a:pt x="37349" y="10437"/>
                  </a:lnTo>
                  <a:lnTo>
                    <a:pt x="36489" y="10385"/>
                  </a:lnTo>
                  <a:lnTo>
                    <a:pt x="35598" y="10353"/>
                  </a:lnTo>
                  <a:lnTo>
                    <a:pt x="34676" y="10343"/>
                  </a:lnTo>
                  <a:lnTo>
                    <a:pt x="33733" y="10360"/>
                  </a:lnTo>
                  <a:lnTo>
                    <a:pt x="32807" y="10412"/>
                  </a:lnTo>
                  <a:lnTo>
                    <a:pt x="31899" y="10497"/>
                  </a:lnTo>
                  <a:lnTo>
                    <a:pt x="31009" y="10617"/>
                  </a:lnTo>
                  <a:lnTo>
                    <a:pt x="30137" y="10771"/>
                  </a:lnTo>
                  <a:lnTo>
                    <a:pt x="29283" y="10959"/>
                  </a:lnTo>
                  <a:lnTo>
                    <a:pt x="28447" y="11182"/>
                  </a:lnTo>
                  <a:lnTo>
                    <a:pt x="27628" y="11438"/>
                  </a:lnTo>
                  <a:lnTo>
                    <a:pt x="26827" y="11729"/>
                  </a:lnTo>
                  <a:lnTo>
                    <a:pt x="26044" y="12055"/>
                  </a:lnTo>
                  <a:lnTo>
                    <a:pt x="25296" y="12398"/>
                  </a:lnTo>
                  <a:lnTo>
                    <a:pt x="24568" y="12772"/>
                  </a:lnTo>
                  <a:lnTo>
                    <a:pt x="23861" y="13177"/>
                  </a:lnTo>
                  <a:lnTo>
                    <a:pt x="23175" y="13614"/>
                  </a:lnTo>
                  <a:lnTo>
                    <a:pt x="22510" y="14082"/>
                  </a:lnTo>
                  <a:lnTo>
                    <a:pt x="21865" y="14582"/>
                  </a:lnTo>
                  <a:lnTo>
                    <a:pt x="21242" y="15112"/>
                  </a:lnTo>
                  <a:lnTo>
                    <a:pt x="20639" y="15674"/>
                  </a:lnTo>
                  <a:lnTo>
                    <a:pt x="20057" y="16267"/>
                  </a:lnTo>
                  <a:lnTo>
                    <a:pt x="19496" y="16891"/>
                  </a:lnTo>
                  <a:lnTo>
                    <a:pt x="18972" y="17532"/>
                  </a:lnTo>
                  <a:lnTo>
                    <a:pt x="18472" y="18204"/>
                  </a:lnTo>
                  <a:lnTo>
                    <a:pt x="17996" y="18907"/>
                  </a:lnTo>
                  <a:lnTo>
                    <a:pt x="17543" y="19642"/>
                  </a:lnTo>
                  <a:lnTo>
                    <a:pt x="17115" y="20408"/>
                  </a:lnTo>
                  <a:lnTo>
                    <a:pt x="16710" y="21205"/>
                  </a:lnTo>
                  <a:lnTo>
                    <a:pt x="16329" y="22033"/>
                  </a:lnTo>
                  <a:lnTo>
                    <a:pt x="15972" y="22892"/>
                  </a:lnTo>
                  <a:lnTo>
                    <a:pt x="15638" y="23783"/>
                  </a:lnTo>
                  <a:lnTo>
                    <a:pt x="15329" y="24705"/>
                  </a:lnTo>
                  <a:lnTo>
                    <a:pt x="15046" y="25642"/>
                  </a:lnTo>
                  <a:lnTo>
                    <a:pt x="14793" y="26607"/>
                  </a:lnTo>
                  <a:lnTo>
                    <a:pt x="14570" y="27600"/>
                  </a:lnTo>
                  <a:lnTo>
                    <a:pt x="14376" y="28622"/>
                  </a:lnTo>
                  <a:lnTo>
                    <a:pt x="14213" y="29672"/>
                  </a:lnTo>
                  <a:lnTo>
                    <a:pt x="14079" y="30750"/>
                  </a:lnTo>
                  <a:lnTo>
                    <a:pt x="13974" y="31857"/>
                  </a:lnTo>
                  <a:lnTo>
                    <a:pt x="13900" y="32992"/>
                  </a:lnTo>
                  <a:lnTo>
                    <a:pt x="13855" y="34155"/>
                  </a:lnTo>
                  <a:lnTo>
                    <a:pt x="13841" y="35346"/>
                  </a:lnTo>
                  <a:lnTo>
                    <a:pt x="13841" y="82004"/>
                  </a:lnTo>
                  <a:lnTo>
                    <a:pt x="446" y="82004"/>
                  </a:lnTo>
                  <a:lnTo>
                    <a:pt x="446" y="18677"/>
                  </a:lnTo>
                  <a:lnTo>
                    <a:pt x="445" y="18169"/>
                  </a:lnTo>
                  <a:lnTo>
                    <a:pt x="443" y="17656"/>
                  </a:lnTo>
                  <a:lnTo>
                    <a:pt x="439" y="17139"/>
                  </a:lnTo>
                  <a:lnTo>
                    <a:pt x="434" y="16618"/>
                  </a:lnTo>
                  <a:lnTo>
                    <a:pt x="427" y="16092"/>
                  </a:lnTo>
                  <a:lnTo>
                    <a:pt x="419" y="15561"/>
                  </a:lnTo>
                  <a:lnTo>
                    <a:pt x="410" y="15026"/>
                  </a:lnTo>
                  <a:lnTo>
                    <a:pt x="398" y="14486"/>
                  </a:lnTo>
                  <a:lnTo>
                    <a:pt x="386" y="13942"/>
                  </a:lnTo>
                  <a:lnTo>
                    <a:pt x="372" y="13394"/>
                  </a:lnTo>
                  <a:lnTo>
                    <a:pt x="371" y="12832"/>
                  </a:lnTo>
                  <a:lnTo>
                    <a:pt x="369" y="12278"/>
                  </a:lnTo>
                  <a:lnTo>
                    <a:pt x="365" y="11731"/>
                  </a:lnTo>
                  <a:lnTo>
                    <a:pt x="360" y="11191"/>
                  </a:lnTo>
                  <a:lnTo>
                    <a:pt x="353" y="10659"/>
                  </a:lnTo>
                  <a:lnTo>
                    <a:pt x="345" y="10135"/>
                  </a:lnTo>
                  <a:lnTo>
                    <a:pt x="335" y="9618"/>
                  </a:lnTo>
                  <a:lnTo>
                    <a:pt x="324" y="9108"/>
                  </a:lnTo>
                  <a:lnTo>
                    <a:pt x="311" y="8605"/>
                  </a:lnTo>
                  <a:lnTo>
                    <a:pt x="297" y="8111"/>
                  </a:lnTo>
                  <a:lnTo>
                    <a:pt x="282" y="7612"/>
                  </a:lnTo>
                  <a:lnTo>
                    <a:pt x="267" y="7128"/>
                  </a:lnTo>
                  <a:lnTo>
                    <a:pt x="253" y="6660"/>
                  </a:lnTo>
                  <a:lnTo>
                    <a:pt x="238" y="6206"/>
                  </a:lnTo>
                  <a:lnTo>
                    <a:pt x="223" y="5767"/>
                  </a:lnTo>
                  <a:lnTo>
                    <a:pt x="208" y="5342"/>
                  </a:lnTo>
                  <a:lnTo>
                    <a:pt x="193" y="4933"/>
                  </a:lnTo>
                  <a:lnTo>
                    <a:pt x="178" y="4539"/>
                  </a:lnTo>
                  <a:lnTo>
                    <a:pt x="163" y="4159"/>
                  </a:lnTo>
                  <a:lnTo>
                    <a:pt x="148" y="3795"/>
                  </a:lnTo>
                  <a:lnTo>
                    <a:pt x="133" y="3450"/>
                  </a:lnTo>
                  <a:lnTo>
                    <a:pt x="119" y="3131"/>
                  </a:lnTo>
                  <a:lnTo>
                    <a:pt x="104" y="2837"/>
                  </a:lnTo>
                  <a:lnTo>
                    <a:pt x="89" y="2568"/>
                  </a:lnTo>
                  <a:lnTo>
                    <a:pt x="74" y="2325"/>
                  </a:lnTo>
                  <a:lnTo>
                    <a:pt x="59" y="2107"/>
                  </a:lnTo>
                  <a:lnTo>
                    <a:pt x="44" y="1914"/>
                  </a:lnTo>
                  <a:lnTo>
                    <a:pt x="29" y="1747"/>
                  </a:lnTo>
                  <a:lnTo>
                    <a:pt x="0" y="1488"/>
                  </a:lnTo>
                  <a:lnTo>
                    <a:pt x="12680" y="1687"/>
                  </a:lnTo>
                  <a:lnTo>
                    <a:pt x="12695" y="1825"/>
                  </a:lnTo>
                  <a:lnTo>
                    <a:pt x="12709" y="1988"/>
                  </a:lnTo>
                  <a:lnTo>
                    <a:pt x="12724" y="2176"/>
                  </a:lnTo>
                  <a:lnTo>
                    <a:pt x="12739" y="2390"/>
                  </a:lnTo>
                  <a:lnTo>
                    <a:pt x="12754" y="2629"/>
                  </a:lnTo>
                  <a:lnTo>
                    <a:pt x="12769" y="2893"/>
                  </a:lnTo>
                  <a:lnTo>
                    <a:pt x="12784" y="3182"/>
                  </a:lnTo>
                  <a:lnTo>
                    <a:pt x="12799" y="3497"/>
                  </a:lnTo>
                  <a:lnTo>
                    <a:pt x="12814" y="3830"/>
                  </a:lnTo>
                  <a:lnTo>
                    <a:pt x="12828" y="4173"/>
                  </a:lnTo>
                  <a:lnTo>
                    <a:pt x="12843" y="4526"/>
                  </a:lnTo>
                  <a:lnTo>
                    <a:pt x="12858" y="4890"/>
                  </a:lnTo>
                  <a:lnTo>
                    <a:pt x="12873" y="5264"/>
                  </a:lnTo>
                  <a:lnTo>
                    <a:pt x="12888" y="5649"/>
                  </a:lnTo>
                  <a:lnTo>
                    <a:pt x="12903" y="6044"/>
                  </a:lnTo>
                  <a:lnTo>
                    <a:pt x="12918" y="6450"/>
                  </a:lnTo>
                  <a:lnTo>
                    <a:pt x="12933" y="6866"/>
                  </a:lnTo>
                  <a:lnTo>
                    <a:pt x="12948" y="7292"/>
                  </a:lnTo>
                  <a:lnTo>
                    <a:pt x="12977" y="7710"/>
                  </a:lnTo>
                  <a:lnTo>
                    <a:pt x="13004" y="8131"/>
                  </a:lnTo>
                  <a:lnTo>
                    <a:pt x="13030" y="8556"/>
                  </a:lnTo>
                  <a:lnTo>
                    <a:pt x="13055" y="8983"/>
                  </a:lnTo>
                  <a:lnTo>
                    <a:pt x="13078" y="9413"/>
                  </a:lnTo>
                  <a:lnTo>
                    <a:pt x="13099" y="9846"/>
                  </a:lnTo>
                  <a:lnTo>
                    <a:pt x="13119" y="10282"/>
                  </a:lnTo>
                  <a:lnTo>
                    <a:pt x="13138" y="10721"/>
                  </a:lnTo>
                  <a:lnTo>
                    <a:pt x="13155" y="11163"/>
                  </a:lnTo>
                  <a:lnTo>
                    <a:pt x="13171" y="11608"/>
                  </a:lnTo>
                  <a:lnTo>
                    <a:pt x="13185" y="12033"/>
                  </a:lnTo>
                  <a:lnTo>
                    <a:pt x="13198" y="12445"/>
                  </a:lnTo>
                  <a:lnTo>
                    <a:pt x="13209" y="12843"/>
                  </a:lnTo>
                  <a:lnTo>
                    <a:pt x="13218" y="13227"/>
                  </a:lnTo>
                  <a:lnTo>
                    <a:pt x="13227" y="13599"/>
                  </a:lnTo>
                  <a:lnTo>
                    <a:pt x="13233" y="13957"/>
                  </a:lnTo>
                  <a:lnTo>
                    <a:pt x="13239" y="14301"/>
                  </a:lnTo>
                  <a:lnTo>
                    <a:pt x="13242" y="14632"/>
                  </a:lnTo>
                  <a:lnTo>
                    <a:pt x="13244" y="14950"/>
                  </a:lnTo>
                  <a:lnTo>
                    <a:pt x="13245" y="15254"/>
                  </a:lnTo>
                  <a:lnTo>
                    <a:pt x="13468" y="15254"/>
                  </a:lnTo>
                  <a:lnTo>
                    <a:pt x="13859" y="14562"/>
                  </a:lnTo>
                  <a:lnTo>
                    <a:pt x="14257" y="13882"/>
                  </a:lnTo>
                  <a:lnTo>
                    <a:pt x="14663" y="13216"/>
                  </a:lnTo>
                  <a:lnTo>
                    <a:pt x="15076" y="12564"/>
                  </a:lnTo>
                  <a:lnTo>
                    <a:pt x="15496" y="11924"/>
                  </a:lnTo>
                  <a:lnTo>
                    <a:pt x="15924" y="11299"/>
                  </a:lnTo>
                  <a:lnTo>
                    <a:pt x="16359" y="10686"/>
                  </a:lnTo>
                  <a:lnTo>
                    <a:pt x="16802" y="10087"/>
                  </a:lnTo>
                  <a:lnTo>
                    <a:pt x="17252" y="9501"/>
                  </a:lnTo>
                  <a:lnTo>
                    <a:pt x="17710" y="8929"/>
                  </a:lnTo>
                  <a:lnTo>
                    <a:pt x="18179" y="8373"/>
                  </a:lnTo>
                  <a:lnTo>
                    <a:pt x="18663" y="7834"/>
                  </a:lnTo>
                  <a:lnTo>
                    <a:pt x="19161" y="7313"/>
                  </a:lnTo>
                  <a:lnTo>
                    <a:pt x="19675" y="6810"/>
                  </a:lnTo>
                  <a:lnTo>
                    <a:pt x="20203" y="6325"/>
                  </a:lnTo>
                  <a:lnTo>
                    <a:pt x="20746" y="5857"/>
                  </a:lnTo>
                  <a:lnTo>
                    <a:pt x="21304" y="5408"/>
                  </a:lnTo>
                  <a:lnTo>
                    <a:pt x="21877" y="4976"/>
                  </a:lnTo>
                  <a:lnTo>
                    <a:pt x="22465" y="4563"/>
                  </a:lnTo>
                  <a:lnTo>
                    <a:pt x="23068" y="4167"/>
                  </a:lnTo>
                  <a:lnTo>
                    <a:pt x="23687" y="3775"/>
                  </a:lnTo>
                  <a:lnTo>
                    <a:pt x="24324" y="3402"/>
                  </a:lnTo>
                  <a:lnTo>
                    <a:pt x="24979" y="3048"/>
                  </a:lnTo>
                  <a:lnTo>
                    <a:pt x="25652" y="2714"/>
                  </a:lnTo>
                  <a:lnTo>
                    <a:pt x="26342" y="2399"/>
                  </a:lnTo>
                  <a:lnTo>
                    <a:pt x="27050" y="2104"/>
                  </a:lnTo>
                  <a:lnTo>
                    <a:pt x="27777" y="1828"/>
                  </a:lnTo>
                  <a:lnTo>
                    <a:pt x="28521" y="1571"/>
                  </a:lnTo>
                  <a:lnTo>
                    <a:pt x="29283" y="1334"/>
                  </a:lnTo>
                  <a:lnTo>
                    <a:pt x="30063" y="1116"/>
                  </a:lnTo>
                  <a:lnTo>
                    <a:pt x="30864" y="904"/>
                  </a:lnTo>
                  <a:lnTo>
                    <a:pt x="31691" y="714"/>
                  </a:lnTo>
                  <a:lnTo>
                    <a:pt x="32543" y="546"/>
                  </a:lnTo>
                  <a:lnTo>
                    <a:pt x="33420" y="401"/>
                  </a:lnTo>
                  <a:lnTo>
                    <a:pt x="34323" y="279"/>
                  </a:lnTo>
                  <a:lnTo>
                    <a:pt x="35251" y="178"/>
                  </a:lnTo>
                  <a:lnTo>
                    <a:pt x="36204" y="100"/>
                  </a:lnTo>
                  <a:lnTo>
                    <a:pt x="37183" y="44"/>
                  </a:lnTo>
                  <a:lnTo>
                    <a:pt x="38187" y="11"/>
                  </a:lnTo>
                  <a:lnTo>
                    <a:pt x="39216" y="0"/>
                  </a:lnTo>
                  <a:lnTo>
                    <a:pt x="40537" y="16"/>
                  </a:lnTo>
                  <a:lnTo>
                    <a:pt x="41820" y="65"/>
                  </a:lnTo>
                  <a:lnTo>
                    <a:pt x="43067" y="147"/>
                  </a:lnTo>
                  <a:lnTo>
                    <a:pt x="44276" y="261"/>
                  </a:lnTo>
                  <a:lnTo>
                    <a:pt x="45448" y="409"/>
                  </a:lnTo>
                  <a:lnTo>
                    <a:pt x="46583" y="589"/>
                  </a:lnTo>
                  <a:lnTo>
                    <a:pt x="47680" y="802"/>
                  </a:lnTo>
                  <a:lnTo>
                    <a:pt x="48741" y="1047"/>
                  </a:lnTo>
                  <a:lnTo>
                    <a:pt x="49764" y="1326"/>
                  </a:lnTo>
                  <a:lnTo>
                    <a:pt x="50750" y="1637"/>
                  </a:lnTo>
                  <a:lnTo>
                    <a:pt x="51700" y="1982"/>
                  </a:lnTo>
                  <a:lnTo>
                    <a:pt x="52616" y="2363"/>
                  </a:lnTo>
                  <a:lnTo>
                    <a:pt x="53498" y="2780"/>
                  </a:lnTo>
                  <a:lnTo>
                    <a:pt x="54346" y="3232"/>
                  </a:lnTo>
                  <a:lnTo>
                    <a:pt x="55159" y="3720"/>
                  </a:lnTo>
                  <a:lnTo>
                    <a:pt x="55938" y="4244"/>
                  </a:lnTo>
                  <a:lnTo>
                    <a:pt x="56683" y="4804"/>
                  </a:lnTo>
                  <a:lnTo>
                    <a:pt x="57394" y="5399"/>
                  </a:lnTo>
                  <a:lnTo>
                    <a:pt x="58070" y="6030"/>
                  </a:lnTo>
                  <a:lnTo>
                    <a:pt x="58712" y="6697"/>
                  </a:lnTo>
                  <a:lnTo>
                    <a:pt x="59320" y="7401"/>
                  </a:lnTo>
                  <a:lnTo>
                    <a:pt x="59894" y="8146"/>
                  </a:lnTo>
                  <a:lnTo>
                    <a:pt x="60433" y="8931"/>
                  </a:lnTo>
                  <a:lnTo>
                    <a:pt x="60939" y="9757"/>
                  </a:lnTo>
                  <a:lnTo>
                    <a:pt x="61410" y="10622"/>
                  </a:lnTo>
                  <a:lnTo>
                    <a:pt x="61847" y="11528"/>
                  </a:lnTo>
                  <a:lnTo>
                    <a:pt x="62249" y="12474"/>
                  </a:lnTo>
                  <a:lnTo>
                    <a:pt x="62617" y="13460"/>
                  </a:lnTo>
                  <a:lnTo>
                    <a:pt x="62952" y="14486"/>
                  </a:lnTo>
                  <a:lnTo>
                    <a:pt x="63251" y="15552"/>
                  </a:lnTo>
                  <a:lnTo>
                    <a:pt x="63534" y="16644"/>
                  </a:lnTo>
                  <a:lnTo>
                    <a:pt x="63787" y="17779"/>
                  </a:lnTo>
                  <a:lnTo>
                    <a:pt x="64010" y="18954"/>
                  </a:lnTo>
                  <a:lnTo>
                    <a:pt x="64204" y="20172"/>
                  </a:lnTo>
                  <a:lnTo>
                    <a:pt x="64368" y="21431"/>
                  </a:lnTo>
                  <a:lnTo>
                    <a:pt x="64502" y="22732"/>
                  </a:lnTo>
                  <a:lnTo>
                    <a:pt x="64606" y="24074"/>
                  </a:lnTo>
                  <a:lnTo>
                    <a:pt x="64680" y="25458"/>
                  </a:lnTo>
                  <a:lnTo>
                    <a:pt x="64725" y="26884"/>
                  </a:lnTo>
                  <a:lnTo>
                    <a:pt x="64740" y="28351"/>
                  </a:lnTo>
                  <a:lnTo>
                    <a:pt x="64740" y="82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580637" y="5778325"/>
              <a:ext cx="13394" cy="110430"/>
            </a:xfrm>
            <a:custGeom>
              <a:avLst/>
              <a:pathLst>
                <a:path w="13394" h="110430">
                  <a:moveTo>
                    <a:pt x="0" y="110430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1104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604598" y="5808239"/>
              <a:ext cx="75530" cy="112141"/>
            </a:xfrm>
            <a:custGeom>
              <a:avLst/>
              <a:pathLst>
                <a:path w="75530" h="112141">
                  <a:moveTo>
                    <a:pt x="44574" y="80516"/>
                  </a:moveTo>
                  <a:lnTo>
                    <a:pt x="44006" y="81959"/>
                  </a:lnTo>
                  <a:lnTo>
                    <a:pt x="43436" y="83373"/>
                  </a:lnTo>
                  <a:lnTo>
                    <a:pt x="42863" y="84757"/>
                  </a:lnTo>
                  <a:lnTo>
                    <a:pt x="42288" y="86111"/>
                  </a:lnTo>
                  <a:lnTo>
                    <a:pt x="41709" y="87436"/>
                  </a:lnTo>
                  <a:lnTo>
                    <a:pt x="41127" y="88731"/>
                  </a:lnTo>
                  <a:lnTo>
                    <a:pt x="40542" y="89996"/>
                  </a:lnTo>
                  <a:lnTo>
                    <a:pt x="39954" y="91231"/>
                  </a:lnTo>
                  <a:lnTo>
                    <a:pt x="39363" y="92437"/>
                  </a:lnTo>
                  <a:lnTo>
                    <a:pt x="38769" y="93612"/>
                  </a:lnTo>
                  <a:lnTo>
                    <a:pt x="38181" y="94770"/>
                  </a:lnTo>
                  <a:lnTo>
                    <a:pt x="37579" y="95892"/>
                  </a:lnTo>
                  <a:lnTo>
                    <a:pt x="36961" y="96979"/>
                  </a:lnTo>
                  <a:lnTo>
                    <a:pt x="36328" y="98030"/>
                  </a:lnTo>
                  <a:lnTo>
                    <a:pt x="35681" y="99045"/>
                  </a:lnTo>
                  <a:lnTo>
                    <a:pt x="35019" y="100024"/>
                  </a:lnTo>
                  <a:lnTo>
                    <a:pt x="34342" y="100967"/>
                  </a:lnTo>
                  <a:lnTo>
                    <a:pt x="33650" y="101875"/>
                  </a:lnTo>
                  <a:lnTo>
                    <a:pt x="32943" y="102747"/>
                  </a:lnTo>
                  <a:lnTo>
                    <a:pt x="32221" y="103584"/>
                  </a:lnTo>
                  <a:lnTo>
                    <a:pt x="31483" y="104397"/>
                  </a:lnTo>
                  <a:lnTo>
                    <a:pt x="30730" y="105170"/>
                  </a:lnTo>
                  <a:lnTo>
                    <a:pt x="29959" y="105903"/>
                  </a:lnTo>
                  <a:lnTo>
                    <a:pt x="29173" y="106596"/>
                  </a:lnTo>
                  <a:lnTo>
                    <a:pt x="28370" y="107249"/>
                  </a:lnTo>
                  <a:lnTo>
                    <a:pt x="27551" y="107861"/>
                  </a:lnTo>
                  <a:lnTo>
                    <a:pt x="26715" y="108433"/>
                  </a:lnTo>
                  <a:lnTo>
                    <a:pt x="25863" y="108966"/>
                  </a:lnTo>
                  <a:lnTo>
                    <a:pt x="24994" y="109457"/>
                  </a:lnTo>
                  <a:lnTo>
                    <a:pt x="24110" y="109909"/>
                  </a:lnTo>
                  <a:lnTo>
                    <a:pt x="23203" y="110333"/>
                  </a:lnTo>
                  <a:lnTo>
                    <a:pt x="22270" y="110713"/>
                  </a:lnTo>
                  <a:lnTo>
                    <a:pt x="21310" y="111048"/>
                  </a:lnTo>
                  <a:lnTo>
                    <a:pt x="20323" y="111338"/>
                  </a:lnTo>
                  <a:lnTo>
                    <a:pt x="19310" y="111583"/>
                  </a:lnTo>
                  <a:lnTo>
                    <a:pt x="18270" y="111784"/>
                  </a:lnTo>
                  <a:lnTo>
                    <a:pt x="17203" y="111941"/>
                  </a:lnTo>
                  <a:lnTo>
                    <a:pt x="16109" y="112052"/>
                  </a:lnTo>
                  <a:lnTo>
                    <a:pt x="14988" y="112119"/>
                  </a:lnTo>
                  <a:lnTo>
                    <a:pt x="13841" y="112141"/>
                  </a:lnTo>
                  <a:lnTo>
                    <a:pt x="13338" y="112140"/>
                  </a:lnTo>
                  <a:lnTo>
                    <a:pt x="12843" y="112136"/>
                  </a:lnTo>
                  <a:lnTo>
                    <a:pt x="12356" y="112128"/>
                  </a:lnTo>
                  <a:lnTo>
                    <a:pt x="11876" y="112118"/>
                  </a:lnTo>
                  <a:lnTo>
                    <a:pt x="11403" y="112104"/>
                  </a:lnTo>
                  <a:lnTo>
                    <a:pt x="10938" y="112088"/>
                  </a:lnTo>
                  <a:lnTo>
                    <a:pt x="10481" y="112069"/>
                  </a:lnTo>
                  <a:lnTo>
                    <a:pt x="10031" y="112046"/>
                  </a:lnTo>
                  <a:lnTo>
                    <a:pt x="9588" y="112021"/>
                  </a:lnTo>
                  <a:lnTo>
                    <a:pt x="9152" y="111993"/>
                  </a:lnTo>
                  <a:lnTo>
                    <a:pt x="8719" y="111959"/>
                  </a:lnTo>
                  <a:lnTo>
                    <a:pt x="8280" y="111918"/>
                  </a:lnTo>
                  <a:lnTo>
                    <a:pt x="7838" y="111870"/>
                  </a:lnTo>
                  <a:lnTo>
                    <a:pt x="7390" y="111814"/>
                  </a:lnTo>
                  <a:lnTo>
                    <a:pt x="6939" y="111751"/>
                  </a:lnTo>
                  <a:lnTo>
                    <a:pt x="6482" y="111680"/>
                  </a:lnTo>
                  <a:lnTo>
                    <a:pt x="6022" y="111602"/>
                  </a:lnTo>
                  <a:lnTo>
                    <a:pt x="5557" y="111516"/>
                  </a:lnTo>
                  <a:lnTo>
                    <a:pt x="5087" y="111423"/>
                  </a:lnTo>
                  <a:lnTo>
                    <a:pt x="4613" y="111323"/>
                  </a:lnTo>
                  <a:lnTo>
                    <a:pt x="4613" y="101277"/>
                  </a:lnTo>
                  <a:lnTo>
                    <a:pt x="4900" y="101320"/>
                  </a:lnTo>
                  <a:lnTo>
                    <a:pt x="5194" y="101360"/>
                  </a:lnTo>
                  <a:lnTo>
                    <a:pt x="5495" y="101398"/>
                  </a:lnTo>
                  <a:lnTo>
                    <a:pt x="5804" y="101432"/>
                  </a:lnTo>
                  <a:lnTo>
                    <a:pt x="6120" y="101463"/>
                  </a:lnTo>
                  <a:lnTo>
                    <a:pt x="6444" y="101491"/>
                  </a:lnTo>
                  <a:lnTo>
                    <a:pt x="6775" y="101517"/>
                  </a:lnTo>
                  <a:lnTo>
                    <a:pt x="7113" y="101539"/>
                  </a:lnTo>
                  <a:lnTo>
                    <a:pt x="7460" y="101558"/>
                  </a:lnTo>
                  <a:lnTo>
                    <a:pt x="7813" y="101575"/>
                  </a:lnTo>
                  <a:lnTo>
                    <a:pt x="8165" y="101603"/>
                  </a:lnTo>
                  <a:lnTo>
                    <a:pt x="8507" y="101628"/>
                  </a:lnTo>
                  <a:lnTo>
                    <a:pt x="8838" y="101651"/>
                  </a:lnTo>
                  <a:lnTo>
                    <a:pt x="9158" y="101670"/>
                  </a:lnTo>
                  <a:lnTo>
                    <a:pt x="9469" y="101686"/>
                  </a:lnTo>
                  <a:lnTo>
                    <a:pt x="9769" y="101700"/>
                  </a:lnTo>
                  <a:lnTo>
                    <a:pt x="10058" y="101710"/>
                  </a:lnTo>
                  <a:lnTo>
                    <a:pt x="10337" y="101718"/>
                  </a:lnTo>
                  <a:lnTo>
                    <a:pt x="10606" y="101722"/>
                  </a:lnTo>
                  <a:lnTo>
                    <a:pt x="10864" y="101724"/>
                  </a:lnTo>
                  <a:lnTo>
                    <a:pt x="12032" y="101680"/>
                  </a:lnTo>
                  <a:lnTo>
                    <a:pt x="13183" y="101548"/>
                  </a:lnTo>
                  <a:lnTo>
                    <a:pt x="14318" y="101328"/>
                  </a:lnTo>
                  <a:lnTo>
                    <a:pt x="15436" y="101021"/>
                  </a:lnTo>
                  <a:lnTo>
                    <a:pt x="16538" y="100626"/>
                  </a:lnTo>
                  <a:lnTo>
                    <a:pt x="17624" y="100143"/>
                  </a:lnTo>
                  <a:lnTo>
                    <a:pt x="18693" y="99572"/>
                  </a:lnTo>
                  <a:lnTo>
                    <a:pt x="19746" y="98914"/>
                  </a:lnTo>
                  <a:lnTo>
                    <a:pt x="20783" y="98167"/>
                  </a:lnTo>
                  <a:lnTo>
                    <a:pt x="21803" y="97333"/>
                  </a:lnTo>
                  <a:lnTo>
                    <a:pt x="22802" y="96403"/>
                  </a:lnTo>
                  <a:lnTo>
                    <a:pt x="23776" y="95369"/>
                  </a:lnTo>
                  <a:lnTo>
                    <a:pt x="24725" y="94230"/>
                  </a:lnTo>
                  <a:lnTo>
                    <a:pt x="25649" y="92987"/>
                  </a:lnTo>
                  <a:lnTo>
                    <a:pt x="26547" y="91640"/>
                  </a:lnTo>
                  <a:lnTo>
                    <a:pt x="27420" y="90189"/>
                  </a:lnTo>
                  <a:lnTo>
                    <a:pt x="28267" y="88634"/>
                  </a:lnTo>
                  <a:lnTo>
                    <a:pt x="29089" y="86975"/>
                  </a:lnTo>
                  <a:lnTo>
                    <a:pt x="29886" y="85211"/>
                  </a:lnTo>
                  <a:lnTo>
                    <a:pt x="30658" y="83343"/>
                  </a:lnTo>
                  <a:lnTo>
                    <a:pt x="31923" y="80143"/>
                  </a:lnTo>
                  <a:lnTo>
                    <a:pt x="0" y="0"/>
                  </a:lnTo>
                  <a:lnTo>
                    <a:pt x="14287" y="0"/>
                  </a:lnTo>
                  <a:lnTo>
                    <a:pt x="31253" y="44499"/>
                  </a:lnTo>
                  <a:lnTo>
                    <a:pt x="31406" y="44914"/>
                  </a:lnTo>
                  <a:lnTo>
                    <a:pt x="31566" y="45356"/>
                  </a:lnTo>
                  <a:lnTo>
                    <a:pt x="31733" y="45825"/>
                  </a:lnTo>
                  <a:lnTo>
                    <a:pt x="31908" y="46321"/>
                  </a:lnTo>
                  <a:lnTo>
                    <a:pt x="32091" y="46843"/>
                  </a:lnTo>
                  <a:lnTo>
                    <a:pt x="32280" y="47392"/>
                  </a:lnTo>
                  <a:lnTo>
                    <a:pt x="32478" y="47968"/>
                  </a:lnTo>
                  <a:lnTo>
                    <a:pt x="32682" y="48571"/>
                  </a:lnTo>
                  <a:lnTo>
                    <a:pt x="32894" y="49201"/>
                  </a:lnTo>
                  <a:lnTo>
                    <a:pt x="33114" y="49857"/>
                  </a:lnTo>
                  <a:lnTo>
                    <a:pt x="33351" y="50527"/>
                  </a:lnTo>
                  <a:lnTo>
                    <a:pt x="33587" y="51196"/>
                  </a:lnTo>
                  <a:lnTo>
                    <a:pt x="33821" y="51866"/>
                  </a:lnTo>
                  <a:lnTo>
                    <a:pt x="34054" y="52536"/>
                  </a:lnTo>
                  <a:lnTo>
                    <a:pt x="34286" y="53206"/>
                  </a:lnTo>
                  <a:lnTo>
                    <a:pt x="34516" y="53875"/>
                  </a:lnTo>
                  <a:lnTo>
                    <a:pt x="34744" y="54545"/>
                  </a:lnTo>
                  <a:lnTo>
                    <a:pt x="34971" y="55215"/>
                  </a:lnTo>
                  <a:lnTo>
                    <a:pt x="35197" y="55884"/>
                  </a:lnTo>
                  <a:lnTo>
                    <a:pt x="35421" y="56554"/>
                  </a:lnTo>
                  <a:lnTo>
                    <a:pt x="35656" y="57217"/>
                  </a:lnTo>
                  <a:lnTo>
                    <a:pt x="35885" y="57867"/>
                  </a:lnTo>
                  <a:lnTo>
                    <a:pt x="36108" y="58503"/>
                  </a:lnTo>
                  <a:lnTo>
                    <a:pt x="36325" y="59126"/>
                  </a:lnTo>
                  <a:lnTo>
                    <a:pt x="36537" y="59735"/>
                  </a:lnTo>
                  <a:lnTo>
                    <a:pt x="36742" y="60331"/>
                  </a:lnTo>
                  <a:lnTo>
                    <a:pt x="36942" y="60914"/>
                  </a:lnTo>
                  <a:lnTo>
                    <a:pt x="37135" y="61483"/>
                  </a:lnTo>
                  <a:lnTo>
                    <a:pt x="37323" y="62039"/>
                  </a:lnTo>
                  <a:lnTo>
                    <a:pt x="37504" y="62582"/>
                  </a:lnTo>
                  <a:lnTo>
                    <a:pt x="37675" y="63097"/>
                  </a:lnTo>
                  <a:lnTo>
                    <a:pt x="37832" y="63573"/>
                  </a:lnTo>
                  <a:lnTo>
                    <a:pt x="37973" y="64008"/>
                  </a:lnTo>
                  <a:lnTo>
                    <a:pt x="38100" y="64403"/>
                  </a:lnTo>
                  <a:lnTo>
                    <a:pt x="38211" y="64758"/>
                  </a:lnTo>
                  <a:lnTo>
                    <a:pt x="38308" y="65073"/>
                  </a:lnTo>
                  <a:lnTo>
                    <a:pt x="38390" y="65348"/>
                  </a:lnTo>
                  <a:lnTo>
                    <a:pt x="38457" y="65582"/>
                  </a:lnTo>
                  <a:lnTo>
                    <a:pt x="38509" y="65776"/>
                  </a:lnTo>
                  <a:lnTo>
                    <a:pt x="38546" y="65930"/>
                  </a:lnTo>
                  <a:lnTo>
                    <a:pt x="38597" y="65751"/>
                  </a:lnTo>
                  <a:lnTo>
                    <a:pt x="38659" y="65540"/>
                  </a:lnTo>
                  <a:lnTo>
                    <a:pt x="38734" y="65299"/>
                  </a:lnTo>
                  <a:lnTo>
                    <a:pt x="38820" y="65025"/>
                  </a:lnTo>
                  <a:lnTo>
                    <a:pt x="38918" y="64721"/>
                  </a:lnTo>
                  <a:lnTo>
                    <a:pt x="39028" y="64386"/>
                  </a:lnTo>
                  <a:lnTo>
                    <a:pt x="39150" y="64019"/>
                  </a:lnTo>
                  <a:lnTo>
                    <a:pt x="39284" y="63621"/>
                  </a:lnTo>
                  <a:lnTo>
                    <a:pt x="39430" y="63191"/>
                  </a:lnTo>
                  <a:lnTo>
                    <a:pt x="39588" y="62731"/>
                  </a:lnTo>
                  <a:lnTo>
                    <a:pt x="39768" y="62234"/>
                  </a:lnTo>
                  <a:lnTo>
                    <a:pt x="39951" y="61727"/>
                  </a:lnTo>
                  <a:lnTo>
                    <a:pt x="40137" y="61210"/>
                  </a:lnTo>
                  <a:lnTo>
                    <a:pt x="40326" y="60683"/>
                  </a:lnTo>
                  <a:lnTo>
                    <a:pt x="40518" y="60145"/>
                  </a:lnTo>
                  <a:lnTo>
                    <a:pt x="40713" y="59596"/>
                  </a:lnTo>
                  <a:lnTo>
                    <a:pt x="40911" y="59037"/>
                  </a:lnTo>
                  <a:lnTo>
                    <a:pt x="41112" y="58468"/>
                  </a:lnTo>
                  <a:lnTo>
                    <a:pt x="41316" y="57888"/>
                  </a:lnTo>
                  <a:lnTo>
                    <a:pt x="41523" y="57298"/>
                  </a:lnTo>
                  <a:lnTo>
                    <a:pt x="41746" y="56702"/>
                  </a:lnTo>
                  <a:lnTo>
                    <a:pt x="41969" y="56105"/>
                  </a:lnTo>
                  <a:lnTo>
                    <a:pt x="42192" y="55506"/>
                  </a:lnTo>
                  <a:lnTo>
                    <a:pt x="42416" y="54905"/>
                  </a:lnTo>
                  <a:lnTo>
                    <a:pt x="42639" y="54303"/>
                  </a:lnTo>
                  <a:lnTo>
                    <a:pt x="42862" y="53700"/>
                  </a:lnTo>
                  <a:lnTo>
                    <a:pt x="43085" y="53095"/>
                  </a:lnTo>
                  <a:lnTo>
                    <a:pt x="43308" y="52488"/>
                  </a:lnTo>
                  <a:lnTo>
                    <a:pt x="43532" y="51880"/>
                  </a:lnTo>
                  <a:lnTo>
                    <a:pt x="43755" y="51271"/>
                  </a:lnTo>
                  <a:lnTo>
                    <a:pt x="43974" y="50669"/>
                  </a:lnTo>
                  <a:lnTo>
                    <a:pt x="44187" y="50083"/>
                  </a:lnTo>
                  <a:lnTo>
                    <a:pt x="44391" y="49514"/>
                  </a:lnTo>
                  <a:lnTo>
                    <a:pt x="44588" y="48961"/>
                  </a:lnTo>
                  <a:lnTo>
                    <a:pt x="44778" y="48424"/>
                  </a:lnTo>
                  <a:lnTo>
                    <a:pt x="44960" y="47904"/>
                  </a:lnTo>
                  <a:lnTo>
                    <a:pt x="45135" y="47401"/>
                  </a:lnTo>
                  <a:lnTo>
                    <a:pt x="45303" y="46913"/>
                  </a:lnTo>
                  <a:lnTo>
                    <a:pt x="45463" y="46442"/>
                  </a:lnTo>
                  <a:lnTo>
                    <a:pt x="45615" y="45987"/>
                  </a:lnTo>
                  <a:lnTo>
                    <a:pt x="61391" y="0"/>
                  </a:lnTo>
                  <a:lnTo>
                    <a:pt x="7553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729167" y="5806974"/>
              <a:ext cx="68535" cy="113407"/>
            </a:xfrm>
            <a:custGeom>
              <a:avLst/>
              <a:pathLst>
                <a:path w="68535" h="113407">
                  <a:moveTo>
                    <a:pt x="34379" y="113407"/>
                  </a:moveTo>
                  <a:lnTo>
                    <a:pt x="33010" y="113392"/>
                  </a:lnTo>
                  <a:lnTo>
                    <a:pt x="31673" y="113350"/>
                  </a:lnTo>
                  <a:lnTo>
                    <a:pt x="30367" y="113279"/>
                  </a:lnTo>
                  <a:lnTo>
                    <a:pt x="29092" y="113180"/>
                  </a:lnTo>
                  <a:lnTo>
                    <a:pt x="27849" y="113053"/>
                  </a:lnTo>
                  <a:lnTo>
                    <a:pt x="26637" y="112898"/>
                  </a:lnTo>
                  <a:lnTo>
                    <a:pt x="25456" y="112714"/>
                  </a:lnTo>
                  <a:lnTo>
                    <a:pt x="24306" y="112502"/>
                  </a:lnTo>
                  <a:lnTo>
                    <a:pt x="23188" y="112261"/>
                  </a:lnTo>
                  <a:lnTo>
                    <a:pt x="22100" y="111993"/>
                  </a:lnTo>
                  <a:lnTo>
                    <a:pt x="21045" y="111697"/>
                  </a:lnTo>
                  <a:lnTo>
                    <a:pt x="20020" y="111377"/>
                  </a:lnTo>
                  <a:lnTo>
                    <a:pt x="19026" y="111030"/>
                  </a:lnTo>
                  <a:lnTo>
                    <a:pt x="18064" y="110659"/>
                  </a:lnTo>
                  <a:lnTo>
                    <a:pt x="17133" y="110263"/>
                  </a:lnTo>
                  <a:lnTo>
                    <a:pt x="16234" y="109841"/>
                  </a:lnTo>
                  <a:lnTo>
                    <a:pt x="15365" y="109393"/>
                  </a:lnTo>
                  <a:lnTo>
                    <a:pt x="14528" y="108921"/>
                  </a:lnTo>
                  <a:lnTo>
                    <a:pt x="13722" y="108423"/>
                  </a:lnTo>
                  <a:lnTo>
                    <a:pt x="12948" y="107900"/>
                  </a:lnTo>
                  <a:lnTo>
                    <a:pt x="12203" y="107369"/>
                  </a:lnTo>
                  <a:lnTo>
                    <a:pt x="11486" y="106816"/>
                  </a:lnTo>
                  <a:lnTo>
                    <a:pt x="10798" y="106243"/>
                  </a:lnTo>
                  <a:lnTo>
                    <a:pt x="10138" y="105650"/>
                  </a:lnTo>
                  <a:lnTo>
                    <a:pt x="9506" y="105035"/>
                  </a:lnTo>
                  <a:lnTo>
                    <a:pt x="8902" y="104399"/>
                  </a:lnTo>
                  <a:lnTo>
                    <a:pt x="8327" y="103743"/>
                  </a:lnTo>
                  <a:lnTo>
                    <a:pt x="7780" y="103066"/>
                  </a:lnTo>
                  <a:lnTo>
                    <a:pt x="7262" y="102368"/>
                  </a:lnTo>
                  <a:lnTo>
                    <a:pt x="6771" y="101649"/>
                  </a:lnTo>
                  <a:lnTo>
                    <a:pt x="6308" y="100912"/>
                  </a:lnTo>
                  <a:lnTo>
                    <a:pt x="5872" y="100158"/>
                  </a:lnTo>
                  <a:lnTo>
                    <a:pt x="5463" y="99388"/>
                  </a:lnTo>
                  <a:lnTo>
                    <a:pt x="5080" y="98601"/>
                  </a:lnTo>
                  <a:lnTo>
                    <a:pt x="4725" y="97798"/>
                  </a:lnTo>
                  <a:lnTo>
                    <a:pt x="4396" y="96979"/>
                  </a:lnTo>
                  <a:lnTo>
                    <a:pt x="4094" y="96143"/>
                  </a:lnTo>
                  <a:lnTo>
                    <a:pt x="3818" y="95291"/>
                  </a:lnTo>
                  <a:lnTo>
                    <a:pt x="3570" y="94423"/>
                  </a:lnTo>
                  <a:lnTo>
                    <a:pt x="3348" y="93538"/>
                  </a:lnTo>
                  <a:lnTo>
                    <a:pt x="16817" y="91603"/>
                  </a:lnTo>
                  <a:lnTo>
                    <a:pt x="17117" y="92693"/>
                  </a:lnTo>
                  <a:lnTo>
                    <a:pt x="17481" y="93731"/>
                  </a:lnTo>
                  <a:lnTo>
                    <a:pt x="17909" y="94717"/>
                  </a:lnTo>
                  <a:lnTo>
                    <a:pt x="18401" y="95651"/>
                  </a:lnTo>
                  <a:lnTo>
                    <a:pt x="18956" y="96533"/>
                  </a:lnTo>
                  <a:lnTo>
                    <a:pt x="19576" y="97363"/>
                  </a:lnTo>
                  <a:lnTo>
                    <a:pt x="20260" y="98140"/>
                  </a:lnTo>
                  <a:lnTo>
                    <a:pt x="21008" y="98866"/>
                  </a:lnTo>
                  <a:lnTo>
                    <a:pt x="21820" y="99539"/>
                  </a:lnTo>
                  <a:lnTo>
                    <a:pt x="22696" y="100161"/>
                  </a:lnTo>
                  <a:lnTo>
                    <a:pt x="23647" y="100741"/>
                  </a:lnTo>
                  <a:lnTo>
                    <a:pt x="24654" y="101259"/>
                  </a:lnTo>
                  <a:lnTo>
                    <a:pt x="25718" y="101717"/>
                  </a:lnTo>
                  <a:lnTo>
                    <a:pt x="26839" y="102113"/>
                  </a:lnTo>
                  <a:lnTo>
                    <a:pt x="28016" y="102449"/>
                  </a:lnTo>
                  <a:lnTo>
                    <a:pt x="29250" y="102724"/>
                  </a:lnTo>
                  <a:lnTo>
                    <a:pt x="30541" y="102937"/>
                  </a:lnTo>
                  <a:lnTo>
                    <a:pt x="31887" y="103090"/>
                  </a:lnTo>
                  <a:lnTo>
                    <a:pt x="33291" y="103181"/>
                  </a:lnTo>
                  <a:lnTo>
                    <a:pt x="34751" y="103212"/>
                  </a:lnTo>
                  <a:lnTo>
                    <a:pt x="35651" y="103199"/>
                  </a:lnTo>
                  <a:lnTo>
                    <a:pt x="36534" y="103161"/>
                  </a:lnTo>
                  <a:lnTo>
                    <a:pt x="37401" y="103098"/>
                  </a:lnTo>
                  <a:lnTo>
                    <a:pt x="38251" y="103009"/>
                  </a:lnTo>
                  <a:lnTo>
                    <a:pt x="39085" y="102896"/>
                  </a:lnTo>
                  <a:lnTo>
                    <a:pt x="39903" y="102756"/>
                  </a:lnTo>
                  <a:lnTo>
                    <a:pt x="40705" y="102592"/>
                  </a:lnTo>
                  <a:lnTo>
                    <a:pt x="41490" y="102402"/>
                  </a:lnTo>
                  <a:lnTo>
                    <a:pt x="42259" y="102187"/>
                  </a:lnTo>
                  <a:lnTo>
                    <a:pt x="43011" y="101947"/>
                  </a:lnTo>
                  <a:lnTo>
                    <a:pt x="43744" y="101678"/>
                  </a:lnTo>
                  <a:lnTo>
                    <a:pt x="44454" y="101378"/>
                  </a:lnTo>
                  <a:lnTo>
                    <a:pt x="45143" y="101047"/>
                  </a:lnTo>
                  <a:lnTo>
                    <a:pt x="45809" y="100685"/>
                  </a:lnTo>
                  <a:lnTo>
                    <a:pt x="46452" y="100291"/>
                  </a:lnTo>
                  <a:lnTo>
                    <a:pt x="47074" y="99866"/>
                  </a:lnTo>
                  <a:lnTo>
                    <a:pt x="47673" y="99410"/>
                  </a:lnTo>
                  <a:lnTo>
                    <a:pt x="48250" y="98923"/>
                  </a:lnTo>
                  <a:lnTo>
                    <a:pt x="48804" y="98404"/>
                  </a:lnTo>
                  <a:lnTo>
                    <a:pt x="49336" y="97854"/>
                  </a:lnTo>
                  <a:lnTo>
                    <a:pt x="49845" y="97286"/>
                  </a:lnTo>
                  <a:lnTo>
                    <a:pt x="50330" y="96684"/>
                  </a:lnTo>
                  <a:lnTo>
                    <a:pt x="50792" y="96048"/>
                  </a:lnTo>
                  <a:lnTo>
                    <a:pt x="51229" y="95377"/>
                  </a:lnTo>
                  <a:lnTo>
                    <a:pt x="51643" y="94673"/>
                  </a:lnTo>
                  <a:lnTo>
                    <a:pt x="52033" y="93934"/>
                  </a:lnTo>
                  <a:lnTo>
                    <a:pt x="52399" y="93161"/>
                  </a:lnTo>
                  <a:lnTo>
                    <a:pt x="52741" y="92353"/>
                  </a:lnTo>
                  <a:lnTo>
                    <a:pt x="53060" y="91512"/>
                  </a:lnTo>
                  <a:lnTo>
                    <a:pt x="53354" y="90636"/>
                  </a:lnTo>
                  <a:lnTo>
                    <a:pt x="53623" y="89724"/>
                  </a:lnTo>
                  <a:lnTo>
                    <a:pt x="53863" y="88773"/>
                  </a:lnTo>
                  <a:lnTo>
                    <a:pt x="54075" y="87783"/>
                  </a:lnTo>
                  <a:lnTo>
                    <a:pt x="54259" y="86754"/>
                  </a:lnTo>
                  <a:lnTo>
                    <a:pt x="54415" y="85687"/>
                  </a:lnTo>
                  <a:lnTo>
                    <a:pt x="54542" y="84582"/>
                  </a:lnTo>
                  <a:lnTo>
                    <a:pt x="54641" y="83437"/>
                  </a:lnTo>
                  <a:lnTo>
                    <a:pt x="54712" y="82254"/>
                  </a:lnTo>
                  <a:lnTo>
                    <a:pt x="54754" y="81032"/>
                  </a:lnTo>
                  <a:lnTo>
                    <a:pt x="54768" y="79771"/>
                  </a:lnTo>
                  <a:lnTo>
                    <a:pt x="54768" y="66823"/>
                  </a:lnTo>
                  <a:lnTo>
                    <a:pt x="54619" y="66823"/>
                  </a:lnTo>
                  <a:lnTo>
                    <a:pt x="54314" y="67431"/>
                  </a:lnTo>
                  <a:lnTo>
                    <a:pt x="53994" y="68035"/>
                  </a:lnTo>
                  <a:lnTo>
                    <a:pt x="53659" y="68634"/>
                  </a:lnTo>
                  <a:lnTo>
                    <a:pt x="53310" y="69228"/>
                  </a:lnTo>
                  <a:lnTo>
                    <a:pt x="52945" y="69818"/>
                  </a:lnTo>
                  <a:lnTo>
                    <a:pt x="52566" y="70404"/>
                  </a:lnTo>
                  <a:lnTo>
                    <a:pt x="52171" y="70985"/>
                  </a:lnTo>
                  <a:lnTo>
                    <a:pt x="51762" y="71562"/>
                  </a:lnTo>
                  <a:lnTo>
                    <a:pt x="51338" y="72134"/>
                  </a:lnTo>
                  <a:lnTo>
                    <a:pt x="50899" y="72702"/>
                  </a:lnTo>
                  <a:lnTo>
                    <a:pt x="50457" y="73247"/>
                  </a:lnTo>
                  <a:lnTo>
                    <a:pt x="49994" y="73780"/>
                  </a:lnTo>
                  <a:lnTo>
                    <a:pt x="49510" y="74300"/>
                  </a:lnTo>
                  <a:lnTo>
                    <a:pt x="49006" y="74809"/>
                  </a:lnTo>
                  <a:lnTo>
                    <a:pt x="48480" y="75307"/>
                  </a:lnTo>
                  <a:lnTo>
                    <a:pt x="47934" y="75792"/>
                  </a:lnTo>
                  <a:lnTo>
                    <a:pt x="47367" y="76265"/>
                  </a:lnTo>
                  <a:lnTo>
                    <a:pt x="46779" y="76726"/>
                  </a:lnTo>
                  <a:lnTo>
                    <a:pt x="46170" y="77176"/>
                  </a:lnTo>
                  <a:lnTo>
                    <a:pt x="45541" y="77613"/>
                  </a:lnTo>
                  <a:lnTo>
                    <a:pt x="44905" y="78037"/>
                  </a:lnTo>
                  <a:lnTo>
                    <a:pt x="44249" y="78444"/>
                  </a:lnTo>
                  <a:lnTo>
                    <a:pt x="43572" y="78835"/>
                  </a:lnTo>
                  <a:lnTo>
                    <a:pt x="42874" y="79209"/>
                  </a:lnTo>
                  <a:lnTo>
                    <a:pt x="42155" y="79567"/>
                  </a:lnTo>
                  <a:lnTo>
                    <a:pt x="41415" y="79908"/>
                  </a:lnTo>
                  <a:lnTo>
                    <a:pt x="40655" y="80233"/>
                  </a:lnTo>
                  <a:lnTo>
                    <a:pt x="39874" y="80542"/>
                  </a:lnTo>
                  <a:lnTo>
                    <a:pt x="39071" y="80835"/>
                  </a:lnTo>
                  <a:lnTo>
                    <a:pt x="38248" y="81111"/>
                  </a:lnTo>
                  <a:lnTo>
                    <a:pt x="37403" y="81351"/>
                  </a:lnTo>
                  <a:lnTo>
                    <a:pt x="36534" y="81566"/>
                  </a:lnTo>
                  <a:lnTo>
                    <a:pt x="35641" y="81756"/>
                  </a:lnTo>
                  <a:lnTo>
                    <a:pt x="34724" y="81920"/>
                  </a:lnTo>
                  <a:lnTo>
                    <a:pt x="33783" y="82060"/>
                  </a:lnTo>
                  <a:lnTo>
                    <a:pt x="32819" y="82173"/>
                  </a:lnTo>
                  <a:lnTo>
                    <a:pt x="31831" y="82262"/>
                  </a:lnTo>
                  <a:lnTo>
                    <a:pt x="30819" y="82325"/>
                  </a:lnTo>
                  <a:lnTo>
                    <a:pt x="29783" y="82363"/>
                  </a:lnTo>
                  <a:lnTo>
                    <a:pt x="28723" y="82376"/>
                  </a:lnTo>
                  <a:lnTo>
                    <a:pt x="27212" y="82351"/>
                  </a:lnTo>
                  <a:lnTo>
                    <a:pt x="25744" y="82275"/>
                  </a:lnTo>
                  <a:lnTo>
                    <a:pt x="24319" y="82148"/>
                  </a:lnTo>
                  <a:lnTo>
                    <a:pt x="22937" y="81971"/>
                  </a:lnTo>
                  <a:lnTo>
                    <a:pt x="21598" y="81743"/>
                  </a:lnTo>
                  <a:lnTo>
                    <a:pt x="20303" y="81465"/>
                  </a:lnTo>
                  <a:lnTo>
                    <a:pt x="19050" y="81136"/>
                  </a:lnTo>
                  <a:lnTo>
                    <a:pt x="17841" y="80757"/>
                  </a:lnTo>
                  <a:lnTo>
                    <a:pt x="16675" y="80327"/>
                  </a:lnTo>
                  <a:lnTo>
                    <a:pt x="15552" y="79846"/>
                  </a:lnTo>
                  <a:lnTo>
                    <a:pt x="14485" y="79300"/>
                  </a:lnTo>
                  <a:lnTo>
                    <a:pt x="13457" y="78703"/>
                  </a:lnTo>
                  <a:lnTo>
                    <a:pt x="12467" y="78055"/>
                  </a:lnTo>
                  <a:lnTo>
                    <a:pt x="11516" y="77357"/>
                  </a:lnTo>
                  <a:lnTo>
                    <a:pt x="10604" y="76609"/>
                  </a:lnTo>
                  <a:lnTo>
                    <a:pt x="9730" y="75810"/>
                  </a:lnTo>
                  <a:lnTo>
                    <a:pt x="8895" y="74960"/>
                  </a:lnTo>
                  <a:lnTo>
                    <a:pt x="8099" y="74059"/>
                  </a:lnTo>
                  <a:lnTo>
                    <a:pt x="7341" y="73108"/>
                  </a:lnTo>
                  <a:lnTo>
                    <a:pt x="6622" y="72107"/>
                  </a:lnTo>
                  <a:lnTo>
                    <a:pt x="5956" y="71055"/>
                  </a:lnTo>
                  <a:lnTo>
                    <a:pt x="5325" y="69955"/>
                  </a:lnTo>
                  <a:lnTo>
                    <a:pt x="4729" y="68805"/>
                  </a:lnTo>
                  <a:lnTo>
                    <a:pt x="4170" y="67606"/>
                  </a:lnTo>
                  <a:lnTo>
                    <a:pt x="3646" y="66358"/>
                  </a:lnTo>
                  <a:lnTo>
                    <a:pt x="3158" y="65061"/>
                  </a:lnTo>
                  <a:lnTo>
                    <a:pt x="2705" y="63715"/>
                  </a:lnTo>
                  <a:lnTo>
                    <a:pt x="2288" y="62320"/>
                  </a:lnTo>
                  <a:lnTo>
                    <a:pt x="1907" y="60875"/>
                  </a:lnTo>
                  <a:lnTo>
                    <a:pt x="1562" y="59382"/>
                  </a:lnTo>
                  <a:lnTo>
                    <a:pt x="1265" y="57825"/>
                  </a:lnTo>
                  <a:lnTo>
                    <a:pt x="1000" y="56221"/>
                  </a:lnTo>
                  <a:lnTo>
                    <a:pt x="765" y="54569"/>
                  </a:lnTo>
                  <a:lnTo>
                    <a:pt x="562" y="52869"/>
                  </a:lnTo>
                  <a:lnTo>
                    <a:pt x="390" y="51122"/>
                  </a:lnTo>
                  <a:lnTo>
                    <a:pt x="250" y="49327"/>
                  </a:lnTo>
                  <a:lnTo>
                    <a:pt x="140" y="47485"/>
                  </a:lnTo>
                  <a:lnTo>
                    <a:pt x="62" y="45594"/>
                  </a:lnTo>
                  <a:lnTo>
                    <a:pt x="15" y="43657"/>
                  </a:lnTo>
                  <a:lnTo>
                    <a:pt x="0" y="41671"/>
                  </a:lnTo>
                  <a:lnTo>
                    <a:pt x="15" y="39756"/>
                  </a:lnTo>
                  <a:lnTo>
                    <a:pt x="62" y="37879"/>
                  </a:lnTo>
                  <a:lnTo>
                    <a:pt x="140" y="36041"/>
                  </a:lnTo>
                  <a:lnTo>
                    <a:pt x="250" y="34242"/>
                  </a:lnTo>
                  <a:lnTo>
                    <a:pt x="390" y="32481"/>
                  </a:lnTo>
                  <a:lnTo>
                    <a:pt x="562" y="30759"/>
                  </a:lnTo>
                  <a:lnTo>
                    <a:pt x="765" y="29076"/>
                  </a:lnTo>
                  <a:lnTo>
                    <a:pt x="1000" y="27432"/>
                  </a:lnTo>
                  <a:lnTo>
                    <a:pt x="1265" y="25826"/>
                  </a:lnTo>
                  <a:lnTo>
                    <a:pt x="1562" y="24258"/>
                  </a:lnTo>
                  <a:lnTo>
                    <a:pt x="1909" y="22734"/>
                  </a:lnTo>
                  <a:lnTo>
                    <a:pt x="2294" y="21258"/>
                  </a:lnTo>
                  <a:lnTo>
                    <a:pt x="2719" y="19829"/>
                  </a:lnTo>
                  <a:lnTo>
                    <a:pt x="3181" y="18448"/>
                  </a:lnTo>
                  <a:lnTo>
                    <a:pt x="3683" y="17115"/>
                  </a:lnTo>
                  <a:lnTo>
                    <a:pt x="4223" y="15829"/>
                  </a:lnTo>
                  <a:lnTo>
                    <a:pt x="4802" y="14591"/>
                  </a:lnTo>
                  <a:lnTo>
                    <a:pt x="5420" y="13400"/>
                  </a:lnTo>
                  <a:lnTo>
                    <a:pt x="6076" y="12257"/>
                  </a:lnTo>
                  <a:lnTo>
                    <a:pt x="6771" y="11162"/>
                  </a:lnTo>
                  <a:lnTo>
                    <a:pt x="7521" y="10101"/>
                  </a:lnTo>
                  <a:lnTo>
                    <a:pt x="8313" y="9093"/>
                  </a:lnTo>
                  <a:lnTo>
                    <a:pt x="9146" y="8137"/>
                  </a:lnTo>
                  <a:lnTo>
                    <a:pt x="10022" y="7233"/>
                  </a:lnTo>
                  <a:lnTo>
                    <a:pt x="10938" y="6381"/>
                  </a:lnTo>
                  <a:lnTo>
                    <a:pt x="11897" y="5581"/>
                  </a:lnTo>
                  <a:lnTo>
                    <a:pt x="12897" y="4833"/>
                  </a:lnTo>
                  <a:lnTo>
                    <a:pt x="13939" y="4137"/>
                  </a:lnTo>
                  <a:lnTo>
                    <a:pt x="15022" y="3493"/>
                  </a:lnTo>
                  <a:lnTo>
                    <a:pt x="16147" y="2902"/>
                  </a:lnTo>
                  <a:lnTo>
                    <a:pt x="17333" y="2350"/>
                  </a:lnTo>
                  <a:lnTo>
                    <a:pt x="18567" y="1857"/>
                  </a:lnTo>
                  <a:lnTo>
                    <a:pt x="19851" y="1422"/>
                  </a:lnTo>
                  <a:lnTo>
                    <a:pt x="21184" y="1044"/>
                  </a:lnTo>
                  <a:lnTo>
                    <a:pt x="22566" y="725"/>
                  </a:lnTo>
                  <a:lnTo>
                    <a:pt x="23997" y="464"/>
                  </a:lnTo>
                  <a:lnTo>
                    <a:pt x="25477" y="261"/>
                  </a:lnTo>
                  <a:lnTo>
                    <a:pt x="27006" y="116"/>
                  </a:lnTo>
                  <a:lnTo>
                    <a:pt x="28584" y="29"/>
                  </a:lnTo>
                  <a:lnTo>
                    <a:pt x="30212" y="0"/>
                  </a:lnTo>
                  <a:lnTo>
                    <a:pt x="31900" y="39"/>
                  </a:lnTo>
                  <a:lnTo>
                    <a:pt x="33542" y="157"/>
                  </a:lnTo>
                  <a:lnTo>
                    <a:pt x="35139" y="354"/>
                  </a:lnTo>
                  <a:lnTo>
                    <a:pt x="36689" y="631"/>
                  </a:lnTo>
                  <a:lnTo>
                    <a:pt x="38193" y="985"/>
                  </a:lnTo>
                  <a:lnTo>
                    <a:pt x="39650" y="1419"/>
                  </a:lnTo>
                  <a:lnTo>
                    <a:pt x="41062" y="1932"/>
                  </a:lnTo>
                  <a:lnTo>
                    <a:pt x="42427" y="2524"/>
                  </a:lnTo>
                  <a:lnTo>
                    <a:pt x="43747" y="3194"/>
                  </a:lnTo>
                  <a:lnTo>
                    <a:pt x="45020" y="3943"/>
                  </a:lnTo>
                  <a:lnTo>
                    <a:pt x="46256" y="4751"/>
                  </a:lnTo>
                  <a:lnTo>
                    <a:pt x="47434" y="5625"/>
                  </a:lnTo>
                  <a:lnTo>
                    <a:pt x="48554" y="6567"/>
                  </a:lnTo>
                  <a:lnTo>
                    <a:pt x="49616" y="7575"/>
                  </a:lnTo>
                  <a:lnTo>
                    <a:pt x="50620" y="8650"/>
                  </a:lnTo>
                  <a:lnTo>
                    <a:pt x="51565" y="9792"/>
                  </a:lnTo>
                  <a:lnTo>
                    <a:pt x="52453" y="11002"/>
                  </a:lnTo>
                  <a:lnTo>
                    <a:pt x="53283" y="12278"/>
                  </a:lnTo>
                  <a:lnTo>
                    <a:pt x="54055" y="13621"/>
                  </a:lnTo>
                  <a:lnTo>
                    <a:pt x="54768" y="15031"/>
                  </a:lnTo>
                  <a:lnTo>
                    <a:pt x="54917" y="15031"/>
                  </a:lnTo>
                  <a:lnTo>
                    <a:pt x="54918" y="14655"/>
                  </a:lnTo>
                  <a:lnTo>
                    <a:pt x="54920" y="14269"/>
                  </a:lnTo>
                  <a:lnTo>
                    <a:pt x="54924" y="13875"/>
                  </a:lnTo>
                  <a:lnTo>
                    <a:pt x="54929" y="13471"/>
                  </a:lnTo>
                  <a:lnTo>
                    <a:pt x="54936" y="13059"/>
                  </a:lnTo>
                  <a:lnTo>
                    <a:pt x="54944" y="12638"/>
                  </a:lnTo>
                  <a:lnTo>
                    <a:pt x="54954" y="12208"/>
                  </a:lnTo>
                  <a:lnTo>
                    <a:pt x="54965" y="11769"/>
                  </a:lnTo>
                  <a:lnTo>
                    <a:pt x="54977" y="11321"/>
                  </a:lnTo>
                  <a:lnTo>
                    <a:pt x="54991" y="10864"/>
                  </a:lnTo>
                  <a:lnTo>
                    <a:pt x="55021" y="10406"/>
                  </a:lnTo>
                  <a:lnTo>
                    <a:pt x="55048" y="9953"/>
                  </a:lnTo>
                  <a:lnTo>
                    <a:pt x="55074" y="9507"/>
                  </a:lnTo>
                  <a:lnTo>
                    <a:pt x="55099" y="9066"/>
                  </a:lnTo>
                  <a:lnTo>
                    <a:pt x="55122" y="8632"/>
                  </a:lnTo>
                  <a:lnTo>
                    <a:pt x="55143" y="8203"/>
                  </a:lnTo>
                  <a:lnTo>
                    <a:pt x="55163" y="7780"/>
                  </a:lnTo>
                  <a:lnTo>
                    <a:pt x="55182" y="7364"/>
                  </a:lnTo>
                  <a:lnTo>
                    <a:pt x="55199" y="6953"/>
                  </a:lnTo>
                  <a:lnTo>
                    <a:pt x="55215" y="6548"/>
                  </a:lnTo>
                  <a:lnTo>
                    <a:pt x="55245" y="6137"/>
                  </a:lnTo>
                  <a:lnTo>
                    <a:pt x="55274" y="5738"/>
                  </a:lnTo>
                  <a:lnTo>
                    <a:pt x="55304" y="5351"/>
                  </a:lnTo>
                  <a:lnTo>
                    <a:pt x="55334" y="4976"/>
                  </a:lnTo>
                  <a:lnTo>
                    <a:pt x="55364" y="4613"/>
                  </a:lnTo>
                  <a:lnTo>
                    <a:pt x="55393" y="4262"/>
                  </a:lnTo>
                  <a:lnTo>
                    <a:pt x="55423" y="3923"/>
                  </a:lnTo>
                  <a:lnTo>
                    <a:pt x="55453" y="3595"/>
                  </a:lnTo>
                  <a:lnTo>
                    <a:pt x="55483" y="3280"/>
                  </a:lnTo>
                  <a:lnTo>
                    <a:pt x="55512" y="2976"/>
                  </a:lnTo>
                  <a:lnTo>
                    <a:pt x="55542" y="2691"/>
                  </a:lnTo>
                  <a:lnTo>
                    <a:pt x="55572" y="2431"/>
                  </a:lnTo>
                  <a:lnTo>
                    <a:pt x="55602" y="2197"/>
                  </a:lnTo>
                  <a:lnTo>
                    <a:pt x="55631" y="1988"/>
                  </a:lnTo>
                  <a:lnTo>
                    <a:pt x="55661" y="1804"/>
                  </a:lnTo>
                  <a:lnTo>
                    <a:pt x="55691" y="1646"/>
                  </a:lnTo>
                  <a:lnTo>
                    <a:pt x="55810" y="1265"/>
                  </a:lnTo>
                  <a:lnTo>
                    <a:pt x="68535" y="1265"/>
                  </a:lnTo>
                  <a:lnTo>
                    <a:pt x="68520" y="1408"/>
                  </a:lnTo>
                  <a:lnTo>
                    <a:pt x="68505" y="1571"/>
                  </a:lnTo>
                  <a:lnTo>
                    <a:pt x="68490" y="1753"/>
                  </a:lnTo>
                  <a:lnTo>
                    <a:pt x="68475" y="1955"/>
                  </a:lnTo>
                  <a:lnTo>
                    <a:pt x="68460" y="2176"/>
                  </a:lnTo>
                  <a:lnTo>
                    <a:pt x="68446" y="2416"/>
                  </a:lnTo>
                  <a:lnTo>
                    <a:pt x="68431" y="2676"/>
                  </a:lnTo>
                  <a:lnTo>
                    <a:pt x="68416" y="2955"/>
                  </a:lnTo>
                  <a:lnTo>
                    <a:pt x="68401" y="3254"/>
                  </a:lnTo>
                  <a:lnTo>
                    <a:pt x="68386" y="3571"/>
                  </a:lnTo>
                  <a:lnTo>
                    <a:pt x="68371" y="3891"/>
                  </a:lnTo>
                  <a:lnTo>
                    <a:pt x="68356" y="4223"/>
                  </a:lnTo>
                  <a:lnTo>
                    <a:pt x="68341" y="4569"/>
                  </a:lnTo>
                  <a:lnTo>
                    <a:pt x="68326" y="4929"/>
                  </a:lnTo>
                  <a:lnTo>
                    <a:pt x="68312" y="5302"/>
                  </a:lnTo>
                  <a:lnTo>
                    <a:pt x="68297" y="5688"/>
                  </a:lnTo>
                  <a:lnTo>
                    <a:pt x="68282" y="6087"/>
                  </a:lnTo>
                  <a:lnTo>
                    <a:pt x="68267" y="6500"/>
                  </a:lnTo>
                  <a:lnTo>
                    <a:pt x="68252" y="6927"/>
                  </a:lnTo>
                  <a:lnTo>
                    <a:pt x="68237" y="7366"/>
                  </a:lnTo>
                  <a:lnTo>
                    <a:pt x="68222" y="7818"/>
                  </a:lnTo>
                  <a:lnTo>
                    <a:pt x="68207" y="8280"/>
                  </a:lnTo>
                  <a:lnTo>
                    <a:pt x="68193" y="8753"/>
                  </a:lnTo>
                  <a:lnTo>
                    <a:pt x="68178" y="9236"/>
                  </a:lnTo>
                  <a:lnTo>
                    <a:pt x="68163" y="9729"/>
                  </a:lnTo>
                  <a:lnTo>
                    <a:pt x="68148" y="10233"/>
                  </a:lnTo>
                  <a:lnTo>
                    <a:pt x="68133" y="10747"/>
                  </a:lnTo>
                  <a:lnTo>
                    <a:pt x="68118" y="11272"/>
                  </a:lnTo>
                  <a:lnTo>
                    <a:pt x="68103" y="11807"/>
                  </a:lnTo>
                  <a:lnTo>
                    <a:pt x="68088" y="12352"/>
                  </a:lnTo>
                  <a:lnTo>
                    <a:pt x="68088" y="12890"/>
                  </a:lnTo>
                  <a:lnTo>
                    <a:pt x="68088" y="13433"/>
                  </a:lnTo>
                  <a:lnTo>
                    <a:pt x="68088" y="13980"/>
                  </a:lnTo>
                  <a:lnTo>
                    <a:pt x="68088" y="14531"/>
                  </a:lnTo>
                  <a:lnTo>
                    <a:pt x="68088" y="15087"/>
                  </a:lnTo>
                  <a:lnTo>
                    <a:pt x="68088" y="15647"/>
                  </a:lnTo>
                  <a:lnTo>
                    <a:pt x="68088" y="16212"/>
                  </a:lnTo>
                  <a:lnTo>
                    <a:pt x="68088" y="16781"/>
                  </a:lnTo>
                  <a:lnTo>
                    <a:pt x="68088" y="17355"/>
                  </a:lnTo>
                  <a:lnTo>
                    <a:pt x="68088" y="17933"/>
                  </a:lnTo>
                  <a:lnTo>
                    <a:pt x="68088" y="79474"/>
                  </a:lnTo>
                  <a:lnTo>
                    <a:pt x="68005" y="82768"/>
                  </a:lnTo>
                  <a:lnTo>
                    <a:pt x="67755" y="85894"/>
                  </a:lnTo>
                  <a:lnTo>
                    <a:pt x="67338" y="88852"/>
                  </a:lnTo>
                  <a:lnTo>
                    <a:pt x="66755" y="91642"/>
                  </a:lnTo>
                  <a:lnTo>
                    <a:pt x="66005" y="94264"/>
                  </a:lnTo>
                  <a:lnTo>
                    <a:pt x="65088" y="96717"/>
                  </a:lnTo>
                  <a:lnTo>
                    <a:pt x="64005" y="99002"/>
                  </a:lnTo>
                  <a:lnTo>
                    <a:pt x="62754" y="101119"/>
                  </a:lnTo>
                  <a:lnTo>
                    <a:pt x="61338" y="103068"/>
                  </a:lnTo>
                  <a:lnTo>
                    <a:pt x="59754" y="104849"/>
                  </a:lnTo>
                  <a:lnTo>
                    <a:pt x="58013" y="106475"/>
                  </a:lnTo>
                  <a:lnTo>
                    <a:pt x="56096" y="107930"/>
                  </a:lnTo>
                  <a:lnTo>
                    <a:pt x="54001" y="109213"/>
                  </a:lnTo>
                  <a:lnTo>
                    <a:pt x="51729" y="110326"/>
                  </a:lnTo>
                  <a:lnTo>
                    <a:pt x="49280" y="111267"/>
                  </a:lnTo>
                  <a:lnTo>
                    <a:pt x="46654" y="112037"/>
                  </a:lnTo>
                  <a:lnTo>
                    <a:pt x="43851" y="112636"/>
                  </a:lnTo>
                  <a:lnTo>
                    <a:pt x="40871" y="113064"/>
                  </a:lnTo>
                  <a:lnTo>
                    <a:pt x="37713" y="1133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743008" y="5816946"/>
              <a:ext cx="40927" cy="62507"/>
            </a:xfrm>
            <a:custGeom>
              <a:avLst/>
              <a:pathLst>
                <a:path w="40927" h="62507">
                  <a:moveTo>
                    <a:pt x="40927" y="31551"/>
                  </a:moveTo>
                  <a:lnTo>
                    <a:pt x="40909" y="29894"/>
                  </a:lnTo>
                  <a:lnTo>
                    <a:pt x="40853" y="28286"/>
                  </a:lnTo>
                  <a:lnTo>
                    <a:pt x="40760" y="26727"/>
                  </a:lnTo>
                  <a:lnTo>
                    <a:pt x="40630" y="25217"/>
                  </a:lnTo>
                  <a:lnTo>
                    <a:pt x="40462" y="23756"/>
                  </a:lnTo>
                  <a:lnTo>
                    <a:pt x="40258" y="22345"/>
                  </a:lnTo>
                  <a:lnTo>
                    <a:pt x="40016" y="20982"/>
                  </a:lnTo>
                  <a:lnTo>
                    <a:pt x="39737" y="19669"/>
                  </a:lnTo>
                  <a:lnTo>
                    <a:pt x="39420" y="18404"/>
                  </a:lnTo>
                  <a:lnTo>
                    <a:pt x="39067" y="17189"/>
                  </a:lnTo>
                  <a:lnTo>
                    <a:pt x="38698" y="16006"/>
                  </a:lnTo>
                  <a:lnTo>
                    <a:pt x="38305" y="14867"/>
                  </a:lnTo>
                  <a:lnTo>
                    <a:pt x="37888" y="13774"/>
                  </a:lnTo>
                  <a:lnTo>
                    <a:pt x="37448" y="12724"/>
                  </a:lnTo>
                  <a:lnTo>
                    <a:pt x="36983" y="11720"/>
                  </a:lnTo>
                  <a:lnTo>
                    <a:pt x="36495" y="10760"/>
                  </a:lnTo>
                  <a:lnTo>
                    <a:pt x="35983" y="9844"/>
                  </a:lnTo>
                  <a:lnTo>
                    <a:pt x="35447" y="8974"/>
                  </a:lnTo>
                  <a:lnTo>
                    <a:pt x="34888" y="8148"/>
                  </a:lnTo>
                  <a:lnTo>
                    <a:pt x="34304" y="7366"/>
                  </a:lnTo>
                  <a:lnTo>
                    <a:pt x="33700" y="6628"/>
                  </a:lnTo>
                  <a:lnTo>
                    <a:pt x="33078" y="5929"/>
                  </a:lnTo>
                  <a:lnTo>
                    <a:pt x="32438" y="5270"/>
                  </a:lnTo>
                  <a:lnTo>
                    <a:pt x="31780" y="4652"/>
                  </a:lnTo>
                  <a:lnTo>
                    <a:pt x="31105" y="4074"/>
                  </a:lnTo>
                  <a:lnTo>
                    <a:pt x="30411" y="3536"/>
                  </a:lnTo>
                  <a:lnTo>
                    <a:pt x="29700" y="3038"/>
                  </a:lnTo>
                  <a:lnTo>
                    <a:pt x="28970" y="2580"/>
                  </a:lnTo>
                  <a:lnTo>
                    <a:pt x="28223" y="2163"/>
                  </a:lnTo>
                  <a:lnTo>
                    <a:pt x="27458" y="1785"/>
                  </a:lnTo>
                  <a:lnTo>
                    <a:pt x="26697" y="1446"/>
                  </a:lnTo>
                  <a:lnTo>
                    <a:pt x="25931" y="1143"/>
                  </a:lnTo>
                  <a:lnTo>
                    <a:pt x="25161" y="875"/>
                  </a:lnTo>
                  <a:lnTo>
                    <a:pt x="24386" y="642"/>
                  </a:lnTo>
                  <a:lnTo>
                    <a:pt x="23607" y="446"/>
                  </a:lnTo>
                  <a:lnTo>
                    <a:pt x="22824" y="285"/>
                  </a:lnTo>
                  <a:lnTo>
                    <a:pt x="22036" y="160"/>
                  </a:lnTo>
                  <a:lnTo>
                    <a:pt x="21243" y="71"/>
                  </a:lnTo>
                  <a:lnTo>
                    <a:pt x="20446" y="17"/>
                  </a:lnTo>
                  <a:lnTo>
                    <a:pt x="19645" y="0"/>
                  </a:lnTo>
                  <a:lnTo>
                    <a:pt x="18632" y="17"/>
                  </a:lnTo>
                  <a:lnTo>
                    <a:pt x="17648" y="71"/>
                  </a:lnTo>
                  <a:lnTo>
                    <a:pt x="16691" y="160"/>
                  </a:lnTo>
                  <a:lnTo>
                    <a:pt x="15763" y="285"/>
                  </a:lnTo>
                  <a:lnTo>
                    <a:pt x="14864" y="446"/>
                  </a:lnTo>
                  <a:lnTo>
                    <a:pt x="13992" y="642"/>
                  </a:lnTo>
                  <a:lnTo>
                    <a:pt x="13149" y="875"/>
                  </a:lnTo>
                  <a:lnTo>
                    <a:pt x="12334" y="1143"/>
                  </a:lnTo>
                  <a:lnTo>
                    <a:pt x="11548" y="1446"/>
                  </a:lnTo>
                  <a:lnTo>
                    <a:pt x="10790" y="1785"/>
                  </a:lnTo>
                  <a:lnTo>
                    <a:pt x="10072" y="2163"/>
                  </a:lnTo>
                  <a:lnTo>
                    <a:pt x="9379" y="2583"/>
                  </a:lnTo>
                  <a:lnTo>
                    <a:pt x="8709" y="3045"/>
                  </a:lnTo>
                  <a:lnTo>
                    <a:pt x="8063" y="3548"/>
                  </a:lnTo>
                  <a:lnTo>
                    <a:pt x="7441" y="4092"/>
                  </a:lnTo>
                  <a:lnTo>
                    <a:pt x="6843" y="4679"/>
                  </a:lnTo>
                  <a:lnTo>
                    <a:pt x="6268" y="5307"/>
                  </a:lnTo>
                  <a:lnTo>
                    <a:pt x="5717" y="5976"/>
                  </a:lnTo>
                  <a:lnTo>
                    <a:pt x="5191" y="6688"/>
                  </a:lnTo>
                  <a:lnTo>
                    <a:pt x="4688" y="7441"/>
                  </a:lnTo>
                  <a:lnTo>
                    <a:pt x="4223" y="8222"/>
                  </a:lnTo>
                  <a:lnTo>
                    <a:pt x="3783" y="9048"/>
                  </a:lnTo>
                  <a:lnTo>
                    <a:pt x="3366" y="9919"/>
                  </a:lnTo>
                  <a:lnTo>
                    <a:pt x="2973" y="10834"/>
                  </a:lnTo>
                  <a:lnTo>
                    <a:pt x="2604" y="11794"/>
                  </a:lnTo>
                  <a:lnTo>
                    <a:pt x="2259" y="12799"/>
                  </a:lnTo>
                  <a:lnTo>
                    <a:pt x="1937" y="13848"/>
                  </a:lnTo>
                  <a:lnTo>
                    <a:pt x="1640" y="14942"/>
                  </a:lnTo>
                  <a:lnTo>
                    <a:pt x="1366" y="16080"/>
                  </a:lnTo>
                  <a:lnTo>
                    <a:pt x="1116" y="17264"/>
                  </a:lnTo>
                  <a:lnTo>
                    <a:pt x="904" y="18478"/>
                  </a:lnTo>
                  <a:lnTo>
                    <a:pt x="714" y="19740"/>
                  </a:lnTo>
                  <a:lnTo>
                    <a:pt x="546" y="21050"/>
                  </a:lnTo>
                  <a:lnTo>
                    <a:pt x="401" y="22407"/>
                  </a:lnTo>
                  <a:lnTo>
                    <a:pt x="279" y="23812"/>
                  </a:lnTo>
                  <a:lnTo>
                    <a:pt x="178" y="25265"/>
                  </a:lnTo>
                  <a:lnTo>
                    <a:pt x="100" y="26765"/>
                  </a:lnTo>
                  <a:lnTo>
                    <a:pt x="44" y="28313"/>
                  </a:lnTo>
                  <a:lnTo>
                    <a:pt x="11" y="29908"/>
                  </a:lnTo>
                  <a:lnTo>
                    <a:pt x="0" y="31551"/>
                  </a:lnTo>
                  <a:lnTo>
                    <a:pt x="11" y="33265"/>
                  </a:lnTo>
                  <a:lnTo>
                    <a:pt x="44" y="34924"/>
                  </a:lnTo>
                  <a:lnTo>
                    <a:pt x="100" y="36527"/>
                  </a:lnTo>
                  <a:lnTo>
                    <a:pt x="178" y="38076"/>
                  </a:lnTo>
                  <a:lnTo>
                    <a:pt x="279" y="39569"/>
                  </a:lnTo>
                  <a:lnTo>
                    <a:pt x="401" y="41008"/>
                  </a:lnTo>
                  <a:lnTo>
                    <a:pt x="546" y="42391"/>
                  </a:lnTo>
                  <a:lnTo>
                    <a:pt x="714" y="43719"/>
                  </a:lnTo>
                  <a:lnTo>
                    <a:pt x="904" y="44992"/>
                  </a:lnTo>
                  <a:lnTo>
                    <a:pt x="1116" y="46211"/>
                  </a:lnTo>
                  <a:lnTo>
                    <a:pt x="1366" y="47364"/>
                  </a:lnTo>
                  <a:lnTo>
                    <a:pt x="1640" y="48473"/>
                  </a:lnTo>
                  <a:lnTo>
                    <a:pt x="1937" y="49537"/>
                  </a:lnTo>
                  <a:lnTo>
                    <a:pt x="2259" y="50556"/>
                  </a:lnTo>
                  <a:lnTo>
                    <a:pt x="2604" y="51531"/>
                  </a:lnTo>
                  <a:lnTo>
                    <a:pt x="2973" y="52461"/>
                  </a:lnTo>
                  <a:lnTo>
                    <a:pt x="3366" y="53347"/>
                  </a:lnTo>
                  <a:lnTo>
                    <a:pt x="3783" y="54188"/>
                  </a:lnTo>
                  <a:lnTo>
                    <a:pt x="4223" y="54984"/>
                  </a:lnTo>
                  <a:lnTo>
                    <a:pt x="4688" y="55736"/>
                  </a:lnTo>
                  <a:lnTo>
                    <a:pt x="5176" y="56444"/>
                  </a:lnTo>
                  <a:lnTo>
                    <a:pt x="5691" y="57111"/>
                  </a:lnTo>
                  <a:lnTo>
                    <a:pt x="6230" y="57736"/>
                  </a:lnTo>
                  <a:lnTo>
                    <a:pt x="6795" y="58319"/>
                  </a:lnTo>
                  <a:lnTo>
                    <a:pt x="7385" y="58861"/>
                  </a:lnTo>
                  <a:lnTo>
                    <a:pt x="8001" y="59361"/>
                  </a:lnTo>
                  <a:lnTo>
                    <a:pt x="8641" y="59819"/>
                  </a:lnTo>
                  <a:lnTo>
                    <a:pt x="9307" y="60236"/>
                  </a:lnTo>
                  <a:lnTo>
                    <a:pt x="9999" y="60611"/>
                  </a:lnTo>
                  <a:lnTo>
                    <a:pt x="10715" y="60945"/>
                  </a:lnTo>
                  <a:lnTo>
                    <a:pt x="11459" y="61242"/>
                  </a:lnTo>
                  <a:lnTo>
                    <a:pt x="12230" y="61507"/>
                  </a:lnTo>
                  <a:lnTo>
                    <a:pt x="13030" y="61742"/>
                  </a:lnTo>
                  <a:lnTo>
                    <a:pt x="13858" y="61945"/>
                  </a:lnTo>
                  <a:lnTo>
                    <a:pt x="14715" y="62117"/>
                  </a:lnTo>
                  <a:lnTo>
                    <a:pt x="15600" y="62257"/>
                  </a:lnTo>
                  <a:lnTo>
                    <a:pt x="16513" y="62367"/>
                  </a:lnTo>
                  <a:lnTo>
                    <a:pt x="17454" y="62445"/>
                  </a:lnTo>
                  <a:lnTo>
                    <a:pt x="18424" y="62492"/>
                  </a:lnTo>
                  <a:lnTo>
                    <a:pt x="19422" y="62507"/>
                  </a:lnTo>
                  <a:lnTo>
                    <a:pt x="20223" y="62490"/>
                  </a:lnTo>
                  <a:lnTo>
                    <a:pt x="21020" y="62439"/>
                  </a:lnTo>
                  <a:lnTo>
                    <a:pt x="21812" y="62353"/>
                  </a:lnTo>
                  <a:lnTo>
                    <a:pt x="22601" y="62233"/>
                  </a:lnTo>
                  <a:lnTo>
                    <a:pt x="23384" y="62079"/>
                  </a:lnTo>
                  <a:lnTo>
                    <a:pt x="24163" y="61891"/>
                  </a:lnTo>
                  <a:lnTo>
                    <a:pt x="24938" y="61669"/>
                  </a:lnTo>
                  <a:lnTo>
                    <a:pt x="25708" y="61412"/>
                  </a:lnTo>
                  <a:lnTo>
                    <a:pt x="26474" y="61121"/>
                  </a:lnTo>
                  <a:lnTo>
                    <a:pt x="27235" y="60796"/>
                  </a:lnTo>
                  <a:lnTo>
                    <a:pt x="28001" y="60433"/>
                  </a:lnTo>
                  <a:lnTo>
                    <a:pt x="28750" y="60031"/>
                  </a:lnTo>
                  <a:lnTo>
                    <a:pt x="29483" y="59588"/>
                  </a:lnTo>
                  <a:lnTo>
                    <a:pt x="30200" y="59105"/>
                  </a:lnTo>
                  <a:lnTo>
                    <a:pt x="30900" y="58582"/>
                  </a:lnTo>
                  <a:lnTo>
                    <a:pt x="31584" y="58019"/>
                  </a:lnTo>
                  <a:lnTo>
                    <a:pt x="32251" y="57415"/>
                  </a:lnTo>
                  <a:lnTo>
                    <a:pt x="32902" y="56771"/>
                  </a:lnTo>
                  <a:lnTo>
                    <a:pt x="33537" y="56088"/>
                  </a:lnTo>
                  <a:lnTo>
                    <a:pt x="34156" y="55364"/>
                  </a:lnTo>
                  <a:lnTo>
                    <a:pt x="34754" y="54598"/>
                  </a:lnTo>
                  <a:lnTo>
                    <a:pt x="35328" y="53789"/>
                  </a:lnTo>
                  <a:lnTo>
                    <a:pt x="35879" y="52937"/>
                  </a:lnTo>
                  <a:lnTo>
                    <a:pt x="36406" y="52042"/>
                  </a:lnTo>
                  <a:lnTo>
                    <a:pt x="36909" y="51103"/>
                  </a:lnTo>
                  <a:lnTo>
                    <a:pt x="37388" y="50122"/>
                  </a:lnTo>
                  <a:lnTo>
                    <a:pt x="37844" y="49097"/>
                  </a:lnTo>
                  <a:lnTo>
                    <a:pt x="38275" y="48029"/>
                  </a:lnTo>
                  <a:lnTo>
                    <a:pt x="38683" y="46918"/>
                  </a:lnTo>
                  <a:lnTo>
                    <a:pt x="39067" y="45764"/>
                  </a:lnTo>
                  <a:lnTo>
                    <a:pt x="39420" y="44564"/>
                  </a:lnTo>
                  <a:lnTo>
                    <a:pt x="39737" y="43314"/>
                  </a:lnTo>
                  <a:lnTo>
                    <a:pt x="40016" y="42016"/>
                  </a:lnTo>
                  <a:lnTo>
                    <a:pt x="40258" y="40668"/>
                  </a:lnTo>
                  <a:lnTo>
                    <a:pt x="40462" y="39272"/>
                  </a:lnTo>
                  <a:lnTo>
                    <a:pt x="40630" y="37826"/>
                  </a:lnTo>
                  <a:lnTo>
                    <a:pt x="40760" y="36331"/>
                  </a:lnTo>
                  <a:lnTo>
                    <a:pt x="40853" y="34787"/>
                  </a:lnTo>
                  <a:lnTo>
                    <a:pt x="40909" y="33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6813999" y="5806751"/>
              <a:ext cx="71511" cy="83492"/>
            </a:xfrm>
            <a:custGeom>
              <a:avLst/>
              <a:pathLst>
                <a:path w="71511" h="83492">
                  <a:moveTo>
                    <a:pt x="14064" y="44574"/>
                  </a:moveTo>
                  <a:lnTo>
                    <a:pt x="14076" y="45829"/>
                  </a:lnTo>
                  <a:lnTo>
                    <a:pt x="14114" y="47065"/>
                  </a:lnTo>
                  <a:lnTo>
                    <a:pt x="14178" y="48282"/>
                  </a:lnTo>
                  <a:lnTo>
                    <a:pt x="14266" y="49479"/>
                  </a:lnTo>
                  <a:lnTo>
                    <a:pt x="14380" y="50657"/>
                  </a:lnTo>
                  <a:lnTo>
                    <a:pt x="14519" y="51816"/>
                  </a:lnTo>
                  <a:lnTo>
                    <a:pt x="14684" y="52955"/>
                  </a:lnTo>
                  <a:lnTo>
                    <a:pt x="14873" y="54075"/>
                  </a:lnTo>
                  <a:lnTo>
                    <a:pt x="15088" y="55175"/>
                  </a:lnTo>
                  <a:lnTo>
                    <a:pt x="15329" y="56257"/>
                  </a:lnTo>
                  <a:lnTo>
                    <a:pt x="15610" y="57299"/>
                  </a:lnTo>
                  <a:lnTo>
                    <a:pt x="15918" y="58313"/>
                  </a:lnTo>
                  <a:lnTo>
                    <a:pt x="16253" y="59299"/>
                  </a:lnTo>
                  <a:lnTo>
                    <a:pt x="16615" y="60257"/>
                  </a:lnTo>
                  <a:lnTo>
                    <a:pt x="17003" y="61186"/>
                  </a:lnTo>
                  <a:lnTo>
                    <a:pt x="17418" y="62088"/>
                  </a:lnTo>
                  <a:lnTo>
                    <a:pt x="17860" y="62960"/>
                  </a:lnTo>
                  <a:lnTo>
                    <a:pt x="18329" y="63805"/>
                  </a:lnTo>
                  <a:lnTo>
                    <a:pt x="18825" y="64621"/>
                  </a:lnTo>
                  <a:lnTo>
                    <a:pt x="19347" y="65409"/>
                  </a:lnTo>
                  <a:lnTo>
                    <a:pt x="19913" y="66152"/>
                  </a:lnTo>
                  <a:lnTo>
                    <a:pt x="20508" y="66862"/>
                  </a:lnTo>
                  <a:lnTo>
                    <a:pt x="21133" y="67539"/>
                  </a:lnTo>
                  <a:lnTo>
                    <a:pt x="21788" y="68184"/>
                  </a:lnTo>
                  <a:lnTo>
                    <a:pt x="22473" y="68795"/>
                  </a:lnTo>
                  <a:lnTo>
                    <a:pt x="23187" y="69374"/>
                  </a:lnTo>
                  <a:lnTo>
                    <a:pt x="23931" y="69920"/>
                  </a:lnTo>
                  <a:lnTo>
                    <a:pt x="24705" y="70434"/>
                  </a:lnTo>
                  <a:lnTo>
                    <a:pt x="25509" y="70915"/>
                  </a:lnTo>
                  <a:lnTo>
                    <a:pt x="26342" y="71363"/>
                  </a:lnTo>
                  <a:lnTo>
                    <a:pt x="27208" y="71758"/>
                  </a:lnTo>
                  <a:lnTo>
                    <a:pt x="28107" y="72113"/>
                  </a:lnTo>
                  <a:lnTo>
                    <a:pt x="29041" y="72425"/>
                  </a:lnTo>
                  <a:lnTo>
                    <a:pt x="30009" y="72696"/>
                  </a:lnTo>
                  <a:lnTo>
                    <a:pt x="31012" y="72925"/>
                  </a:lnTo>
                  <a:lnTo>
                    <a:pt x="32048" y="73113"/>
                  </a:lnTo>
                  <a:lnTo>
                    <a:pt x="33119" y="73259"/>
                  </a:lnTo>
                  <a:lnTo>
                    <a:pt x="34224" y="73363"/>
                  </a:lnTo>
                  <a:lnTo>
                    <a:pt x="35363" y="73425"/>
                  </a:lnTo>
                  <a:lnTo>
                    <a:pt x="36537" y="73446"/>
                  </a:lnTo>
                  <a:lnTo>
                    <a:pt x="38243" y="73411"/>
                  </a:lnTo>
                  <a:lnTo>
                    <a:pt x="39879" y="73306"/>
                  </a:lnTo>
                  <a:lnTo>
                    <a:pt x="41446" y="73131"/>
                  </a:lnTo>
                  <a:lnTo>
                    <a:pt x="42942" y="72887"/>
                  </a:lnTo>
                  <a:lnTo>
                    <a:pt x="44369" y="72572"/>
                  </a:lnTo>
                  <a:lnTo>
                    <a:pt x="45725" y="72187"/>
                  </a:lnTo>
                  <a:lnTo>
                    <a:pt x="47012" y="71732"/>
                  </a:lnTo>
                  <a:lnTo>
                    <a:pt x="48229" y="71208"/>
                  </a:lnTo>
                  <a:lnTo>
                    <a:pt x="49375" y="70613"/>
                  </a:lnTo>
                  <a:lnTo>
                    <a:pt x="50452" y="69949"/>
                  </a:lnTo>
                  <a:lnTo>
                    <a:pt x="51475" y="69231"/>
                  </a:lnTo>
                  <a:lnTo>
                    <a:pt x="52429" y="68475"/>
                  </a:lnTo>
                  <a:lnTo>
                    <a:pt x="53314" y="67683"/>
                  </a:lnTo>
                  <a:lnTo>
                    <a:pt x="54131" y="66853"/>
                  </a:lnTo>
                  <a:lnTo>
                    <a:pt x="54880" y="65986"/>
                  </a:lnTo>
                  <a:lnTo>
                    <a:pt x="55560" y="65082"/>
                  </a:lnTo>
                  <a:lnTo>
                    <a:pt x="56172" y="64141"/>
                  </a:lnTo>
                  <a:lnTo>
                    <a:pt x="56715" y="63162"/>
                  </a:lnTo>
                  <a:lnTo>
                    <a:pt x="57190" y="62146"/>
                  </a:lnTo>
                  <a:lnTo>
                    <a:pt x="57596" y="61093"/>
                  </a:lnTo>
                  <a:lnTo>
                    <a:pt x="69353" y="64442"/>
                  </a:lnTo>
                  <a:lnTo>
                    <a:pt x="69090" y="65113"/>
                  </a:lnTo>
                  <a:lnTo>
                    <a:pt x="68806" y="65785"/>
                  </a:lnTo>
                  <a:lnTo>
                    <a:pt x="68501" y="66458"/>
                  </a:lnTo>
                  <a:lnTo>
                    <a:pt x="68175" y="67133"/>
                  </a:lnTo>
                  <a:lnTo>
                    <a:pt x="67828" y="67809"/>
                  </a:lnTo>
                  <a:lnTo>
                    <a:pt x="67460" y="68487"/>
                  </a:lnTo>
                  <a:lnTo>
                    <a:pt x="67072" y="69167"/>
                  </a:lnTo>
                  <a:lnTo>
                    <a:pt x="66663" y="69848"/>
                  </a:lnTo>
                  <a:lnTo>
                    <a:pt x="66232" y="70530"/>
                  </a:lnTo>
                  <a:lnTo>
                    <a:pt x="65782" y="71214"/>
                  </a:lnTo>
                  <a:lnTo>
                    <a:pt x="65319" y="71878"/>
                  </a:lnTo>
                  <a:lnTo>
                    <a:pt x="64826" y="72529"/>
                  </a:lnTo>
                  <a:lnTo>
                    <a:pt x="64301" y="73169"/>
                  </a:lnTo>
                  <a:lnTo>
                    <a:pt x="63746" y="73797"/>
                  </a:lnTo>
                  <a:lnTo>
                    <a:pt x="63158" y="74414"/>
                  </a:lnTo>
                  <a:lnTo>
                    <a:pt x="62540" y="75018"/>
                  </a:lnTo>
                  <a:lnTo>
                    <a:pt x="61890" y="75610"/>
                  </a:lnTo>
                  <a:lnTo>
                    <a:pt x="61210" y="76191"/>
                  </a:lnTo>
                  <a:lnTo>
                    <a:pt x="60497" y="76759"/>
                  </a:lnTo>
                  <a:lnTo>
                    <a:pt x="59754" y="77316"/>
                  </a:lnTo>
                  <a:lnTo>
                    <a:pt x="58976" y="77843"/>
                  </a:lnTo>
                  <a:lnTo>
                    <a:pt x="58159" y="78352"/>
                  </a:lnTo>
                  <a:lnTo>
                    <a:pt x="57303" y="78843"/>
                  </a:lnTo>
                  <a:lnTo>
                    <a:pt x="56408" y="79316"/>
                  </a:lnTo>
                  <a:lnTo>
                    <a:pt x="55475" y="79771"/>
                  </a:lnTo>
                  <a:lnTo>
                    <a:pt x="54503" y="80209"/>
                  </a:lnTo>
                  <a:lnTo>
                    <a:pt x="53493" y="80629"/>
                  </a:lnTo>
                  <a:lnTo>
                    <a:pt x="52444" y="81030"/>
                  </a:lnTo>
                  <a:lnTo>
                    <a:pt x="51356" y="81414"/>
                  </a:lnTo>
                  <a:lnTo>
                    <a:pt x="50229" y="81781"/>
                  </a:lnTo>
                  <a:lnTo>
                    <a:pt x="49074" y="82106"/>
                  </a:lnTo>
                  <a:lnTo>
                    <a:pt x="47872" y="82397"/>
                  </a:lnTo>
                  <a:lnTo>
                    <a:pt x="46621" y="82653"/>
                  </a:lnTo>
                  <a:lnTo>
                    <a:pt x="45324" y="82876"/>
                  </a:lnTo>
                  <a:lnTo>
                    <a:pt x="43978" y="83064"/>
                  </a:lnTo>
                  <a:lnTo>
                    <a:pt x="42585" y="83218"/>
                  </a:lnTo>
                  <a:lnTo>
                    <a:pt x="41145" y="83338"/>
                  </a:lnTo>
                  <a:lnTo>
                    <a:pt x="39656" y="83424"/>
                  </a:lnTo>
                  <a:lnTo>
                    <a:pt x="38120" y="83475"/>
                  </a:lnTo>
                  <a:lnTo>
                    <a:pt x="36537" y="83492"/>
                  </a:lnTo>
                  <a:lnTo>
                    <a:pt x="33050" y="83386"/>
                  </a:lnTo>
                  <a:lnTo>
                    <a:pt x="29732" y="83066"/>
                  </a:lnTo>
                  <a:lnTo>
                    <a:pt x="26585" y="82534"/>
                  </a:lnTo>
                  <a:lnTo>
                    <a:pt x="23607" y="81789"/>
                  </a:lnTo>
                  <a:lnTo>
                    <a:pt x="20798" y="80832"/>
                  </a:lnTo>
                  <a:lnTo>
                    <a:pt x="18160" y="79661"/>
                  </a:lnTo>
                  <a:lnTo>
                    <a:pt x="15690" y="78278"/>
                  </a:lnTo>
                  <a:lnTo>
                    <a:pt x="13391" y="76682"/>
                  </a:lnTo>
                  <a:lnTo>
                    <a:pt x="11261" y="74873"/>
                  </a:lnTo>
                  <a:lnTo>
                    <a:pt x="9301" y="72851"/>
                  </a:lnTo>
                  <a:lnTo>
                    <a:pt x="7534" y="70619"/>
                  </a:lnTo>
                  <a:lnTo>
                    <a:pt x="5953" y="68181"/>
                  </a:lnTo>
                  <a:lnTo>
                    <a:pt x="4557" y="65535"/>
                  </a:lnTo>
                  <a:lnTo>
                    <a:pt x="3348" y="62683"/>
                  </a:lnTo>
                  <a:lnTo>
                    <a:pt x="2325" y="59624"/>
                  </a:lnTo>
                  <a:lnTo>
                    <a:pt x="1488" y="56358"/>
                  </a:lnTo>
                  <a:lnTo>
                    <a:pt x="837" y="52885"/>
                  </a:lnTo>
                  <a:lnTo>
                    <a:pt x="372" y="49205"/>
                  </a:lnTo>
                  <a:lnTo>
                    <a:pt x="93" y="45318"/>
                  </a:lnTo>
                  <a:lnTo>
                    <a:pt x="0" y="41225"/>
                  </a:lnTo>
                  <a:lnTo>
                    <a:pt x="28" y="38998"/>
                  </a:lnTo>
                  <a:lnTo>
                    <a:pt x="113" y="36840"/>
                  </a:lnTo>
                  <a:lnTo>
                    <a:pt x="254" y="34753"/>
                  </a:lnTo>
                  <a:lnTo>
                    <a:pt x="452" y="32736"/>
                  </a:lnTo>
                  <a:lnTo>
                    <a:pt x="706" y="30788"/>
                  </a:lnTo>
                  <a:lnTo>
                    <a:pt x="1017" y="28911"/>
                  </a:lnTo>
                  <a:lnTo>
                    <a:pt x="1385" y="27103"/>
                  </a:lnTo>
                  <a:lnTo>
                    <a:pt x="1809" y="25366"/>
                  </a:lnTo>
                  <a:lnTo>
                    <a:pt x="2290" y="23698"/>
                  </a:lnTo>
                  <a:lnTo>
                    <a:pt x="2827" y="22100"/>
                  </a:lnTo>
                  <a:lnTo>
                    <a:pt x="3414" y="20553"/>
                  </a:lnTo>
                  <a:lnTo>
                    <a:pt x="4042" y="19064"/>
                  </a:lnTo>
                  <a:lnTo>
                    <a:pt x="4711" y="17636"/>
                  </a:lnTo>
                  <a:lnTo>
                    <a:pt x="5423" y="16266"/>
                  </a:lnTo>
                  <a:lnTo>
                    <a:pt x="6176" y="14957"/>
                  </a:lnTo>
                  <a:lnTo>
                    <a:pt x="6971" y="13707"/>
                  </a:lnTo>
                  <a:lnTo>
                    <a:pt x="7807" y="12516"/>
                  </a:lnTo>
                  <a:lnTo>
                    <a:pt x="8685" y="11385"/>
                  </a:lnTo>
                  <a:lnTo>
                    <a:pt x="9605" y="10313"/>
                  </a:lnTo>
                  <a:lnTo>
                    <a:pt x="10566" y="9301"/>
                  </a:lnTo>
                  <a:lnTo>
                    <a:pt x="11565" y="8347"/>
                  </a:lnTo>
                  <a:lnTo>
                    <a:pt x="12596" y="7447"/>
                  </a:lnTo>
                  <a:lnTo>
                    <a:pt x="13660" y="6602"/>
                  </a:lnTo>
                  <a:lnTo>
                    <a:pt x="14757" y="5813"/>
                  </a:lnTo>
                  <a:lnTo>
                    <a:pt x="15887" y="5078"/>
                  </a:lnTo>
                  <a:lnTo>
                    <a:pt x="17049" y="4399"/>
                  </a:lnTo>
                  <a:lnTo>
                    <a:pt x="18244" y="3775"/>
                  </a:lnTo>
                  <a:lnTo>
                    <a:pt x="19472" y="3205"/>
                  </a:lnTo>
                  <a:lnTo>
                    <a:pt x="20733" y="2691"/>
                  </a:lnTo>
                  <a:lnTo>
                    <a:pt x="22026" y="2232"/>
                  </a:lnTo>
                  <a:lnTo>
                    <a:pt x="23345" y="1808"/>
                  </a:lnTo>
                  <a:lnTo>
                    <a:pt x="24681" y="1428"/>
                  </a:lnTo>
                  <a:lnTo>
                    <a:pt x="26035" y="1093"/>
                  </a:lnTo>
                  <a:lnTo>
                    <a:pt x="27408" y="803"/>
                  </a:lnTo>
                  <a:lnTo>
                    <a:pt x="28798" y="558"/>
                  </a:lnTo>
                  <a:lnTo>
                    <a:pt x="30206" y="357"/>
                  </a:lnTo>
                  <a:lnTo>
                    <a:pt x="31631" y="200"/>
                  </a:lnTo>
                  <a:lnTo>
                    <a:pt x="33075" y="89"/>
                  </a:lnTo>
                  <a:lnTo>
                    <a:pt x="34537" y="22"/>
                  </a:lnTo>
                  <a:lnTo>
                    <a:pt x="36016" y="0"/>
                  </a:lnTo>
                  <a:lnTo>
                    <a:pt x="38006" y="32"/>
                  </a:lnTo>
                  <a:lnTo>
                    <a:pt x="39930" y="130"/>
                  </a:lnTo>
                  <a:lnTo>
                    <a:pt x="41787" y="294"/>
                  </a:lnTo>
                  <a:lnTo>
                    <a:pt x="43576" y="523"/>
                  </a:lnTo>
                  <a:lnTo>
                    <a:pt x="45299" y="818"/>
                  </a:lnTo>
                  <a:lnTo>
                    <a:pt x="46955" y="1178"/>
                  </a:lnTo>
                  <a:lnTo>
                    <a:pt x="48544" y="1604"/>
                  </a:lnTo>
                  <a:lnTo>
                    <a:pt x="50065" y="2095"/>
                  </a:lnTo>
                  <a:lnTo>
                    <a:pt x="51520" y="2652"/>
                  </a:lnTo>
                  <a:lnTo>
                    <a:pt x="52908" y="3274"/>
                  </a:lnTo>
                  <a:lnTo>
                    <a:pt x="54250" y="3954"/>
                  </a:lnTo>
                  <a:lnTo>
                    <a:pt x="55536" y="4685"/>
                  </a:lnTo>
                  <a:lnTo>
                    <a:pt x="56768" y="5466"/>
                  </a:lnTo>
                  <a:lnTo>
                    <a:pt x="57944" y="6298"/>
                  </a:lnTo>
                  <a:lnTo>
                    <a:pt x="59066" y="7180"/>
                  </a:lnTo>
                  <a:lnTo>
                    <a:pt x="60132" y="8114"/>
                  </a:lnTo>
                  <a:lnTo>
                    <a:pt x="61143" y="9097"/>
                  </a:lnTo>
                  <a:lnTo>
                    <a:pt x="62100" y="10132"/>
                  </a:lnTo>
                  <a:lnTo>
                    <a:pt x="63001" y="11217"/>
                  </a:lnTo>
                  <a:lnTo>
                    <a:pt x="63847" y="12352"/>
                  </a:lnTo>
                  <a:lnTo>
                    <a:pt x="64656" y="13519"/>
                  </a:lnTo>
                  <a:lnTo>
                    <a:pt x="65415" y="14728"/>
                  </a:lnTo>
                  <a:lnTo>
                    <a:pt x="66126" y="15978"/>
                  </a:lnTo>
                  <a:lnTo>
                    <a:pt x="66788" y="17270"/>
                  </a:lnTo>
                  <a:lnTo>
                    <a:pt x="67400" y="18603"/>
                  </a:lnTo>
                  <a:lnTo>
                    <a:pt x="67963" y="19978"/>
                  </a:lnTo>
                  <a:lnTo>
                    <a:pt x="68478" y="21395"/>
                  </a:lnTo>
                  <a:lnTo>
                    <a:pt x="68943" y="22854"/>
                  </a:lnTo>
                  <a:lnTo>
                    <a:pt x="69359" y="24354"/>
                  </a:lnTo>
                  <a:lnTo>
                    <a:pt x="69725" y="25896"/>
                  </a:lnTo>
                  <a:lnTo>
                    <a:pt x="70065" y="27471"/>
                  </a:lnTo>
                  <a:lnTo>
                    <a:pt x="70368" y="29072"/>
                  </a:lnTo>
                  <a:lnTo>
                    <a:pt x="70636" y="30698"/>
                  </a:lnTo>
                  <a:lnTo>
                    <a:pt x="70868" y="32349"/>
                  </a:lnTo>
                  <a:lnTo>
                    <a:pt x="71065" y="34025"/>
                  </a:lnTo>
                  <a:lnTo>
                    <a:pt x="71226" y="35727"/>
                  </a:lnTo>
                  <a:lnTo>
                    <a:pt x="71351" y="37454"/>
                  </a:lnTo>
                  <a:lnTo>
                    <a:pt x="71440" y="39207"/>
                  </a:lnTo>
                  <a:lnTo>
                    <a:pt x="71494" y="40985"/>
                  </a:lnTo>
                  <a:lnTo>
                    <a:pt x="71511" y="42788"/>
                  </a:lnTo>
                  <a:lnTo>
                    <a:pt x="71511" y="44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828212" y="5816648"/>
              <a:ext cx="43457" cy="24407"/>
            </a:xfrm>
            <a:custGeom>
              <a:avLst/>
              <a:pathLst>
                <a:path w="43457" h="24407">
                  <a:moveTo>
                    <a:pt x="43457" y="24407"/>
                  </a:moveTo>
                  <a:lnTo>
                    <a:pt x="43192" y="21932"/>
                  </a:lnTo>
                  <a:lnTo>
                    <a:pt x="42841" y="19594"/>
                  </a:lnTo>
                  <a:lnTo>
                    <a:pt x="42406" y="17395"/>
                  </a:lnTo>
                  <a:lnTo>
                    <a:pt x="41886" y="15335"/>
                  </a:lnTo>
                  <a:lnTo>
                    <a:pt x="41281" y="13413"/>
                  </a:lnTo>
                  <a:lnTo>
                    <a:pt x="40591" y="11629"/>
                  </a:lnTo>
                  <a:lnTo>
                    <a:pt x="39816" y="9984"/>
                  </a:lnTo>
                  <a:lnTo>
                    <a:pt x="38957" y="8477"/>
                  </a:lnTo>
                  <a:lnTo>
                    <a:pt x="38012" y="7108"/>
                  </a:lnTo>
                  <a:lnTo>
                    <a:pt x="36983" y="5878"/>
                  </a:lnTo>
                  <a:lnTo>
                    <a:pt x="35865" y="4761"/>
                  </a:lnTo>
                  <a:lnTo>
                    <a:pt x="34653" y="3762"/>
                  </a:lnTo>
                  <a:lnTo>
                    <a:pt x="33347" y="2880"/>
                  </a:lnTo>
                  <a:lnTo>
                    <a:pt x="31947" y="2116"/>
                  </a:lnTo>
                  <a:lnTo>
                    <a:pt x="30453" y="1469"/>
                  </a:lnTo>
                  <a:lnTo>
                    <a:pt x="28866" y="940"/>
                  </a:lnTo>
                  <a:lnTo>
                    <a:pt x="27185" y="529"/>
                  </a:lnTo>
                  <a:lnTo>
                    <a:pt x="25410" y="235"/>
                  </a:lnTo>
                  <a:lnTo>
                    <a:pt x="23542" y="58"/>
                  </a:lnTo>
                  <a:lnTo>
                    <a:pt x="21580" y="0"/>
                  </a:lnTo>
                  <a:lnTo>
                    <a:pt x="20906" y="11"/>
                  </a:lnTo>
                  <a:lnTo>
                    <a:pt x="20225" y="44"/>
                  </a:lnTo>
                  <a:lnTo>
                    <a:pt x="19537" y="100"/>
                  </a:lnTo>
                  <a:lnTo>
                    <a:pt x="18841" y="178"/>
                  </a:lnTo>
                  <a:lnTo>
                    <a:pt x="18138" y="279"/>
                  </a:lnTo>
                  <a:lnTo>
                    <a:pt x="17427" y="401"/>
                  </a:lnTo>
                  <a:lnTo>
                    <a:pt x="16709" y="546"/>
                  </a:lnTo>
                  <a:lnTo>
                    <a:pt x="15984" y="714"/>
                  </a:lnTo>
                  <a:lnTo>
                    <a:pt x="15251" y="904"/>
                  </a:lnTo>
                  <a:lnTo>
                    <a:pt x="14510" y="1116"/>
                  </a:lnTo>
                  <a:lnTo>
                    <a:pt x="13786" y="1341"/>
                  </a:lnTo>
                  <a:lnTo>
                    <a:pt x="13073" y="1601"/>
                  </a:lnTo>
                  <a:lnTo>
                    <a:pt x="12369" y="1895"/>
                  </a:lnTo>
                  <a:lnTo>
                    <a:pt x="11677" y="2223"/>
                  </a:lnTo>
                  <a:lnTo>
                    <a:pt x="10994" y="2585"/>
                  </a:lnTo>
                  <a:lnTo>
                    <a:pt x="10322" y="2982"/>
                  </a:lnTo>
                  <a:lnTo>
                    <a:pt x="9661" y="3413"/>
                  </a:lnTo>
                  <a:lnTo>
                    <a:pt x="9010" y="3878"/>
                  </a:lnTo>
                  <a:lnTo>
                    <a:pt x="8369" y="4377"/>
                  </a:lnTo>
                  <a:lnTo>
                    <a:pt x="7739" y="4911"/>
                  </a:lnTo>
                  <a:lnTo>
                    <a:pt x="7123" y="5482"/>
                  </a:lnTo>
                  <a:lnTo>
                    <a:pt x="6527" y="6093"/>
                  </a:lnTo>
                  <a:lnTo>
                    <a:pt x="5950" y="6744"/>
                  </a:lnTo>
                  <a:lnTo>
                    <a:pt x="5393" y="7435"/>
                  </a:lnTo>
                  <a:lnTo>
                    <a:pt x="4855" y="8166"/>
                  </a:lnTo>
                  <a:lnTo>
                    <a:pt x="4336" y="8938"/>
                  </a:lnTo>
                  <a:lnTo>
                    <a:pt x="3837" y="9750"/>
                  </a:lnTo>
                  <a:lnTo>
                    <a:pt x="3357" y="10602"/>
                  </a:lnTo>
                  <a:lnTo>
                    <a:pt x="2896" y="11494"/>
                  </a:lnTo>
                  <a:lnTo>
                    <a:pt x="2455" y="12427"/>
                  </a:lnTo>
                  <a:lnTo>
                    <a:pt x="2042" y="13390"/>
                  </a:lnTo>
                  <a:lnTo>
                    <a:pt x="1666" y="14406"/>
                  </a:lnTo>
                  <a:lnTo>
                    <a:pt x="1328" y="15474"/>
                  </a:lnTo>
                  <a:lnTo>
                    <a:pt x="1026" y="16594"/>
                  </a:lnTo>
                  <a:lnTo>
                    <a:pt x="762" y="17766"/>
                  </a:lnTo>
                  <a:lnTo>
                    <a:pt x="535" y="18990"/>
                  </a:lnTo>
                  <a:lnTo>
                    <a:pt x="346" y="20266"/>
                  </a:lnTo>
                  <a:lnTo>
                    <a:pt x="193" y="21594"/>
                  </a:lnTo>
                  <a:lnTo>
                    <a:pt x="78" y="22975"/>
                  </a:lnTo>
                  <a:lnTo>
                    <a:pt x="0" y="244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902403" y="5806751"/>
              <a:ext cx="64740" cy="82004"/>
            </a:xfrm>
            <a:custGeom>
              <a:avLst/>
              <a:pathLst>
                <a:path w="64740" h="82004">
                  <a:moveTo>
                    <a:pt x="51271" y="82004"/>
                  </a:moveTo>
                  <a:lnTo>
                    <a:pt x="51271" y="30956"/>
                  </a:lnTo>
                  <a:lnTo>
                    <a:pt x="51262" y="29799"/>
                  </a:lnTo>
                  <a:lnTo>
                    <a:pt x="51235" y="28682"/>
                  </a:lnTo>
                  <a:lnTo>
                    <a:pt x="51190" y="27603"/>
                  </a:lnTo>
                  <a:lnTo>
                    <a:pt x="51128" y="26562"/>
                  </a:lnTo>
                  <a:lnTo>
                    <a:pt x="51048" y="25561"/>
                  </a:lnTo>
                  <a:lnTo>
                    <a:pt x="50949" y="24598"/>
                  </a:lnTo>
                  <a:lnTo>
                    <a:pt x="50833" y="23674"/>
                  </a:lnTo>
                  <a:lnTo>
                    <a:pt x="50699" y="22788"/>
                  </a:lnTo>
                  <a:lnTo>
                    <a:pt x="50547" y="21941"/>
                  </a:lnTo>
                  <a:lnTo>
                    <a:pt x="50378" y="21133"/>
                  </a:lnTo>
                  <a:lnTo>
                    <a:pt x="50203" y="20360"/>
                  </a:lnTo>
                  <a:lnTo>
                    <a:pt x="50006" y="19618"/>
                  </a:lnTo>
                  <a:lnTo>
                    <a:pt x="49786" y="18907"/>
                  </a:lnTo>
                  <a:lnTo>
                    <a:pt x="49544" y="18228"/>
                  </a:lnTo>
                  <a:lnTo>
                    <a:pt x="49280" y="17580"/>
                  </a:lnTo>
                  <a:lnTo>
                    <a:pt x="48994" y="16963"/>
                  </a:lnTo>
                  <a:lnTo>
                    <a:pt x="48685" y="16377"/>
                  </a:lnTo>
                  <a:lnTo>
                    <a:pt x="48354" y="15823"/>
                  </a:lnTo>
                  <a:lnTo>
                    <a:pt x="48000" y="15300"/>
                  </a:lnTo>
                  <a:lnTo>
                    <a:pt x="47625" y="14808"/>
                  </a:lnTo>
                  <a:lnTo>
                    <a:pt x="47225" y="14332"/>
                  </a:lnTo>
                  <a:lnTo>
                    <a:pt x="46800" y="13885"/>
                  </a:lnTo>
                  <a:lnTo>
                    <a:pt x="46350" y="13468"/>
                  </a:lnTo>
                  <a:lnTo>
                    <a:pt x="45874" y="13081"/>
                  </a:lnTo>
                  <a:lnTo>
                    <a:pt x="45373" y="12724"/>
                  </a:lnTo>
                  <a:lnTo>
                    <a:pt x="44847" y="12397"/>
                  </a:lnTo>
                  <a:lnTo>
                    <a:pt x="44296" y="12099"/>
                  </a:lnTo>
                  <a:lnTo>
                    <a:pt x="43719" y="11831"/>
                  </a:lnTo>
                  <a:lnTo>
                    <a:pt x="43117" y="11593"/>
                  </a:lnTo>
                  <a:lnTo>
                    <a:pt x="42490" y="11385"/>
                  </a:lnTo>
                  <a:lnTo>
                    <a:pt x="41849" y="11187"/>
                  </a:lnTo>
                  <a:lnTo>
                    <a:pt x="41177" y="11010"/>
                  </a:lnTo>
                  <a:lnTo>
                    <a:pt x="40474" y="10854"/>
                  </a:lnTo>
                  <a:lnTo>
                    <a:pt x="39740" y="10718"/>
                  </a:lnTo>
                  <a:lnTo>
                    <a:pt x="38974" y="10604"/>
                  </a:lnTo>
                  <a:lnTo>
                    <a:pt x="38177" y="10510"/>
                  </a:lnTo>
                  <a:lnTo>
                    <a:pt x="37349" y="10437"/>
                  </a:lnTo>
                  <a:lnTo>
                    <a:pt x="36489" y="10385"/>
                  </a:lnTo>
                  <a:lnTo>
                    <a:pt x="35598" y="10353"/>
                  </a:lnTo>
                  <a:lnTo>
                    <a:pt x="34676" y="10343"/>
                  </a:lnTo>
                  <a:lnTo>
                    <a:pt x="33733" y="10360"/>
                  </a:lnTo>
                  <a:lnTo>
                    <a:pt x="32807" y="10412"/>
                  </a:lnTo>
                  <a:lnTo>
                    <a:pt x="31899" y="10497"/>
                  </a:lnTo>
                  <a:lnTo>
                    <a:pt x="31009" y="10617"/>
                  </a:lnTo>
                  <a:lnTo>
                    <a:pt x="30137" y="10771"/>
                  </a:lnTo>
                  <a:lnTo>
                    <a:pt x="29283" y="10959"/>
                  </a:lnTo>
                  <a:lnTo>
                    <a:pt x="28447" y="11182"/>
                  </a:lnTo>
                  <a:lnTo>
                    <a:pt x="27628" y="11438"/>
                  </a:lnTo>
                  <a:lnTo>
                    <a:pt x="26827" y="11729"/>
                  </a:lnTo>
                  <a:lnTo>
                    <a:pt x="26044" y="12055"/>
                  </a:lnTo>
                  <a:lnTo>
                    <a:pt x="25296" y="12398"/>
                  </a:lnTo>
                  <a:lnTo>
                    <a:pt x="24568" y="12772"/>
                  </a:lnTo>
                  <a:lnTo>
                    <a:pt x="23861" y="13177"/>
                  </a:lnTo>
                  <a:lnTo>
                    <a:pt x="23175" y="13614"/>
                  </a:lnTo>
                  <a:lnTo>
                    <a:pt x="22510" y="14082"/>
                  </a:lnTo>
                  <a:lnTo>
                    <a:pt x="21865" y="14582"/>
                  </a:lnTo>
                  <a:lnTo>
                    <a:pt x="21242" y="15112"/>
                  </a:lnTo>
                  <a:lnTo>
                    <a:pt x="20639" y="15674"/>
                  </a:lnTo>
                  <a:lnTo>
                    <a:pt x="20057" y="16267"/>
                  </a:lnTo>
                  <a:lnTo>
                    <a:pt x="19496" y="16891"/>
                  </a:lnTo>
                  <a:lnTo>
                    <a:pt x="18972" y="17532"/>
                  </a:lnTo>
                  <a:lnTo>
                    <a:pt x="18472" y="18204"/>
                  </a:lnTo>
                  <a:lnTo>
                    <a:pt x="17996" y="18907"/>
                  </a:lnTo>
                  <a:lnTo>
                    <a:pt x="17543" y="19642"/>
                  </a:lnTo>
                  <a:lnTo>
                    <a:pt x="17115" y="20408"/>
                  </a:lnTo>
                  <a:lnTo>
                    <a:pt x="16710" y="21205"/>
                  </a:lnTo>
                  <a:lnTo>
                    <a:pt x="16329" y="22033"/>
                  </a:lnTo>
                  <a:lnTo>
                    <a:pt x="15972" y="22892"/>
                  </a:lnTo>
                  <a:lnTo>
                    <a:pt x="15638" y="23783"/>
                  </a:lnTo>
                  <a:lnTo>
                    <a:pt x="15329" y="24705"/>
                  </a:lnTo>
                  <a:lnTo>
                    <a:pt x="15046" y="25642"/>
                  </a:lnTo>
                  <a:lnTo>
                    <a:pt x="14793" y="26607"/>
                  </a:lnTo>
                  <a:lnTo>
                    <a:pt x="14570" y="27600"/>
                  </a:lnTo>
                  <a:lnTo>
                    <a:pt x="14376" y="28622"/>
                  </a:lnTo>
                  <a:lnTo>
                    <a:pt x="14213" y="29672"/>
                  </a:lnTo>
                  <a:lnTo>
                    <a:pt x="14079" y="30750"/>
                  </a:lnTo>
                  <a:lnTo>
                    <a:pt x="13974" y="31857"/>
                  </a:lnTo>
                  <a:lnTo>
                    <a:pt x="13900" y="32992"/>
                  </a:lnTo>
                  <a:lnTo>
                    <a:pt x="13855" y="34155"/>
                  </a:lnTo>
                  <a:lnTo>
                    <a:pt x="13841" y="35346"/>
                  </a:lnTo>
                  <a:lnTo>
                    <a:pt x="13841" y="82004"/>
                  </a:lnTo>
                  <a:lnTo>
                    <a:pt x="446" y="82004"/>
                  </a:lnTo>
                  <a:lnTo>
                    <a:pt x="446" y="18677"/>
                  </a:lnTo>
                  <a:lnTo>
                    <a:pt x="445" y="18169"/>
                  </a:lnTo>
                  <a:lnTo>
                    <a:pt x="443" y="17656"/>
                  </a:lnTo>
                  <a:lnTo>
                    <a:pt x="439" y="17139"/>
                  </a:lnTo>
                  <a:lnTo>
                    <a:pt x="434" y="16618"/>
                  </a:lnTo>
                  <a:lnTo>
                    <a:pt x="427" y="16092"/>
                  </a:lnTo>
                  <a:lnTo>
                    <a:pt x="419" y="15561"/>
                  </a:lnTo>
                  <a:lnTo>
                    <a:pt x="410" y="15026"/>
                  </a:lnTo>
                  <a:lnTo>
                    <a:pt x="398" y="14486"/>
                  </a:lnTo>
                  <a:lnTo>
                    <a:pt x="386" y="13942"/>
                  </a:lnTo>
                  <a:lnTo>
                    <a:pt x="372" y="13394"/>
                  </a:lnTo>
                  <a:lnTo>
                    <a:pt x="371" y="12832"/>
                  </a:lnTo>
                  <a:lnTo>
                    <a:pt x="369" y="12278"/>
                  </a:lnTo>
                  <a:lnTo>
                    <a:pt x="365" y="11731"/>
                  </a:lnTo>
                  <a:lnTo>
                    <a:pt x="360" y="11191"/>
                  </a:lnTo>
                  <a:lnTo>
                    <a:pt x="353" y="10659"/>
                  </a:lnTo>
                  <a:lnTo>
                    <a:pt x="345" y="10135"/>
                  </a:lnTo>
                  <a:lnTo>
                    <a:pt x="335" y="9618"/>
                  </a:lnTo>
                  <a:lnTo>
                    <a:pt x="324" y="9108"/>
                  </a:lnTo>
                  <a:lnTo>
                    <a:pt x="311" y="8605"/>
                  </a:lnTo>
                  <a:lnTo>
                    <a:pt x="297" y="8111"/>
                  </a:lnTo>
                  <a:lnTo>
                    <a:pt x="282" y="7612"/>
                  </a:lnTo>
                  <a:lnTo>
                    <a:pt x="267" y="7128"/>
                  </a:lnTo>
                  <a:lnTo>
                    <a:pt x="253" y="6660"/>
                  </a:lnTo>
                  <a:lnTo>
                    <a:pt x="238" y="6206"/>
                  </a:lnTo>
                  <a:lnTo>
                    <a:pt x="223" y="5767"/>
                  </a:lnTo>
                  <a:lnTo>
                    <a:pt x="208" y="5342"/>
                  </a:lnTo>
                  <a:lnTo>
                    <a:pt x="193" y="4933"/>
                  </a:lnTo>
                  <a:lnTo>
                    <a:pt x="178" y="4539"/>
                  </a:lnTo>
                  <a:lnTo>
                    <a:pt x="163" y="4159"/>
                  </a:lnTo>
                  <a:lnTo>
                    <a:pt x="148" y="3795"/>
                  </a:lnTo>
                  <a:lnTo>
                    <a:pt x="133" y="3450"/>
                  </a:lnTo>
                  <a:lnTo>
                    <a:pt x="119" y="3131"/>
                  </a:lnTo>
                  <a:lnTo>
                    <a:pt x="104" y="2837"/>
                  </a:lnTo>
                  <a:lnTo>
                    <a:pt x="89" y="2568"/>
                  </a:lnTo>
                  <a:lnTo>
                    <a:pt x="74" y="2325"/>
                  </a:lnTo>
                  <a:lnTo>
                    <a:pt x="59" y="2107"/>
                  </a:lnTo>
                  <a:lnTo>
                    <a:pt x="44" y="1914"/>
                  </a:lnTo>
                  <a:lnTo>
                    <a:pt x="29" y="1747"/>
                  </a:lnTo>
                  <a:lnTo>
                    <a:pt x="0" y="1488"/>
                  </a:lnTo>
                  <a:lnTo>
                    <a:pt x="12680" y="1687"/>
                  </a:lnTo>
                  <a:lnTo>
                    <a:pt x="12695" y="1825"/>
                  </a:lnTo>
                  <a:lnTo>
                    <a:pt x="12709" y="1988"/>
                  </a:lnTo>
                  <a:lnTo>
                    <a:pt x="12724" y="2176"/>
                  </a:lnTo>
                  <a:lnTo>
                    <a:pt x="12739" y="2390"/>
                  </a:lnTo>
                  <a:lnTo>
                    <a:pt x="12754" y="2629"/>
                  </a:lnTo>
                  <a:lnTo>
                    <a:pt x="12769" y="2893"/>
                  </a:lnTo>
                  <a:lnTo>
                    <a:pt x="12784" y="3182"/>
                  </a:lnTo>
                  <a:lnTo>
                    <a:pt x="12799" y="3497"/>
                  </a:lnTo>
                  <a:lnTo>
                    <a:pt x="12814" y="3830"/>
                  </a:lnTo>
                  <a:lnTo>
                    <a:pt x="12828" y="4173"/>
                  </a:lnTo>
                  <a:lnTo>
                    <a:pt x="12843" y="4526"/>
                  </a:lnTo>
                  <a:lnTo>
                    <a:pt x="12858" y="4890"/>
                  </a:lnTo>
                  <a:lnTo>
                    <a:pt x="12873" y="5264"/>
                  </a:lnTo>
                  <a:lnTo>
                    <a:pt x="12888" y="5649"/>
                  </a:lnTo>
                  <a:lnTo>
                    <a:pt x="12903" y="6044"/>
                  </a:lnTo>
                  <a:lnTo>
                    <a:pt x="12918" y="6450"/>
                  </a:lnTo>
                  <a:lnTo>
                    <a:pt x="12933" y="6866"/>
                  </a:lnTo>
                  <a:lnTo>
                    <a:pt x="12948" y="7292"/>
                  </a:lnTo>
                  <a:lnTo>
                    <a:pt x="12977" y="7710"/>
                  </a:lnTo>
                  <a:lnTo>
                    <a:pt x="13004" y="8131"/>
                  </a:lnTo>
                  <a:lnTo>
                    <a:pt x="13030" y="8556"/>
                  </a:lnTo>
                  <a:lnTo>
                    <a:pt x="13055" y="8983"/>
                  </a:lnTo>
                  <a:lnTo>
                    <a:pt x="13078" y="9413"/>
                  </a:lnTo>
                  <a:lnTo>
                    <a:pt x="13099" y="9846"/>
                  </a:lnTo>
                  <a:lnTo>
                    <a:pt x="13119" y="10282"/>
                  </a:lnTo>
                  <a:lnTo>
                    <a:pt x="13138" y="10721"/>
                  </a:lnTo>
                  <a:lnTo>
                    <a:pt x="13155" y="11163"/>
                  </a:lnTo>
                  <a:lnTo>
                    <a:pt x="13171" y="11608"/>
                  </a:lnTo>
                  <a:lnTo>
                    <a:pt x="13185" y="12033"/>
                  </a:lnTo>
                  <a:lnTo>
                    <a:pt x="13198" y="12445"/>
                  </a:lnTo>
                  <a:lnTo>
                    <a:pt x="13209" y="12843"/>
                  </a:lnTo>
                  <a:lnTo>
                    <a:pt x="13218" y="13227"/>
                  </a:lnTo>
                  <a:lnTo>
                    <a:pt x="13227" y="13599"/>
                  </a:lnTo>
                  <a:lnTo>
                    <a:pt x="13233" y="13957"/>
                  </a:lnTo>
                  <a:lnTo>
                    <a:pt x="13239" y="14301"/>
                  </a:lnTo>
                  <a:lnTo>
                    <a:pt x="13242" y="14632"/>
                  </a:lnTo>
                  <a:lnTo>
                    <a:pt x="13244" y="14950"/>
                  </a:lnTo>
                  <a:lnTo>
                    <a:pt x="13245" y="15254"/>
                  </a:lnTo>
                  <a:lnTo>
                    <a:pt x="13468" y="15254"/>
                  </a:lnTo>
                  <a:lnTo>
                    <a:pt x="13859" y="14562"/>
                  </a:lnTo>
                  <a:lnTo>
                    <a:pt x="14257" y="13882"/>
                  </a:lnTo>
                  <a:lnTo>
                    <a:pt x="14663" y="13216"/>
                  </a:lnTo>
                  <a:lnTo>
                    <a:pt x="15076" y="12564"/>
                  </a:lnTo>
                  <a:lnTo>
                    <a:pt x="15496" y="11924"/>
                  </a:lnTo>
                  <a:lnTo>
                    <a:pt x="15924" y="11299"/>
                  </a:lnTo>
                  <a:lnTo>
                    <a:pt x="16359" y="10686"/>
                  </a:lnTo>
                  <a:lnTo>
                    <a:pt x="16802" y="10087"/>
                  </a:lnTo>
                  <a:lnTo>
                    <a:pt x="17252" y="9501"/>
                  </a:lnTo>
                  <a:lnTo>
                    <a:pt x="17710" y="8929"/>
                  </a:lnTo>
                  <a:lnTo>
                    <a:pt x="18179" y="8373"/>
                  </a:lnTo>
                  <a:lnTo>
                    <a:pt x="18663" y="7834"/>
                  </a:lnTo>
                  <a:lnTo>
                    <a:pt x="19161" y="7313"/>
                  </a:lnTo>
                  <a:lnTo>
                    <a:pt x="19675" y="6810"/>
                  </a:lnTo>
                  <a:lnTo>
                    <a:pt x="20203" y="6325"/>
                  </a:lnTo>
                  <a:lnTo>
                    <a:pt x="20746" y="5857"/>
                  </a:lnTo>
                  <a:lnTo>
                    <a:pt x="21304" y="5408"/>
                  </a:lnTo>
                  <a:lnTo>
                    <a:pt x="21877" y="4976"/>
                  </a:lnTo>
                  <a:lnTo>
                    <a:pt x="22465" y="4563"/>
                  </a:lnTo>
                  <a:lnTo>
                    <a:pt x="23068" y="4167"/>
                  </a:lnTo>
                  <a:lnTo>
                    <a:pt x="23687" y="3775"/>
                  </a:lnTo>
                  <a:lnTo>
                    <a:pt x="24324" y="3402"/>
                  </a:lnTo>
                  <a:lnTo>
                    <a:pt x="24979" y="3048"/>
                  </a:lnTo>
                  <a:lnTo>
                    <a:pt x="25652" y="2714"/>
                  </a:lnTo>
                  <a:lnTo>
                    <a:pt x="26342" y="2399"/>
                  </a:lnTo>
                  <a:lnTo>
                    <a:pt x="27051" y="2104"/>
                  </a:lnTo>
                  <a:lnTo>
                    <a:pt x="27777" y="1828"/>
                  </a:lnTo>
                  <a:lnTo>
                    <a:pt x="28521" y="1571"/>
                  </a:lnTo>
                  <a:lnTo>
                    <a:pt x="29283" y="1334"/>
                  </a:lnTo>
                  <a:lnTo>
                    <a:pt x="30063" y="1116"/>
                  </a:lnTo>
                  <a:lnTo>
                    <a:pt x="30864" y="904"/>
                  </a:lnTo>
                  <a:lnTo>
                    <a:pt x="31691" y="714"/>
                  </a:lnTo>
                  <a:lnTo>
                    <a:pt x="32543" y="546"/>
                  </a:lnTo>
                  <a:lnTo>
                    <a:pt x="33420" y="401"/>
                  </a:lnTo>
                  <a:lnTo>
                    <a:pt x="34323" y="279"/>
                  </a:lnTo>
                  <a:lnTo>
                    <a:pt x="35251" y="178"/>
                  </a:lnTo>
                  <a:lnTo>
                    <a:pt x="36204" y="100"/>
                  </a:lnTo>
                  <a:lnTo>
                    <a:pt x="37183" y="44"/>
                  </a:lnTo>
                  <a:lnTo>
                    <a:pt x="38187" y="11"/>
                  </a:lnTo>
                  <a:lnTo>
                    <a:pt x="39216" y="0"/>
                  </a:lnTo>
                  <a:lnTo>
                    <a:pt x="40537" y="16"/>
                  </a:lnTo>
                  <a:lnTo>
                    <a:pt x="41820" y="65"/>
                  </a:lnTo>
                  <a:lnTo>
                    <a:pt x="43067" y="147"/>
                  </a:lnTo>
                  <a:lnTo>
                    <a:pt x="44276" y="261"/>
                  </a:lnTo>
                  <a:lnTo>
                    <a:pt x="45448" y="409"/>
                  </a:lnTo>
                  <a:lnTo>
                    <a:pt x="46583" y="589"/>
                  </a:lnTo>
                  <a:lnTo>
                    <a:pt x="47680" y="802"/>
                  </a:lnTo>
                  <a:lnTo>
                    <a:pt x="48741" y="1047"/>
                  </a:lnTo>
                  <a:lnTo>
                    <a:pt x="49764" y="1326"/>
                  </a:lnTo>
                  <a:lnTo>
                    <a:pt x="50750" y="1637"/>
                  </a:lnTo>
                  <a:lnTo>
                    <a:pt x="51700" y="1982"/>
                  </a:lnTo>
                  <a:lnTo>
                    <a:pt x="52616" y="2363"/>
                  </a:lnTo>
                  <a:lnTo>
                    <a:pt x="53498" y="2780"/>
                  </a:lnTo>
                  <a:lnTo>
                    <a:pt x="54346" y="3232"/>
                  </a:lnTo>
                  <a:lnTo>
                    <a:pt x="55159" y="3720"/>
                  </a:lnTo>
                  <a:lnTo>
                    <a:pt x="55938" y="4244"/>
                  </a:lnTo>
                  <a:lnTo>
                    <a:pt x="56683" y="4804"/>
                  </a:lnTo>
                  <a:lnTo>
                    <a:pt x="57394" y="5399"/>
                  </a:lnTo>
                  <a:lnTo>
                    <a:pt x="58070" y="6030"/>
                  </a:lnTo>
                  <a:lnTo>
                    <a:pt x="58712" y="6697"/>
                  </a:lnTo>
                  <a:lnTo>
                    <a:pt x="59320" y="7401"/>
                  </a:lnTo>
                  <a:lnTo>
                    <a:pt x="59894" y="8146"/>
                  </a:lnTo>
                  <a:lnTo>
                    <a:pt x="60433" y="8931"/>
                  </a:lnTo>
                  <a:lnTo>
                    <a:pt x="60939" y="9757"/>
                  </a:lnTo>
                  <a:lnTo>
                    <a:pt x="61410" y="10622"/>
                  </a:lnTo>
                  <a:lnTo>
                    <a:pt x="61847" y="11528"/>
                  </a:lnTo>
                  <a:lnTo>
                    <a:pt x="62249" y="12474"/>
                  </a:lnTo>
                  <a:lnTo>
                    <a:pt x="62617" y="13460"/>
                  </a:lnTo>
                  <a:lnTo>
                    <a:pt x="62952" y="14486"/>
                  </a:lnTo>
                  <a:lnTo>
                    <a:pt x="63251" y="15552"/>
                  </a:lnTo>
                  <a:lnTo>
                    <a:pt x="63534" y="16644"/>
                  </a:lnTo>
                  <a:lnTo>
                    <a:pt x="63787" y="17779"/>
                  </a:lnTo>
                  <a:lnTo>
                    <a:pt x="64010" y="18954"/>
                  </a:lnTo>
                  <a:lnTo>
                    <a:pt x="64204" y="20172"/>
                  </a:lnTo>
                  <a:lnTo>
                    <a:pt x="64368" y="21431"/>
                  </a:lnTo>
                  <a:lnTo>
                    <a:pt x="64502" y="22732"/>
                  </a:lnTo>
                  <a:lnTo>
                    <a:pt x="64606" y="24074"/>
                  </a:lnTo>
                  <a:lnTo>
                    <a:pt x="64680" y="25458"/>
                  </a:lnTo>
                  <a:lnTo>
                    <a:pt x="64725" y="26884"/>
                  </a:lnTo>
                  <a:lnTo>
                    <a:pt x="64740" y="28351"/>
                  </a:lnTo>
                  <a:lnTo>
                    <a:pt x="64740" y="82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6986937" y="5808239"/>
              <a:ext cx="64740" cy="82004"/>
            </a:xfrm>
            <a:custGeom>
              <a:avLst/>
              <a:pathLst>
                <a:path w="64740" h="82004">
                  <a:moveTo>
                    <a:pt x="13468" y="0"/>
                  </a:moveTo>
                  <a:lnTo>
                    <a:pt x="13468" y="51048"/>
                  </a:lnTo>
                  <a:lnTo>
                    <a:pt x="13477" y="52204"/>
                  </a:lnTo>
                  <a:lnTo>
                    <a:pt x="13501" y="53322"/>
                  </a:lnTo>
                  <a:lnTo>
                    <a:pt x="13542" y="54401"/>
                  </a:lnTo>
                  <a:lnTo>
                    <a:pt x="13599" y="55441"/>
                  </a:lnTo>
                  <a:lnTo>
                    <a:pt x="13673" y="56443"/>
                  </a:lnTo>
                  <a:lnTo>
                    <a:pt x="13763" y="57405"/>
                  </a:lnTo>
                  <a:lnTo>
                    <a:pt x="13870" y="58330"/>
                  </a:lnTo>
                  <a:lnTo>
                    <a:pt x="13992" y="59215"/>
                  </a:lnTo>
                  <a:lnTo>
                    <a:pt x="14131" y="60062"/>
                  </a:lnTo>
                  <a:lnTo>
                    <a:pt x="14287" y="60870"/>
                  </a:lnTo>
                  <a:lnTo>
                    <a:pt x="14476" y="61644"/>
                  </a:lnTo>
                  <a:lnTo>
                    <a:pt x="14686" y="62388"/>
                  </a:lnTo>
                  <a:lnTo>
                    <a:pt x="14917" y="63103"/>
                  </a:lnTo>
                  <a:lnTo>
                    <a:pt x="15168" y="63787"/>
                  </a:lnTo>
                  <a:lnTo>
                    <a:pt x="15440" y="64442"/>
                  </a:lnTo>
                  <a:lnTo>
                    <a:pt x="15734" y="65067"/>
                  </a:lnTo>
                  <a:lnTo>
                    <a:pt x="16048" y="65662"/>
                  </a:lnTo>
                  <a:lnTo>
                    <a:pt x="16383" y="66228"/>
                  </a:lnTo>
                  <a:lnTo>
                    <a:pt x="16738" y="66764"/>
                  </a:lnTo>
                  <a:lnTo>
                    <a:pt x="17115" y="67270"/>
                  </a:lnTo>
                  <a:lnTo>
                    <a:pt x="17514" y="67733"/>
                  </a:lnTo>
                  <a:lnTo>
                    <a:pt x="17936" y="68169"/>
                  </a:lnTo>
                  <a:lnTo>
                    <a:pt x="18383" y="68578"/>
                  </a:lnTo>
                  <a:lnTo>
                    <a:pt x="18853" y="68961"/>
                  </a:lnTo>
                  <a:lnTo>
                    <a:pt x="19347" y="69316"/>
                  </a:lnTo>
                  <a:lnTo>
                    <a:pt x="19865" y="69645"/>
                  </a:lnTo>
                  <a:lnTo>
                    <a:pt x="20407" y="69947"/>
                  </a:lnTo>
                  <a:lnTo>
                    <a:pt x="20972" y="70223"/>
                  </a:lnTo>
                  <a:lnTo>
                    <a:pt x="21562" y="70471"/>
                  </a:lnTo>
                  <a:lnTo>
                    <a:pt x="22175" y="70693"/>
                  </a:lnTo>
                  <a:lnTo>
                    <a:pt x="22830" y="70877"/>
                  </a:lnTo>
                  <a:lnTo>
                    <a:pt x="23514" y="71041"/>
                  </a:lnTo>
                  <a:lnTo>
                    <a:pt x="24229" y="71186"/>
                  </a:lnTo>
                  <a:lnTo>
                    <a:pt x="24973" y="71312"/>
                  </a:lnTo>
                  <a:lnTo>
                    <a:pt x="25747" y="71418"/>
                  </a:lnTo>
                  <a:lnTo>
                    <a:pt x="26550" y="71505"/>
                  </a:lnTo>
                  <a:lnTo>
                    <a:pt x="27384" y="71573"/>
                  </a:lnTo>
                  <a:lnTo>
                    <a:pt x="28247" y="71622"/>
                  </a:lnTo>
                  <a:lnTo>
                    <a:pt x="29140" y="71651"/>
                  </a:lnTo>
                  <a:lnTo>
                    <a:pt x="30063" y="71660"/>
                  </a:lnTo>
                  <a:lnTo>
                    <a:pt x="31006" y="71644"/>
                  </a:lnTo>
                  <a:lnTo>
                    <a:pt x="31929" y="71595"/>
                  </a:lnTo>
                  <a:lnTo>
                    <a:pt x="32833" y="71513"/>
                  </a:lnTo>
                  <a:lnTo>
                    <a:pt x="33718" y="71398"/>
                  </a:lnTo>
                  <a:lnTo>
                    <a:pt x="34583" y="71251"/>
                  </a:lnTo>
                  <a:lnTo>
                    <a:pt x="35430" y="71071"/>
                  </a:lnTo>
                  <a:lnTo>
                    <a:pt x="36256" y="70858"/>
                  </a:lnTo>
                  <a:lnTo>
                    <a:pt x="37064" y="70612"/>
                  </a:lnTo>
                  <a:lnTo>
                    <a:pt x="37852" y="70334"/>
                  </a:lnTo>
                  <a:lnTo>
                    <a:pt x="38620" y="70023"/>
                  </a:lnTo>
                  <a:lnTo>
                    <a:pt x="39382" y="69667"/>
                  </a:lnTo>
                  <a:lnTo>
                    <a:pt x="40121" y="69282"/>
                  </a:lnTo>
                  <a:lnTo>
                    <a:pt x="40835" y="68869"/>
                  </a:lnTo>
                  <a:lnTo>
                    <a:pt x="41526" y="68428"/>
                  </a:lnTo>
                  <a:lnTo>
                    <a:pt x="42192" y="67958"/>
                  </a:lnTo>
                  <a:lnTo>
                    <a:pt x="42835" y="67460"/>
                  </a:lnTo>
                  <a:lnTo>
                    <a:pt x="43454" y="66934"/>
                  </a:lnTo>
                  <a:lnTo>
                    <a:pt x="44050" y="66380"/>
                  </a:lnTo>
                  <a:lnTo>
                    <a:pt x="44621" y="65797"/>
                  </a:lnTo>
                  <a:lnTo>
                    <a:pt x="45169" y="65186"/>
                  </a:lnTo>
                  <a:lnTo>
                    <a:pt x="45707" y="64532"/>
                  </a:lnTo>
                  <a:lnTo>
                    <a:pt x="46220" y="63850"/>
                  </a:lnTo>
                  <a:lnTo>
                    <a:pt x="46707" y="63139"/>
                  </a:lnTo>
                  <a:lnTo>
                    <a:pt x="47169" y="62400"/>
                  </a:lnTo>
                  <a:lnTo>
                    <a:pt x="47606" y="61633"/>
                  </a:lnTo>
                  <a:lnTo>
                    <a:pt x="48017" y="60837"/>
                  </a:lnTo>
                  <a:lnTo>
                    <a:pt x="48404" y="60014"/>
                  </a:lnTo>
                  <a:lnTo>
                    <a:pt x="48765" y="59162"/>
                  </a:lnTo>
                  <a:lnTo>
                    <a:pt x="49100" y="58281"/>
                  </a:lnTo>
                  <a:lnTo>
                    <a:pt x="49410" y="57373"/>
                  </a:lnTo>
                  <a:lnTo>
                    <a:pt x="49693" y="56422"/>
                  </a:lnTo>
                  <a:lnTo>
                    <a:pt x="49946" y="55444"/>
                  </a:lnTo>
                  <a:lnTo>
                    <a:pt x="50169" y="54439"/>
                  </a:lnTo>
                  <a:lnTo>
                    <a:pt x="50363" y="53408"/>
                  </a:lnTo>
                  <a:lnTo>
                    <a:pt x="50527" y="52350"/>
                  </a:lnTo>
                  <a:lnTo>
                    <a:pt x="50661" y="51265"/>
                  </a:lnTo>
                  <a:lnTo>
                    <a:pt x="50765" y="50153"/>
                  </a:lnTo>
                  <a:lnTo>
                    <a:pt x="50839" y="49015"/>
                  </a:lnTo>
                  <a:lnTo>
                    <a:pt x="50884" y="47849"/>
                  </a:lnTo>
                  <a:lnTo>
                    <a:pt x="50899" y="46657"/>
                  </a:lnTo>
                  <a:lnTo>
                    <a:pt x="50899" y="0"/>
                  </a:lnTo>
                  <a:lnTo>
                    <a:pt x="64293" y="0"/>
                  </a:lnTo>
                  <a:lnTo>
                    <a:pt x="64293" y="63326"/>
                  </a:lnTo>
                  <a:lnTo>
                    <a:pt x="64293" y="63835"/>
                  </a:lnTo>
                  <a:lnTo>
                    <a:pt x="64293" y="64350"/>
                  </a:lnTo>
                  <a:lnTo>
                    <a:pt x="64293" y="64871"/>
                  </a:lnTo>
                  <a:lnTo>
                    <a:pt x="64293" y="65398"/>
                  </a:lnTo>
                  <a:lnTo>
                    <a:pt x="64293" y="65930"/>
                  </a:lnTo>
                  <a:lnTo>
                    <a:pt x="64293" y="66469"/>
                  </a:lnTo>
                  <a:lnTo>
                    <a:pt x="64293" y="67014"/>
                  </a:lnTo>
                  <a:lnTo>
                    <a:pt x="64293" y="67564"/>
                  </a:lnTo>
                  <a:lnTo>
                    <a:pt x="64293" y="68121"/>
                  </a:lnTo>
                  <a:lnTo>
                    <a:pt x="64293" y="68684"/>
                  </a:lnTo>
                  <a:lnTo>
                    <a:pt x="64308" y="69232"/>
                  </a:lnTo>
                  <a:lnTo>
                    <a:pt x="64323" y="69776"/>
                  </a:lnTo>
                  <a:lnTo>
                    <a:pt x="64338" y="70316"/>
                  </a:lnTo>
                  <a:lnTo>
                    <a:pt x="64353" y="70851"/>
                  </a:lnTo>
                  <a:lnTo>
                    <a:pt x="64368" y="71381"/>
                  </a:lnTo>
                  <a:lnTo>
                    <a:pt x="64383" y="71907"/>
                  </a:lnTo>
                  <a:lnTo>
                    <a:pt x="64397" y="72429"/>
                  </a:lnTo>
                  <a:lnTo>
                    <a:pt x="64412" y="72946"/>
                  </a:lnTo>
                  <a:lnTo>
                    <a:pt x="64427" y="73459"/>
                  </a:lnTo>
                  <a:lnTo>
                    <a:pt x="64442" y="73967"/>
                  </a:lnTo>
                  <a:lnTo>
                    <a:pt x="64457" y="74452"/>
                  </a:lnTo>
                  <a:lnTo>
                    <a:pt x="64472" y="74923"/>
                  </a:lnTo>
                  <a:lnTo>
                    <a:pt x="64487" y="75380"/>
                  </a:lnTo>
                  <a:lnTo>
                    <a:pt x="64502" y="75824"/>
                  </a:lnTo>
                  <a:lnTo>
                    <a:pt x="64516" y="76255"/>
                  </a:lnTo>
                  <a:lnTo>
                    <a:pt x="64531" y="76673"/>
                  </a:lnTo>
                  <a:lnTo>
                    <a:pt x="64546" y="77077"/>
                  </a:lnTo>
                  <a:lnTo>
                    <a:pt x="64561" y="77468"/>
                  </a:lnTo>
                  <a:lnTo>
                    <a:pt x="64576" y="77845"/>
                  </a:lnTo>
                  <a:lnTo>
                    <a:pt x="64591" y="78209"/>
                  </a:lnTo>
                  <a:lnTo>
                    <a:pt x="64606" y="78553"/>
                  </a:lnTo>
                  <a:lnTo>
                    <a:pt x="64621" y="78872"/>
                  </a:lnTo>
                  <a:lnTo>
                    <a:pt x="64636" y="79166"/>
                  </a:lnTo>
                  <a:lnTo>
                    <a:pt x="64650" y="79435"/>
                  </a:lnTo>
                  <a:lnTo>
                    <a:pt x="64665" y="79678"/>
                  </a:lnTo>
                  <a:lnTo>
                    <a:pt x="64680" y="79896"/>
                  </a:lnTo>
                  <a:lnTo>
                    <a:pt x="64695" y="80089"/>
                  </a:lnTo>
                  <a:lnTo>
                    <a:pt x="64710" y="80257"/>
                  </a:lnTo>
                  <a:lnTo>
                    <a:pt x="64740" y="80516"/>
                  </a:lnTo>
                  <a:lnTo>
                    <a:pt x="52060" y="80316"/>
                  </a:lnTo>
                  <a:lnTo>
                    <a:pt x="52045" y="80178"/>
                  </a:lnTo>
                  <a:lnTo>
                    <a:pt x="52030" y="80015"/>
                  </a:lnTo>
                  <a:lnTo>
                    <a:pt x="52015" y="79827"/>
                  </a:lnTo>
                  <a:lnTo>
                    <a:pt x="52000" y="79614"/>
                  </a:lnTo>
                  <a:lnTo>
                    <a:pt x="51985" y="79375"/>
                  </a:lnTo>
                  <a:lnTo>
                    <a:pt x="51970" y="79111"/>
                  </a:lnTo>
                  <a:lnTo>
                    <a:pt x="51955" y="78821"/>
                  </a:lnTo>
                  <a:lnTo>
                    <a:pt x="51941" y="78506"/>
                  </a:lnTo>
                  <a:lnTo>
                    <a:pt x="51925" y="78174"/>
                  </a:lnTo>
                  <a:lnTo>
                    <a:pt x="51908" y="77834"/>
                  </a:lnTo>
                  <a:lnTo>
                    <a:pt x="51889" y="77484"/>
                  </a:lnTo>
                  <a:lnTo>
                    <a:pt x="51869" y="77125"/>
                  </a:lnTo>
                  <a:lnTo>
                    <a:pt x="51847" y="76758"/>
                  </a:lnTo>
                  <a:lnTo>
                    <a:pt x="51824" y="76381"/>
                  </a:lnTo>
                  <a:lnTo>
                    <a:pt x="51800" y="75996"/>
                  </a:lnTo>
                  <a:lnTo>
                    <a:pt x="51774" y="75601"/>
                  </a:lnTo>
                  <a:lnTo>
                    <a:pt x="51746" y="75198"/>
                  </a:lnTo>
                  <a:lnTo>
                    <a:pt x="51717" y="74786"/>
                  </a:lnTo>
                  <a:lnTo>
                    <a:pt x="51702" y="74354"/>
                  </a:lnTo>
                  <a:lnTo>
                    <a:pt x="51688" y="73922"/>
                  </a:lnTo>
                  <a:lnTo>
                    <a:pt x="51673" y="73491"/>
                  </a:lnTo>
                  <a:lnTo>
                    <a:pt x="51658" y="73059"/>
                  </a:lnTo>
                  <a:lnTo>
                    <a:pt x="51643" y="72628"/>
                  </a:lnTo>
                  <a:lnTo>
                    <a:pt x="51628" y="72196"/>
                  </a:lnTo>
                  <a:lnTo>
                    <a:pt x="51613" y="71764"/>
                  </a:lnTo>
                  <a:lnTo>
                    <a:pt x="51598" y="71333"/>
                  </a:lnTo>
                  <a:lnTo>
                    <a:pt x="51583" y="70901"/>
                  </a:lnTo>
                  <a:lnTo>
                    <a:pt x="51568" y="70470"/>
                  </a:lnTo>
                  <a:lnTo>
                    <a:pt x="51554" y="70031"/>
                  </a:lnTo>
                  <a:lnTo>
                    <a:pt x="51542" y="69606"/>
                  </a:lnTo>
                  <a:lnTo>
                    <a:pt x="51530" y="69197"/>
                  </a:lnTo>
                  <a:lnTo>
                    <a:pt x="51521" y="68803"/>
                  </a:lnTo>
                  <a:lnTo>
                    <a:pt x="51513" y="68423"/>
                  </a:lnTo>
                  <a:lnTo>
                    <a:pt x="51506" y="68059"/>
                  </a:lnTo>
                  <a:lnTo>
                    <a:pt x="51501" y="67709"/>
                  </a:lnTo>
                  <a:lnTo>
                    <a:pt x="51497" y="67374"/>
                  </a:lnTo>
                  <a:lnTo>
                    <a:pt x="51495" y="67054"/>
                  </a:lnTo>
                  <a:lnTo>
                    <a:pt x="51494" y="66749"/>
                  </a:lnTo>
                  <a:lnTo>
                    <a:pt x="51271" y="66749"/>
                  </a:lnTo>
                  <a:lnTo>
                    <a:pt x="50880" y="67442"/>
                  </a:lnTo>
                  <a:lnTo>
                    <a:pt x="50482" y="68121"/>
                  </a:lnTo>
                  <a:lnTo>
                    <a:pt x="50076" y="68787"/>
                  </a:lnTo>
                  <a:lnTo>
                    <a:pt x="49663" y="69440"/>
                  </a:lnTo>
                  <a:lnTo>
                    <a:pt x="49243" y="70079"/>
                  </a:lnTo>
                  <a:lnTo>
                    <a:pt x="48815" y="70705"/>
                  </a:lnTo>
                  <a:lnTo>
                    <a:pt x="48380" y="71317"/>
                  </a:lnTo>
                  <a:lnTo>
                    <a:pt x="47937" y="71916"/>
                  </a:lnTo>
                  <a:lnTo>
                    <a:pt x="47487" y="72502"/>
                  </a:lnTo>
                  <a:lnTo>
                    <a:pt x="47029" y="73074"/>
                  </a:lnTo>
                  <a:lnTo>
                    <a:pt x="46560" y="73631"/>
                  </a:lnTo>
                  <a:lnTo>
                    <a:pt x="46077" y="74172"/>
                  </a:lnTo>
                  <a:lnTo>
                    <a:pt x="45578" y="74697"/>
                  </a:lnTo>
                  <a:lnTo>
                    <a:pt x="45065" y="75205"/>
                  </a:lnTo>
                  <a:lnTo>
                    <a:pt x="44536" y="75697"/>
                  </a:lnTo>
                  <a:lnTo>
                    <a:pt x="43993" y="76173"/>
                  </a:lnTo>
                  <a:lnTo>
                    <a:pt x="43435" y="76632"/>
                  </a:lnTo>
                  <a:lnTo>
                    <a:pt x="42862" y="77075"/>
                  </a:lnTo>
                  <a:lnTo>
                    <a:pt x="42274" y="77501"/>
                  </a:lnTo>
                  <a:lnTo>
                    <a:pt x="41671" y="77911"/>
                  </a:lnTo>
                  <a:lnTo>
                    <a:pt x="41052" y="78289"/>
                  </a:lnTo>
                  <a:lnTo>
                    <a:pt x="40415" y="78649"/>
                  </a:lnTo>
                  <a:lnTo>
                    <a:pt x="39760" y="78992"/>
                  </a:lnTo>
                  <a:lnTo>
                    <a:pt x="39088" y="79316"/>
                  </a:lnTo>
                  <a:lnTo>
                    <a:pt x="38397" y="79623"/>
                  </a:lnTo>
                  <a:lnTo>
                    <a:pt x="37689" y="79911"/>
                  </a:lnTo>
                  <a:lnTo>
                    <a:pt x="36962" y="80182"/>
                  </a:lnTo>
                  <a:lnTo>
                    <a:pt x="36218" y="80435"/>
                  </a:lnTo>
                  <a:lnTo>
                    <a:pt x="35456" y="80670"/>
                  </a:lnTo>
                  <a:lnTo>
                    <a:pt x="34676" y="80888"/>
                  </a:lnTo>
                  <a:lnTo>
                    <a:pt x="33875" y="81100"/>
                  </a:lnTo>
                  <a:lnTo>
                    <a:pt x="33048" y="81289"/>
                  </a:lnTo>
                  <a:lnTo>
                    <a:pt x="32196" y="81457"/>
                  </a:lnTo>
                  <a:lnTo>
                    <a:pt x="31319" y="81602"/>
                  </a:lnTo>
                  <a:lnTo>
                    <a:pt x="30416" y="81725"/>
                  </a:lnTo>
                  <a:lnTo>
                    <a:pt x="29488" y="81825"/>
                  </a:lnTo>
                  <a:lnTo>
                    <a:pt x="28535" y="81903"/>
                  </a:lnTo>
                  <a:lnTo>
                    <a:pt x="27557" y="81959"/>
                  </a:lnTo>
                  <a:lnTo>
                    <a:pt x="26553" y="81993"/>
                  </a:lnTo>
                  <a:lnTo>
                    <a:pt x="25524" y="82004"/>
                  </a:lnTo>
                  <a:lnTo>
                    <a:pt x="24203" y="81987"/>
                  </a:lnTo>
                  <a:lnTo>
                    <a:pt x="22919" y="81938"/>
                  </a:lnTo>
                  <a:lnTo>
                    <a:pt x="21673" y="81856"/>
                  </a:lnTo>
                  <a:lnTo>
                    <a:pt x="20463" y="81742"/>
                  </a:lnTo>
                  <a:lnTo>
                    <a:pt x="19291" y="81595"/>
                  </a:lnTo>
                  <a:lnTo>
                    <a:pt x="18157" y="81414"/>
                  </a:lnTo>
                  <a:lnTo>
                    <a:pt x="17059" y="81202"/>
                  </a:lnTo>
                  <a:lnTo>
                    <a:pt x="15999" y="80956"/>
                  </a:lnTo>
                  <a:lnTo>
                    <a:pt x="14975" y="80678"/>
                  </a:lnTo>
                  <a:lnTo>
                    <a:pt x="13989" y="80367"/>
                  </a:lnTo>
                  <a:lnTo>
                    <a:pt x="13039" y="80021"/>
                  </a:lnTo>
                  <a:lnTo>
                    <a:pt x="12123" y="79640"/>
                  </a:lnTo>
                  <a:lnTo>
                    <a:pt x="11241" y="79224"/>
                  </a:lnTo>
                  <a:lnTo>
                    <a:pt x="10394" y="78771"/>
                  </a:lnTo>
                  <a:lnTo>
                    <a:pt x="9580" y="78283"/>
                  </a:lnTo>
                  <a:lnTo>
                    <a:pt x="8801" y="77759"/>
                  </a:lnTo>
                  <a:lnTo>
                    <a:pt x="8056" y="77200"/>
                  </a:lnTo>
                  <a:lnTo>
                    <a:pt x="7346" y="76604"/>
                  </a:lnTo>
                  <a:lnTo>
                    <a:pt x="6669" y="75973"/>
                  </a:lnTo>
                  <a:lnTo>
                    <a:pt x="6027" y="75307"/>
                  </a:lnTo>
                  <a:lnTo>
                    <a:pt x="5418" y="74603"/>
                  </a:lnTo>
                  <a:lnTo>
                    <a:pt x="4842" y="73860"/>
                  </a:lnTo>
                  <a:lnTo>
                    <a:pt x="4299" y="73079"/>
                  </a:lnTo>
                  <a:lnTo>
                    <a:pt x="3789" y="72259"/>
                  </a:lnTo>
                  <a:lnTo>
                    <a:pt x="3311" y="71400"/>
                  </a:lnTo>
                  <a:lnTo>
                    <a:pt x="2866" y="70502"/>
                  </a:lnTo>
                  <a:lnTo>
                    <a:pt x="2454" y="69566"/>
                  </a:lnTo>
                  <a:lnTo>
                    <a:pt x="2074" y="68591"/>
                  </a:lnTo>
                  <a:lnTo>
                    <a:pt x="1727" y="67578"/>
                  </a:lnTo>
                  <a:lnTo>
                    <a:pt x="1413" y="66526"/>
                  </a:lnTo>
                  <a:lnTo>
                    <a:pt x="1145" y="65433"/>
                  </a:lnTo>
                  <a:lnTo>
                    <a:pt x="904" y="64296"/>
                  </a:lnTo>
                  <a:lnTo>
                    <a:pt x="692" y="63117"/>
                  </a:lnTo>
                  <a:lnTo>
                    <a:pt x="508" y="61894"/>
                  </a:lnTo>
                  <a:lnTo>
                    <a:pt x="353" y="60628"/>
                  </a:lnTo>
                  <a:lnTo>
                    <a:pt x="226" y="59319"/>
                  </a:lnTo>
                  <a:lnTo>
                    <a:pt x="127" y="57967"/>
                  </a:lnTo>
                  <a:lnTo>
                    <a:pt x="56" y="56572"/>
                  </a:lnTo>
                  <a:lnTo>
                    <a:pt x="14" y="55134"/>
                  </a:lnTo>
                  <a:lnTo>
                    <a:pt x="0" y="53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7066040" y="5806974"/>
              <a:ext cx="66451" cy="83269"/>
            </a:xfrm>
            <a:custGeom>
              <a:avLst/>
              <a:pathLst>
                <a:path w="66451" h="83269">
                  <a:moveTo>
                    <a:pt x="66451" y="59531"/>
                  </a:moveTo>
                  <a:lnTo>
                    <a:pt x="66429" y="60650"/>
                  </a:lnTo>
                  <a:lnTo>
                    <a:pt x="66362" y="61745"/>
                  </a:lnTo>
                  <a:lnTo>
                    <a:pt x="66250" y="62817"/>
                  </a:lnTo>
                  <a:lnTo>
                    <a:pt x="66094" y="63865"/>
                  </a:lnTo>
                  <a:lnTo>
                    <a:pt x="65893" y="64889"/>
                  </a:lnTo>
                  <a:lnTo>
                    <a:pt x="65648" y="65889"/>
                  </a:lnTo>
                  <a:lnTo>
                    <a:pt x="65357" y="66865"/>
                  </a:lnTo>
                  <a:lnTo>
                    <a:pt x="65023" y="67818"/>
                  </a:lnTo>
                  <a:lnTo>
                    <a:pt x="64643" y="68746"/>
                  </a:lnTo>
                  <a:lnTo>
                    <a:pt x="64219" y="69651"/>
                  </a:lnTo>
                  <a:lnTo>
                    <a:pt x="63767" y="70516"/>
                  </a:lnTo>
                  <a:lnTo>
                    <a:pt x="63275" y="71354"/>
                  </a:lnTo>
                  <a:lnTo>
                    <a:pt x="62743" y="72165"/>
                  </a:lnTo>
                  <a:lnTo>
                    <a:pt x="62171" y="72949"/>
                  </a:lnTo>
                  <a:lnTo>
                    <a:pt x="61559" y="73707"/>
                  </a:lnTo>
                  <a:lnTo>
                    <a:pt x="60906" y="74437"/>
                  </a:lnTo>
                  <a:lnTo>
                    <a:pt x="60213" y="75141"/>
                  </a:lnTo>
                  <a:lnTo>
                    <a:pt x="59480" y="75819"/>
                  </a:lnTo>
                  <a:lnTo>
                    <a:pt x="58707" y="76469"/>
                  </a:lnTo>
                  <a:lnTo>
                    <a:pt x="57894" y="77092"/>
                  </a:lnTo>
                  <a:lnTo>
                    <a:pt x="57041" y="77674"/>
                  </a:lnTo>
                  <a:lnTo>
                    <a:pt x="56149" y="78230"/>
                  </a:lnTo>
                  <a:lnTo>
                    <a:pt x="55219" y="78758"/>
                  </a:lnTo>
                  <a:lnTo>
                    <a:pt x="54250" y="79259"/>
                  </a:lnTo>
                  <a:lnTo>
                    <a:pt x="53243" y="79734"/>
                  </a:lnTo>
                  <a:lnTo>
                    <a:pt x="52197" y="80182"/>
                  </a:lnTo>
                  <a:lnTo>
                    <a:pt x="51112" y="80603"/>
                  </a:lnTo>
                  <a:lnTo>
                    <a:pt x="49988" y="80998"/>
                  </a:lnTo>
                  <a:lnTo>
                    <a:pt x="48826" y="81365"/>
                  </a:lnTo>
                  <a:lnTo>
                    <a:pt x="47625" y="81706"/>
                  </a:lnTo>
                  <a:lnTo>
                    <a:pt x="46401" y="82003"/>
                  </a:lnTo>
                  <a:lnTo>
                    <a:pt x="45142" y="82269"/>
                  </a:lnTo>
                  <a:lnTo>
                    <a:pt x="43847" y="82503"/>
                  </a:lnTo>
                  <a:lnTo>
                    <a:pt x="42517" y="82706"/>
                  </a:lnTo>
                  <a:lnTo>
                    <a:pt x="41150" y="82878"/>
                  </a:lnTo>
                  <a:lnTo>
                    <a:pt x="39749" y="83019"/>
                  </a:lnTo>
                  <a:lnTo>
                    <a:pt x="38311" y="83128"/>
                  </a:lnTo>
                  <a:lnTo>
                    <a:pt x="36837" y="83206"/>
                  </a:lnTo>
                  <a:lnTo>
                    <a:pt x="35328" y="83253"/>
                  </a:lnTo>
                  <a:lnTo>
                    <a:pt x="33783" y="83269"/>
                  </a:lnTo>
                  <a:lnTo>
                    <a:pt x="32398" y="83258"/>
                  </a:lnTo>
                  <a:lnTo>
                    <a:pt x="31039" y="83224"/>
                  </a:lnTo>
                  <a:lnTo>
                    <a:pt x="29707" y="83168"/>
                  </a:lnTo>
                  <a:lnTo>
                    <a:pt x="28402" y="83090"/>
                  </a:lnTo>
                  <a:lnTo>
                    <a:pt x="27123" y="82990"/>
                  </a:lnTo>
                  <a:lnTo>
                    <a:pt x="25872" y="82867"/>
                  </a:lnTo>
                  <a:lnTo>
                    <a:pt x="24647" y="82722"/>
                  </a:lnTo>
                  <a:lnTo>
                    <a:pt x="23449" y="82554"/>
                  </a:lnTo>
                  <a:lnTo>
                    <a:pt x="22278" y="82365"/>
                  </a:lnTo>
                  <a:lnTo>
                    <a:pt x="21133" y="82153"/>
                  </a:lnTo>
                  <a:lnTo>
                    <a:pt x="20030" y="81931"/>
                  </a:lnTo>
                  <a:lnTo>
                    <a:pt x="18954" y="81682"/>
                  </a:lnTo>
                  <a:lnTo>
                    <a:pt x="17905" y="81407"/>
                  </a:lnTo>
                  <a:lnTo>
                    <a:pt x="16883" y="81105"/>
                  </a:lnTo>
                  <a:lnTo>
                    <a:pt x="15887" y="80776"/>
                  </a:lnTo>
                  <a:lnTo>
                    <a:pt x="14918" y="80420"/>
                  </a:lnTo>
                  <a:lnTo>
                    <a:pt x="13976" y="80038"/>
                  </a:lnTo>
                  <a:lnTo>
                    <a:pt x="13061" y="79629"/>
                  </a:lnTo>
                  <a:lnTo>
                    <a:pt x="12172" y="79192"/>
                  </a:lnTo>
                  <a:lnTo>
                    <a:pt x="11310" y="78730"/>
                  </a:lnTo>
                  <a:lnTo>
                    <a:pt x="10476" y="78238"/>
                  </a:lnTo>
                  <a:lnTo>
                    <a:pt x="9667" y="77718"/>
                  </a:lnTo>
                  <a:lnTo>
                    <a:pt x="8886" y="77167"/>
                  </a:lnTo>
                  <a:lnTo>
                    <a:pt x="8131" y="76586"/>
                  </a:lnTo>
                  <a:lnTo>
                    <a:pt x="7404" y="75976"/>
                  </a:lnTo>
                  <a:lnTo>
                    <a:pt x="6703" y="75336"/>
                  </a:lnTo>
                  <a:lnTo>
                    <a:pt x="6029" y="74667"/>
                  </a:lnTo>
                  <a:lnTo>
                    <a:pt x="5381" y="73967"/>
                  </a:lnTo>
                  <a:lnTo>
                    <a:pt x="4761" y="73238"/>
                  </a:lnTo>
                  <a:lnTo>
                    <a:pt x="4167" y="72479"/>
                  </a:lnTo>
                  <a:lnTo>
                    <a:pt x="3616" y="71673"/>
                  </a:lnTo>
                  <a:lnTo>
                    <a:pt x="3095" y="70833"/>
                  </a:lnTo>
                  <a:lnTo>
                    <a:pt x="2604" y="69958"/>
                  </a:lnTo>
                  <a:lnTo>
                    <a:pt x="2143" y="69050"/>
                  </a:lnTo>
                  <a:lnTo>
                    <a:pt x="1711" y="68107"/>
                  </a:lnTo>
                  <a:lnTo>
                    <a:pt x="1309" y="67130"/>
                  </a:lnTo>
                  <a:lnTo>
                    <a:pt x="937" y="66119"/>
                  </a:lnTo>
                  <a:lnTo>
                    <a:pt x="595" y="65073"/>
                  </a:lnTo>
                  <a:lnTo>
                    <a:pt x="282" y="63993"/>
                  </a:lnTo>
                  <a:lnTo>
                    <a:pt x="0" y="62879"/>
                  </a:lnTo>
                  <a:lnTo>
                    <a:pt x="11831" y="60573"/>
                  </a:lnTo>
                  <a:lnTo>
                    <a:pt x="12210" y="61833"/>
                  </a:lnTo>
                  <a:lnTo>
                    <a:pt x="12662" y="63025"/>
                  </a:lnTo>
                  <a:lnTo>
                    <a:pt x="13186" y="64149"/>
                  </a:lnTo>
                  <a:lnTo>
                    <a:pt x="13784" y="65204"/>
                  </a:lnTo>
                  <a:lnTo>
                    <a:pt x="14454" y="66191"/>
                  </a:lnTo>
                  <a:lnTo>
                    <a:pt x="15198" y="67109"/>
                  </a:lnTo>
                  <a:lnTo>
                    <a:pt x="16014" y="67959"/>
                  </a:lnTo>
                  <a:lnTo>
                    <a:pt x="16903" y="68740"/>
                  </a:lnTo>
                  <a:lnTo>
                    <a:pt x="17866" y="69453"/>
                  </a:lnTo>
                  <a:lnTo>
                    <a:pt x="18901" y="70098"/>
                  </a:lnTo>
                  <a:lnTo>
                    <a:pt x="20014" y="70663"/>
                  </a:lnTo>
                  <a:lnTo>
                    <a:pt x="21210" y="71169"/>
                  </a:lnTo>
                  <a:lnTo>
                    <a:pt x="22490" y="71616"/>
                  </a:lnTo>
                  <a:lnTo>
                    <a:pt x="23854" y="72003"/>
                  </a:lnTo>
                  <a:lnTo>
                    <a:pt x="25300" y="72330"/>
                  </a:lnTo>
                  <a:lnTo>
                    <a:pt x="26830" y="72598"/>
                  </a:lnTo>
                  <a:lnTo>
                    <a:pt x="28444" y="72806"/>
                  </a:lnTo>
                  <a:lnTo>
                    <a:pt x="30140" y="72955"/>
                  </a:lnTo>
                  <a:lnTo>
                    <a:pt x="31920" y="73044"/>
                  </a:lnTo>
                  <a:lnTo>
                    <a:pt x="33783" y="73074"/>
                  </a:lnTo>
                  <a:lnTo>
                    <a:pt x="34639" y="73068"/>
                  </a:lnTo>
                  <a:lnTo>
                    <a:pt x="35480" y="73050"/>
                  </a:lnTo>
                  <a:lnTo>
                    <a:pt x="36306" y="73021"/>
                  </a:lnTo>
                  <a:lnTo>
                    <a:pt x="37117" y="72979"/>
                  </a:lnTo>
                  <a:lnTo>
                    <a:pt x="37913" y="72925"/>
                  </a:lnTo>
                  <a:lnTo>
                    <a:pt x="38695" y="72860"/>
                  </a:lnTo>
                  <a:lnTo>
                    <a:pt x="39461" y="72782"/>
                  </a:lnTo>
                  <a:lnTo>
                    <a:pt x="40213" y="72693"/>
                  </a:lnTo>
                  <a:lnTo>
                    <a:pt x="40950" y="72592"/>
                  </a:lnTo>
                  <a:lnTo>
                    <a:pt x="41671" y="72479"/>
                  </a:lnTo>
                  <a:lnTo>
                    <a:pt x="42390" y="72352"/>
                  </a:lnTo>
                  <a:lnTo>
                    <a:pt x="43088" y="72208"/>
                  </a:lnTo>
                  <a:lnTo>
                    <a:pt x="43765" y="72048"/>
                  </a:lnTo>
                  <a:lnTo>
                    <a:pt x="44422" y="71872"/>
                  </a:lnTo>
                  <a:lnTo>
                    <a:pt x="45057" y="71679"/>
                  </a:lnTo>
                  <a:lnTo>
                    <a:pt x="45672" y="71470"/>
                  </a:lnTo>
                  <a:lnTo>
                    <a:pt x="46266" y="71244"/>
                  </a:lnTo>
                  <a:lnTo>
                    <a:pt x="46839" y="71002"/>
                  </a:lnTo>
                  <a:lnTo>
                    <a:pt x="47391" y="70744"/>
                  </a:lnTo>
                  <a:lnTo>
                    <a:pt x="47922" y="70470"/>
                  </a:lnTo>
                  <a:lnTo>
                    <a:pt x="48431" y="70163"/>
                  </a:lnTo>
                  <a:lnTo>
                    <a:pt x="48916" y="69839"/>
                  </a:lnTo>
                  <a:lnTo>
                    <a:pt x="49378" y="69496"/>
                  </a:lnTo>
                  <a:lnTo>
                    <a:pt x="49815" y="69136"/>
                  </a:lnTo>
                  <a:lnTo>
                    <a:pt x="50229" y="68758"/>
                  </a:lnTo>
                  <a:lnTo>
                    <a:pt x="50619" y="68362"/>
                  </a:lnTo>
                  <a:lnTo>
                    <a:pt x="50985" y="67948"/>
                  </a:lnTo>
                  <a:lnTo>
                    <a:pt x="51327" y="67517"/>
                  </a:lnTo>
                  <a:lnTo>
                    <a:pt x="51646" y="67067"/>
                  </a:lnTo>
                  <a:lnTo>
                    <a:pt x="51941" y="66600"/>
                  </a:lnTo>
                  <a:lnTo>
                    <a:pt x="52223" y="66098"/>
                  </a:lnTo>
                  <a:lnTo>
                    <a:pt x="52476" y="65573"/>
                  </a:lnTo>
                  <a:lnTo>
                    <a:pt x="52700" y="65026"/>
                  </a:lnTo>
                  <a:lnTo>
                    <a:pt x="52893" y="64457"/>
                  </a:lnTo>
                  <a:lnTo>
                    <a:pt x="53057" y="63865"/>
                  </a:lnTo>
                  <a:lnTo>
                    <a:pt x="53191" y="63251"/>
                  </a:lnTo>
                  <a:lnTo>
                    <a:pt x="53295" y="62615"/>
                  </a:lnTo>
                  <a:lnTo>
                    <a:pt x="53369" y="61957"/>
                  </a:lnTo>
                  <a:lnTo>
                    <a:pt x="53414" y="61276"/>
                  </a:lnTo>
                  <a:lnTo>
                    <a:pt x="53429" y="60573"/>
                  </a:lnTo>
                  <a:lnTo>
                    <a:pt x="53412" y="59857"/>
                  </a:lnTo>
                  <a:lnTo>
                    <a:pt x="53360" y="59168"/>
                  </a:lnTo>
                  <a:lnTo>
                    <a:pt x="53275" y="58505"/>
                  </a:lnTo>
                  <a:lnTo>
                    <a:pt x="53155" y="57870"/>
                  </a:lnTo>
                  <a:lnTo>
                    <a:pt x="53001" y="57261"/>
                  </a:lnTo>
                  <a:lnTo>
                    <a:pt x="52813" y="56679"/>
                  </a:lnTo>
                  <a:lnTo>
                    <a:pt x="52590" y="56124"/>
                  </a:lnTo>
                  <a:lnTo>
                    <a:pt x="52333" y="55596"/>
                  </a:lnTo>
                  <a:lnTo>
                    <a:pt x="52042" y="55094"/>
                  </a:lnTo>
                  <a:lnTo>
                    <a:pt x="51717" y="54619"/>
                  </a:lnTo>
                  <a:lnTo>
                    <a:pt x="51362" y="54151"/>
                  </a:lnTo>
                  <a:lnTo>
                    <a:pt x="50979" y="53700"/>
                  </a:lnTo>
                  <a:lnTo>
                    <a:pt x="50570" y="53264"/>
                  </a:lnTo>
                  <a:lnTo>
                    <a:pt x="50134" y="52845"/>
                  </a:lnTo>
                  <a:lnTo>
                    <a:pt x="49671" y="52443"/>
                  </a:lnTo>
                  <a:lnTo>
                    <a:pt x="49181" y="52057"/>
                  </a:lnTo>
                  <a:lnTo>
                    <a:pt x="48665" y="51687"/>
                  </a:lnTo>
                  <a:lnTo>
                    <a:pt x="48122" y="51333"/>
                  </a:lnTo>
                  <a:lnTo>
                    <a:pt x="47552" y="50996"/>
                  </a:lnTo>
                  <a:lnTo>
                    <a:pt x="46955" y="50675"/>
                  </a:lnTo>
                  <a:lnTo>
                    <a:pt x="46331" y="50367"/>
                  </a:lnTo>
                  <a:lnTo>
                    <a:pt x="45681" y="50068"/>
                  </a:lnTo>
                  <a:lnTo>
                    <a:pt x="45004" y="49778"/>
                  </a:lnTo>
                  <a:lnTo>
                    <a:pt x="44300" y="49497"/>
                  </a:lnTo>
                  <a:lnTo>
                    <a:pt x="43569" y="49224"/>
                  </a:lnTo>
                  <a:lnTo>
                    <a:pt x="42811" y="48961"/>
                  </a:lnTo>
                  <a:lnTo>
                    <a:pt x="42027" y="48706"/>
                  </a:lnTo>
                  <a:lnTo>
                    <a:pt x="41216" y="48461"/>
                  </a:lnTo>
                  <a:lnTo>
                    <a:pt x="40378" y="48224"/>
                  </a:lnTo>
                  <a:lnTo>
                    <a:pt x="39513" y="47997"/>
                  </a:lnTo>
                  <a:lnTo>
                    <a:pt x="38641" y="47756"/>
                  </a:lnTo>
                  <a:lnTo>
                    <a:pt x="37751" y="47511"/>
                  </a:lnTo>
                  <a:lnTo>
                    <a:pt x="36843" y="47262"/>
                  </a:lnTo>
                  <a:lnTo>
                    <a:pt x="35918" y="47008"/>
                  </a:lnTo>
                  <a:lnTo>
                    <a:pt x="34974" y="46750"/>
                  </a:lnTo>
                  <a:lnTo>
                    <a:pt x="34013" y="46487"/>
                  </a:lnTo>
                  <a:lnTo>
                    <a:pt x="33033" y="46220"/>
                  </a:lnTo>
                  <a:lnTo>
                    <a:pt x="32036" y="45949"/>
                  </a:lnTo>
                  <a:lnTo>
                    <a:pt x="31021" y="45673"/>
                  </a:lnTo>
                  <a:lnTo>
                    <a:pt x="29988" y="45392"/>
                  </a:lnTo>
                  <a:lnTo>
                    <a:pt x="29022" y="45136"/>
                  </a:lnTo>
                  <a:lnTo>
                    <a:pt x="28057" y="44874"/>
                  </a:lnTo>
                  <a:lnTo>
                    <a:pt x="27093" y="44606"/>
                  </a:lnTo>
                  <a:lnTo>
                    <a:pt x="26131" y="44332"/>
                  </a:lnTo>
                  <a:lnTo>
                    <a:pt x="25170" y="44053"/>
                  </a:lnTo>
                  <a:lnTo>
                    <a:pt x="24211" y="43767"/>
                  </a:lnTo>
                  <a:lnTo>
                    <a:pt x="23253" y="43475"/>
                  </a:lnTo>
                  <a:lnTo>
                    <a:pt x="22297" y="43178"/>
                  </a:lnTo>
                  <a:lnTo>
                    <a:pt x="21342" y="42874"/>
                  </a:lnTo>
                  <a:lnTo>
                    <a:pt x="20389" y="42564"/>
                  </a:lnTo>
                  <a:lnTo>
                    <a:pt x="19445" y="42242"/>
                  </a:lnTo>
                  <a:lnTo>
                    <a:pt x="18520" y="41901"/>
                  </a:lnTo>
                  <a:lnTo>
                    <a:pt x="17612" y="41540"/>
                  </a:lnTo>
                  <a:lnTo>
                    <a:pt x="16722" y="41159"/>
                  </a:lnTo>
                  <a:lnTo>
                    <a:pt x="15850" y="40760"/>
                  </a:lnTo>
                  <a:lnTo>
                    <a:pt x="14995" y="40341"/>
                  </a:lnTo>
                  <a:lnTo>
                    <a:pt x="14159" y="39903"/>
                  </a:lnTo>
                  <a:lnTo>
                    <a:pt x="13340" y="39445"/>
                  </a:lnTo>
                  <a:lnTo>
                    <a:pt x="12540" y="38968"/>
                  </a:lnTo>
                  <a:lnTo>
                    <a:pt x="11757" y="38472"/>
                  </a:lnTo>
                  <a:lnTo>
                    <a:pt x="11012" y="37939"/>
                  </a:lnTo>
                  <a:lnTo>
                    <a:pt x="10295" y="37382"/>
                  </a:lnTo>
                  <a:lnTo>
                    <a:pt x="9607" y="36802"/>
                  </a:lnTo>
                  <a:lnTo>
                    <a:pt x="8947" y="36197"/>
                  </a:lnTo>
                  <a:lnTo>
                    <a:pt x="8315" y="35569"/>
                  </a:lnTo>
                  <a:lnTo>
                    <a:pt x="7712" y="34918"/>
                  </a:lnTo>
                  <a:lnTo>
                    <a:pt x="7137" y="34242"/>
                  </a:lnTo>
                  <a:lnTo>
                    <a:pt x="6590" y="33542"/>
                  </a:lnTo>
                  <a:lnTo>
                    <a:pt x="6071" y="32819"/>
                  </a:lnTo>
                  <a:lnTo>
                    <a:pt x="5581" y="32072"/>
                  </a:lnTo>
                  <a:lnTo>
                    <a:pt x="5128" y="31294"/>
                  </a:lnTo>
                  <a:lnTo>
                    <a:pt x="4723" y="30477"/>
                  </a:lnTo>
                  <a:lnTo>
                    <a:pt x="4366" y="29621"/>
                  </a:lnTo>
                  <a:lnTo>
                    <a:pt x="4057" y="28726"/>
                  </a:lnTo>
                  <a:lnTo>
                    <a:pt x="3795" y="27793"/>
                  </a:lnTo>
                  <a:lnTo>
                    <a:pt x="3580" y="26821"/>
                  </a:lnTo>
                  <a:lnTo>
                    <a:pt x="3414" y="25811"/>
                  </a:lnTo>
                  <a:lnTo>
                    <a:pt x="3295" y="24762"/>
                  </a:lnTo>
                  <a:lnTo>
                    <a:pt x="3223" y="23674"/>
                  </a:lnTo>
                  <a:lnTo>
                    <a:pt x="3199" y="22547"/>
                  </a:lnTo>
                  <a:lnTo>
                    <a:pt x="3277" y="20397"/>
                  </a:lnTo>
                  <a:lnTo>
                    <a:pt x="3512" y="18353"/>
                  </a:lnTo>
                  <a:lnTo>
                    <a:pt x="3903" y="16414"/>
                  </a:lnTo>
                  <a:lnTo>
                    <a:pt x="4449" y="14582"/>
                  </a:lnTo>
                  <a:lnTo>
                    <a:pt x="5153" y="12855"/>
                  </a:lnTo>
                  <a:lnTo>
                    <a:pt x="6012" y="11233"/>
                  </a:lnTo>
                  <a:lnTo>
                    <a:pt x="7028" y="9717"/>
                  </a:lnTo>
                  <a:lnTo>
                    <a:pt x="8200" y="8307"/>
                  </a:lnTo>
                  <a:lnTo>
                    <a:pt x="9528" y="7003"/>
                  </a:lnTo>
                  <a:lnTo>
                    <a:pt x="11013" y="5804"/>
                  </a:lnTo>
                  <a:lnTo>
                    <a:pt x="12662" y="4701"/>
                  </a:lnTo>
                  <a:lnTo>
                    <a:pt x="14454" y="3714"/>
                  </a:lnTo>
                  <a:lnTo>
                    <a:pt x="16388" y="2844"/>
                  </a:lnTo>
                  <a:lnTo>
                    <a:pt x="18466" y="2089"/>
                  </a:lnTo>
                  <a:lnTo>
                    <a:pt x="20687" y="1451"/>
                  </a:lnTo>
                  <a:lnTo>
                    <a:pt x="23050" y="928"/>
                  </a:lnTo>
                  <a:lnTo>
                    <a:pt x="25556" y="522"/>
                  </a:lnTo>
                  <a:lnTo>
                    <a:pt x="28205" y="232"/>
                  </a:lnTo>
                  <a:lnTo>
                    <a:pt x="30997" y="58"/>
                  </a:lnTo>
                  <a:lnTo>
                    <a:pt x="33932" y="0"/>
                  </a:lnTo>
                  <a:lnTo>
                    <a:pt x="36541" y="46"/>
                  </a:lnTo>
                  <a:lnTo>
                    <a:pt x="39040" y="187"/>
                  </a:lnTo>
                  <a:lnTo>
                    <a:pt x="41429" y="421"/>
                  </a:lnTo>
                  <a:lnTo>
                    <a:pt x="43707" y="750"/>
                  </a:lnTo>
                  <a:lnTo>
                    <a:pt x="45876" y="1172"/>
                  </a:lnTo>
                  <a:lnTo>
                    <a:pt x="47934" y="1687"/>
                  </a:lnTo>
                  <a:lnTo>
                    <a:pt x="49882" y="2297"/>
                  </a:lnTo>
                  <a:lnTo>
                    <a:pt x="51720" y="3000"/>
                  </a:lnTo>
                  <a:lnTo>
                    <a:pt x="53448" y="3797"/>
                  </a:lnTo>
                  <a:lnTo>
                    <a:pt x="55066" y="4688"/>
                  </a:lnTo>
                  <a:lnTo>
                    <a:pt x="56585" y="5682"/>
                  </a:lnTo>
                  <a:lnTo>
                    <a:pt x="57989" y="6789"/>
                  </a:lnTo>
                  <a:lnTo>
                    <a:pt x="59276" y="8009"/>
                  </a:lnTo>
                  <a:lnTo>
                    <a:pt x="60448" y="9343"/>
                  </a:lnTo>
                  <a:lnTo>
                    <a:pt x="61503" y="10790"/>
                  </a:lnTo>
                  <a:lnTo>
                    <a:pt x="62442" y="12349"/>
                  </a:lnTo>
                  <a:lnTo>
                    <a:pt x="63265" y="14022"/>
                  </a:lnTo>
                  <a:lnTo>
                    <a:pt x="63972" y="15808"/>
                  </a:lnTo>
                  <a:lnTo>
                    <a:pt x="64563" y="17707"/>
                  </a:lnTo>
                  <a:lnTo>
                    <a:pt x="65037" y="19719"/>
                  </a:lnTo>
                  <a:lnTo>
                    <a:pt x="52982" y="21208"/>
                  </a:lnTo>
                  <a:lnTo>
                    <a:pt x="52837" y="20593"/>
                  </a:lnTo>
                  <a:lnTo>
                    <a:pt x="52670" y="19999"/>
                  </a:lnTo>
                  <a:lnTo>
                    <a:pt x="52480" y="19426"/>
                  </a:lnTo>
                  <a:lnTo>
                    <a:pt x="52268" y="18874"/>
                  </a:lnTo>
                  <a:lnTo>
                    <a:pt x="52034" y="18343"/>
                  </a:lnTo>
                  <a:lnTo>
                    <a:pt x="51777" y="17832"/>
                  </a:lnTo>
                  <a:lnTo>
                    <a:pt x="51498" y="17342"/>
                  </a:lnTo>
                  <a:lnTo>
                    <a:pt x="51196" y="16874"/>
                  </a:lnTo>
                  <a:lnTo>
                    <a:pt x="50873" y="16426"/>
                  </a:lnTo>
                  <a:lnTo>
                    <a:pt x="50527" y="15999"/>
                  </a:lnTo>
                  <a:lnTo>
                    <a:pt x="50162" y="15576"/>
                  </a:lnTo>
                  <a:lnTo>
                    <a:pt x="49783" y="15171"/>
                  </a:lnTo>
                  <a:lnTo>
                    <a:pt x="49388" y="14784"/>
                  </a:lnTo>
                  <a:lnTo>
                    <a:pt x="48979" y="14415"/>
                  </a:lnTo>
                  <a:lnTo>
                    <a:pt x="48555" y="14064"/>
                  </a:lnTo>
                  <a:lnTo>
                    <a:pt x="48116" y="13730"/>
                  </a:lnTo>
                  <a:lnTo>
                    <a:pt x="47662" y="13415"/>
                  </a:lnTo>
                  <a:lnTo>
                    <a:pt x="47193" y="13117"/>
                  </a:lnTo>
                  <a:lnTo>
                    <a:pt x="46709" y="12837"/>
                  </a:lnTo>
                  <a:lnTo>
                    <a:pt x="46211" y="12575"/>
                  </a:lnTo>
                  <a:lnTo>
                    <a:pt x="45698" y="12316"/>
                  </a:lnTo>
                  <a:lnTo>
                    <a:pt x="45172" y="12072"/>
                  </a:lnTo>
                  <a:lnTo>
                    <a:pt x="44632" y="11845"/>
                  </a:lnTo>
                  <a:lnTo>
                    <a:pt x="44079" y="11635"/>
                  </a:lnTo>
                  <a:lnTo>
                    <a:pt x="43513" y="11441"/>
                  </a:lnTo>
                  <a:lnTo>
                    <a:pt x="42933" y="11263"/>
                  </a:lnTo>
                  <a:lnTo>
                    <a:pt x="42340" y="11101"/>
                  </a:lnTo>
                  <a:lnTo>
                    <a:pt x="41734" y="10956"/>
                  </a:lnTo>
                  <a:lnTo>
                    <a:pt x="41114" y="10827"/>
                  </a:lnTo>
                  <a:lnTo>
                    <a:pt x="40481" y="10715"/>
                  </a:lnTo>
                  <a:lnTo>
                    <a:pt x="39853" y="10602"/>
                  </a:lnTo>
                  <a:lnTo>
                    <a:pt x="39219" y="10501"/>
                  </a:lnTo>
                  <a:lnTo>
                    <a:pt x="38579" y="10412"/>
                  </a:lnTo>
                  <a:lnTo>
                    <a:pt x="37933" y="10334"/>
                  </a:lnTo>
                  <a:lnTo>
                    <a:pt x="37281" y="10269"/>
                  </a:lnTo>
                  <a:lnTo>
                    <a:pt x="36623" y="10215"/>
                  </a:lnTo>
                  <a:lnTo>
                    <a:pt x="35959" y="10173"/>
                  </a:lnTo>
                  <a:lnTo>
                    <a:pt x="35290" y="10144"/>
                  </a:lnTo>
                  <a:lnTo>
                    <a:pt x="34614" y="10126"/>
                  </a:lnTo>
                  <a:lnTo>
                    <a:pt x="33932" y="10120"/>
                  </a:lnTo>
                  <a:lnTo>
                    <a:pt x="32164" y="10147"/>
                  </a:lnTo>
                  <a:lnTo>
                    <a:pt x="30491" y="10230"/>
                  </a:lnTo>
                  <a:lnTo>
                    <a:pt x="28914" y="10368"/>
                  </a:lnTo>
                  <a:lnTo>
                    <a:pt x="27432" y="10560"/>
                  </a:lnTo>
                  <a:lnTo>
                    <a:pt x="26044" y="10808"/>
                  </a:lnTo>
                  <a:lnTo>
                    <a:pt x="24753" y="11111"/>
                  </a:lnTo>
                  <a:lnTo>
                    <a:pt x="23556" y="11469"/>
                  </a:lnTo>
                  <a:lnTo>
                    <a:pt x="22455" y="11882"/>
                  </a:lnTo>
                  <a:lnTo>
                    <a:pt x="21449" y="12350"/>
                  </a:lnTo>
                  <a:lnTo>
                    <a:pt x="20538" y="12873"/>
                  </a:lnTo>
                  <a:lnTo>
                    <a:pt x="19718" y="13452"/>
                  </a:lnTo>
                  <a:lnTo>
                    <a:pt x="18984" y="14088"/>
                  </a:lnTo>
                  <a:lnTo>
                    <a:pt x="18337" y="14780"/>
                  </a:lnTo>
                  <a:lnTo>
                    <a:pt x="17776" y="15528"/>
                  </a:lnTo>
                  <a:lnTo>
                    <a:pt x="17301" y="16333"/>
                  </a:lnTo>
                  <a:lnTo>
                    <a:pt x="16912" y="17195"/>
                  </a:lnTo>
                  <a:lnTo>
                    <a:pt x="16610" y="18113"/>
                  </a:lnTo>
                  <a:lnTo>
                    <a:pt x="16394" y="19088"/>
                  </a:lnTo>
                  <a:lnTo>
                    <a:pt x="16265" y="20120"/>
                  </a:lnTo>
                  <a:lnTo>
                    <a:pt x="16222" y="21208"/>
                  </a:lnTo>
                  <a:lnTo>
                    <a:pt x="16237" y="21851"/>
                  </a:lnTo>
                  <a:lnTo>
                    <a:pt x="16284" y="22473"/>
                  </a:lnTo>
                  <a:lnTo>
                    <a:pt x="16362" y="23072"/>
                  </a:lnTo>
                  <a:lnTo>
                    <a:pt x="16472" y="23648"/>
                  </a:lnTo>
                  <a:lnTo>
                    <a:pt x="16612" y="24203"/>
                  </a:lnTo>
                  <a:lnTo>
                    <a:pt x="16784" y="24735"/>
                  </a:lnTo>
                  <a:lnTo>
                    <a:pt x="16987" y="25244"/>
                  </a:lnTo>
                  <a:lnTo>
                    <a:pt x="17222" y="25732"/>
                  </a:lnTo>
                  <a:lnTo>
                    <a:pt x="17488" y="26197"/>
                  </a:lnTo>
                  <a:lnTo>
                    <a:pt x="17784" y="26640"/>
                  </a:lnTo>
                  <a:lnTo>
                    <a:pt x="18124" y="27051"/>
                  </a:lnTo>
                  <a:lnTo>
                    <a:pt x="18487" y="27449"/>
                  </a:lnTo>
                  <a:lnTo>
                    <a:pt x="18874" y="27836"/>
                  </a:lnTo>
                  <a:lnTo>
                    <a:pt x="19285" y="28211"/>
                  </a:lnTo>
                  <a:lnTo>
                    <a:pt x="19719" y="28575"/>
                  </a:lnTo>
                  <a:lnTo>
                    <a:pt x="20178" y="28926"/>
                  </a:lnTo>
                  <a:lnTo>
                    <a:pt x="20660" y="29265"/>
                  </a:lnTo>
                  <a:lnTo>
                    <a:pt x="21166" y="29592"/>
                  </a:lnTo>
                  <a:lnTo>
                    <a:pt x="21696" y="29908"/>
                  </a:lnTo>
                  <a:lnTo>
                    <a:pt x="22249" y="30212"/>
                  </a:lnTo>
                  <a:lnTo>
                    <a:pt x="22841" y="30491"/>
                  </a:lnTo>
                  <a:lnTo>
                    <a:pt x="23455" y="30765"/>
                  </a:lnTo>
                  <a:lnTo>
                    <a:pt x="24091" y="31033"/>
                  </a:lnTo>
                  <a:lnTo>
                    <a:pt x="24750" y="31295"/>
                  </a:lnTo>
                  <a:lnTo>
                    <a:pt x="25431" y="31551"/>
                  </a:lnTo>
                  <a:lnTo>
                    <a:pt x="26134" y="31801"/>
                  </a:lnTo>
                  <a:lnTo>
                    <a:pt x="26859" y="32045"/>
                  </a:lnTo>
                  <a:lnTo>
                    <a:pt x="27607" y="32283"/>
                  </a:lnTo>
                  <a:lnTo>
                    <a:pt x="28377" y="32515"/>
                  </a:lnTo>
                  <a:lnTo>
                    <a:pt x="29170" y="32742"/>
                  </a:lnTo>
                  <a:lnTo>
                    <a:pt x="29982" y="32952"/>
                  </a:lnTo>
                  <a:lnTo>
                    <a:pt x="30810" y="33164"/>
                  </a:lnTo>
                  <a:lnTo>
                    <a:pt x="31654" y="33380"/>
                  </a:lnTo>
                  <a:lnTo>
                    <a:pt x="32515" y="33599"/>
                  </a:lnTo>
                  <a:lnTo>
                    <a:pt x="33393" y="33821"/>
                  </a:lnTo>
                  <a:lnTo>
                    <a:pt x="34287" y="34045"/>
                  </a:lnTo>
                  <a:lnTo>
                    <a:pt x="35197" y="34273"/>
                  </a:lnTo>
                  <a:lnTo>
                    <a:pt x="36123" y="34504"/>
                  </a:lnTo>
                  <a:lnTo>
                    <a:pt x="37066" y="34737"/>
                  </a:lnTo>
                  <a:lnTo>
                    <a:pt x="38025" y="34974"/>
                  </a:lnTo>
                  <a:lnTo>
                    <a:pt x="38667" y="35139"/>
                  </a:lnTo>
                  <a:lnTo>
                    <a:pt x="39311" y="35307"/>
                  </a:lnTo>
                  <a:lnTo>
                    <a:pt x="39958" y="35479"/>
                  </a:lnTo>
                  <a:lnTo>
                    <a:pt x="40609" y="35653"/>
                  </a:lnTo>
                  <a:lnTo>
                    <a:pt x="41262" y="35830"/>
                  </a:lnTo>
                  <a:lnTo>
                    <a:pt x="41918" y="36010"/>
                  </a:lnTo>
                  <a:lnTo>
                    <a:pt x="42578" y="36193"/>
                  </a:lnTo>
                  <a:lnTo>
                    <a:pt x="43240" y="36379"/>
                  </a:lnTo>
                  <a:lnTo>
                    <a:pt x="43905" y="36568"/>
                  </a:lnTo>
                  <a:lnTo>
                    <a:pt x="44574" y="36760"/>
                  </a:lnTo>
                  <a:lnTo>
                    <a:pt x="45241" y="36943"/>
                  </a:lnTo>
                  <a:lnTo>
                    <a:pt x="45904" y="37135"/>
                  </a:lnTo>
                  <a:lnTo>
                    <a:pt x="46563" y="37336"/>
                  </a:lnTo>
                  <a:lnTo>
                    <a:pt x="47217" y="37546"/>
                  </a:lnTo>
                  <a:lnTo>
                    <a:pt x="47866" y="37765"/>
                  </a:lnTo>
                  <a:lnTo>
                    <a:pt x="48512" y="37992"/>
                  </a:lnTo>
                  <a:lnTo>
                    <a:pt x="49152" y="38229"/>
                  </a:lnTo>
                  <a:lnTo>
                    <a:pt x="49788" y="38475"/>
                  </a:lnTo>
                  <a:lnTo>
                    <a:pt x="50420" y="38729"/>
                  </a:lnTo>
                  <a:lnTo>
                    <a:pt x="51048" y="38992"/>
                  </a:lnTo>
                  <a:lnTo>
                    <a:pt x="51683" y="39251"/>
                  </a:lnTo>
                  <a:lnTo>
                    <a:pt x="52310" y="39519"/>
                  </a:lnTo>
                  <a:lnTo>
                    <a:pt x="52927" y="39798"/>
                  </a:lnTo>
                  <a:lnTo>
                    <a:pt x="53536" y="40088"/>
                  </a:lnTo>
                  <a:lnTo>
                    <a:pt x="54136" y="40388"/>
                  </a:lnTo>
                  <a:lnTo>
                    <a:pt x="54727" y="40698"/>
                  </a:lnTo>
                  <a:lnTo>
                    <a:pt x="55308" y="41019"/>
                  </a:lnTo>
                  <a:lnTo>
                    <a:pt x="55881" y="41350"/>
                  </a:lnTo>
                  <a:lnTo>
                    <a:pt x="56446" y="41691"/>
                  </a:lnTo>
                  <a:lnTo>
                    <a:pt x="57001" y="42043"/>
                  </a:lnTo>
                  <a:lnTo>
                    <a:pt x="57559" y="42393"/>
                  </a:lnTo>
                  <a:lnTo>
                    <a:pt x="58102" y="42758"/>
                  </a:lnTo>
                  <a:lnTo>
                    <a:pt x="58630" y="43137"/>
                  </a:lnTo>
                  <a:lnTo>
                    <a:pt x="59144" y="43532"/>
                  </a:lnTo>
                  <a:lnTo>
                    <a:pt x="59642" y="43941"/>
                  </a:lnTo>
                  <a:lnTo>
                    <a:pt x="60126" y="44365"/>
                  </a:lnTo>
                  <a:lnTo>
                    <a:pt x="60595" y="44804"/>
                  </a:lnTo>
                  <a:lnTo>
                    <a:pt x="61049" y="45258"/>
                  </a:lnTo>
                  <a:lnTo>
                    <a:pt x="61488" y="45727"/>
                  </a:lnTo>
                  <a:lnTo>
                    <a:pt x="61912" y="46211"/>
                  </a:lnTo>
                  <a:lnTo>
                    <a:pt x="62320" y="46710"/>
                  </a:lnTo>
                  <a:lnTo>
                    <a:pt x="62710" y="47226"/>
                  </a:lnTo>
                  <a:lnTo>
                    <a:pt x="63082" y="47758"/>
                  </a:lnTo>
                  <a:lnTo>
                    <a:pt x="63436" y="48306"/>
                  </a:lnTo>
                  <a:lnTo>
                    <a:pt x="63772" y="48871"/>
                  </a:lnTo>
                  <a:lnTo>
                    <a:pt x="64091" y="49452"/>
                  </a:lnTo>
                  <a:lnTo>
                    <a:pt x="64391" y="50050"/>
                  </a:lnTo>
                  <a:lnTo>
                    <a:pt x="64674" y="50664"/>
                  </a:lnTo>
                  <a:lnTo>
                    <a:pt x="64939" y="51294"/>
                  </a:lnTo>
                  <a:lnTo>
                    <a:pt x="65186" y="51941"/>
                  </a:lnTo>
                  <a:lnTo>
                    <a:pt x="65427" y="52606"/>
                  </a:lnTo>
                  <a:lnTo>
                    <a:pt x="65642" y="53292"/>
                  </a:lnTo>
                  <a:lnTo>
                    <a:pt x="65831" y="53999"/>
                  </a:lnTo>
                  <a:lnTo>
                    <a:pt x="65996" y="54727"/>
                  </a:lnTo>
                  <a:lnTo>
                    <a:pt x="66135" y="55475"/>
                  </a:lnTo>
                  <a:lnTo>
                    <a:pt x="66249" y="56245"/>
                  </a:lnTo>
                  <a:lnTo>
                    <a:pt x="66337" y="57035"/>
                  </a:lnTo>
                  <a:lnTo>
                    <a:pt x="66401" y="57846"/>
                  </a:lnTo>
                  <a:lnTo>
                    <a:pt x="66439" y="586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837325" y="2405226"/>
              <a:ext cx="413206" cy="351737"/>
            </a:xfrm>
            <a:custGeom>
              <a:avLst/>
              <a:pathLst>
                <a:path w="413206" h="351737">
                  <a:moveTo>
                    <a:pt x="27432" y="351737"/>
                  </a:moveTo>
                  <a:lnTo>
                    <a:pt x="385774" y="351737"/>
                  </a:lnTo>
                  <a:lnTo>
                    <a:pt x="384669" y="351715"/>
                  </a:lnTo>
                  <a:lnTo>
                    <a:pt x="389080" y="351537"/>
                  </a:lnTo>
                  <a:lnTo>
                    <a:pt x="393406" y="350654"/>
                  </a:lnTo>
                  <a:lnTo>
                    <a:pt x="397534" y="349088"/>
                  </a:lnTo>
                  <a:lnTo>
                    <a:pt x="401357" y="346881"/>
                  </a:lnTo>
                  <a:lnTo>
                    <a:pt x="404777" y="344089"/>
                  </a:lnTo>
                  <a:lnTo>
                    <a:pt x="407704" y="340784"/>
                  </a:lnTo>
                  <a:lnTo>
                    <a:pt x="410064" y="337053"/>
                  </a:lnTo>
                  <a:lnTo>
                    <a:pt x="411794" y="332992"/>
                  </a:lnTo>
                  <a:lnTo>
                    <a:pt x="412851" y="328705"/>
                  </a:lnTo>
                  <a:lnTo>
                    <a:pt x="413206" y="324305"/>
                  </a:lnTo>
                  <a:lnTo>
                    <a:pt x="413206" y="27432"/>
                  </a:lnTo>
                  <a:lnTo>
                    <a:pt x="412851" y="23031"/>
                  </a:lnTo>
                  <a:lnTo>
                    <a:pt x="411794" y="18745"/>
                  </a:lnTo>
                  <a:lnTo>
                    <a:pt x="410064" y="14683"/>
                  </a:lnTo>
                  <a:lnTo>
                    <a:pt x="407704" y="10952"/>
                  </a:lnTo>
                  <a:lnTo>
                    <a:pt x="404777" y="7647"/>
                  </a:lnTo>
                  <a:lnTo>
                    <a:pt x="401357" y="4855"/>
                  </a:lnTo>
                  <a:lnTo>
                    <a:pt x="397534" y="2648"/>
                  </a:lnTo>
                  <a:lnTo>
                    <a:pt x="393406" y="1083"/>
                  </a:lnTo>
                  <a:lnTo>
                    <a:pt x="389080" y="200"/>
                  </a:lnTo>
                  <a:lnTo>
                    <a:pt x="38577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24305"/>
                  </a:lnTo>
                  <a:lnTo>
                    <a:pt x="88" y="322098"/>
                  </a:lnTo>
                  <a:lnTo>
                    <a:pt x="88" y="326512"/>
                  </a:lnTo>
                  <a:lnTo>
                    <a:pt x="797" y="330870"/>
                  </a:lnTo>
                  <a:lnTo>
                    <a:pt x="2195" y="335057"/>
                  </a:lnTo>
                  <a:lnTo>
                    <a:pt x="4246" y="338966"/>
                  </a:lnTo>
                  <a:lnTo>
                    <a:pt x="6898" y="342496"/>
                  </a:lnTo>
                  <a:lnTo>
                    <a:pt x="10082" y="345554"/>
                  </a:lnTo>
                  <a:lnTo>
                    <a:pt x="13715" y="348062"/>
                  </a:lnTo>
                  <a:lnTo>
                    <a:pt x="17704" y="349954"/>
                  </a:lnTo>
                  <a:lnTo>
                    <a:pt x="21944" y="351183"/>
                  </a:lnTo>
                  <a:lnTo>
                    <a:pt x="26327" y="351715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007503" y="2449383"/>
              <a:ext cx="72851" cy="107900"/>
            </a:xfrm>
            <a:custGeom>
              <a:avLst/>
              <a:pathLst>
                <a:path w="72851" h="107900">
                  <a:moveTo>
                    <a:pt x="72851" y="53950"/>
                  </a:moveTo>
                  <a:lnTo>
                    <a:pt x="72822" y="56923"/>
                  </a:lnTo>
                  <a:lnTo>
                    <a:pt x="72735" y="59802"/>
                  </a:lnTo>
                  <a:lnTo>
                    <a:pt x="72590" y="62585"/>
                  </a:lnTo>
                  <a:lnTo>
                    <a:pt x="72387" y="65273"/>
                  </a:lnTo>
                  <a:lnTo>
                    <a:pt x="72125" y="67865"/>
                  </a:lnTo>
                  <a:lnTo>
                    <a:pt x="71806" y="70362"/>
                  </a:lnTo>
                  <a:lnTo>
                    <a:pt x="71429" y="72765"/>
                  </a:lnTo>
                  <a:lnTo>
                    <a:pt x="70993" y="75071"/>
                  </a:lnTo>
                  <a:lnTo>
                    <a:pt x="70500" y="77283"/>
                  </a:lnTo>
                  <a:lnTo>
                    <a:pt x="69949" y="79399"/>
                  </a:lnTo>
                  <a:lnTo>
                    <a:pt x="69362" y="81414"/>
                  </a:lnTo>
                  <a:lnTo>
                    <a:pt x="68731" y="83352"/>
                  </a:lnTo>
                  <a:lnTo>
                    <a:pt x="68058" y="85213"/>
                  </a:lnTo>
                  <a:lnTo>
                    <a:pt x="67341" y="86995"/>
                  </a:lnTo>
                  <a:lnTo>
                    <a:pt x="66581" y="88701"/>
                  </a:lnTo>
                  <a:lnTo>
                    <a:pt x="65779" y="90329"/>
                  </a:lnTo>
                  <a:lnTo>
                    <a:pt x="64932" y="91880"/>
                  </a:lnTo>
                  <a:lnTo>
                    <a:pt x="64043" y="93353"/>
                  </a:lnTo>
                  <a:lnTo>
                    <a:pt x="63111" y="94749"/>
                  </a:lnTo>
                  <a:lnTo>
                    <a:pt x="62135" y="96068"/>
                  </a:lnTo>
                  <a:lnTo>
                    <a:pt x="61135" y="97297"/>
                  </a:lnTo>
                  <a:lnTo>
                    <a:pt x="60099" y="98455"/>
                  </a:lnTo>
                  <a:lnTo>
                    <a:pt x="59028" y="99542"/>
                  </a:lnTo>
                  <a:lnTo>
                    <a:pt x="57920" y="100557"/>
                  </a:lnTo>
                  <a:lnTo>
                    <a:pt x="56777" y="101500"/>
                  </a:lnTo>
                  <a:lnTo>
                    <a:pt x="55599" y="102372"/>
                  </a:lnTo>
                  <a:lnTo>
                    <a:pt x="54384" y="103173"/>
                  </a:lnTo>
                  <a:lnTo>
                    <a:pt x="53134" y="103902"/>
                  </a:lnTo>
                  <a:lnTo>
                    <a:pt x="51848" y="104560"/>
                  </a:lnTo>
                  <a:lnTo>
                    <a:pt x="50527" y="105147"/>
                  </a:lnTo>
                  <a:lnTo>
                    <a:pt x="49178" y="105670"/>
                  </a:lnTo>
                  <a:lnTo>
                    <a:pt x="47812" y="106138"/>
                  </a:lnTo>
                  <a:lnTo>
                    <a:pt x="46428" y="106551"/>
                  </a:lnTo>
                  <a:lnTo>
                    <a:pt x="45026" y="106909"/>
                  </a:lnTo>
                  <a:lnTo>
                    <a:pt x="43606" y="107212"/>
                  </a:lnTo>
                  <a:lnTo>
                    <a:pt x="42168" y="107459"/>
                  </a:lnTo>
                  <a:lnTo>
                    <a:pt x="40713" y="107652"/>
                  </a:lnTo>
                  <a:lnTo>
                    <a:pt x="39240" y="107790"/>
                  </a:lnTo>
                  <a:lnTo>
                    <a:pt x="37748" y="107872"/>
                  </a:lnTo>
                  <a:lnTo>
                    <a:pt x="36239" y="107900"/>
                  </a:lnTo>
                  <a:lnTo>
                    <a:pt x="34717" y="107872"/>
                  </a:lnTo>
                  <a:lnTo>
                    <a:pt x="33215" y="107790"/>
                  </a:lnTo>
                  <a:lnTo>
                    <a:pt x="31734" y="107652"/>
                  </a:lnTo>
                  <a:lnTo>
                    <a:pt x="30274" y="107459"/>
                  </a:lnTo>
                  <a:lnTo>
                    <a:pt x="28835" y="107212"/>
                  </a:lnTo>
                  <a:lnTo>
                    <a:pt x="27417" y="106909"/>
                  </a:lnTo>
                  <a:lnTo>
                    <a:pt x="26019" y="106551"/>
                  </a:lnTo>
                  <a:lnTo>
                    <a:pt x="24642" y="106138"/>
                  </a:lnTo>
                  <a:lnTo>
                    <a:pt x="23287" y="105670"/>
                  </a:lnTo>
                  <a:lnTo>
                    <a:pt x="21952" y="105147"/>
                  </a:lnTo>
                  <a:lnTo>
                    <a:pt x="20644" y="104560"/>
                  </a:lnTo>
                  <a:lnTo>
                    <a:pt x="19371" y="103902"/>
                  </a:lnTo>
                  <a:lnTo>
                    <a:pt x="18132" y="103173"/>
                  </a:lnTo>
                  <a:lnTo>
                    <a:pt x="16927" y="102372"/>
                  </a:lnTo>
                  <a:lnTo>
                    <a:pt x="15757" y="101500"/>
                  </a:lnTo>
                  <a:lnTo>
                    <a:pt x="14620" y="100557"/>
                  </a:lnTo>
                  <a:lnTo>
                    <a:pt x="13518" y="99542"/>
                  </a:lnTo>
                  <a:lnTo>
                    <a:pt x="12450" y="98455"/>
                  </a:lnTo>
                  <a:lnTo>
                    <a:pt x="11417" y="97297"/>
                  </a:lnTo>
                  <a:lnTo>
                    <a:pt x="10417" y="96068"/>
                  </a:lnTo>
                  <a:lnTo>
                    <a:pt x="9470" y="94764"/>
                  </a:lnTo>
                  <a:lnTo>
                    <a:pt x="8563" y="93380"/>
                  </a:lnTo>
                  <a:lnTo>
                    <a:pt x="7696" y="91918"/>
                  </a:lnTo>
                  <a:lnTo>
                    <a:pt x="6869" y="90377"/>
                  </a:lnTo>
                  <a:lnTo>
                    <a:pt x="6083" y="88757"/>
                  </a:lnTo>
                  <a:lnTo>
                    <a:pt x="5336" y="87058"/>
                  </a:lnTo>
                  <a:lnTo>
                    <a:pt x="4630" y="85280"/>
                  </a:lnTo>
                  <a:lnTo>
                    <a:pt x="3964" y="83424"/>
                  </a:lnTo>
                  <a:lnTo>
                    <a:pt x="3338" y="81488"/>
                  </a:lnTo>
                  <a:lnTo>
                    <a:pt x="2753" y="79474"/>
                  </a:lnTo>
                  <a:lnTo>
                    <a:pt x="2230" y="77357"/>
                  </a:lnTo>
                  <a:lnTo>
                    <a:pt x="1762" y="75143"/>
                  </a:lnTo>
                  <a:lnTo>
                    <a:pt x="1349" y="72832"/>
                  </a:lnTo>
                  <a:lnTo>
                    <a:pt x="991" y="70425"/>
                  </a:lnTo>
                  <a:lnTo>
                    <a:pt x="688" y="67921"/>
                  </a:lnTo>
                  <a:lnTo>
                    <a:pt x="440" y="65320"/>
                  </a:lnTo>
                  <a:lnTo>
                    <a:pt x="247" y="62623"/>
                  </a:lnTo>
                  <a:lnTo>
                    <a:pt x="110" y="59828"/>
                  </a:lnTo>
                  <a:lnTo>
                    <a:pt x="27" y="56937"/>
                  </a:lnTo>
                  <a:lnTo>
                    <a:pt x="0" y="53950"/>
                  </a:lnTo>
                  <a:lnTo>
                    <a:pt x="27" y="50835"/>
                  </a:lnTo>
                  <a:lnTo>
                    <a:pt x="110" y="47830"/>
                  </a:lnTo>
                  <a:lnTo>
                    <a:pt x="247" y="44935"/>
                  </a:lnTo>
                  <a:lnTo>
                    <a:pt x="440" y="42151"/>
                  </a:lnTo>
                  <a:lnTo>
                    <a:pt x="688" y="39476"/>
                  </a:lnTo>
                  <a:lnTo>
                    <a:pt x="991" y="36912"/>
                  </a:lnTo>
                  <a:lnTo>
                    <a:pt x="1349" y="34458"/>
                  </a:lnTo>
                  <a:lnTo>
                    <a:pt x="1762" y="32114"/>
                  </a:lnTo>
                  <a:lnTo>
                    <a:pt x="2230" y="29880"/>
                  </a:lnTo>
                  <a:lnTo>
                    <a:pt x="2753" y="27756"/>
                  </a:lnTo>
                  <a:lnTo>
                    <a:pt x="3339" y="25715"/>
                  </a:lnTo>
                  <a:lnTo>
                    <a:pt x="3967" y="23758"/>
                  </a:lnTo>
                  <a:lnTo>
                    <a:pt x="4637" y="21887"/>
                  </a:lnTo>
                  <a:lnTo>
                    <a:pt x="5348" y="20100"/>
                  </a:lnTo>
                  <a:lnTo>
                    <a:pt x="6101" y="18398"/>
                  </a:lnTo>
                  <a:lnTo>
                    <a:pt x="6896" y="16781"/>
                  </a:lnTo>
                  <a:lnTo>
                    <a:pt x="7733" y="15249"/>
                  </a:lnTo>
                  <a:lnTo>
                    <a:pt x="8611" y="13802"/>
                  </a:lnTo>
                  <a:lnTo>
                    <a:pt x="9530" y="12439"/>
                  </a:lnTo>
                  <a:lnTo>
                    <a:pt x="10492" y="11162"/>
                  </a:lnTo>
                  <a:lnTo>
                    <a:pt x="11492" y="9964"/>
                  </a:lnTo>
                  <a:lnTo>
                    <a:pt x="12528" y="8840"/>
                  </a:lnTo>
                  <a:lnTo>
                    <a:pt x="13599" y="7791"/>
                  </a:lnTo>
                  <a:lnTo>
                    <a:pt x="14707" y="6816"/>
                  </a:lnTo>
                  <a:lnTo>
                    <a:pt x="15850" y="5915"/>
                  </a:lnTo>
                  <a:lnTo>
                    <a:pt x="17028" y="5089"/>
                  </a:lnTo>
                  <a:lnTo>
                    <a:pt x="18243" y="4338"/>
                  </a:lnTo>
                  <a:lnTo>
                    <a:pt x="19493" y="3661"/>
                  </a:lnTo>
                  <a:lnTo>
                    <a:pt x="20779" y="3058"/>
                  </a:lnTo>
                  <a:lnTo>
                    <a:pt x="22100" y="2530"/>
                  </a:lnTo>
                  <a:lnTo>
                    <a:pt x="23452" y="2049"/>
                  </a:lnTo>
                  <a:lnTo>
                    <a:pt x="24827" y="1619"/>
                  </a:lnTo>
                  <a:lnTo>
                    <a:pt x="26226" y="1239"/>
                  </a:lnTo>
                  <a:lnTo>
                    <a:pt x="27649" y="910"/>
                  </a:lnTo>
                  <a:lnTo>
                    <a:pt x="29095" y="632"/>
                  </a:lnTo>
                  <a:lnTo>
                    <a:pt x="30566" y="404"/>
                  </a:lnTo>
                  <a:lnTo>
                    <a:pt x="32060" y="227"/>
                  </a:lnTo>
                  <a:lnTo>
                    <a:pt x="33578" y="101"/>
                  </a:lnTo>
                  <a:lnTo>
                    <a:pt x="35120" y="25"/>
                  </a:lnTo>
                  <a:lnTo>
                    <a:pt x="36686" y="0"/>
                  </a:lnTo>
                  <a:lnTo>
                    <a:pt x="38179" y="25"/>
                  </a:lnTo>
                  <a:lnTo>
                    <a:pt x="39653" y="101"/>
                  </a:lnTo>
                  <a:lnTo>
                    <a:pt x="41108" y="227"/>
                  </a:lnTo>
                  <a:lnTo>
                    <a:pt x="42544" y="404"/>
                  </a:lnTo>
                  <a:lnTo>
                    <a:pt x="43960" y="632"/>
                  </a:lnTo>
                  <a:lnTo>
                    <a:pt x="45356" y="910"/>
                  </a:lnTo>
                  <a:lnTo>
                    <a:pt x="46734" y="1239"/>
                  </a:lnTo>
                  <a:lnTo>
                    <a:pt x="48092" y="1619"/>
                  </a:lnTo>
                  <a:lnTo>
                    <a:pt x="49431" y="2049"/>
                  </a:lnTo>
                  <a:lnTo>
                    <a:pt x="50750" y="2530"/>
                  </a:lnTo>
                  <a:lnTo>
                    <a:pt x="52057" y="3058"/>
                  </a:lnTo>
                  <a:lnTo>
                    <a:pt x="53331" y="3661"/>
                  </a:lnTo>
                  <a:lnTo>
                    <a:pt x="54570" y="4338"/>
                  </a:lnTo>
                  <a:lnTo>
                    <a:pt x="55774" y="5089"/>
                  </a:lnTo>
                  <a:lnTo>
                    <a:pt x="56945" y="5915"/>
                  </a:lnTo>
                  <a:lnTo>
                    <a:pt x="58081" y="6816"/>
                  </a:lnTo>
                  <a:lnTo>
                    <a:pt x="59183" y="7791"/>
                  </a:lnTo>
                  <a:lnTo>
                    <a:pt x="60251" y="8840"/>
                  </a:lnTo>
                  <a:lnTo>
                    <a:pt x="61285" y="9964"/>
                  </a:lnTo>
                  <a:lnTo>
                    <a:pt x="62284" y="11162"/>
                  </a:lnTo>
                  <a:lnTo>
                    <a:pt x="63246" y="12439"/>
                  </a:lnTo>
                  <a:lnTo>
                    <a:pt x="64165" y="13802"/>
                  </a:lnTo>
                  <a:lnTo>
                    <a:pt x="65043" y="15249"/>
                  </a:lnTo>
                  <a:lnTo>
                    <a:pt x="65880" y="16781"/>
                  </a:lnTo>
                  <a:lnTo>
                    <a:pt x="66675" y="18398"/>
                  </a:lnTo>
                  <a:lnTo>
                    <a:pt x="67428" y="20100"/>
                  </a:lnTo>
                  <a:lnTo>
                    <a:pt x="68139" y="21887"/>
                  </a:lnTo>
                  <a:lnTo>
                    <a:pt x="68809" y="23758"/>
                  </a:lnTo>
                  <a:lnTo>
                    <a:pt x="69437" y="25715"/>
                  </a:lnTo>
                  <a:lnTo>
                    <a:pt x="70023" y="27756"/>
                  </a:lnTo>
                  <a:lnTo>
                    <a:pt x="70560" y="29880"/>
                  </a:lnTo>
                  <a:lnTo>
                    <a:pt x="71041" y="32114"/>
                  </a:lnTo>
                  <a:lnTo>
                    <a:pt x="71465" y="34458"/>
                  </a:lnTo>
                  <a:lnTo>
                    <a:pt x="71833" y="36912"/>
                  </a:lnTo>
                  <a:lnTo>
                    <a:pt x="72144" y="39476"/>
                  </a:lnTo>
                  <a:lnTo>
                    <a:pt x="72398" y="42151"/>
                  </a:lnTo>
                  <a:lnTo>
                    <a:pt x="72596" y="44935"/>
                  </a:lnTo>
                  <a:lnTo>
                    <a:pt x="72738" y="47830"/>
                  </a:lnTo>
                  <a:lnTo>
                    <a:pt x="72823" y="508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021046" y="2460248"/>
              <a:ext cx="45690" cy="86097"/>
            </a:xfrm>
            <a:custGeom>
              <a:avLst/>
              <a:pathLst>
                <a:path w="45690" h="86097">
                  <a:moveTo>
                    <a:pt x="45690" y="43085"/>
                  </a:moveTo>
                  <a:lnTo>
                    <a:pt x="45675" y="40627"/>
                  </a:lnTo>
                  <a:lnTo>
                    <a:pt x="45630" y="38254"/>
                  </a:lnTo>
                  <a:lnTo>
                    <a:pt x="45556" y="35966"/>
                  </a:lnTo>
                  <a:lnTo>
                    <a:pt x="45452" y="33763"/>
                  </a:lnTo>
                  <a:lnTo>
                    <a:pt x="45318" y="31644"/>
                  </a:lnTo>
                  <a:lnTo>
                    <a:pt x="45154" y="29610"/>
                  </a:lnTo>
                  <a:lnTo>
                    <a:pt x="44960" y="27661"/>
                  </a:lnTo>
                  <a:lnTo>
                    <a:pt x="44737" y="25797"/>
                  </a:lnTo>
                  <a:lnTo>
                    <a:pt x="44484" y="24018"/>
                  </a:lnTo>
                  <a:lnTo>
                    <a:pt x="44201" y="22324"/>
                  </a:lnTo>
                  <a:lnTo>
                    <a:pt x="43890" y="20691"/>
                  </a:lnTo>
                  <a:lnTo>
                    <a:pt x="43550" y="19127"/>
                  </a:lnTo>
                  <a:lnTo>
                    <a:pt x="43181" y="17631"/>
                  </a:lnTo>
                  <a:lnTo>
                    <a:pt x="42785" y="16204"/>
                  </a:lnTo>
                  <a:lnTo>
                    <a:pt x="42360" y="14845"/>
                  </a:lnTo>
                  <a:lnTo>
                    <a:pt x="41907" y="13555"/>
                  </a:lnTo>
                  <a:lnTo>
                    <a:pt x="41425" y="12333"/>
                  </a:lnTo>
                  <a:lnTo>
                    <a:pt x="40915" y="11179"/>
                  </a:lnTo>
                  <a:lnTo>
                    <a:pt x="40377" y="10095"/>
                  </a:lnTo>
                  <a:lnTo>
                    <a:pt x="39811" y="9078"/>
                  </a:lnTo>
                  <a:lnTo>
                    <a:pt x="39217" y="8111"/>
                  </a:lnTo>
                  <a:lnTo>
                    <a:pt x="38597" y="7203"/>
                  </a:lnTo>
                  <a:lnTo>
                    <a:pt x="37949" y="6354"/>
                  </a:lnTo>
                  <a:lnTo>
                    <a:pt x="37275" y="5566"/>
                  </a:lnTo>
                  <a:lnTo>
                    <a:pt x="36574" y="4836"/>
                  </a:lnTo>
                  <a:lnTo>
                    <a:pt x="35846" y="4167"/>
                  </a:lnTo>
                  <a:lnTo>
                    <a:pt x="35092" y="3556"/>
                  </a:lnTo>
                  <a:lnTo>
                    <a:pt x="34310" y="3006"/>
                  </a:lnTo>
                  <a:lnTo>
                    <a:pt x="33502" y="2515"/>
                  </a:lnTo>
                  <a:lnTo>
                    <a:pt x="32667" y="2083"/>
                  </a:lnTo>
                  <a:lnTo>
                    <a:pt x="31822" y="1687"/>
                  </a:lnTo>
                  <a:lnTo>
                    <a:pt x="30953" y="1333"/>
                  </a:lnTo>
                  <a:lnTo>
                    <a:pt x="30060" y="1020"/>
                  </a:lnTo>
                  <a:lnTo>
                    <a:pt x="29143" y="750"/>
                  </a:lnTo>
                  <a:lnTo>
                    <a:pt x="28202" y="520"/>
                  </a:lnTo>
                  <a:lnTo>
                    <a:pt x="27238" y="333"/>
                  </a:lnTo>
                  <a:lnTo>
                    <a:pt x="26250" y="187"/>
                  </a:lnTo>
                  <a:lnTo>
                    <a:pt x="25238" y="83"/>
                  </a:lnTo>
                  <a:lnTo>
                    <a:pt x="24202" y="20"/>
                  </a:lnTo>
                  <a:lnTo>
                    <a:pt x="23142" y="0"/>
                  </a:lnTo>
                  <a:lnTo>
                    <a:pt x="22025" y="20"/>
                  </a:lnTo>
                  <a:lnTo>
                    <a:pt x="20934" y="83"/>
                  </a:lnTo>
                  <a:lnTo>
                    <a:pt x="19870" y="187"/>
                  </a:lnTo>
                  <a:lnTo>
                    <a:pt x="18832" y="333"/>
                  </a:lnTo>
                  <a:lnTo>
                    <a:pt x="17822" y="520"/>
                  </a:lnTo>
                  <a:lnTo>
                    <a:pt x="16838" y="750"/>
                  </a:lnTo>
                  <a:lnTo>
                    <a:pt x="15881" y="1020"/>
                  </a:lnTo>
                  <a:lnTo>
                    <a:pt x="14951" y="1333"/>
                  </a:lnTo>
                  <a:lnTo>
                    <a:pt x="14047" y="1687"/>
                  </a:lnTo>
                  <a:lnTo>
                    <a:pt x="13171" y="2083"/>
                  </a:lnTo>
                  <a:lnTo>
                    <a:pt x="12321" y="2529"/>
                  </a:lnTo>
                  <a:lnTo>
                    <a:pt x="11498" y="3033"/>
                  </a:lnTo>
                  <a:lnTo>
                    <a:pt x="10702" y="3594"/>
                  </a:lnTo>
                  <a:lnTo>
                    <a:pt x="9932" y="4214"/>
                  </a:lnTo>
                  <a:lnTo>
                    <a:pt x="9190" y="4892"/>
                  </a:lnTo>
                  <a:lnTo>
                    <a:pt x="8474" y="5628"/>
                  </a:lnTo>
                  <a:lnTo>
                    <a:pt x="7785" y="6422"/>
                  </a:lnTo>
                  <a:lnTo>
                    <a:pt x="7122" y="7274"/>
                  </a:lnTo>
                  <a:lnTo>
                    <a:pt x="6487" y="8184"/>
                  </a:lnTo>
                  <a:lnTo>
                    <a:pt x="5878" y="9152"/>
                  </a:lnTo>
                  <a:lnTo>
                    <a:pt x="5312" y="10169"/>
                  </a:lnTo>
                  <a:lnTo>
                    <a:pt x="4774" y="11254"/>
                  </a:lnTo>
                  <a:lnTo>
                    <a:pt x="4264" y="12407"/>
                  </a:lnTo>
                  <a:lnTo>
                    <a:pt x="3783" y="13629"/>
                  </a:lnTo>
                  <a:lnTo>
                    <a:pt x="3330" y="14920"/>
                  </a:lnTo>
                  <a:lnTo>
                    <a:pt x="2905" y="16278"/>
                  </a:lnTo>
                  <a:lnTo>
                    <a:pt x="2508" y="17706"/>
                  </a:lnTo>
                  <a:lnTo>
                    <a:pt x="2140" y="19201"/>
                  </a:lnTo>
                  <a:lnTo>
                    <a:pt x="1800" y="20765"/>
                  </a:lnTo>
                  <a:lnTo>
                    <a:pt x="1488" y="22398"/>
                  </a:lnTo>
                  <a:lnTo>
                    <a:pt x="1205" y="24092"/>
                  </a:lnTo>
                  <a:lnTo>
                    <a:pt x="952" y="25869"/>
                  </a:lnTo>
                  <a:lnTo>
                    <a:pt x="729" y="27729"/>
                  </a:lnTo>
                  <a:lnTo>
                    <a:pt x="535" y="29673"/>
                  </a:lnTo>
                  <a:lnTo>
                    <a:pt x="372" y="31700"/>
                  </a:lnTo>
                  <a:lnTo>
                    <a:pt x="238" y="33810"/>
                  </a:lnTo>
                  <a:lnTo>
                    <a:pt x="133" y="36004"/>
                  </a:lnTo>
                  <a:lnTo>
                    <a:pt x="59" y="38281"/>
                  </a:lnTo>
                  <a:lnTo>
                    <a:pt x="14" y="40641"/>
                  </a:lnTo>
                  <a:lnTo>
                    <a:pt x="0" y="43085"/>
                  </a:lnTo>
                  <a:lnTo>
                    <a:pt x="14" y="45458"/>
                  </a:lnTo>
                  <a:lnTo>
                    <a:pt x="59" y="47755"/>
                  </a:lnTo>
                  <a:lnTo>
                    <a:pt x="133" y="49977"/>
                  </a:lnTo>
                  <a:lnTo>
                    <a:pt x="238" y="52122"/>
                  </a:lnTo>
                  <a:lnTo>
                    <a:pt x="372" y="54192"/>
                  </a:lnTo>
                  <a:lnTo>
                    <a:pt x="535" y="56185"/>
                  </a:lnTo>
                  <a:lnTo>
                    <a:pt x="729" y="58103"/>
                  </a:lnTo>
                  <a:lnTo>
                    <a:pt x="952" y="59944"/>
                  </a:lnTo>
                  <a:lnTo>
                    <a:pt x="1205" y="61710"/>
                  </a:lnTo>
                  <a:lnTo>
                    <a:pt x="1488" y="63400"/>
                  </a:lnTo>
                  <a:lnTo>
                    <a:pt x="1814" y="65020"/>
                  </a:lnTo>
                  <a:lnTo>
                    <a:pt x="2166" y="66576"/>
                  </a:lnTo>
                  <a:lnTo>
                    <a:pt x="2546" y="68068"/>
                  </a:lnTo>
                  <a:lnTo>
                    <a:pt x="2952" y="69496"/>
                  </a:lnTo>
                  <a:lnTo>
                    <a:pt x="3385" y="70860"/>
                  </a:lnTo>
                  <a:lnTo>
                    <a:pt x="3845" y="72160"/>
                  </a:lnTo>
                  <a:lnTo>
                    <a:pt x="4332" y="73396"/>
                  </a:lnTo>
                  <a:lnTo>
                    <a:pt x="4845" y="74568"/>
                  </a:lnTo>
                  <a:lnTo>
                    <a:pt x="5386" y="75676"/>
                  </a:lnTo>
                  <a:lnTo>
                    <a:pt x="5953" y="76720"/>
                  </a:lnTo>
                  <a:lnTo>
                    <a:pt x="6561" y="77690"/>
                  </a:lnTo>
                  <a:lnTo>
                    <a:pt x="7194" y="78605"/>
                  </a:lnTo>
                  <a:lnTo>
                    <a:pt x="7852" y="79464"/>
                  </a:lnTo>
                  <a:lnTo>
                    <a:pt x="8536" y="80268"/>
                  </a:lnTo>
                  <a:lnTo>
                    <a:pt x="9245" y="81018"/>
                  </a:lnTo>
                  <a:lnTo>
                    <a:pt x="9980" y="81712"/>
                  </a:lnTo>
                  <a:lnTo>
                    <a:pt x="10740" y="82351"/>
                  </a:lnTo>
                  <a:lnTo>
                    <a:pt x="11525" y="82935"/>
                  </a:lnTo>
                  <a:lnTo>
                    <a:pt x="12335" y="83465"/>
                  </a:lnTo>
                  <a:lnTo>
                    <a:pt x="13171" y="83939"/>
                  </a:lnTo>
                  <a:lnTo>
                    <a:pt x="14031" y="84349"/>
                  </a:lnTo>
                  <a:lnTo>
                    <a:pt x="14915" y="84715"/>
                  </a:lnTo>
                  <a:lnTo>
                    <a:pt x="15823" y="85039"/>
                  </a:lnTo>
                  <a:lnTo>
                    <a:pt x="16755" y="85320"/>
                  </a:lnTo>
                  <a:lnTo>
                    <a:pt x="17710" y="85557"/>
                  </a:lnTo>
                  <a:lnTo>
                    <a:pt x="18689" y="85751"/>
                  </a:lnTo>
                  <a:lnTo>
                    <a:pt x="19692" y="85902"/>
                  </a:lnTo>
                  <a:lnTo>
                    <a:pt x="20719" y="86010"/>
                  </a:lnTo>
                  <a:lnTo>
                    <a:pt x="21770" y="86075"/>
                  </a:lnTo>
                  <a:lnTo>
                    <a:pt x="22845" y="86097"/>
                  </a:lnTo>
                  <a:lnTo>
                    <a:pt x="23891" y="86075"/>
                  </a:lnTo>
                  <a:lnTo>
                    <a:pt x="24916" y="86010"/>
                  </a:lnTo>
                  <a:lnTo>
                    <a:pt x="25921" y="85902"/>
                  </a:lnTo>
                  <a:lnTo>
                    <a:pt x="26905" y="85751"/>
                  </a:lnTo>
                  <a:lnTo>
                    <a:pt x="27868" y="85557"/>
                  </a:lnTo>
                  <a:lnTo>
                    <a:pt x="28810" y="85320"/>
                  </a:lnTo>
                  <a:lnTo>
                    <a:pt x="29731" y="85039"/>
                  </a:lnTo>
                  <a:lnTo>
                    <a:pt x="30631" y="84715"/>
                  </a:lnTo>
                  <a:lnTo>
                    <a:pt x="31511" y="84349"/>
                  </a:lnTo>
                  <a:lnTo>
                    <a:pt x="32370" y="83939"/>
                  </a:lnTo>
                  <a:lnTo>
                    <a:pt x="33205" y="83465"/>
                  </a:lnTo>
                  <a:lnTo>
                    <a:pt x="34013" y="82935"/>
                  </a:lnTo>
                  <a:lnTo>
                    <a:pt x="34794" y="82351"/>
                  </a:lnTo>
                  <a:lnTo>
                    <a:pt x="35549" y="81712"/>
                  </a:lnTo>
                  <a:lnTo>
                    <a:pt x="36276" y="81018"/>
                  </a:lnTo>
                  <a:lnTo>
                    <a:pt x="36977" y="80268"/>
                  </a:lnTo>
                  <a:lnTo>
                    <a:pt x="37652" y="79464"/>
                  </a:lnTo>
                  <a:lnTo>
                    <a:pt x="38299" y="78605"/>
                  </a:lnTo>
                  <a:lnTo>
                    <a:pt x="38920" y="77690"/>
                  </a:lnTo>
                  <a:lnTo>
                    <a:pt x="39513" y="76720"/>
                  </a:lnTo>
                  <a:lnTo>
                    <a:pt x="40095" y="75676"/>
                  </a:lnTo>
                  <a:lnTo>
                    <a:pt x="40647" y="74568"/>
                  </a:lnTo>
                  <a:lnTo>
                    <a:pt x="41172" y="73396"/>
                  </a:lnTo>
                  <a:lnTo>
                    <a:pt x="41668" y="72160"/>
                  </a:lnTo>
                  <a:lnTo>
                    <a:pt x="42136" y="70860"/>
                  </a:lnTo>
                  <a:lnTo>
                    <a:pt x="42576" y="69496"/>
                  </a:lnTo>
                  <a:lnTo>
                    <a:pt x="42988" y="68068"/>
                  </a:lnTo>
                  <a:lnTo>
                    <a:pt x="43371" y="66576"/>
                  </a:lnTo>
                  <a:lnTo>
                    <a:pt x="43726" y="65020"/>
                  </a:lnTo>
                  <a:lnTo>
                    <a:pt x="44053" y="63400"/>
                  </a:lnTo>
                  <a:lnTo>
                    <a:pt x="44364" y="61710"/>
                  </a:lnTo>
                  <a:lnTo>
                    <a:pt x="44642" y="59944"/>
                  </a:lnTo>
                  <a:lnTo>
                    <a:pt x="44888" y="58103"/>
                  </a:lnTo>
                  <a:lnTo>
                    <a:pt x="45100" y="56185"/>
                  </a:lnTo>
                  <a:lnTo>
                    <a:pt x="45280" y="54192"/>
                  </a:lnTo>
                  <a:lnTo>
                    <a:pt x="45428" y="52122"/>
                  </a:lnTo>
                  <a:lnTo>
                    <a:pt x="45542" y="49977"/>
                  </a:lnTo>
                  <a:lnTo>
                    <a:pt x="45624" y="47755"/>
                  </a:lnTo>
                  <a:lnTo>
                    <a:pt x="45673" y="45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892496" y="2600813"/>
              <a:ext cx="40406" cy="141982"/>
            </a:xfrm>
            <a:custGeom>
              <a:avLst/>
              <a:pathLst>
                <a:path w="40406" h="141982">
                  <a:moveTo>
                    <a:pt x="0" y="70842"/>
                  </a:moveTo>
                  <a:lnTo>
                    <a:pt x="15" y="68782"/>
                  </a:lnTo>
                  <a:lnTo>
                    <a:pt x="62" y="66740"/>
                  </a:lnTo>
                  <a:lnTo>
                    <a:pt x="140" y="64716"/>
                  </a:lnTo>
                  <a:lnTo>
                    <a:pt x="250" y="62710"/>
                  </a:lnTo>
                  <a:lnTo>
                    <a:pt x="390" y="60721"/>
                  </a:lnTo>
                  <a:lnTo>
                    <a:pt x="562" y="58751"/>
                  </a:lnTo>
                  <a:lnTo>
                    <a:pt x="765" y="56798"/>
                  </a:lnTo>
                  <a:lnTo>
                    <a:pt x="1000" y="54864"/>
                  </a:lnTo>
                  <a:lnTo>
                    <a:pt x="1265" y="52947"/>
                  </a:lnTo>
                  <a:lnTo>
                    <a:pt x="1562" y="51048"/>
                  </a:lnTo>
                  <a:lnTo>
                    <a:pt x="1893" y="49165"/>
                  </a:lnTo>
                  <a:lnTo>
                    <a:pt x="2259" y="47297"/>
                  </a:lnTo>
                  <a:lnTo>
                    <a:pt x="2661" y="45444"/>
                  </a:lnTo>
                  <a:lnTo>
                    <a:pt x="3098" y="43606"/>
                  </a:lnTo>
                  <a:lnTo>
                    <a:pt x="3571" y="41783"/>
                  </a:lnTo>
                  <a:lnTo>
                    <a:pt x="4080" y="39975"/>
                  </a:lnTo>
                  <a:lnTo>
                    <a:pt x="4625" y="38181"/>
                  </a:lnTo>
                  <a:lnTo>
                    <a:pt x="5206" y="36403"/>
                  </a:lnTo>
                  <a:lnTo>
                    <a:pt x="5822" y="34639"/>
                  </a:lnTo>
                  <a:lnTo>
                    <a:pt x="6474" y="32891"/>
                  </a:lnTo>
                  <a:lnTo>
                    <a:pt x="7162" y="31154"/>
                  </a:lnTo>
                  <a:lnTo>
                    <a:pt x="7887" y="29429"/>
                  </a:lnTo>
                  <a:lnTo>
                    <a:pt x="8650" y="27714"/>
                  </a:lnTo>
                  <a:lnTo>
                    <a:pt x="9450" y="26009"/>
                  </a:lnTo>
                  <a:lnTo>
                    <a:pt x="10287" y="24314"/>
                  </a:lnTo>
                  <a:lnTo>
                    <a:pt x="11162" y="22630"/>
                  </a:lnTo>
                  <a:lnTo>
                    <a:pt x="12073" y="20957"/>
                  </a:lnTo>
                  <a:lnTo>
                    <a:pt x="13022" y="19294"/>
                  </a:lnTo>
                  <a:lnTo>
                    <a:pt x="14008" y="17641"/>
                  </a:lnTo>
                  <a:lnTo>
                    <a:pt x="15031" y="15999"/>
                  </a:lnTo>
                  <a:lnTo>
                    <a:pt x="16093" y="14365"/>
                  </a:lnTo>
                  <a:lnTo>
                    <a:pt x="17195" y="12739"/>
                  </a:lnTo>
                  <a:lnTo>
                    <a:pt x="18337" y="11121"/>
                  </a:lnTo>
                  <a:lnTo>
                    <a:pt x="19520" y="9510"/>
                  </a:lnTo>
                  <a:lnTo>
                    <a:pt x="20742" y="7906"/>
                  </a:lnTo>
                  <a:lnTo>
                    <a:pt x="22005" y="6310"/>
                  </a:lnTo>
                  <a:lnTo>
                    <a:pt x="23308" y="4721"/>
                  </a:lnTo>
                  <a:lnTo>
                    <a:pt x="24651" y="3140"/>
                  </a:lnTo>
                  <a:lnTo>
                    <a:pt x="26035" y="1566"/>
                  </a:lnTo>
                  <a:lnTo>
                    <a:pt x="27458" y="0"/>
                  </a:lnTo>
                  <a:lnTo>
                    <a:pt x="40406" y="0"/>
                  </a:lnTo>
                  <a:lnTo>
                    <a:pt x="39026" y="1567"/>
                  </a:lnTo>
                  <a:lnTo>
                    <a:pt x="37683" y="3143"/>
                  </a:lnTo>
                  <a:lnTo>
                    <a:pt x="36377" y="4728"/>
                  </a:lnTo>
                  <a:lnTo>
                    <a:pt x="35108" y="6322"/>
                  </a:lnTo>
                  <a:lnTo>
                    <a:pt x="33877" y="7925"/>
                  </a:lnTo>
                  <a:lnTo>
                    <a:pt x="32682" y="9536"/>
                  </a:lnTo>
                  <a:lnTo>
                    <a:pt x="31525" y="11157"/>
                  </a:lnTo>
                  <a:lnTo>
                    <a:pt x="30405" y="12787"/>
                  </a:lnTo>
                  <a:lnTo>
                    <a:pt x="29322" y="14425"/>
                  </a:lnTo>
                  <a:lnTo>
                    <a:pt x="28277" y="16073"/>
                  </a:lnTo>
                  <a:lnTo>
                    <a:pt x="27283" y="17716"/>
                  </a:lnTo>
                  <a:lnTo>
                    <a:pt x="26324" y="19371"/>
                  </a:lnTo>
                  <a:lnTo>
                    <a:pt x="25401" y="21038"/>
                  </a:lnTo>
                  <a:lnTo>
                    <a:pt x="24514" y="22717"/>
                  </a:lnTo>
                  <a:lnTo>
                    <a:pt x="23663" y="24407"/>
                  </a:lnTo>
                  <a:lnTo>
                    <a:pt x="22848" y="26110"/>
                  </a:lnTo>
                  <a:lnTo>
                    <a:pt x="22068" y="27824"/>
                  </a:lnTo>
                  <a:lnTo>
                    <a:pt x="21324" y="29551"/>
                  </a:lnTo>
                  <a:lnTo>
                    <a:pt x="20615" y="31289"/>
                  </a:lnTo>
                  <a:lnTo>
                    <a:pt x="19942" y="33039"/>
                  </a:lnTo>
                  <a:lnTo>
                    <a:pt x="19304" y="34788"/>
                  </a:lnTo>
                  <a:lnTo>
                    <a:pt x="18698" y="36552"/>
                  </a:lnTo>
                  <a:lnTo>
                    <a:pt x="18125" y="38330"/>
                  </a:lnTo>
                  <a:lnTo>
                    <a:pt x="17585" y="40124"/>
                  </a:lnTo>
                  <a:lnTo>
                    <a:pt x="17078" y="41932"/>
                  </a:lnTo>
                  <a:lnTo>
                    <a:pt x="16603" y="43755"/>
                  </a:lnTo>
                  <a:lnTo>
                    <a:pt x="16161" y="45593"/>
                  </a:lnTo>
                  <a:lnTo>
                    <a:pt x="15751" y="47446"/>
                  </a:lnTo>
                  <a:lnTo>
                    <a:pt x="15375" y="49314"/>
                  </a:lnTo>
                  <a:lnTo>
                    <a:pt x="15031" y="51196"/>
                  </a:lnTo>
                  <a:lnTo>
                    <a:pt x="14734" y="53095"/>
                  </a:lnTo>
                  <a:lnTo>
                    <a:pt x="14469" y="55012"/>
                  </a:lnTo>
                  <a:lnTo>
                    <a:pt x="14234" y="56947"/>
                  </a:lnTo>
                  <a:lnTo>
                    <a:pt x="14031" y="58900"/>
                  </a:lnTo>
                  <a:lnTo>
                    <a:pt x="13859" y="60870"/>
                  </a:lnTo>
                  <a:lnTo>
                    <a:pt x="13718" y="62859"/>
                  </a:lnTo>
                  <a:lnTo>
                    <a:pt x="13609" y="64865"/>
                  </a:lnTo>
                  <a:lnTo>
                    <a:pt x="13531" y="66889"/>
                  </a:lnTo>
                  <a:lnTo>
                    <a:pt x="13484" y="68931"/>
                  </a:lnTo>
                  <a:lnTo>
                    <a:pt x="13468" y="70991"/>
                  </a:lnTo>
                  <a:lnTo>
                    <a:pt x="13484" y="73050"/>
                  </a:lnTo>
                  <a:lnTo>
                    <a:pt x="13531" y="75092"/>
                  </a:lnTo>
                  <a:lnTo>
                    <a:pt x="13609" y="77116"/>
                  </a:lnTo>
                  <a:lnTo>
                    <a:pt x="13718" y="79122"/>
                  </a:lnTo>
                  <a:lnTo>
                    <a:pt x="13859" y="81111"/>
                  </a:lnTo>
                  <a:lnTo>
                    <a:pt x="14031" y="83081"/>
                  </a:lnTo>
                  <a:lnTo>
                    <a:pt x="14234" y="85034"/>
                  </a:lnTo>
                  <a:lnTo>
                    <a:pt x="14469" y="86969"/>
                  </a:lnTo>
                  <a:lnTo>
                    <a:pt x="14734" y="88886"/>
                  </a:lnTo>
                  <a:lnTo>
                    <a:pt x="15031" y="90785"/>
                  </a:lnTo>
                  <a:lnTo>
                    <a:pt x="15375" y="92668"/>
                  </a:lnTo>
                  <a:lnTo>
                    <a:pt x="15751" y="94538"/>
                  </a:lnTo>
                  <a:lnTo>
                    <a:pt x="16161" y="96395"/>
                  </a:lnTo>
                  <a:lnTo>
                    <a:pt x="16603" y="98238"/>
                  </a:lnTo>
                  <a:lnTo>
                    <a:pt x="17078" y="100068"/>
                  </a:lnTo>
                  <a:lnTo>
                    <a:pt x="17585" y="101884"/>
                  </a:lnTo>
                  <a:lnTo>
                    <a:pt x="18125" y="103687"/>
                  </a:lnTo>
                  <a:lnTo>
                    <a:pt x="18698" y="105477"/>
                  </a:lnTo>
                  <a:lnTo>
                    <a:pt x="19304" y="107253"/>
                  </a:lnTo>
                  <a:lnTo>
                    <a:pt x="19942" y="109016"/>
                  </a:lnTo>
                  <a:lnTo>
                    <a:pt x="20615" y="110766"/>
                  </a:lnTo>
                  <a:lnTo>
                    <a:pt x="21324" y="112505"/>
                  </a:lnTo>
                  <a:lnTo>
                    <a:pt x="22068" y="114231"/>
                  </a:lnTo>
                  <a:lnTo>
                    <a:pt x="22848" y="115946"/>
                  </a:lnTo>
                  <a:lnTo>
                    <a:pt x="23663" y="117648"/>
                  </a:lnTo>
                  <a:lnTo>
                    <a:pt x="24514" y="119339"/>
                  </a:lnTo>
                  <a:lnTo>
                    <a:pt x="25401" y="121018"/>
                  </a:lnTo>
                  <a:lnTo>
                    <a:pt x="26324" y="122684"/>
                  </a:lnTo>
                  <a:lnTo>
                    <a:pt x="27283" y="124339"/>
                  </a:lnTo>
                  <a:lnTo>
                    <a:pt x="28277" y="125983"/>
                  </a:lnTo>
                  <a:lnTo>
                    <a:pt x="29322" y="127616"/>
                  </a:lnTo>
                  <a:lnTo>
                    <a:pt x="30405" y="129242"/>
                  </a:lnTo>
                  <a:lnTo>
                    <a:pt x="31525" y="130860"/>
                  </a:lnTo>
                  <a:lnTo>
                    <a:pt x="32682" y="132471"/>
                  </a:lnTo>
                  <a:lnTo>
                    <a:pt x="33877" y="134075"/>
                  </a:lnTo>
                  <a:lnTo>
                    <a:pt x="35108" y="135671"/>
                  </a:lnTo>
                  <a:lnTo>
                    <a:pt x="36377" y="137260"/>
                  </a:lnTo>
                  <a:lnTo>
                    <a:pt x="37683" y="138841"/>
                  </a:lnTo>
                  <a:lnTo>
                    <a:pt x="39026" y="140415"/>
                  </a:lnTo>
                  <a:lnTo>
                    <a:pt x="40406" y="141982"/>
                  </a:lnTo>
                  <a:lnTo>
                    <a:pt x="27458" y="141982"/>
                  </a:lnTo>
                  <a:lnTo>
                    <a:pt x="26035" y="140415"/>
                  </a:lnTo>
                  <a:lnTo>
                    <a:pt x="24651" y="138841"/>
                  </a:lnTo>
                  <a:lnTo>
                    <a:pt x="23308" y="137260"/>
                  </a:lnTo>
                  <a:lnTo>
                    <a:pt x="22005" y="135671"/>
                  </a:lnTo>
                  <a:lnTo>
                    <a:pt x="20742" y="134075"/>
                  </a:lnTo>
                  <a:lnTo>
                    <a:pt x="19520" y="132471"/>
                  </a:lnTo>
                  <a:lnTo>
                    <a:pt x="18337" y="130860"/>
                  </a:lnTo>
                  <a:lnTo>
                    <a:pt x="17195" y="129242"/>
                  </a:lnTo>
                  <a:lnTo>
                    <a:pt x="16093" y="127616"/>
                  </a:lnTo>
                  <a:lnTo>
                    <a:pt x="15031" y="125983"/>
                  </a:lnTo>
                  <a:lnTo>
                    <a:pt x="14008" y="124340"/>
                  </a:lnTo>
                  <a:lnTo>
                    <a:pt x="13022" y="122687"/>
                  </a:lnTo>
                  <a:lnTo>
                    <a:pt x="12073" y="121024"/>
                  </a:lnTo>
                  <a:lnTo>
                    <a:pt x="11162" y="119351"/>
                  </a:lnTo>
                  <a:lnTo>
                    <a:pt x="10287" y="117667"/>
                  </a:lnTo>
                  <a:lnTo>
                    <a:pt x="9450" y="115972"/>
                  </a:lnTo>
                  <a:lnTo>
                    <a:pt x="8650" y="114268"/>
                  </a:lnTo>
                  <a:lnTo>
                    <a:pt x="7887" y="112552"/>
                  </a:lnTo>
                  <a:lnTo>
                    <a:pt x="7162" y="110827"/>
                  </a:lnTo>
                  <a:lnTo>
                    <a:pt x="6474" y="109091"/>
                  </a:lnTo>
                  <a:lnTo>
                    <a:pt x="5822" y="107343"/>
                  </a:lnTo>
                  <a:lnTo>
                    <a:pt x="5206" y="105581"/>
                  </a:lnTo>
                  <a:lnTo>
                    <a:pt x="4625" y="103806"/>
                  </a:lnTo>
                  <a:lnTo>
                    <a:pt x="4080" y="102018"/>
                  </a:lnTo>
                  <a:lnTo>
                    <a:pt x="3571" y="100217"/>
                  </a:lnTo>
                  <a:lnTo>
                    <a:pt x="3098" y="98402"/>
                  </a:lnTo>
                  <a:lnTo>
                    <a:pt x="2661" y="96573"/>
                  </a:lnTo>
                  <a:lnTo>
                    <a:pt x="2259" y="94732"/>
                  </a:lnTo>
                  <a:lnTo>
                    <a:pt x="1893" y="92876"/>
                  </a:lnTo>
                  <a:lnTo>
                    <a:pt x="1562" y="91008"/>
                  </a:lnTo>
                  <a:lnTo>
                    <a:pt x="1265" y="89108"/>
                  </a:lnTo>
                  <a:lnTo>
                    <a:pt x="1000" y="87189"/>
                  </a:lnTo>
                  <a:lnTo>
                    <a:pt x="765" y="85250"/>
                  </a:lnTo>
                  <a:lnTo>
                    <a:pt x="562" y="83293"/>
                  </a:lnTo>
                  <a:lnTo>
                    <a:pt x="390" y="81315"/>
                  </a:lnTo>
                  <a:lnTo>
                    <a:pt x="250" y="79319"/>
                  </a:lnTo>
                  <a:lnTo>
                    <a:pt x="140" y="77303"/>
                  </a:lnTo>
                  <a:lnTo>
                    <a:pt x="62" y="75268"/>
                  </a:lnTo>
                  <a:lnTo>
                    <a:pt x="15" y="73213"/>
                  </a:lnTo>
                  <a:lnTo>
                    <a:pt x="0" y="711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4939749" y="2604831"/>
              <a:ext cx="72851" cy="107900"/>
            </a:xfrm>
            <a:custGeom>
              <a:avLst/>
              <a:pathLst>
                <a:path w="72851" h="107900">
                  <a:moveTo>
                    <a:pt x="72851" y="53950"/>
                  </a:moveTo>
                  <a:lnTo>
                    <a:pt x="72822" y="56923"/>
                  </a:lnTo>
                  <a:lnTo>
                    <a:pt x="72735" y="59802"/>
                  </a:lnTo>
                  <a:lnTo>
                    <a:pt x="72590" y="62585"/>
                  </a:lnTo>
                  <a:lnTo>
                    <a:pt x="72387" y="65273"/>
                  </a:lnTo>
                  <a:lnTo>
                    <a:pt x="72125" y="67865"/>
                  </a:lnTo>
                  <a:lnTo>
                    <a:pt x="71806" y="70362"/>
                  </a:lnTo>
                  <a:lnTo>
                    <a:pt x="71429" y="72765"/>
                  </a:lnTo>
                  <a:lnTo>
                    <a:pt x="70993" y="75071"/>
                  </a:lnTo>
                  <a:lnTo>
                    <a:pt x="70500" y="77283"/>
                  </a:lnTo>
                  <a:lnTo>
                    <a:pt x="69949" y="79399"/>
                  </a:lnTo>
                  <a:lnTo>
                    <a:pt x="69362" y="81414"/>
                  </a:lnTo>
                  <a:lnTo>
                    <a:pt x="68731" y="83352"/>
                  </a:lnTo>
                  <a:lnTo>
                    <a:pt x="68058" y="85213"/>
                  </a:lnTo>
                  <a:lnTo>
                    <a:pt x="67341" y="86995"/>
                  </a:lnTo>
                  <a:lnTo>
                    <a:pt x="66581" y="88701"/>
                  </a:lnTo>
                  <a:lnTo>
                    <a:pt x="65779" y="90329"/>
                  </a:lnTo>
                  <a:lnTo>
                    <a:pt x="64932" y="91880"/>
                  </a:lnTo>
                  <a:lnTo>
                    <a:pt x="64043" y="93353"/>
                  </a:lnTo>
                  <a:lnTo>
                    <a:pt x="63111" y="94749"/>
                  </a:lnTo>
                  <a:lnTo>
                    <a:pt x="62135" y="96068"/>
                  </a:lnTo>
                  <a:lnTo>
                    <a:pt x="61135" y="97297"/>
                  </a:lnTo>
                  <a:lnTo>
                    <a:pt x="60099" y="98455"/>
                  </a:lnTo>
                  <a:lnTo>
                    <a:pt x="59028" y="99542"/>
                  </a:lnTo>
                  <a:lnTo>
                    <a:pt x="57920" y="100557"/>
                  </a:lnTo>
                  <a:lnTo>
                    <a:pt x="56777" y="101500"/>
                  </a:lnTo>
                  <a:lnTo>
                    <a:pt x="55599" y="102372"/>
                  </a:lnTo>
                  <a:lnTo>
                    <a:pt x="54384" y="103173"/>
                  </a:lnTo>
                  <a:lnTo>
                    <a:pt x="53134" y="103902"/>
                  </a:lnTo>
                  <a:lnTo>
                    <a:pt x="51848" y="104560"/>
                  </a:lnTo>
                  <a:lnTo>
                    <a:pt x="50527" y="105147"/>
                  </a:lnTo>
                  <a:lnTo>
                    <a:pt x="49178" y="105670"/>
                  </a:lnTo>
                  <a:lnTo>
                    <a:pt x="47812" y="106138"/>
                  </a:lnTo>
                  <a:lnTo>
                    <a:pt x="46428" y="106551"/>
                  </a:lnTo>
                  <a:lnTo>
                    <a:pt x="45026" y="106909"/>
                  </a:lnTo>
                  <a:lnTo>
                    <a:pt x="43606" y="107212"/>
                  </a:lnTo>
                  <a:lnTo>
                    <a:pt x="42168" y="107459"/>
                  </a:lnTo>
                  <a:lnTo>
                    <a:pt x="40713" y="107652"/>
                  </a:lnTo>
                  <a:lnTo>
                    <a:pt x="39240" y="107790"/>
                  </a:lnTo>
                  <a:lnTo>
                    <a:pt x="37748" y="107872"/>
                  </a:lnTo>
                  <a:lnTo>
                    <a:pt x="36239" y="107900"/>
                  </a:lnTo>
                  <a:lnTo>
                    <a:pt x="34717" y="107872"/>
                  </a:lnTo>
                  <a:lnTo>
                    <a:pt x="33215" y="107790"/>
                  </a:lnTo>
                  <a:lnTo>
                    <a:pt x="31734" y="107652"/>
                  </a:lnTo>
                  <a:lnTo>
                    <a:pt x="30274" y="107459"/>
                  </a:lnTo>
                  <a:lnTo>
                    <a:pt x="28835" y="107212"/>
                  </a:lnTo>
                  <a:lnTo>
                    <a:pt x="27417" y="106909"/>
                  </a:lnTo>
                  <a:lnTo>
                    <a:pt x="26019" y="106551"/>
                  </a:lnTo>
                  <a:lnTo>
                    <a:pt x="24642" y="106138"/>
                  </a:lnTo>
                  <a:lnTo>
                    <a:pt x="23287" y="105670"/>
                  </a:lnTo>
                  <a:lnTo>
                    <a:pt x="21952" y="105147"/>
                  </a:lnTo>
                  <a:lnTo>
                    <a:pt x="20644" y="104560"/>
                  </a:lnTo>
                  <a:lnTo>
                    <a:pt x="19371" y="103902"/>
                  </a:lnTo>
                  <a:lnTo>
                    <a:pt x="18132" y="103173"/>
                  </a:lnTo>
                  <a:lnTo>
                    <a:pt x="16927" y="102372"/>
                  </a:lnTo>
                  <a:lnTo>
                    <a:pt x="15757" y="101500"/>
                  </a:lnTo>
                  <a:lnTo>
                    <a:pt x="14620" y="100557"/>
                  </a:lnTo>
                  <a:lnTo>
                    <a:pt x="13518" y="99542"/>
                  </a:lnTo>
                  <a:lnTo>
                    <a:pt x="12450" y="98455"/>
                  </a:lnTo>
                  <a:lnTo>
                    <a:pt x="11417" y="97297"/>
                  </a:lnTo>
                  <a:lnTo>
                    <a:pt x="10417" y="96068"/>
                  </a:lnTo>
                  <a:lnTo>
                    <a:pt x="9470" y="94764"/>
                  </a:lnTo>
                  <a:lnTo>
                    <a:pt x="8563" y="93380"/>
                  </a:lnTo>
                  <a:lnTo>
                    <a:pt x="7696" y="91918"/>
                  </a:lnTo>
                  <a:lnTo>
                    <a:pt x="6869" y="90377"/>
                  </a:lnTo>
                  <a:lnTo>
                    <a:pt x="6083" y="88757"/>
                  </a:lnTo>
                  <a:lnTo>
                    <a:pt x="5336" y="87058"/>
                  </a:lnTo>
                  <a:lnTo>
                    <a:pt x="4630" y="85280"/>
                  </a:lnTo>
                  <a:lnTo>
                    <a:pt x="3964" y="83424"/>
                  </a:lnTo>
                  <a:lnTo>
                    <a:pt x="3338" y="81488"/>
                  </a:lnTo>
                  <a:lnTo>
                    <a:pt x="2753" y="79474"/>
                  </a:lnTo>
                  <a:lnTo>
                    <a:pt x="2230" y="77357"/>
                  </a:lnTo>
                  <a:lnTo>
                    <a:pt x="1762" y="75143"/>
                  </a:lnTo>
                  <a:lnTo>
                    <a:pt x="1349" y="72832"/>
                  </a:lnTo>
                  <a:lnTo>
                    <a:pt x="991" y="70425"/>
                  </a:lnTo>
                  <a:lnTo>
                    <a:pt x="688" y="67921"/>
                  </a:lnTo>
                  <a:lnTo>
                    <a:pt x="440" y="65320"/>
                  </a:lnTo>
                  <a:lnTo>
                    <a:pt x="247" y="62623"/>
                  </a:lnTo>
                  <a:lnTo>
                    <a:pt x="110" y="59828"/>
                  </a:lnTo>
                  <a:lnTo>
                    <a:pt x="27" y="56937"/>
                  </a:lnTo>
                  <a:lnTo>
                    <a:pt x="0" y="53950"/>
                  </a:lnTo>
                  <a:lnTo>
                    <a:pt x="27" y="50835"/>
                  </a:lnTo>
                  <a:lnTo>
                    <a:pt x="110" y="47830"/>
                  </a:lnTo>
                  <a:lnTo>
                    <a:pt x="247" y="44935"/>
                  </a:lnTo>
                  <a:lnTo>
                    <a:pt x="440" y="42151"/>
                  </a:lnTo>
                  <a:lnTo>
                    <a:pt x="688" y="39476"/>
                  </a:lnTo>
                  <a:lnTo>
                    <a:pt x="991" y="36912"/>
                  </a:lnTo>
                  <a:lnTo>
                    <a:pt x="1349" y="34458"/>
                  </a:lnTo>
                  <a:lnTo>
                    <a:pt x="1762" y="32114"/>
                  </a:lnTo>
                  <a:lnTo>
                    <a:pt x="2230" y="29880"/>
                  </a:lnTo>
                  <a:lnTo>
                    <a:pt x="2753" y="27756"/>
                  </a:lnTo>
                  <a:lnTo>
                    <a:pt x="3339" y="25715"/>
                  </a:lnTo>
                  <a:lnTo>
                    <a:pt x="3967" y="23758"/>
                  </a:lnTo>
                  <a:lnTo>
                    <a:pt x="4637" y="21887"/>
                  </a:lnTo>
                  <a:lnTo>
                    <a:pt x="5348" y="20100"/>
                  </a:lnTo>
                  <a:lnTo>
                    <a:pt x="6101" y="18398"/>
                  </a:lnTo>
                  <a:lnTo>
                    <a:pt x="6896" y="16781"/>
                  </a:lnTo>
                  <a:lnTo>
                    <a:pt x="7733" y="15249"/>
                  </a:lnTo>
                  <a:lnTo>
                    <a:pt x="8611" y="13802"/>
                  </a:lnTo>
                  <a:lnTo>
                    <a:pt x="9530" y="12439"/>
                  </a:lnTo>
                  <a:lnTo>
                    <a:pt x="10492" y="11162"/>
                  </a:lnTo>
                  <a:lnTo>
                    <a:pt x="11492" y="9964"/>
                  </a:lnTo>
                  <a:lnTo>
                    <a:pt x="12528" y="8840"/>
                  </a:lnTo>
                  <a:lnTo>
                    <a:pt x="13599" y="7791"/>
                  </a:lnTo>
                  <a:lnTo>
                    <a:pt x="14707" y="6816"/>
                  </a:lnTo>
                  <a:lnTo>
                    <a:pt x="15850" y="5915"/>
                  </a:lnTo>
                  <a:lnTo>
                    <a:pt x="17028" y="5089"/>
                  </a:lnTo>
                  <a:lnTo>
                    <a:pt x="18243" y="4338"/>
                  </a:lnTo>
                  <a:lnTo>
                    <a:pt x="19493" y="3661"/>
                  </a:lnTo>
                  <a:lnTo>
                    <a:pt x="20779" y="3058"/>
                  </a:lnTo>
                  <a:lnTo>
                    <a:pt x="22100" y="2530"/>
                  </a:lnTo>
                  <a:lnTo>
                    <a:pt x="23452" y="2049"/>
                  </a:lnTo>
                  <a:lnTo>
                    <a:pt x="24827" y="1619"/>
                  </a:lnTo>
                  <a:lnTo>
                    <a:pt x="26226" y="1239"/>
                  </a:lnTo>
                  <a:lnTo>
                    <a:pt x="27649" y="910"/>
                  </a:lnTo>
                  <a:lnTo>
                    <a:pt x="29095" y="632"/>
                  </a:lnTo>
                  <a:lnTo>
                    <a:pt x="30566" y="404"/>
                  </a:lnTo>
                  <a:lnTo>
                    <a:pt x="32060" y="227"/>
                  </a:lnTo>
                  <a:lnTo>
                    <a:pt x="33578" y="101"/>
                  </a:lnTo>
                  <a:lnTo>
                    <a:pt x="35120" y="25"/>
                  </a:lnTo>
                  <a:lnTo>
                    <a:pt x="36686" y="0"/>
                  </a:lnTo>
                  <a:lnTo>
                    <a:pt x="38179" y="25"/>
                  </a:lnTo>
                  <a:lnTo>
                    <a:pt x="39653" y="101"/>
                  </a:lnTo>
                  <a:lnTo>
                    <a:pt x="41108" y="227"/>
                  </a:lnTo>
                  <a:lnTo>
                    <a:pt x="42544" y="404"/>
                  </a:lnTo>
                  <a:lnTo>
                    <a:pt x="43960" y="632"/>
                  </a:lnTo>
                  <a:lnTo>
                    <a:pt x="45356" y="910"/>
                  </a:lnTo>
                  <a:lnTo>
                    <a:pt x="46734" y="1239"/>
                  </a:lnTo>
                  <a:lnTo>
                    <a:pt x="48092" y="1619"/>
                  </a:lnTo>
                  <a:lnTo>
                    <a:pt x="49431" y="2049"/>
                  </a:lnTo>
                  <a:lnTo>
                    <a:pt x="50750" y="2530"/>
                  </a:lnTo>
                  <a:lnTo>
                    <a:pt x="52057" y="3058"/>
                  </a:lnTo>
                  <a:lnTo>
                    <a:pt x="53331" y="3661"/>
                  </a:lnTo>
                  <a:lnTo>
                    <a:pt x="54570" y="4338"/>
                  </a:lnTo>
                  <a:lnTo>
                    <a:pt x="55774" y="5089"/>
                  </a:lnTo>
                  <a:lnTo>
                    <a:pt x="56945" y="5915"/>
                  </a:lnTo>
                  <a:lnTo>
                    <a:pt x="58081" y="6816"/>
                  </a:lnTo>
                  <a:lnTo>
                    <a:pt x="59183" y="7791"/>
                  </a:lnTo>
                  <a:lnTo>
                    <a:pt x="60251" y="8840"/>
                  </a:lnTo>
                  <a:lnTo>
                    <a:pt x="61285" y="9964"/>
                  </a:lnTo>
                  <a:lnTo>
                    <a:pt x="62284" y="11162"/>
                  </a:lnTo>
                  <a:lnTo>
                    <a:pt x="63246" y="12439"/>
                  </a:lnTo>
                  <a:lnTo>
                    <a:pt x="64165" y="13802"/>
                  </a:lnTo>
                  <a:lnTo>
                    <a:pt x="65043" y="15249"/>
                  </a:lnTo>
                  <a:lnTo>
                    <a:pt x="65880" y="16781"/>
                  </a:lnTo>
                  <a:lnTo>
                    <a:pt x="66675" y="18398"/>
                  </a:lnTo>
                  <a:lnTo>
                    <a:pt x="67428" y="20100"/>
                  </a:lnTo>
                  <a:lnTo>
                    <a:pt x="68139" y="21887"/>
                  </a:lnTo>
                  <a:lnTo>
                    <a:pt x="68809" y="23758"/>
                  </a:lnTo>
                  <a:lnTo>
                    <a:pt x="69437" y="25715"/>
                  </a:lnTo>
                  <a:lnTo>
                    <a:pt x="70023" y="27756"/>
                  </a:lnTo>
                  <a:lnTo>
                    <a:pt x="70560" y="29880"/>
                  </a:lnTo>
                  <a:lnTo>
                    <a:pt x="71041" y="32114"/>
                  </a:lnTo>
                  <a:lnTo>
                    <a:pt x="71465" y="34458"/>
                  </a:lnTo>
                  <a:lnTo>
                    <a:pt x="71833" y="36912"/>
                  </a:lnTo>
                  <a:lnTo>
                    <a:pt x="72144" y="39476"/>
                  </a:lnTo>
                  <a:lnTo>
                    <a:pt x="72398" y="42151"/>
                  </a:lnTo>
                  <a:lnTo>
                    <a:pt x="72596" y="44935"/>
                  </a:lnTo>
                  <a:lnTo>
                    <a:pt x="72738" y="47830"/>
                  </a:lnTo>
                  <a:lnTo>
                    <a:pt x="72823" y="508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4953292" y="2615696"/>
              <a:ext cx="45690" cy="86097"/>
            </a:xfrm>
            <a:custGeom>
              <a:avLst/>
              <a:pathLst>
                <a:path w="45690" h="86097">
                  <a:moveTo>
                    <a:pt x="45690" y="43085"/>
                  </a:moveTo>
                  <a:lnTo>
                    <a:pt x="45675" y="40627"/>
                  </a:lnTo>
                  <a:lnTo>
                    <a:pt x="45630" y="38254"/>
                  </a:lnTo>
                  <a:lnTo>
                    <a:pt x="45556" y="35966"/>
                  </a:lnTo>
                  <a:lnTo>
                    <a:pt x="45452" y="33763"/>
                  </a:lnTo>
                  <a:lnTo>
                    <a:pt x="45318" y="31644"/>
                  </a:lnTo>
                  <a:lnTo>
                    <a:pt x="45154" y="29610"/>
                  </a:lnTo>
                  <a:lnTo>
                    <a:pt x="44960" y="27661"/>
                  </a:lnTo>
                  <a:lnTo>
                    <a:pt x="44737" y="25797"/>
                  </a:lnTo>
                  <a:lnTo>
                    <a:pt x="44484" y="24018"/>
                  </a:lnTo>
                  <a:lnTo>
                    <a:pt x="44201" y="22324"/>
                  </a:lnTo>
                  <a:lnTo>
                    <a:pt x="43890" y="20691"/>
                  </a:lnTo>
                  <a:lnTo>
                    <a:pt x="43550" y="19127"/>
                  </a:lnTo>
                  <a:lnTo>
                    <a:pt x="43181" y="17631"/>
                  </a:lnTo>
                  <a:lnTo>
                    <a:pt x="42785" y="16204"/>
                  </a:lnTo>
                  <a:lnTo>
                    <a:pt x="42360" y="14845"/>
                  </a:lnTo>
                  <a:lnTo>
                    <a:pt x="41907" y="13555"/>
                  </a:lnTo>
                  <a:lnTo>
                    <a:pt x="41425" y="12333"/>
                  </a:lnTo>
                  <a:lnTo>
                    <a:pt x="40915" y="11179"/>
                  </a:lnTo>
                  <a:lnTo>
                    <a:pt x="40377" y="10095"/>
                  </a:lnTo>
                  <a:lnTo>
                    <a:pt x="39811" y="9078"/>
                  </a:lnTo>
                  <a:lnTo>
                    <a:pt x="39217" y="8111"/>
                  </a:lnTo>
                  <a:lnTo>
                    <a:pt x="38597" y="7203"/>
                  </a:lnTo>
                  <a:lnTo>
                    <a:pt x="37949" y="6354"/>
                  </a:lnTo>
                  <a:lnTo>
                    <a:pt x="37275" y="5566"/>
                  </a:lnTo>
                  <a:lnTo>
                    <a:pt x="36574" y="4836"/>
                  </a:lnTo>
                  <a:lnTo>
                    <a:pt x="35846" y="4167"/>
                  </a:lnTo>
                  <a:lnTo>
                    <a:pt x="35092" y="3556"/>
                  </a:lnTo>
                  <a:lnTo>
                    <a:pt x="34310" y="3006"/>
                  </a:lnTo>
                  <a:lnTo>
                    <a:pt x="33502" y="2515"/>
                  </a:lnTo>
                  <a:lnTo>
                    <a:pt x="32667" y="2083"/>
                  </a:lnTo>
                  <a:lnTo>
                    <a:pt x="31822" y="1687"/>
                  </a:lnTo>
                  <a:lnTo>
                    <a:pt x="30953" y="1333"/>
                  </a:lnTo>
                  <a:lnTo>
                    <a:pt x="30060" y="1020"/>
                  </a:lnTo>
                  <a:lnTo>
                    <a:pt x="29143" y="750"/>
                  </a:lnTo>
                  <a:lnTo>
                    <a:pt x="28202" y="520"/>
                  </a:lnTo>
                  <a:lnTo>
                    <a:pt x="27238" y="333"/>
                  </a:lnTo>
                  <a:lnTo>
                    <a:pt x="26250" y="187"/>
                  </a:lnTo>
                  <a:lnTo>
                    <a:pt x="25238" y="83"/>
                  </a:lnTo>
                  <a:lnTo>
                    <a:pt x="24202" y="20"/>
                  </a:lnTo>
                  <a:lnTo>
                    <a:pt x="23142" y="0"/>
                  </a:lnTo>
                  <a:lnTo>
                    <a:pt x="22025" y="20"/>
                  </a:lnTo>
                  <a:lnTo>
                    <a:pt x="20934" y="83"/>
                  </a:lnTo>
                  <a:lnTo>
                    <a:pt x="19870" y="187"/>
                  </a:lnTo>
                  <a:lnTo>
                    <a:pt x="18832" y="333"/>
                  </a:lnTo>
                  <a:lnTo>
                    <a:pt x="17822" y="520"/>
                  </a:lnTo>
                  <a:lnTo>
                    <a:pt x="16838" y="750"/>
                  </a:lnTo>
                  <a:lnTo>
                    <a:pt x="15881" y="1020"/>
                  </a:lnTo>
                  <a:lnTo>
                    <a:pt x="14951" y="1333"/>
                  </a:lnTo>
                  <a:lnTo>
                    <a:pt x="14047" y="1687"/>
                  </a:lnTo>
                  <a:lnTo>
                    <a:pt x="13171" y="2083"/>
                  </a:lnTo>
                  <a:lnTo>
                    <a:pt x="12321" y="2529"/>
                  </a:lnTo>
                  <a:lnTo>
                    <a:pt x="11498" y="3033"/>
                  </a:lnTo>
                  <a:lnTo>
                    <a:pt x="10702" y="3594"/>
                  </a:lnTo>
                  <a:lnTo>
                    <a:pt x="9932" y="4214"/>
                  </a:lnTo>
                  <a:lnTo>
                    <a:pt x="9190" y="4892"/>
                  </a:lnTo>
                  <a:lnTo>
                    <a:pt x="8474" y="5628"/>
                  </a:lnTo>
                  <a:lnTo>
                    <a:pt x="7785" y="6422"/>
                  </a:lnTo>
                  <a:lnTo>
                    <a:pt x="7122" y="7274"/>
                  </a:lnTo>
                  <a:lnTo>
                    <a:pt x="6487" y="8184"/>
                  </a:lnTo>
                  <a:lnTo>
                    <a:pt x="5878" y="9152"/>
                  </a:lnTo>
                  <a:lnTo>
                    <a:pt x="5312" y="10169"/>
                  </a:lnTo>
                  <a:lnTo>
                    <a:pt x="4774" y="11254"/>
                  </a:lnTo>
                  <a:lnTo>
                    <a:pt x="4264" y="12407"/>
                  </a:lnTo>
                  <a:lnTo>
                    <a:pt x="3783" y="13629"/>
                  </a:lnTo>
                  <a:lnTo>
                    <a:pt x="3330" y="14920"/>
                  </a:lnTo>
                  <a:lnTo>
                    <a:pt x="2905" y="16278"/>
                  </a:lnTo>
                  <a:lnTo>
                    <a:pt x="2508" y="17706"/>
                  </a:lnTo>
                  <a:lnTo>
                    <a:pt x="2140" y="19201"/>
                  </a:lnTo>
                  <a:lnTo>
                    <a:pt x="1800" y="20765"/>
                  </a:lnTo>
                  <a:lnTo>
                    <a:pt x="1488" y="22398"/>
                  </a:lnTo>
                  <a:lnTo>
                    <a:pt x="1205" y="24092"/>
                  </a:lnTo>
                  <a:lnTo>
                    <a:pt x="952" y="25869"/>
                  </a:lnTo>
                  <a:lnTo>
                    <a:pt x="729" y="27729"/>
                  </a:lnTo>
                  <a:lnTo>
                    <a:pt x="535" y="29673"/>
                  </a:lnTo>
                  <a:lnTo>
                    <a:pt x="372" y="31700"/>
                  </a:lnTo>
                  <a:lnTo>
                    <a:pt x="238" y="33810"/>
                  </a:lnTo>
                  <a:lnTo>
                    <a:pt x="133" y="36004"/>
                  </a:lnTo>
                  <a:lnTo>
                    <a:pt x="59" y="38281"/>
                  </a:lnTo>
                  <a:lnTo>
                    <a:pt x="14" y="40641"/>
                  </a:lnTo>
                  <a:lnTo>
                    <a:pt x="0" y="43085"/>
                  </a:lnTo>
                  <a:lnTo>
                    <a:pt x="14" y="45458"/>
                  </a:lnTo>
                  <a:lnTo>
                    <a:pt x="59" y="47755"/>
                  </a:lnTo>
                  <a:lnTo>
                    <a:pt x="133" y="49977"/>
                  </a:lnTo>
                  <a:lnTo>
                    <a:pt x="238" y="52122"/>
                  </a:lnTo>
                  <a:lnTo>
                    <a:pt x="372" y="54192"/>
                  </a:lnTo>
                  <a:lnTo>
                    <a:pt x="535" y="56185"/>
                  </a:lnTo>
                  <a:lnTo>
                    <a:pt x="729" y="58103"/>
                  </a:lnTo>
                  <a:lnTo>
                    <a:pt x="952" y="59944"/>
                  </a:lnTo>
                  <a:lnTo>
                    <a:pt x="1205" y="61710"/>
                  </a:lnTo>
                  <a:lnTo>
                    <a:pt x="1488" y="63400"/>
                  </a:lnTo>
                  <a:lnTo>
                    <a:pt x="1814" y="65020"/>
                  </a:lnTo>
                  <a:lnTo>
                    <a:pt x="2166" y="66576"/>
                  </a:lnTo>
                  <a:lnTo>
                    <a:pt x="2546" y="68068"/>
                  </a:lnTo>
                  <a:lnTo>
                    <a:pt x="2952" y="69496"/>
                  </a:lnTo>
                  <a:lnTo>
                    <a:pt x="3385" y="70860"/>
                  </a:lnTo>
                  <a:lnTo>
                    <a:pt x="3845" y="72160"/>
                  </a:lnTo>
                  <a:lnTo>
                    <a:pt x="4332" y="73396"/>
                  </a:lnTo>
                  <a:lnTo>
                    <a:pt x="4845" y="74568"/>
                  </a:lnTo>
                  <a:lnTo>
                    <a:pt x="5386" y="75676"/>
                  </a:lnTo>
                  <a:lnTo>
                    <a:pt x="5953" y="76720"/>
                  </a:lnTo>
                  <a:lnTo>
                    <a:pt x="6561" y="77690"/>
                  </a:lnTo>
                  <a:lnTo>
                    <a:pt x="7194" y="78605"/>
                  </a:lnTo>
                  <a:lnTo>
                    <a:pt x="7852" y="79464"/>
                  </a:lnTo>
                  <a:lnTo>
                    <a:pt x="8536" y="80268"/>
                  </a:lnTo>
                  <a:lnTo>
                    <a:pt x="9245" y="81018"/>
                  </a:lnTo>
                  <a:lnTo>
                    <a:pt x="9980" y="81712"/>
                  </a:lnTo>
                  <a:lnTo>
                    <a:pt x="10740" y="82351"/>
                  </a:lnTo>
                  <a:lnTo>
                    <a:pt x="11525" y="82935"/>
                  </a:lnTo>
                  <a:lnTo>
                    <a:pt x="12335" y="83465"/>
                  </a:lnTo>
                  <a:lnTo>
                    <a:pt x="13171" y="83939"/>
                  </a:lnTo>
                  <a:lnTo>
                    <a:pt x="14031" y="84349"/>
                  </a:lnTo>
                  <a:lnTo>
                    <a:pt x="14915" y="84715"/>
                  </a:lnTo>
                  <a:lnTo>
                    <a:pt x="15823" y="85039"/>
                  </a:lnTo>
                  <a:lnTo>
                    <a:pt x="16755" y="85320"/>
                  </a:lnTo>
                  <a:lnTo>
                    <a:pt x="17710" y="85557"/>
                  </a:lnTo>
                  <a:lnTo>
                    <a:pt x="18689" y="85751"/>
                  </a:lnTo>
                  <a:lnTo>
                    <a:pt x="19692" y="85902"/>
                  </a:lnTo>
                  <a:lnTo>
                    <a:pt x="20719" y="86010"/>
                  </a:lnTo>
                  <a:lnTo>
                    <a:pt x="21770" y="86075"/>
                  </a:lnTo>
                  <a:lnTo>
                    <a:pt x="22845" y="86097"/>
                  </a:lnTo>
                  <a:lnTo>
                    <a:pt x="23891" y="86075"/>
                  </a:lnTo>
                  <a:lnTo>
                    <a:pt x="24916" y="86010"/>
                  </a:lnTo>
                  <a:lnTo>
                    <a:pt x="25921" y="85902"/>
                  </a:lnTo>
                  <a:lnTo>
                    <a:pt x="26905" y="85751"/>
                  </a:lnTo>
                  <a:lnTo>
                    <a:pt x="27868" y="85557"/>
                  </a:lnTo>
                  <a:lnTo>
                    <a:pt x="28810" y="85320"/>
                  </a:lnTo>
                  <a:lnTo>
                    <a:pt x="29731" y="85039"/>
                  </a:lnTo>
                  <a:lnTo>
                    <a:pt x="30631" y="84715"/>
                  </a:lnTo>
                  <a:lnTo>
                    <a:pt x="31511" y="84349"/>
                  </a:lnTo>
                  <a:lnTo>
                    <a:pt x="32370" y="83939"/>
                  </a:lnTo>
                  <a:lnTo>
                    <a:pt x="33205" y="83465"/>
                  </a:lnTo>
                  <a:lnTo>
                    <a:pt x="34013" y="82935"/>
                  </a:lnTo>
                  <a:lnTo>
                    <a:pt x="34794" y="82351"/>
                  </a:lnTo>
                  <a:lnTo>
                    <a:pt x="35549" y="81712"/>
                  </a:lnTo>
                  <a:lnTo>
                    <a:pt x="36276" y="81018"/>
                  </a:lnTo>
                  <a:lnTo>
                    <a:pt x="36977" y="80268"/>
                  </a:lnTo>
                  <a:lnTo>
                    <a:pt x="37652" y="79464"/>
                  </a:lnTo>
                  <a:lnTo>
                    <a:pt x="38299" y="78605"/>
                  </a:lnTo>
                  <a:lnTo>
                    <a:pt x="38920" y="77690"/>
                  </a:lnTo>
                  <a:lnTo>
                    <a:pt x="39513" y="76720"/>
                  </a:lnTo>
                  <a:lnTo>
                    <a:pt x="40095" y="75676"/>
                  </a:lnTo>
                  <a:lnTo>
                    <a:pt x="40647" y="74568"/>
                  </a:lnTo>
                  <a:lnTo>
                    <a:pt x="41172" y="73396"/>
                  </a:lnTo>
                  <a:lnTo>
                    <a:pt x="41668" y="72160"/>
                  </a:lnTo>
                  <a:lnTo>
                    <a:pt x="42136" y="70860"/>
                  </a:lnTo>
                  <a:lnTo>
                    <a:pt x="42576" y="69496"/>
                  </a:lnTo>
                  <a:lnTo>
                    <a:pt x="42988" y="68068"/>
                  </a:lnTo>
                  <a:lnTo>
                    <a:pt x="43371" y="66576"/>
                  </a:lnTo>
                  <a:lnTo>
                    <a:pt x="43726" y="65020"/>
                  </a:lnTo>
                  <a:lnTo>
                    <a:pt x="44053" y="63400"/>
                  </a:lnTo>
                  <a:lnTo>
                    <a:pt x="44364" y="61710"/>
                  </a:lnTo>
                  <a:lnTo>
                    <a:pt x="44642" y="59944"/>
                  </a:lnTo>
                  <a:lnTo>
                    <a:pt x="44888" y="58103"/>
                  </a:lnTo>
                  <a:lnTo>
                    <a:pt x="45100" y="56185"/>
                  </a:lnTo>
                  <a:lnTo>
                    <a:pt x="45280" y="54192"/>
                  </a:lnTo>
                  <a:lnTo>
                    <a:pt x="45428" y="52122"/>
                  </a:lnTo>
                  <a:lnTo>
                    <a:pt x="45542" y="49977"/>
                  </a:lnTo>
                  <a:lnTo>
                    <a:pt x="45624" y="47755"/>
                  </a:lnTo>
                  <a:lnTo>
                    <a:pt x="45673" y="45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101376" y="2645387"/>
              <a:ext cx="47252" cy="66749"/>
            </a:xfrm>
            <a:custGeom>
              <a:avLst/>
              <a:pathLst>
                <a:path w="47252" h="66749">
                  <a:moveTo>
                    <a:pt x="47252" y="33560"/>
                  </a:moveTo>
                  <a:lnTo>
                    <a:pt x="47233" y="35392"/>
                  </a:lnTo>
                  <a:lnTo>
                    <a:pt x="47175" y="37165"/>
                  </a:lnTo>
                  <a:lnTo>
                    <a:pt x="47078" y="38880"/>
                  </a:lnTo>
                  <a:lnTo>
                    <a:pt x="46943" y="40537"/>
                  </a:lnTo>
                  <a:lnTo>
                    <a:pt x="46769" y="42136"/>
                  </a:lnTo>
                  <a:lnTo>
                    <a:pt x="46556" y="43678"/>
                  </a:lnTo>
                  <a:lnTo>
                    <a:pt x="46304" y="45161"/>
                  </a:lnTo>
                  <a:lnTo>
                    <a:pt x="46014" y="46586"/>
                  </a:lnTo>
                  <a:lnTo>
                    <a:pt x="45685" y="47953"/>
                  </a:lnTo>
                  <a:lnTo>
                    <a:pt x="45318" y="49262"/>
                  </a:lnTo>
                  <a:lnTo>
                    <a:pt x="44931" y="50503"/>
                  </a:lnTo>
                  <a:lnTo>
                    <a:pt x="44517" y="51696"/>
                  </a:lnTo>
                  <a:lnTo>
                    <a:pt x="44074" y="52842"/>
                  </a:lnTo>
                  <a:lnTo>
                    <a:pt x="43603" y="53941"/>
                  </a:lnTo>
                  <a:lnTo>
                    <a:pt x="43104" y="54991"/>
                  </a:lnTo>
                  <a:lnTo>
                    <a:pt x="42576" y="55995"/>
                  </a:lnTo>
                  <a:lnTo>
                    <a:pt x="42020" y="56950"/>
                  </a:lnTo>
                  <a:lnTo>
                    <a:pt x="41436" y="57858"/>
                  </a:lnTo>
                  <a:lnTo>
                    <a:pt x="40824" y="58718"/>
                  </a:lnTo>
                  <a:lnTo>
                    <a:pt x="40183" y="59531"/>
                  </a:lnTo>
                  <a:lnTo>
                    <a:pt x="39532" y="60283"/>
                  </a:lnTo>
                  <a:lnTo>
                    <a:pt x="38859" y="60992"/>
                  </a:lnTo>
                  <a:lnTo>
                    <a:pt x="38163" y="61658"/>
                  </a:lnTo>
                  <a:lnTo>
                    <a:pt x="37445" y="62281"/>
                  </a:lnTo>
                  <a:lnTo>
                    <a:pt x="36704" y="62861"/>
                  </a:lnTo>
                  <a:lnTo>
                    <a:pt x="35941" y="63397"/>
                  </a:lnTo>
                  <a:lnTo>
                    <a:pt x="35156" y="63891"/>
                  </a:lnTo>
                  <a:lnTo>
                    <a:pt x="34349" y="64341"/>
                  </a:lnTo>
                  <a:lnTo>
                    <a:pt x="33519" y="64748"/>
                  </a:lnTo>
                  <a:lnTo>
                    <a:pt x="32667" y="65112"/>
                  </a:lnTo>
                  <a:lnTo>
                    <a:pt x="31798" y="65423"/>
                  </a:lnTo>
                  <a:lnTo>
                    <a:pt x="30917" y="65701"/>
                  </a:lnTo>
                  <a:lnTo>
                    <a:pt x="30024" y="65947"/>
                  </a:lnTo>
                  <a:lnTo>
                    <a:pt x="29119" y="66160"/>
                  </a:lnTo>
                  <a:lnTo>
                    <a:pt x="28202" y="66340"/>
                  </a:lnTo>
                  <a:lnTo>
                    <a:pt x="27274" y="66487"/>
                  </a:lnTo>
                  <a:lnTo>
                    <a:pt x="26333" y="66602"/>
                  </a:lnTo>
                  <a:lnTo>
                    <a:pt x="25381" y="66683"/>
                  </a:lnTo>
                  <a:lnTo>
                    <a:pt x="24416" y="66733"/>
                  </a:lnTo>
                  <a:lnTo>
                    <a:pt x="23440" y="66749"/>
                  </a:lnTo>
                  <a:lnTo>
                    <a:pt x="22464" y="66733"/>
                  </a:lnTo>
                  <a:lnTo>
                    <a:pt x="21499" y="66683"/>
                  </a:lnTo>
                  <a:lnTo>
                    <a:pt x="20547" y="66602"/>
                  </a:lnTo>
                  <a:lnTo>
                    <a:pt x="19606" y="66487"/>
                  </a:lnTo>
                  <a:lnTo>
                    <a:pt x="18677" y="66340"/>
                  </a:lnTo>
                  <a:lnTo>
                    <a:pt x="17761" y="66160"/>
                  </a:lnTo>
                  <a:lnTo>
                    <a:pt x="16856" y="65947"/>
                  </a:lnTo>
                  <a:lnTo>
                    <a:pt x="15963" y="65701"/>
                  </a:lnTo>
                  <a:lnTo>
                    <a:pt x="15082" y="65423"/>
                  </a:lnTo>
                  <a:lnTo>
                    <a:pt x="14213" y="65112"/>
                  </a:lnTo>
                  <a:lnTo>
                    <a:pt x="13375" y="64748"/>
                  </a:lnTo>
                  <a:lnTo>
                    <a:pt x="12558" y="64341"/>
                  </a:lnTo>
                  <a:lnTo>
                    <a:pt x="11761" y="63891"/>
                  </a:lnTo>
                  <a:lnTo>
                    <a:pt x="10986" y="63397"/>
                  </a:lnTo>
                  <a:lnTo>
                    <a:pt x="10231" y="62861"/>
                  </a:lnTo>
                  <a:lnTo>
                    <a:pt x="9498" y="62281"/>
                  </a:lnTo>
                  <a:lnTo>
                    <a:pt x="8785" y="61658"/>
                  </a:lnTo>
                  <a:lnTo>
                    <a:pt x="8093" y="60992"/>
                  </a:lnTo>
                  <a:lnTo>
                    <a:pt x="7422" y="60283"/>
                  </a:lnTo>
                  <a:lnTo>
                    <a:pt x="6771" y="59531"/>
                  </a:lnTo>
                  <a:lnTo>
                    <a:pt x="6159" y="58732"/>
                  </a:lnTo>
                  <a:lnTo>
                    <a:pt x="5572" y="57885"/>
                  </a:lnTo>
                  <a:lnTo>
                    <a:pt x="5010" y="56988"/>
                  </a:lnTo>
                  <a:lnTo>
                    <a:pt x="4473" y="56042"/>
                  </a:lnTo>
                  <a:lnTo>
                    <a:pt x="3962" y="55047"/>
                  </a:lnTo>
                  <a:lnTo>
                    <a:pt x="3476" y="54003"/>
                  </a:lnTo>
                  <a:lnTo>
                    <a:pt x="3016" y="52910"/>
                  </a:lnTo>
                  <a:lnTo>
                    <a:pt x="2580" y="51768"/>
                  </a:lnTo>
                  <a:lnTo>
                    <a:pt x="2170" y="50577"/>
                  </a:lnTo>
                  <a:lnTo>
                    <a:pt x="1785" y="49336"/>
                  </a:lnTo>
                  <a:lnTo>
                    <a:pt x="1446" y="48026"/>
                  </a:lnTo>
                  <a:lnTo>
                    <a:pt x="1143" y="46657"/>
                  </a:lnTo>
                  <a:lnTo>
                    <a:pt x="875" y="45228"/>
                  </a:lnTo>
                  <a:lnTo>
                    <a:pt x="642" y="43740"/>
                  </a:lnTo>
                  <a:lnTo>
                    <a:pt x="446" y="42192"/>
                  </a:lnTo>
                  <a:lnTo>
                    <a:pt x="285" y="40585"/>
                  </a:lnTo>
                  <a:lnTo>
                    <a:pt x="160" y="38918"/>
                  </a:lnTo>
                  <a:lnTo>
                    <a:pt x="71" y="37192"/>
                  </a:lnTo>
                  <a:lnTo>
                    <a:pt x="17" y="35406"/>
                  </a:lnTo>
                  <a:lnTo>
                    <a:pt x="0" y="33560"/>
                  </a:lnTo>
                  <a:lnTo>
                    <a:pt x="17" y="31615"/>
                  </a:lnTo>
                  <a:lnTo>
                    <a:pt x="71" y="29738"/>
                  </a:lnTo>
                  <a:lnTo>
                    <a:pt x="160" y="27930"/>
                  </a:lnTo>
                  <a:lnTo>
                    <a:pt x="285" y="26190"/>
                  </a:lnTo>
                  <a:lnTo>
                    <a:pt x="446" y="24519"/>
                  </a:lnTo>
                  <a:lnTo>
                    <a:pt x="642" y="22916"/>
                  </a:lnTo>
                  <a:lnTo>
                    <a:pt x="875" y="21382"/>
                  </a:lnTo>
                  <a:lnTo>
                    <a:pt x="1143" y="19916"/>
                  </a:lnTo>
                  <a:lnTo>
                    <a:pt x="1446" y="18518"/>
                  </a:lnTo>
                  <a:lnTo>
                    <a:pt x="1785" y="17189"/>
                  </a:lnTo>
                  <a:lnTo>
                    <a:pt x="2157" y="15921"/>
                  </a:lnTo>
                  <a:lnTo>
                    <a:pt x="2556" y="14707"/>
                  </a:lnTo>
                  <a:lnTo>
                    <a:pt x="2984" y="13546"/>
                  </a:lnTo>
                  <a:lnTo>
                    <a:pt x="3440" y="12439"/>
                  </a:lnTo>
                  <a:lnTo>
                    <a:pt x="3925" y="11385"/>
                  </a:lnTo>
                  <a:lnTo>
                    <a:pt x="4438" y="10385"/>
                  </a:lnTo>
                  <a:lnTo>
                    <a:pt x="4979" y="9438"/>
                  </a:lnTo>
                  <a:lnTo>
                    <a:pt x="5548" y="8545"/>
                  </a:lnTo>
                  <a:lnTo>
                    <a:pt x="6145" y="7706"/>
                  </a:lnTo>
                  <a:lnTo>
                    <a:pt x="6771" y="6920"/>
                  </a:lnTo>
                  <a:lnTo>
                    <a:pt x="7422" y="6170"/>
                  </a:lnTo>
                  <a:lnTo>
                    <a:pt x="8096" y="5467"/>
                  </a:lnTo>
                  <a:lnTo>
                    <a:pt x="8792" y="4813"/>
                  </a:lnTo>
                  <a:lnTo>
                    <a:pt x="9510" y="4205"/>
                  </a:lnTo>
                  <a:lnTo>
                    <a:pt x="10250" y="3646"/>
                  </a:lnTo>
                  <a:lnTo>
                    <a:pt x="11013" y="3134"/>
                  </a:lnTo>
                  <a:lnTo>
                    <a:pt x="11798" y="2669"/>
                  </a:lnTo>
                  <a:lnTo>
                    <a:pt x="12605" y="2253"/>
                  </a:lnTo>
                  <a:lnTo>
                    <a:pt x="13435" y="1884"/>
                  </a:lnTo>
                  <a:lnTo>
                    <a:pt x="14287" y="1562"/>
                  </a:lnTo>
                  <a:lnTo>
                    <a:pt x="15172" y="1265"/>
                  </a:lnTo>
                  <a:lnTo>
                    <a:pt x="16070" y="1000"/>
                  </a:lnTo>
                  <a:lnTo>
                    <a:pt x="16982" y="765"/>
                  </a:lnTo>
                  <a:lnTo>
                    <a:pt x="17907" y="562"/>
                  </a:lnTo>
                  <a:lnTo>
                    <a:pt x="18845" y="390"/>
                  </a:lnTo>
                  <a:lnTo>
                    <a:pt x="19797" y="250"/>
                  </a:lnTo>
                  <a:lnTo>
                    <a:pt x="20762" y="140"/>
                  </a:lnTo>
                  <a:lnTo>
                    <a:pt x="21740" y="62"/>
                  </a:lnTo>
                  <a:lnTo>
                    <a:pt x="22732" y="15"/>
                  </a:lnTo>
                  <a:lnTo>
                    <a:pt x="23738" y="0"/>
                  </a:lnTo>
                  <a:lnTo>
                    <a:pt x="24713" y="15"/>
                  </a:lnTo>
                  <a:lnTo>
                    <a:pt x="25675" y="62"/>
                  </a:lnTo>
                  <a:lnTo>
                    <a:pt x="26624" y="140"/>
                  </a:lnTo>
                  <a:lnTo>
                    <a:pt x="27559" y="250"/>
                  </a:lnTo>
                  <a:lnTo>
                    <a:pt x="28481" y="390"/>
                  </a:lnTo>
                  <a:lnTo>
                    <a:pt x="29390" y="562"/>
                  </a:lnTo>
                  <a:lnTo>
                    <a:pt x="30285" y="765"/>
                  </a:lnTo>
                  <a:lnTo>
                    <a:pt x="31167" y="1000"/>
                  </a:lnTo>
                  <a:lnTo>
                    <a:pt x="32035" y="1265"/>
                  </a:lnTo>
                  <a:lnTo>
                    <a:pt x="32891" y="1562"/>
                  </a:lnTo>
                  <a:lnTo>
                    <a:pt x="33742" y="1884"/>
                  </a:lnTo>
                  <a:lnTo>
                    <a:pt x="34569" y="2253"/>
                  </a:lnTo>
                  <a:lnTo>
                    <a:pt x="35373" y="2669"/>
                  </a:lnTo>
                  <a:lnTo>
                    <a:pt x="36153" y="3134"/>
                  </a:lnTo>
                  <a:lnTo>
                    <a:pt x="36909" y="3646"/>
                  </a:lnTo>
                  <a:lnTo>
                    <a:pt x="37641" y="4205"/>
                  </a:lnTo>
                  <a:lnTo>
                    <a:pt x="38350" y="4813"/>
                  </a:lnTo>
                  <a:lnTo>
                    <a:pt x="39034" y="5467"/>
                  </a:lnTo>
                  <a:lnTo>
                    <a:pt x="39695" y="6170"/>
                  </a:lnTo>
                  <a:lnTo>
                    <a:pt x="40332" y="6920"/>
                  </a:lnTo>
                  <a:lnTo>
                    <a:pt x="40958" y="7706"/>
                  </a:lnTo>
                  <a:lnTo>
                    <a:pt x="41558" y="8545"/>
                  </a:lnTo>
                  <a:lnTo>
                    <a:pt x="42131" y="9438"/>
                  </a:lnTo>
                  <a:lnTo>
                    <a:pt x="42677" y="10385"/>
                  </a:lnTo>
                  <a:lnTo>
                    <a:pt x="43197" y="11385"/>
                  </a:lnTo>
                  <a:lnTo>
                    <a:pt x="43689" y="12439"/>
                  </a:lnTo>
                  <a:lnTo>
                    <a:pt x="44155" y="13546"/>
                  </a:lnTo>
                  <a:lnTo>
                    <a:pt x="44594" y="14707"/>
                  </a:lnTo>
                  <a:lnTo>
                    <a:pt x="45007" y="15921"/>
                  </a:lnTo>
                  <a:lnTo>
                    <a:pt x="45392" y="17189"/>
                  </a:lnTo>
                  <a:lnTo>
                    <a:pt x="45746" y="18518"/>
                  </a:lnTo>
                  <a:lnTo>
                    <a:pt x="46062" y="19916"/>
                  </a:lnTo>
                  <a:lnTo>
                    <a:pt x="46341" y="21382"/>
                  </a:lnTo>
                  <a:lnTo>
                    <a:pt x="46583" y="22916"/>
                  </a:lnTo>
                  <a:lnTo>
                    <a:pt x="46787" y="24519"/>
                  </a:lnTo>
                  <a:lnTo>
                    <a:pt x="46955" y="26190"/>
                  </a:lnTo>
                  <a:lnTo>
                    <a:pt x="47085" y="27930"/>
                  </a:lnTo>
                  <a:lnTo>
                    <a:pt x="47178" y="29738"/>
                  </a:lnTo>
                  <a:lnTo>
                    <a:pt x="47234" y="316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046235" y="2606394"/>
              <a:ext cx="80292" cy="104849"/>
            </a:xfrm>
            <a:custGeom>
              <a:avLst/>
              <a:pathLst>
                <a:path w="80292" h="104849">
                  <a:moveTo>
                    <a:pt x="11534" y="104849"/>
                  </a:moveTo>
                  <a:lnTo>
                    <a:pt x="0" y="104849"/>
                  </a:lnTo>
                  <a:lnTo>
                    <a:pt x="68609" y="0"/>
                  </a:lnTo>
                  <a:lnTo>
                    <a:pt x="8029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023986" y="2605501"/>
              <a:ext cx="47178" cy="66749"/>
            </a:xfrm>
            <a:custGeom>
              <a:avLst/>
              <a:pathLst>
                <a:path w="47178" h="66749">
                  <a:moveTo>
                    <a:pt x="23886" y="0"/>
                  </a:moveTo>
                  <a:lnTo>
                    <a:pt x="24834" y="15"/>
                  </a:lnTo>
                  <a:lnTo>
                    <a:pt x="25771" y="62"/>
                  </a:lnTo>
                  <a:lnTo>
                    <a:pt x="26697" y="140"/>
                  </a:lnTo>
                  <a:lnTo>
                    <a:pt x="27613" y="250"/>
                  </a:lnTo>
                  <a:lnTo>
                    <a:pt x="28519" y="390"/>
                  </a:lnTo>
                  <a:lnTo>
                    <a:pt x="29414" y="562"/>
                  </a:lnTo>
                  <a:lnTo>
                    <a:pt x="30299" y="765"/>
                  </a:lnTo>
                  <a:lnTo>
                    <a:pt x="31173" y="1000"/>
                  </a:lnTo>
                  <a:lnTo>
                    <a:pt x="32037" y="1265"/>
                  </a:lnTo>
                  <a:lnTo>
                    <a:pt x="32891" y="1562"/>
                  </a:lnTo>
                  <a:lnTo>
                    <a:pt x="33728" y="1883"/>
                  </a:lnTo>
                  <a:lnTo>
                    <a:pt x="34545" y="2250"/>
                  </a:lnTo>
                  <a:lnTo>
                    <a:pt x="35342" y="2663"/>
                  </a:lnTo>
                  <a:lnTo>
                    <a:pt x="36117" y="3122"/>
                  </a:lnTo>
                  <a:lnTo>
                    <a:pt x="36872" y="3627"/>
                  </a:lnTo>
                  <a:lnTo>
                    <a:pt x="37605" y="4179"/>
                  </a:lnTo>
                  <a:lnTo>
                    <a:pt x="38318" y="4776"/>
                  </a:lnTo>
                  <a:lnTo>
                    <a:pt x="39010" y="5420"/>
                  </a:lnTo>
                  <a:lnTo>
                    <a:pt x="39682" y="6110"/>
                  </a:lnTo>
                  <a:lnTo>
                    <a:pt x="40332" y="6846"/>
                  </a:lnTo>
                  <a:lnTo>
                    <a:pt x="40958" y="7631"/>
                  </a:lnTo>
                  <a:lnTo>
                    <a:pt x="41555" y="8468"/>
                  </a:lnTo>
                  <a:lnTo>
                    <a:pt x="42125" y="9357"/>
                  </a:lnTo>
                  <a:lnTo>
                    <a:pt x="42666" y="10298"/>
                  </a:lnTo>
                  <a:lnTo>
                    <a:pt x="43178" y="11292"/>
                  </a:lnTo>
                  <a:lnTo>
                    <a:pt x="43663" y="12337"/>
                  </a:lnTo>
                  <a:lnTo>
                    <a:pt x="44119" y="13435"/>
                  </a:lnTo>
                  <a:lnTo>
                    <a:pt x="44547" y="14585"/>
                  </a:lnTo>
                  <a:lnTo>
                    <a:pt x="44946" y="15786"/>
                  </a:lnTo>
                  <a:lnTo>
                    <a:pt x="45318" y="17040"/>
                  </a:lnTo>
                  <a:lnTo>
                    <a:pt x="45671" y="18354"/>
                  </a:lnTo>
                  <a:lnTo>
                    <a:pt x="45987" y="19734"/>
                  </a:lnTo>
                  <a:lnTo>
                    <a:pt x="46266" y="21181"/>
                  </a:lnTo>
                  <a:lnTo>
                    <a:pt x="46508" y="22696"/>
                  </a:lnTo>
                  <a:lnTo>
                    <a:pt x="46713" y="24277"/>
                  </a:lnTo>
                  <a:lnTo>
                    <a:pt x="46880" y="25925"/>
                  </a:lnTo>
                  <a:lnTo>
                    <a:pt x="47011" y="27641"/>
                  </a:lnTo>
                  <a:lnTo>
                    <a:pt x="47104" y="29423"/>
                  </a:lnTo>
                  <a:lnTo>
                    <a:pt x="47159" y="31272"/>
                  </a:lnTo>
                  <a:lnTo>
                    <a:pt x="47178" y="33188"/>
                  </a:lnTo>
                  <a:lnTo>
                    <a:pt x="47159" y="35034"/>
                  </a:lnTo>
                  <a:lnTo>
                    <a:pt x="47104" y="36820"/>
                  </a:lnTo>
                  <a:lnTo>
                    <a:pt x="47011" y="38546"/>
                  </a:lnTo>
                  <a:lnTo>
                    <a:pt x="46880" y="40213"/>
                  </a:lnTo>
                  <a:lnTo>
                    <a:pt x="46713" y="41820"/>
                  </a:lnTo>
                  <a:lnTo>
                    <a:pt x="46508" y="43368"/>
                  </a:lnTo>
                  <a:lnTo>
                    <a:pt x="46266" y="44856"/>
                  </a:lnTo>
                  <a:lnTo>
                    <a:pt x="45987" y="46285"/>
                  </a:lnTo>
                  <a:lnTo>
                    <a:pt x="45671" y="47654"/>
                  </a:lnTo>
                  <a:lnTo>
                    <a:pt x="45318" y="48964"/>
                  </a:lnTo>
                  <a:lnTo>
                    <a:pt x="44932" y="50220"/>
                  </a:lnTo>
                  <a:lnTo>
                    <a:pt x="44520" y="51429"/>
                  </a:lnTo>
                  <a:lnTo>
                    <a:pt x="44081" y="52589"/>
                  </a:lnTo>
                  <a:lnTo>
                    <a:pt x="43615" y="53703"/>
                  </a:lnTo>
                  <a:lnTo>
                    <a:pt x="43122" y="54768"/>
                  </a:lnTo>
                  <a:lnTo>
                    <a:pt x="42603" y="55786"/>
                  </a:lnTo>
                  <a:lnTo>
                    <a:pt x="42057" y="56757"/>
                  </a:lnTo>
                  <a:lnTo>
                    <a:pt x="41484" y="57679"/>
                  </a:lnTo>
                  <a:lnTo>
                    <a:pt x="40884" y="58554"/>
                  </a:lnTo>
                  <a:lnTo>
                    <a:pt x="40258" y="59382"/>
                  </a:lnTo>
                  <a:lnTo>
                    <a:pt x="39621" y="60148"/>
                  </a:lnTo>
                  <a:lnTo>
                    <a:pt x="38960" y="60870"/>
                  </a:lnTo>
                  <a:lnTo>
                    <a:pt x="38275" y="61547"/>
                  </a:lnTo>
                  <a:lnTo>
                    <a:pt x="37567" y="62180"/>
                  </a:lnTo>
                  <a:lnTo>
                    <a:pt x="36834" y="62768"/>
                  </a:lnTo>
                  <a:lnTo>
                    <a:pt x="36078" y="63311"/>
                  </a:lnTo>
                  <a:lnTo>
                    <a:pt x="35299" y="63810"/>
                  </a:lnTo>
                  <a:lnTo>
                    <a:pt x="34495" y="64263"/>
                  </a:lnTo>
                  <a:lnTo>
                    <a:pt x="33667" y="64673"/>
                  </a:lnTo>
                  <a:lnTo>
                    <a:pt x="32816" y="65037"/>
                  </a:lnTo>
                  <a:lnTo>
                    <a:pt x="31947" y="65363"/>
                  </a:lnTo>
                  <a:lnTo>
                    <a:pt x="31066" y="65654"/>
                  </a:lnTo>
                  <a:lnTo>
                    <a:pt x="30173" y="65910"/>
                  </a:lnTo>
                  <a:lnTo>
                    <a:pt x="29268" y="66133"/>
                  </a:lnTo>
                  <a:lnTo>
                    <a:pt x="28351" y="66321"/>
                  </a:lnTo>
                  <a:lnTo>
                    <a:pt x="27423" y="66475"/>
                  </a:lnTo>
                  <a:lnTo>
                    <a:pt x="26482" y="66595"/>
                  </a:lnTo>
                  <a:lnTo>
                    <a:pt x="25529" y="66680"/>
                  </a:lnTo>
                  <a:lnTo>
                    <a:pt x="24565" y="66732"/>
                  </a:lnTo>
                  <a:lnTo>
                    <a:pt x="23589" y="66749"/>
                  </a:lnTo>
                  <a:lnTo>
                    <a:pt x="22598" y="66732"/>
                  </a:lnTo>
                  <a:lnTo>
                    <a:pt x="21621" y="66680"/>
                  </a:lnTo>
                  <a:lnTo>
                    <a:pt x="20658" y="66595"/>
                  </a:lnTo>
                  <a:lnTo>
                    <a:pt x="19707" y="66475"/>
                  </a:lnTo>
                  <a:lnTo>
                    <a:pt x="18770" y="66321"/>
                  </a:lnTo>
                  <a:lnTo>
                    <a:pt x="17847" y="66133"/>
                  </a:lnTo>
                  <a:lnTo>
                    <a:pt x="16937" y="65910"/>
                  </a:lnTo>
                  <a:lnTo>
                    <a:pt x="16040" y="65654"/>
                  </a:lnTo>
                  <a:lnTo>
                    <a:pt x="15157" y="65363"/>
                  </a:lnTo>
                  <a:lnTo>
                    <a:pt x="14287" y="65037"/>
                  </a:lnTo>
                  <a:lnTo>
                    <a:pt x="13435" y="64673"/>
                  </a:lnTo>
                  <a:lnTo>
                    <a:pt x="12605" y="64263"/>
                  </a:lnTo>
                  <a:lnTo>
                    <a:pt x="11798" y="63810"/>
                  </a:lnTo>
                  <a:lnTo>
                    <a:pt x="11013" y="63311"/>
                  </a:lnTo>
                  <a:lnTo>
                    <a:pt x="10250" y="62768"/>
                  </a:lnTo>
                  <a:lnTo>
                    <a:pt x="9510" y="62180"/>
                  </a:lnTo>
                  <a:lnTo>
                    <a:pt x="8792" y="61547"/>
                  </a:lnTo>
                  <a:lnTo>
                    <a:pt x="8096" y="60870"/>
                  </a:lnTo>
                  <a:lnTo>
                    <a:pt x="7422" y="60148"/>
                  </a:lnTo>
                  <a:lnTo>
                    <a:pt x="6771" y="59382"/>
                  </a:lnTo>
                  <a:lnTo>
                    <a:pt x="6159" y="58569"/>
                  </a:lnTo>
                  <a:lnTo>
                    <a:pt x="5572" y="57706"/>
                  </a:lnTo>
                  <a:lnTo>
                    <a:pt x="5010" y="56795"/>
                  </a:lnTo>
                  <a:lnTo>
                    <a:pt x="4473" y="55834"/>
                  </a:lnTo>
                  <a:lnTo>
                    <a:pt x="3962" y="54824"/>
                  </a:lnTo>
                  <a:lnTo>
                    <a:pt x="3476" y="53765"/>
                  </a:lnTo>
                  <a:lnTo>
                    <a:pt x="3016" y="52657"/>
                  </a:lnTo>
                  <a:lnTo>
                    <a:pt x="2580" y="51500"/>
                  </a:lnTo>
                  <a:lnTo>
                    <a:pt x="2170" y="50294"/>
                  </a:lnTo>
                  <a:lnTo>
                    <a:pt x="1785" y="49038"/>
                  </a:lnTo>
                  <a:lnTo>
                    <a:pt x="1446" y="47728"/>
                  </a:lnTo>
                  <a:lnTo>
                    <a:pt x="1143" y="46356"/>
                  </a:lnTo>
                  <a:lnTo>
                    <a:pt x="875" y="44924"/>
                  </a:lnTo>
                  <a:lnTo>
                    <a:pt x="642" y="43431"/>
                  </a:lnTo>
                  <a:lnTo>
                    <a:pt x="446" y="41876"/>
                  </a:lnTo>
                  <a:lnTo>
                    <a:pt x="285" y="40260"/>
                  </a:lnTo>
                  <a:lnTo>
                    <a:pt x="160" y="38584"/>
                  </a:lnTo>
                  <a:lnTo>
                    <a:pt x="71" y="36846"/>
                  </a:lnTo>
                  <a:lnTo>
                    <a:pt x="17" y="35048"/>
                  </a:lnTo>
                  <a:lnTo>
                    <a:pt x="0" y="33188"/>
                  </a:lnTo>
                  <a:lnTo>
                    <a:pt x="17" y="31272"/>
                  </a:lnTo>
                  <a:lnTo>
                    <a:pt x="71" y="29423"/>
                  </a:lnTo>
                  <a:lnTo>
                    <a:pt x="160" y="27641"/>
                  </a:lnTo>
                  <a:lnTo>
                    <a:pt x="285" y="25925"/>
                  </a:lnTo>
                  <a:lnTo>
                    <a:pt x="446" y="24277"/>
                  </a:lnTo>
                  <a:lnTo>
                    <a:pt x="642" y="22696"/>
                  </a:lnTo>
                  <a:lnTo>
                    <a:pt x="875" y="21181"/>
                  </a:lnTo>
                  <a:lnTo>
                    <a:pt x="1143" y="19734"/>
                  </a:lnTo>
                  <a:lnTo>
                    <a:pt x="1446" y="18354"/>
                  </a:lnTo>
                  <a:lnTo>
                    <a:pt x="1785" y="17040"/>
                  </a:lnTo>
                  <a:lnTo>
                    <a:pt x="2171" y="15786"/>
                  </a:lnTo>
                  <a:lnTo>
                    <a:pt x="2583" y="14585"/>
                  </a:lnTo>
                  <a:lnTo>
                    <a:pt x="3022" y="13435"/>
                  </a:lnTo>
                  <a:lnTo>
                    <a:pt x="3488" y="12337"/>
                  </a:lnTo>
                  <a:lnTo>
                    <a:pt x="3981" y="11292"/>
                  </a:lnTo>
                  <a:lnTo>
                    <a:pt x="4500" y="10298"/>
                  </a:lnTo>
                  <a:lnTo>
                    <a:pt x="5046" y="9357"/>
                  </a:lnTo>
                  <a:lnTo>
                    <a:pt x="5619" y="8468"/>
                  </a:lnTo>
                  <a:lnTo>
                    <a:pt x="6219" y="7631"/>
                  </a:lnTo>
                  <a:lnTo>
                    <a:pt x="6846" y="6846"/>
                  </a:lnTo>
                  <a:lnTo>
                    <a:pt x="7497" y="6110"/>
                  </a:lnTo>
                  <a:lnTo>
                    <a:pt x="8173" y="5420"/>
                  </a:lnTo>
                  <a:lnTo>
                    <a:pt x="8873" y="4776"/>
                  </a:lnTo>
                  <a:lnTo>
                    <a:pt x="9596" y="4179"/>
                  </a:lnTo>
                  <a:lnTo>
                    <a:pt x="10343" y="3627"/>
                  </a:lnTo>
                  <a:lnTo>
                    <a:pt x="11114" y="3122"/>
                  </a:lnTo>
                  <a:lnTo>
                    <a:pt x="11909" y="2663"/>
                  </a:lnTo>
                  <a:lnTo>
                    <a:pt x="12727" y="2250"/>
                  </a:lnTo>
                  <a:lnTo>
                    <a:pt x="13570" y="1883"/>
                  </a:lnTo>
                  <a:lnTo>
                    <a:pt x="14436" y="1562"/>
                  </a:lnTo>
                  <a:lnTo>
                    <a:pt x="15321" y="1265"/>
                  </a:lnTo>
                  <a:lnTo>
                    <a:pt x="16219" y="1000"/>
                  </a:lnTo>
                  <a:lnTo>
                    <a:pt x="17130" y="765"/>
                  </a:lnTo>
                  <a:lnTo>
                    <a:pt x="18055" y="562"/>
                  </a:lnTo>
                  <a:lnTo>
                    <a:pt x="18994" y="390"/>
                  </a:lnTo>
                  <a:lnTo>
                    <a:pt x="19945" y="250"/>
                  </a:lnTo>
                  <a:lnTo>
                    <a:pt x="20911" y="140"/>
                  </a:lnTo>
                  <a:lnTo>
                    <a:pt x="21889" y="62"/>
                  </a:lnTo>
                  <a:lnTo>
                    <a:pt x="22881" y="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112315" y="2653647"/>
              <a:ext cx="25300" cy="50303"/>
            </a:xfrm>
            <a:custGeom>
              <a:avLst/>
              <a:pathLst>
                <a:path w="25300" h="50303">
                  <a:moveTo>
                    <a:pt x="25300" y="25300"/>
                  </a:moveTo>
                  <a:lnTo>
                    <a:pt x="25292" y="23852"/>
                  </a:lnTo>
                  <a:lnTo>
                    <a:pt x="25268" y="22455"/>
                  </a:lnTo>
                  <a:lnTo>
                    <a:pt x="25227" y="21108"/>
                  </a:lnTo>
                  <a:lnTo>
                    <a:pt x="25169" y="19812"/>
                  </a:lnTo>
                  <a:lnTo>
                    <a:pt x="25096" y="18566"/>
                  </a:lnTo>
                  <a:lnTo>
                    <a:pt x="25006" y="17371"/>
                  </a:lnTo>
                  <a:lnTo>
                    <a:pt x="24899" y="16226"/>
                  </a:lnTo>
                  <a:lnTo>
                    <a:pt x="24776" y="15132"/>
                  </a:lnTo>
                  <a:lnTo>
                    <a:pt x="24637" y="14089"/>
                  </a:lnTo>
                  <a:lnTo>
                    <a:pt x="24482" y="13096"/>
                  </a:lnTo>
                  <a:lnTo>
                    <a:pt x="24310" y="12134"/>
                  </a:lnTo>
                  <a:lnTo>
                    <a:pt x="24122" y="11212"/>
                  </a:lnTo>
                  <a:lnTo>
                    <a:pt x="23917" y="10330"/>
                  </a:lnTo>
                  <a:lnTo>
                    <a:pt x="23696" y="9489"/>
                  </a:lnTo>
                  <a:lnTo>
                    <a:pt x="23459" y="8687"/>
                  </a:lnTo>
                  <a:lnTo>
                    <a:pt x="23205" y="7926"/>
                  </a:lnTo>
                  <a:lnTo>
                    <a:pt x="22935" y="7205"/>
                  </a:lnTo>
                  <a:lnTo>
                    <a:pt x="22648" y="6524"/>
                  </a:lnTo>
                  <a:lnTo>
                    <a:pt x="22345" y="5883"/>
                  </a:lnTo>
                  <a:lnTo>
                    <a:pt x="22026" y="5283"/>
                  </a:lnTo>
                  <a:lnTo>
                    <a:pt x="21705" y="4720"/>
                  </a:lnTo>
                  <a:lnTo>
                    <a:pt x="21368" y="4191"/>
                  </a:lnTo>
                  <a:lnTo>
                    <a:pt x="21015" y="3696"/>
                  </a:lnTo>
                  <a:lnTo>
                    <a:pt x="20645" y="3235"/>
                  </a:lnTo>
                  <a:lnTo>
                    <a:pt x="20259" y="2809"/>
                  </a:lnTo>
                  <a:lnTo>
                    <a:pt x="19856" y="2416"/>
                  </a:lnTo>
                  <a:lnTo>
                    <a:pt x="19437" y="2059"/>
                  </a:lnTo>
                  <a:lnTo>
                    <a:pt x="19002" y="1735"/>
                  </a:lnTo>
                  <a:lnTo>
                    <a:pt x="18550" y="1445"/>
                  </a:lnTo>
                  <a:lnTo>
                    <a:pt x="18082" y="1190"/>
                  </a:lnTo>
                  <a:lnTo>
                    <a:pt x="17614" y="964"/>
                  </a:lnTo>
                  <a:lnTo>
                    <a:pt x="17133" y="762"/>
                  </a:lnTo>
                  <a:lnTo>
                    <a:pt x="16638" y="583"/>
                  </a:lnTo>
                  <a:lnTo>
                    <a:pt x="16129" y="428"/>
                  </a:lnTo>
                  <a:lnTo>
                    <a:pt x="15608" y="297"/>
                  </a:lnTo>
                  <a:lnTo>
                    <a:pt x="15073" y="190"/>
                  </a:lnTo>
                  <a:lnTo>
                    <a:pt x="14524" y="107"/>
                  </a:lnTo>
                  <a:lnTo>
                    <a:pt x="13963" y="47"/>
                  </a:lnTo>
                  <a:lnTo>
                    <a:pt x="13387" y="11"/>
                  </a:lnTo>
                  <a:lnTo>
                    <a:pt x="12799" y="0"/>
                  </a:lnTo>
                  <a:lnTo>
                    <a:pt x="12181" y="12"/>
                  </a:lnTo>
                  <a:lnTo>
                    <a:pt x="11578" y="50"/>
                  </a:lnTo>
                  <a:lnTo>
                    <a:pt x="10990" y="113"/>
                  </a:lnTo>
                  <a:lnTo>
                    <a:pt x="10417" y="202"/>
                  </a:lnTo>
                  <a:lnTo>
                    <a:pt x="9859" y="316"/>
                  </a:lnTo>
                  <a:lnTo>
                    <a:pt x="9316" y="455"/>
                  </a:lnTo>
                  <a:lnTo>
                    <a:pt x="8788" y="619"/>
                  </a:lnTo>
                  <a:lnTo>
                    <a:pt x="8274" y="809"/>
                  </a:lnTo>
                  <a:lnTo>
                    <a:pt x="7776" y="1024"/>
                  </a:lnTo>
                  <a:lnTo>
                    <a:pt x="7292" y="1265"/>
                  </a:lnTo>
                  <a:lnTo>
                    <a:pt x="6823" y="1520"/>
                  </a:lnTo>
                  <a:lnTo>
                    <a:pt x="6369" y="1809"/>
                  </a:lnTo>
                  <a:lnTo>
                    <a:pt x="5930" y="2133"/>
                  </a:lnTo>
                  <a:lnTo>
                    <a:pt x="5506" y="2491"/>
                  </a:lnTo>
                  <a:lnTo>
                    <a:pt x="5097" y="2883"/>
                  </a:lnTo>
                  <a:lnTo>
                    <a:pt x="4702" y="3309"/>
                  </a:lnTo>
                  <a:lnTo>
                    <a:pt x="4323" y="3770"/>
                  </a:lnTo>
                  <a:lnTo>
                    <a:pt x="3958" y="4265"/>
                  </a:lnTo>
                  <a:lnTo>
                    <a:pt x="3609" y="4794"/>
                  </a:lnTo>
                  <a:lnTo>
                    <a:pt x="3274" y="5357"/>
                  </a:lnTo>
                  <a:lnTo>
                    <a:pt x="2954" y="5958"/>
                  </a:lnTo>
                  <a:lnTo>
                    <a:pt x="2652" y="6599"/>
                  </a:lnTo>
                  <a:lnTo>
                    <a:pt x="2365" y="7279"/>
                  </a:lnTo>
                  <a:lnTo>
                    <a:pt x="2095" y="8001"/>
                  </a:lnTo>
                  <a:lnTo>
                    <a:pt x="1841" y="8762"/>
                  </a:lnTo>
                  <a:lnTo>
                    <a:pt x="1604" y="9563"/>
                  </a:lnTo>
                  <a:lnTo>
                    <a:pt x="1383" y="10405"/>
                  </a:lnTo>
                  <a:lnTo>
                    <a:pt x="1178" y="11287"/>
                  </a:lnTo>
                  <a:lnTo>
                    <a:pt x="990" y="12209"/>
                  </a:lnTo>
                  <a:lnTo>
                    <a:pt x="818" y="13171"/>
                  </a:lnTo>
                  <a:lnTo>
                    <a:pt x="663" y="14163"/>
                  </a:lnTo>
                  <a:lnTo>
                    <a:pt x="523" y="15204"/>
                  </a:lnTo>
                  <a:lnTo>
                    <a:pt x="401" y="16294"/>
                  </a:lnTo>
                  <a:lnTo>
                    <a:pt x="294" y="17433"/>
                  </a:lnTo>
                  <a:lnTo>
                    <a:pt x="204" y="18622"/>
                  </a:lnTo>
                  <a:lnTo>
                    <a:pt x="130" y="19859"/>
                  </a:lnTo>
                  <a:lnTo>
                    <a:pt x="73" y="21146"/>
                  </a:lnTo>
                  <a:lnTo>
                    <a:pt x="32" y="22481"/>
                  </a:lnTo>
                  <a:lnTo>
                    <a:pt x="8" y="23866"/>
                  </a:lnTo>
                  <a:lnTo>
                    <a:pt x="0" y="25300"/>
                  </a:lnTo>
                  <a:lnTo>
                    <a:pt x="8" y="26691"/>
                  </a:lnTo>
                  <a:lnTo>
                    <a:pt x="32" y="28036"/>
                  </a:lnTo>
                  <a:lnTo>
                    <a:pt x="73" y="29334"/>
                  </a:lnTo>
                  <a:lnTo>
                    <a:pt x="130" y="30587"/>
                  </a:lnTo>
                  <a:lnTo>
                    <a:pt x="204" y="31793"/>
                  </a:lnTo>
                  <a:lnTo>
                    <a:pt x="294" y="32953"/>
                  </a:lnTo>
                  <a:lnTo>
                    <a:pt x="401" y="34067"/>
                  </a:lnTo>
                  <a:lnTo>
                    <a:pt x="523" y="35135"/>
                  </a:lnTo>
                  <a:lnTo>
                    <a:pt x="663" y="36157"/>
                  </a:lnTo>
                  <a:lnTo>
                    <a:pt x="818" y="37132"/>
                  </a:lnTo>
                  <a:lnTo>
                    <a:pt x="1003" y="38067"/>
                  </a:lnTo>
                  <a:lnTo>
                    <a:pt x="1202" y="38966"/>
                  </a:lnTo>
                  <a:lnTo>
                    <a:pt x="1414" y="39829"/>
                  </a:lnTo>
                  <a:lnTo>
                    <a:pt x="1640" y="40656"/>
                  </a:lnTo>
                  <a:lnTo>
                    <a:pt x="1878" y="41448"/>
                  </a:lnTo>
                  <a:lnTo>
                    <a:pt x="2131" y="42204"/>
                  </a:lnTo>
                  <a:lnTo>
                    <a:pt x="2396" y="42925"/>
                  </a:lnTo>
                  <a:lnTo>
                    <a:pt x="2675" y="43609"/>
                  </a:lnTo>
                  <a:lnTo>
                    <a:pt x="2968" y="44258"/>
                  </a:lnTo>
                  <a:lnTo>
                    <a:pt x="3274" y="44871"/>
                  </a:lnTo>
                  <a:lnTo>
                    <a:pt x="3608" y="45435"/>
                  </a:lnTo>
                  <a:lnTo>
                    <a:pt x="3955" y="45967"/>
                  </a:lnTo>
                  <a:lnTo>
                    <a:pt x="4316" y="46465"/>
                  </a:lnTo>
                  <a:lnTo>
                    <a:pt x="4691" y="46931"/>
                  </a:lnTo>
                  <a:lnTo>
                    <a:pt x="5078" y="47364"/>
                  </a:lnTo>
                  <a:lnTo>
                    <a:pt x="5479" y="47764"/>
                  </a:lnTo>
                  <a:lnTo>
                    <a:pt x="5894" y="48132"/>
                  </a:lnTo>
                  <a:lnTo>
                    <a:pt x="6322" y="48467"/>
                  </a:lnTo>
                  <a:lnTo>
                    <a:pt x="6763" y="48769"/>
                  </a:lnTo>
                  <a:lnTo>
                    <a:pt x="7218" y="49038"/>
                  </a:lnTo>
                  <a:lnTo>
                    <a:pt x="7701" y="49279"/>
                  </a:lnTo>
                  <a:lnTo>
                    <a:pt x="8197" y="49494"/>
                  </a:lnTo>
                  <a:lnTo>
                    <a:pt x="8707" y="49684"/>
                  </a:lnTo>
                  <a:lnTo>
                    <a:pt x="9230" y="49848"/>
                  </a:lnTo>
                  <a:lnTo>
                    <a:pt x="9766" y="49987"/>
                  </a:lnTo>
                  <a:lnTo>
                    <a:pt x="10316" y="50101"/>
                  </a:lnTo>
                  <a:lnTo>
                    <a:pt x="10880" y="50190"/>
                  </a:lnTo>
                  <a:lnTo>
                    <a:pt x="11456" y="50253"/>
                  </a:lnTo>
                  <a:lnTo>
                    <a:pt x="12046" y="50291"/>
                  </a:lnTo>
                  <a:lnTo>
                    <a:pt x="12650" y="50303"/>
                  </a:lnTo>
                  <a:lnTo>
                    <a:pt x="13224" y="50291"/>
                  </a:lnTo>
                  <a:lnTo>
                    <a:pt x="13787" y="50253"/>
                  </a:lnTo>
                  <a:lnTo>
                    <a:pt x="14338" y="50190"/>
                  </a:lnTo>
                  <a:lnTo>
                    <a:pt x="14876" y="50101"/>
                  </a:lnTo>
                  <a:lnTo>
                    <a:pt x="15403" y="49987"/>
                  </a:lnTo>
                  <a:lnTo>
                    <a:pt x="15918" y="49848"/>
                  </a:lnTo>
                  <a:lnTo>
                    <a:pt x="16421" y="49684"/>
                  </a:lnTo>
                  <a:lnTo>
                    <a:pt x="16912" y="49494"/>
                  </a:lnTo>
                  <a:lnTo>
                    <a:pt x="17392" y="49279"/>
                  </a:lnTo>
                  <a:lnTo>
                    <a:pt x="17859" y="49038"/>
                  </a:lnTo>
                  <a:lnTo>
                    <a:pt x="18328" y="48769"/>
                  </a:lnTo>
                  <a:lnTo>
                    <a:pt x="18782" y="48467"/>
                  </a:lnTo>
                  <a:lnTo>
                    <a:pt x="19221" y="48132"/>
                  </a:lnTo>
                  <a:lnTo>
                    <a:pt x="19645" y="47764"/>
                  </a:lnTo>
                  <a:lnTo>
                    <a:pt x="20054" y="47364"/>
                  </a:lnTo>
                  <a:lnTo>
                    <a:pt x="20448" y="46931"/>
                  </a:lnTo>
                  <a:lnTo>
                    <a:pt x="20828" y="46465"/>
                  </a:lnTo>
                  <a:lnTo>
                    <a:pt x="21193" y="45967"/>
                  </a:lnTo>
                  <a:lnTo>
                    <a:pt x="21542" y="45435"/>
                  </a:lnTo>
                  <a:lnTo>
                    <a:pt x="21877" y="44871"/>
                  </a:lnTo>
                  <a:lnTo>
                    <a:pt x="22197" y="44258"/>
                  </a:lnTo>
                  <a:lnTo>
                    <a:pt x="22502" y="43609"/>
                  </a:lnTo>
                  <a:lnTo>
                    <a:pt x="22793" y="42925"/>
                  </a:lnTo>
                  <a:lnTo>
                    <a:pt x="23068" y="42204"/>
                  </a:lnTo>
                  <a:lnTo>
                    <a:pt x="23328" y="41448"/>
                  </a:lnTo>
                  <a:lnTo>
                    <a:pt x="23574" y="40656"/>
                  </a:lnTo>
                  <a:lnTo>
                    <a:pt x="23805" y="39829"/>
                  </a:lnTo>
                  <a:lnTo>
                    <a:pt x="24020" y="38966"/>
                  </a:lnTo>
                  <a:lnTo>
                    <a:pt x="24221" y="38067"/>
                  </a:lnTo>
                  <a:lnTo>
                    <a:pt x="24407" y="37132"/>
                  </a:lnTo>
                  <a:lnTo>
                    <a:pt x="24577" y="36157"/>
                  </a:lnTo>
                  <a:lnTo>
                    <a:pt x="24729" y="35135"/>
                  </a:lnTo>
                  <a:lnTo>
                    <a:pt x="24863" y="34067"/>
                  </a:lnTo>
                  <a:lnTo>
                    <a:pt x="24979" y="32953"/>
                  </a:lnTo>
                  <a:lnTo>
                    <a:pt x="25077" y="31793"/>
                  </a:lnTo>
                  <a:lnTo>
                    <a:pt x="25157" y="30587"/>
                  </a:lnTo>
                  <a:lnTo>
                    <a:pt x="25220" y="29334"/>
                  </a:lnTo>
                  <a:lnTo>
                    <a:pt x="25265" y="28036"/>
                  </a:lnTo>
                  <a:lnTo>
                    <a:pt x="25291" y="266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034925" y="2613538"/>
              <a:ext cx="25300" cy="50303"/>
            </a:xfrm>
            <a:custGeom>
              <a:avLst/>
              <a:pathLst>
                <a:path w="25300" h="50303">
                  <a:moveTo>
                    <a:pt x="25300" y="25151"/>
                  </a:moveTo>
                  <a:lnTo>
                    <a:pt x="25292" y="23717"/>
                  </a:lnTo>
                  <a:lnTo>
                    <a:pt x="25268" y="22333"/>
                  </a:lnTo>
                  <a:lnTo>
                    <a:pt x="25227" y="20997"/>
                  </a:lnTo>
                  <a:lnTo>
                    <a:pt x="25169" y="19710"/>
                  </a:lnTo>
                  <a:lnTo>
                    <a:pt x="25096" y="18473"/>
                  </a:lnTo>
                  <a:lnTo>
                    <a:pt x="25006" y="17284"/>
                  </a:lnTo>
                  <a:lnTo>
                    <a:pt x="24899" y="16145"/>
                  </a:lnTo>
                  <a:lnTo>
                    <a:pt x="24776" y="15055"/>
                  </a:lnTo>
                  <a:lnTo>
                    <a:pt x="24637" y="14014"/>
                  </a:lnTo>
                  <a:lnTo>
                    <a:pt x="24482" y="13022"/>
                  </a:lnTo>
                  <a:lnTo>
                    <a:pt x="24311" y="12074"/>
                  </a:lnTo>
                  <a:lnTo>
                    <a:pt x="24125" y="11165"/>
                  </a:lnTo>
                  <a:lnTo>
                    <a:pt x="23924" y="10294"/>
                  </a:lnTo>
                  <a:lnTo>
                    <a:pt x="23708" y="9462"/>
                  </a:lnTo>
                  <a:lnTo>
                    <a:pt x="23477" y="8669"/>
                  </a:lnTo>
                  <a:lnTo>
                    <a:pt x="23232" y="7914"/>
                  </a:lnTo>
                  <a:lnTo>
                    <a:pt x="22971" y="7198"/>
                  </a:lnTo>
                  <a:lnTo>
                    <a:pt x="22696" y="6521"/>
                  </a:lnTo>
                  <a:lnTo>
                    <a:pt x="22406" y="5883"/>
                  </a:lnTo>
                  <a:lnTo>
                    <a:pt x="22100" y="5283"/>
                  </a:lnTo>
                  <a:lnTo>
                    <a:pt x="21780" y="4720"/>
                  </a:lnTo>
                  <a:lnTo>
                    <a:pt x="21446" y="4191"/>
                  </a:lnTo>
                  <a:lnTo>
                    <a:pt x="21096" y="3696"/>
                  </a:lnTo>
                  <a:lnTo>
                    <a:pt x="20731" y="3235"/>
                  </a:lnTo>
                  <a:lnTo>
                    <a:pt x="20352" y="2809"/>
                  </a:lnTo>
                  <a:lnTo>
                    <a:pt x="19957" y="2416"/>
                  </a:lnTo>
                  <a:lnTo>
                    <a:pt x="19548" y="2059"/>
                  </a:lnTo>
                  <a:lnTo>
                    <a:pt x="19124" y="1735"/>
                  </a:lnTo>
                  <a:lnTo>
                    <a:pt x="18685" y="1445"/>
                  </a:lnTo>
                  <a:lnTo>
                    <a:pt x="18231" y="1190"/>
                  </a:lnTo>
                  <a:lnTo>
                    <a:pt x="17763" y="964"/>
                  </a:lnTo>
                  <a:lnTo>
                    <a:pt x="17281" y="762"/>
                  </a:lnTo>
                  <a:lnTo>
                    <a:pt x="16787" y="583"/>
                  </a:lnTo>
                  <a:lnTo>
                    <a:pt x="16278" y="428"/>
                  </a:lnTo>
                  <a:lnTo>
                    <a:pt x="15757" y="297"/>
                  </a:lnTo>
                  <a:lnTo>
                    <a:pt x="15222" y="190"/>
                  </a:lnTo>
                  <a:lnTo>
                    <a:pt x="14673" y="107"/>
                  </a:lnTo>
                  <a:lnTo>
                    <a:pt x="14111" y="47"/>
                  </a:lnTo>
                  <a:lnTo>
                    <a:pt x="13536" y="11"/>
                  </a:lnTo>
                  <a:lnTo>
                    <a:pt x="12948" y="0"/>
                  </a:lnTo>
                  <a:lnTo>
                    <a:pt x="12315" y="12"/>
                  </a:lnTo>
                  <a:lnTo>
                    <a:pt x="11697" y="50"/>
                  </a:lnTo>
                  <a:lnTo>
                    <a:pt x="11095" y="113"/>
                  </a:lnTo>
                  <a:lnTo>
                    <a:pt x="10507" y="202"/>
                  </a:lnTo>
                  <a:lnTo>
                    <a:pt x="9934" y="316"/>
                  </a:lnTo>
                  <a:lnTo>
                    <a:pt x="9376" y="455"/>
                  </a:lnTo>
                  <a:lnTo>
                    <a:pt x="8832" y="619"/>
                  </a:lnTo>
                  <a:lnTo>
                    <a:pt x="8304" y="809"/>
                  </a:lnTo>
                  <a:lnTo>
                    <a:pt x="7791" y="1024"/>
                  </a:lnTo>
                  <a:lnTo>
                    <a:pt x="7292" y="1265"/>
                  </a:lnTo>
                  <a:lnTo>
                    <a:pt x="6823" y="1520"/>
                  </a:lnTo>
                  <a:lnTo>
                    <a:pt x="6369" y="1809"/>
                  </a:lnTo>
                  <a:lnTo>
                    <a:pt x="5930" y="2133"/>
                  </a:lnTo>
                  <a:lnTo>
                    <a:pt x="5506" y="2491"/>
                  </a:lnTo>
                  <a:lnTo>
                    <a:pt x="5097" y="2883"/>
                  </a:lnTo>
                  <a:lnTo>
                    <a:pt x="4702" y="3309"/>
                  </a:lnTo>
                  <a:lnTo>
                    <a:pt x="4323" y="3770"/>
                  </a:lnTo>
                  <a:lnTo>
                    <a:pt x="3958" y="4265"/>
                  </a:lnTo>
                  <a:lnTo>
                    <a:pt x="3609" y="4794"/>
                  </a:lnTo>
                  <a:lnTo>
                    <a:pt x="3274" y="5357"/>
                  </a:lnTo>
                  <a:lnTo>
                    <a:pt x="2954" y="5957"/>
                  </a:lnTo>
                  <a:lnTo>
                    <a:pt x="2652" y="6596"/>
                  </a:lnTo>
                  <a:lnTo>
                    <a:pt x="2365" y="7273"/>
                  </a:lnTo>
                  <a:lnTo>
                    <a:pt x="2095" y="7989"/>
                  </a:lnTo>
                  <a:lnTo>
                    <a:pt x="1841" y="8743"/>
                  </a:lnTo>
                  <a:lnTo>
                    <a:pt x="1604" y="9536"/>
                  </a:lnTo>
                  <a:lnTo>
                    <a:pt x="1383" y="10368"/>
                  </a:lnTo>
                  <a:lnTo>
                    <a:pt x="1178" y="11239"/>
                  </a:lnTo>
                  <a:lnTo>
                    <a:pt x="990" y="12148"/>
                  </a:lnTo>
                  <a:lnTo>
                    <a:pt x="818" y="13096"/>
                  </a:lnTo>
                  <a:lnTo>
                    <a:pt x="663" y="14088"/>
                  </a:lnTo>
                  <a:lnTo>
                    <a:pt x="523" y="15126"/>
                  </a:lnTo>
                  <a:lnTo>
                    <a:pt x="401" y="16213"/>
                  </a:lnTo>
                  <a:lnTo>
                    <a:pt x="294" y="17347"/>
                  </a:lnTo>
                  <a:lnTo>
                    <a:pt x="204" y="18529"/>
                  </a:lnTo>
                  <a:lnTo>
                    <a:pt x="130" y="19758"/>
                  </a:lnTo>
                  <a:lnTo>
                    <a:pt x="73" y="21035"/>
                  </a:lnTo>
                  <a:lnTo>
                    <a:pt x="32" y="22359"/>
                  </a:lnTo>
                  <a:lnTo>
                    <a:pt x="8" y="23732"/>
                  </a:lnTo>
                  <a:lnTo>
                    <a:pt x="0" y="25151"/>
                  </a:lnTo>
                  <a:lnTo>
                    <a:pt x="8" y="26543"/>
                  </a:lnTo>
                  <a:lnTo>
                    <a:pt x="32" y="27890"/>
                  </a:lnTo>
                  <a:lnTo>
                    <a:pt x="73" y="29192"/>
                  </a:lnTo>
                  <a:lnTo>
                    <a:pt x="130" y="30450"/>
                  </a:lnTo>
                  <a:lnTo>
                    <a:pt x="204" y="31663"/>
                  </a:lnTo>
                  <a:lnTo>
                    <a:pt x="294" y="32831"/>
                  </a:lnTo>
                  <a:lnTo>
                    <a:pt x="401" y="33955"/>
                  </a:lnTo>
                  <a:lnTo>
                    <a:pt x="523" y="35034"/>
                  </a:lnTo>
                  <a:lnTo>
                    <a:pt x="663" y="36068"/>
                  </a:lnTo>
                  <a:lnTo>
                    <a:pt x="818" y="37058"/>
                  </a:lnTo>
                  <a:lnTo>
                    <a:pt x="1003" y="38006"/>
                  </a:lnTo>
                  <a:lnTo>
                    <a:pt x="1202" y="38918"/>
                  </a:lnTo>
                  <a:lnTo>
                    <a:pt x="1414" y="39792"/>
                  </a:lnTo>
                  <a:lnTo>
                    <a:pt x="1640" y="40630"/>
                  </a:lnTo>
                  <a:lnTo>
                    <a:pt x="1878" y="41430"/>
                  </a:lnTo>
                  <a:lnTo>
                    <a:pt x="2131" y="42192"/>
                  </a:lnTo>
                  <a:lnTo>
                    <a:pt x="2396" y="42918"/>
                  </a:lnTo>
                  <a:lnTo>
                    <a:pt x="2675" y="43606"/>
                  </a:lnTo>
                  <a:lnTo>
                    <a:pt x="2968" y="44257"/>
                  </a:lnTo>
                  <a:lnTo>
                    <a:pt x="3274" y="44871"/>
                  </a:lnTo>
                  <a:lnTo>
                    <a:pt x="3609" y="45435"/>
                  </a:lnTo>
                  <a:lnTo>
                    <a:pt x="3958" y="45967"/>
                  </a:lnTo>
                  <a:lnTo>
                    <a:pt x="4323" y="46465"/>
                  </a:lnTo>
                  <a:lnTo>
                    <a:pt x="4702" y="46931"/>
                  </a:lnTo>
                  <a:lnTo>
                    <a:pt x="5097" y="47364"/>
                  </a:lnTo>
                  <a:lnTo>
                    <a:pt x="5506" y="47764"/>
                  </a:lnTo>
                  <a:lnTo>
                    <a:pt x="5930" y="48132"/>
                  </a:lnTo>
                  <a:lnTo>
                    <a:pt x="6369" y="48467"/>
                  </a:lnTo>
                  <a:lnTo>
                    <a:pt x="6823" y="48769"/>
                  </a:lnTo>
                  <a:lnTo>
                    <a:pt x="7292" y="49038"/>
                  </a:lnTo>
                  <a:lnTo>
                    <a:pt x="7776" y="49279"/>
                  </a:lnTo>
                  <a:lnTo>
                    <a:pt x="8274" y="49494"/>
                  </a:lnTo>
                  <a:lnTo>
                    <a:pt x="8788" y="49684"/>
                  </a:lnTo>
                  <a:lnTo>
                    <a:pt x="9316" y="49848"/>
                  </a:lnTo>
                  <a:lnTo>
                    <a:pt x="9859" y="49987"/>
                  </a:lnTo>
                  <a:lnTo>
                    <a:pt x="10417" y="50101"/>
                  </a:lnTo>
                  <a:lnTo>
                    <a:pt x="10990" y="50190"/>
                  </a:lnTo>
                  <a:lnTo>
                    <a:pt x="11578" y="50253"/>
                  </a:lnTo>
                  <a:lnTo>
                    <a:pt x="12181" y="50291"/>
                  </a:lnTo>
                  <a:lnTo>
                    <a:pt x="12799" y="50303"/>
                  </a:lnTo>
                  <a:lnTo>
                    <a:pt x="13359" y="50291"/>
                  </a:lnTo>
                  <a:lnTo>
                    <a:pt x="13909" y="50253"/>
                  </a:lnTo>
                  <a:lnTo>
                    <a:pt x="14448" y="50190"/>
                  </a:lnTo>
                  <a:lnTo>
                    <a:pt x="14978" y="50101"/>
                  </a:lnTo>
                  <a:lnTo>
                    <a:pt x="15496" y="49987"/>
                  </a:lnTo>
                  <a:lnTo>
                    <a:pt x="16004" y="49848"/>
                  </a:lnTo>
                  <a:lnTo>
                    <a:pt x="16502" y="49684"/>
                  </a:lnTo>
                  <a:lnTo>
                    <a:pt x="16990" y="49494"/>
                  </a:lnTo>
                  <a:lnTo>
                    <a:pt x="17467" y="49279"/>
                  </a:lnTo>
                  <a:lnTo>
                    <a:pt x="17933" y="49038"/>
                  </a:lnTo>
                  <a:lnTo>
                    <a:pt x="18388" y="48769"/>
                  </a:lnTo>
                  <a:lnTo>
                    <a:pt x="18829" y="48467"/>
                  </a:lnTo>
                  <a:lnTo>
                    <a:pt x="19257" y="48132"/>
                  </a:lnTo>
                  <a:lnTo>
                    <a:pt x="19672" y="47764"/>
                  </a:lnTo>
                  <a:lnTo>
                    <a:pt x="20073" y="47364"/>
                  </a:lnTo>
                  <a:lnTo>
                    <a:pt x="20460" y="46931"/>
                  </a:lnTo>
                  <a:lnTo>
                    <a:pt x="20835" y="46465"/>
                  </a:lnTo>
                  <a:lnTo>
                    <a:pt x="21196" y="45967"/>
                  </a:lnTo>
                  <a:lnTo>
                    <a:pt x="21543" y="45435"/>
                  </a:lnTo>
                  <a:lnTo>
                    <a:pt x="21877" y="44871"/>
                  </a:lnTo>
                  <a:lnTo>
                    <a:pt x="22197" y="44257"/>
                  </a:lnTo>
                  <a:lnTo>
                    <a:pt x="22502" y="43606"/>
                  </a:lnTo>
                  <a:lnTo>
                    <a:pt x="22793" y="42918"/>
                  </a:lnTo>
                  <a:lnTo>
                    <a:pt x="23068" y="42192"/>
                  </a:lnTo>
                  <a:lnTo>
                    <a:pt x="23328" y="41430"/>
                  </a:lnTo>
                  <a:lnTo>
                    <a:pt x="23574" y="40630"/>
                  </a:lnTo>
                  <a:lnTo>
                    <a:pt x="23805" y="39792"/>
                  </a:lnTo>
                  <a:lnTo>
                    <a:pt x="24020" y="38918"/>
                  </a:lnTo>
                  <a:lnTo>
                    <a:pt x="24221" y="38006"/>
                  </a:lnTo>
                  <a:lnTo>
                    <a:pt x="24407" y="37058"/>
                  </a:lnTo>
                  <a:lnTo>
                    <a:pt x="24577" y="36068"/>
                  </a:lnTo>
                  <a:lnTo>
                    <a:pt x="24729" y="35034"/>
                  </a:lnTo>
                  <a:lnTo>
                    <a:pt x="24863" y="33955"/>
                  </a:lnTo>
                  <a:lnTo>
                    <a:pt x="24979" y="32831"/>
                  </a:lnTo>
                  <a:lnTo>
                    <a:pt x="25077" y="31663"/>
                  </a:lnTo>
                  <a:lnTo>
                    <a:pt x="25157" y="30450"/>
                  </a:lnTo>
                  <a:lnTo>
                    <a:pt x="25220" y="29192"/>
                  </a:lnTo>
                  <a:lnTo>
                    <a:pt x="25265" y="27890"/>
                  </a:lnTo>
                  <a:lnTo>
                    <a:pt x="25291" y="265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154954" y="2600813"/>
              <a:ext cx="40406" cy="141982"/>
            </a:xfrm>
            <a:custGeom>
              <a:avLst/>
              <a:pathLst>
                <a:path w="40406" h="141982">
                  <a:moveTo>
                    <a:pt x="40406" y="71139"/>
                  </a:moveTo>
                  <a:lnTo>
                    <a:pt x="40391" y="73213"/>
                  </a:lnTo>
                  <a:lnTo>
                    <a:pt x="40344" y="75268"/>
                  </a:lnTo>
                  <a:lnTo>
                    <a:pt x="40266" y="77303"/>
                  </a:lnTo>
                  <a:lnTo>
                    <a:pt x="40156" y="79319"/>
                  </a:lnTo>
                  <a:lnTo>
                    <a:pt x="40016" y="81315"/>
                  </a:lnTo>
                  <a:lnTo>
                    <a:pt x="39844" y="83293"/>
                  </a:lnTo>
                  <a:lnTo>
                    <a:pt x="39641" y="85250"/>
                  </a:lnTo>
                  <a:lnTo>
                    <a:pt x="39406" y="87189"/>
                  </a:lnTo>
                  <a:lnTo>
                    <a:pt x="39141" y="89108"/>
                  </a:lnTo>
                  <a:lnTo>
                    <a:pt x="38844" y="91008"/>
                  </a:lnTo>
                  <a:lnTo>
                    <a:pt x="38513" y="92876"/>
                  </a:lnTo>
                  <a:lnTo>
                    <a:pt x="38147" y="94732"/>
                  </a:lnTo>
                  <a:lnTo>
                    <a:pt x="37745" y="96573"/>
                  </a:lnTo>
                  <a:lnTo>
                    <a:pt x="37308" y="98402"/>
                  </a:lnTo>
                  <a:lnTo>
                    <a:pt x="36834" y="100217"/>
                  </a:lnTo>
                  <a:lnTo>
                    <a:pt x="36325" y="102018"/>
                  </a:lnTo>
                  <a:lnTo>
                    <a:pt x="35781" y="103806"/>
                  </a:lnTo>
                  <a:lnTo>
                    <a:pt x="35200" y="105581"/>
                  </a:lnTo>
                  <a:lnTo>
                    <a:pt x="34584" y="107343"/>
                  </a:lnTo>
                  <a:lnTo>
                    <a:pt x="33932" y="109091"/>
                  </a:lnTo>
                  <a:lnTo>
                    <a:pt x="33244" y="110827"/>
                  </a:lnTo>
                  <a:lnTo>
                    <a:pt x="32518" y="112552"/>
                  </a:lnTo>
                  <a:lnTo>
                    <a:pt x="31756" y="114268"/>
                  </a:lnTo>
                  <a:lnTo>
                    <a:pt x="30956" y="115972"/>
                  </a:lnTo>
                  <a:lnTo>
                    <a:pt x="30119" y="117667"/>
                  </a:lnTo>
                  <a:lnTo>
                    <a:pt x="29244" y="119351"/>
                  </a:lnTo>
                  <a:lnTo>
                    <a:pt x="28333" y="121024"/>
                  </a:lnTo>
                  <a:lnTo>
                    <a:pt x="27384" y="122687"/>
                  </a:lnTo>
                  <a:lnTo>
                    <a:pt x="26398" y="124340"/>
                  </a:lnTo>
                  <a:lnTo>
                    <a:pt x="25375" y="125983"/>
                  </a:lnTo>
                  <a:lnTo>
                    <a:pt x="24313" y="127616"/>
                  </a:lnTo>
                  <a:lnTo>
                    <a:pt x="23211" y="129242"/>
                  </a:lnTo>
                  <a:lnTo>
                    <a:pt x="22068" y="130860"/>
                  </a:lnTo>
                  <a:lnTo>
                    <a:pt x="20886" y="132471"/>
                  </a:lnTo>
                  <a:lnTo>
                    <a:pt x="19663" y="134075"/>
                  </a:lnTo>
                  <a:lnTo>
                    <a:pt x="18401" y="135671"/>
                  </a:lnTo>
                  <a:lnTo>
                    <a:pt x="17098" y="137260"/>
                  </a:lnTo>
                  <a:lnTo>
                    <a:pt x="15754" y="138841"/>
                  </a:lnTo>
                  <a:lnTo>
                    <a:pt x="14371" y="140415"/>
                  </a:lnTo>
                  <a:lnTo>
                    <a:pt x="12948" y="141982"/>
                  </a:lnTo>
                  <a:lnTo>
                    <a:pt x="0" y="141982"/>
                  </a:lnTo>
                  <a:lnTo>
                    <a:pt x="1379" y="140415"/>
                  </a:lnTo>
                  <a:lnTo>
                    <a:pt x="2720" y="138841"/>
                  </a:lnTo>
                  <a:lnTo>
                    <a:pt x="4022" y="137260"/>
                  </a:lnTo>
                  <a:lnTo>
                    <a:pt x="5286" y="135671"/>
                  </a:lnTo>
                  <a:lnTo>
                    <a:pt x="6511" y="134075"/>
                  </a:lnTo>
                  <a:lnTo>
                    <a:pt x="7697" y="132471"/>
                  </a:lnTo>
                  <a:lnTo>
                    <a:pt x="8844" y="130860"/>
                  </a:lnTo>
                  <a:lnTo>
                    <a:pt x="9953" y="129242"/>
                  </a:lnTo>
                  <a:lnTo>
                    <a:pt x="11023" y="127616"/>
                  </a:lnTo>
                  <a:lnTo>
                    <a:pt x="12055" y="125983"/>
                  </a:lnTo>
                  <a:lnTo>
                    <a:pt x="13063" y="124339"/>
                  </a:lnTo>
                  <a:lnTo>
                    <a:pt x="14034" y="122684"/>
                  </a:lnTo>
                  <a:lnTo>
                    <a:pt x="14968" y="121018"/>
                  </a:lnTo>
                  <a:lnTo>
                    <a:pt x="15865" y="119339"/>
                  </a:lnTo>
                  <a:lnTo>
                    <a:pt x="16724" y="117648"/>
                  </a:lnTo>
                  <a:lnTo>
                    <a:pt x="17546" y="115946"/>
                  </a:lnTo>
                  <a:lnTo>
                    <a:pt x="18331" y="114231"/>
                  </a:lnTo>
                  <a:lnTo>
                    <a:pt x="19079" y="112505"/>
                  </a:lnTo>
                  <a:lnTo>
                    <a:pt x="19790" y="110766"/>
                  </a:lnTo>
                  <a:lnTo>
                    <a:pt x="20463" y="109016"/>
                  </a:lnTo>
                  <a:lnTo>
                    <a:pt x="21101" y="107253"/>
                  </a:lnTo>
                  <a:lnTo>
                    <a:pt x="21705" y="105477"/>
                  </a:lnTo>
                  <a:lnTo>
                    <a:pt x="22274" y="103687"/>
                  </a:lnTo>
                  <a:lnTo>
                    <a:pt x="22809" y="101884"/>
                  </a:lnTo>
                  <a:lnTo>
                    <a:pt x="23310" y="100068"/>
                  </a:lnTo>
                  <a:lnTo>
                    <a:pt x="23776" y="98238"/>
                  </a:lnTo>
                  <a:lnTo>
                    <a:pt x="24209" y="96395"/>
                  </a:lnTo>
                  <a:lnTo>
                    <a:pt x="24607" y="94538"/>
                  </a:lnTo>
                  <a:lnTo>
                    <a:pt x="24971" y="92668"/>
                  </a:lnTo>
                  <a:lnTo>
                    <a:pt x="25300" y="90785"/>
                  </a:lnTo>
                  <a:lnTo>
                    <a:pt x="25611" y="88886"/>
                  </a:lnTo>
                  <a:lnTo>
                    <a:pt x="25890" y="86969"/>
                  </a:lnTo>
                  <a:lnTo>
                    <a:pt x="26135" y="85034"/>
                  </a:lnTo>
                  <a:lnTo>
                    <a:pt x="26348" y="83081"/>
                  </a:lnTo>
                  <a:lnTo>
                    <a:pt x="26528" y="81111"/>
                  </a:lnTo>
                  <a:lnTo>
                    <a:pt x="26675" y="79122"/>
                  </a:lnTo>
                  <a:lnTo>
                    <a:pt x="26790" y="77116"/>
                  </a:lnTo>
                  <a:lnTo>
                    <a:pt x="26872" y="75092"/>
                  </a:lnTo>
                  <a:lnTo>
                    <a:pt x="26921" y="73050"/>
                  </a:lnTo>
                  <a:lnTo>
                    <a:pt x="26937" y="70991"/>
                  </a:lnTo>
                  <a:lnTo>
                    <a:pt x="26921" y="68931"/>
                  </a:lnTo>
                  <a:lnTo>
                    <a:pt x="26872" y="66889"/>
                  </a:lnTo>
                  <a:lnTo>
                    <a:pt x="26790" y="64865"/>
                  </a:lnTo>
                  <a:lnTo>
                    <a:pt x="26675" y="62859"/>
                  </a:lnTo>
                  <a:lnTo>
                    <a:pt x="26528" y="60870"/>
                  </a:lnTo>
                  <a:lnTo>
                    <a:pt x="26348" y="58900"/>
                  </a:lnTo>
                  <a:lnTo>
                    <a:pt x="26135" y="56947"/>
                  </a:lnTo>
                  <a:lnTo>
                    <a:pt x="25890" y="55012"/>
                  </a:lnTo>
                  <a:lnTo>
                    <a:pt x="25611" y="53095"/>
                  </a:lnTo>
                  <a:lnTo>
                    <a:pt x="25300" y="51196"/>
                  </a:lnTo>
                  <a:lnTo>
                    <a:pt x="24971" y="49314"/>
                  </a:lnTo>
                  <a:lnTo>
                    <a:pt x="24607" y="47446"/>
                  </a:lnTo>
                  <a:lnTo>
                    <a:pt x="24209" y="45593"/>
                  </a:lnTo>
                  <a:lnTo>
                    <a:pt x="23776" y="43755"/>
                  </a:lnTo>
                  <a:lnTo>
                    <a:pt x="23310" y="41932"/>
                  </a:lnTo>
                  <a:lnTo>
                    <a:pt x="22809" y="40124"/>
                  </a:lnTo>
                  <a:lnTo>
                    <a:pt x="22274" y="38330"/>
                  </a:lnTo>
                  <a:lnTo>
                    <a:pt x="21705" y="36552"/>
                  </a:lnTo>
                  <a:lnTo>
                    <a:pt x="21101" y="34788"/>
                  </a:lnTo>
                  <a:lnTo>
                    <a:pt x="20463" y="33039"/>
                  </a:lnTo>
                  <a:lnTo>
                    <a:pt x="19790" y="31289"/>
                  </a:lnTo>
                  <a:lnTo>
                    <a:pt x="19079" y="29551"/>
                  </a:lnTo>
                  <a:lnTo>
                    <a:pt x="18331" y="27824"/>
                  </a:lnTo>
                  <a:lnTo>
                    <a:pt x="17546" y="26110"/>
                  </a:lnTo>
                  <a:lnTo>
                    <a:pt x="16724" y="24407"/>
                  </a:lnTo>
                  <a:lnTo>
                    <a:pt x="15865" y="22717"/>
                  </a:lnTo>
                  <a:lnTo>
                    <a:pt x="14968" y="21038"/>
                  </a:lnTo>
                  <a:lnTo>
                    <a:pt x="14034" y="19371"/>
                  </a:lnTo>
                  <a:lnTo>
                    <a:pt x="13063" y="17716"/>
                  </a:lnTo>
                  <a:lnTo>
                    <a:pt x="12055" y="16073"/>
                  </a:lnTo>
                  <a:lnTo>
                    <a:pt x="11023" y="14425"/>
                  </a:lnTo>
                  <a:lnTo>
                    <a:pt x="9953" y="12787"/>
                  </a:lnTo>
                  <a:lnTo>
                    <a:pt x="8844" y="11157"/>
                  </a:lnTo>
                  <a:lnTo>
                    <a:pt x="7697" y="9536"/>
                  </a:lnTo>
                  <a:lnTo>
                    <a:pt x="6511" y="7925"/>
                  </a:lnTo>
                  <a:lnTo>
                    <a:pt x="5286" y="6322"/>
                  </a:lnTo>
                  <a:lnTo>
                    <a:pt x="4022" y="4728"/>
                  </a:lnTo>
                  <a:lnTo>
                    <a:pt x="2720" y="3143"/>
                  </a:lnTo>
                  <a:lnTo>
                    <a:pt x="1379" y="1567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4371" y="1566"/>
                  </a:lnTo>
                  <a:lnTo>
                    <a:pt x="15754" y="3140"/>
                  </a:lnTo>
                  <a:lnTo>
                    <a:pt x="17098" y="4721"/>
                  </a:lnTo>
                  <a:lnTo>
                    <a:pt x="18401" y="6310"/>
                  </a:lnTo>
                  <a:lnTo>
                    <a:pt x="19663" y="7906"/>
                  </a:lnTo>
                  <a:lnTo>
                    <a:pt x="20886" y="9510"/>
                  </a:lnTo>
                  <a:lnTo>
                    <a:pt x="22068" y="11121"/>
                  </a:lnTo>
                  <a:lnTo>
                    <a:pt x="23211" y="12739"/>
                  </a:lnTo>
                  <a:lnTo>
                    <a:pt x="24313" y="14365"/>
                  </a:lnTo>
                  <a:lnTo>
                    <a:pt x="25375" y="15999"/>
                  </a:lnTo>
                  <a:lnTo>
                    <a:pt x="26398" y="17641"/>
                  </a:lnTo>
                  <a:lnTo>
                    <a:pt x="27384" y="19294"/>
                  </a:lnTo>
                  <a:lnTo>
                    <a:pt x="28333" y="20957"/>
                  </a:lnTo>
                  <a:lnTo>
                    <a:pt x="29244" y="22630"/>
                  </a:lnTo>
                  <a:lnTo>
                    <a:pt x="30119" y="24314"/>
                  </a:lnTo>
                  <a:lnTo>
                    <a:pt x="30956" y="26009"/>
                  </a:lnTo>
                  <a:lnTo>
                    <a:pt x="31756" y="27714"/>
                  </a:lnTo>
                  <a:lnTo>
                    <a:pt x="32518" y="29429"/>
                  </a:lnTo>
                  <a:lnTo>
                    <a:pt x="33244" y="31154"/>
                  </a:lnTo>
                  <a:lnTo>
                    <a:pt x="33932" y="32891"/>
                  </a:lnTo>
                  <a:lnTo>
                    <a:pt x="34584" y="34639"/>
                  </a:lnTo>
                  <a:lnTo>
                    <a:pt x="35200" y="36403"/>
                  </a:lnTo>
                  <a:lnTo>
                    <a:pt x="35781" y="38181"/>
                  </a:lnTo>
                  <a:lnTo>
                    <a:pt x="36325" y="39975"/>
                  </a:lnTo>
                  <a:lnTo>
                    <a:pt x="36834" y="41783"/>
                  </a:lnTo>
                  <a:lnTo>
                    <a:pt x="37308" y="43606"/>
                  </a:lnTo>
                  <a:lnTo>
                    <a:pt x="37745" y="45444"/>
                  </a:lnTo>
                  <a:lnTo>
                    <a:pt x="38147" y="47297"/>
                  </a:lnTo>
                  <a:lnTo>
                    <a:pt x="38513" y="49165"/>
                  </a:lnTo>
                  <a:lnTo>
                    <a:pt x="38844" y="51048"/>
                  </a:lnTo>
                  <a:lnTo>
                    <a:pt x="39141" y="52947"/>
                  </a:lnTo>
                  <a:lnTo>
                    <a:pt x="39406" y="54863"/>
                  </a:lnTo>
                  <a:lnTo>
                    <a:pt x="39641" y="56798"/>
                  </a:lnTo>
                  <a:lnTo>
                    <a:pt x="39844" y="58751"/>
                  </a:lnTo>
                  <a:lnTo>
                    <a:pt x="40016" y="60721"/>
                  </a:lnTo>
                  <a:lnTo>
                    <a:pt x="40156" y="62710"/>
                  </a:lnTo>
                  <a:lnTo>
                    <a:pt x="40266" y="64716"/>
                  </a:lnTo>
                  <a:lnTo>
                    <a:pt x="40344" y="66740"/>
                  </a:lnTo>
                  <a:lnTo>
                    <a:pt x="40391" y="68782"/>
                  </a:lnTo>
                  <a:lnTo>
                    <a:pt x="40406" y="70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3585581" y="4296873"/>
              <a:ext cx="413206" cy="351737"/>
            </a:xfrm>
            <a:custGeom>
              <a:avLst/>
              <a:pathLst>
                <a:path w="413206" h="351737">
                  <a:moveTo>
                    <a:pt x="27431" y="351737"/>
                  </a:moveTo>
                  <a:lnTo>
                    <a:pt x="385774" y="351737"/>
                  </a:lnTo>
                  <a:lnTo>
                    <a:pt x="384669" y="351715"/>
                  </a:lnTo>
                  <a:lnTo>
                    <a:pt x="389080" y="351537"/>
                  </a:lnTo>
                  <a:lnTo>
                    <a:pt x="393406" y="350654"/>
                  </a:lnTo>
                  <a:lnTo>
                    <a:pt x="397534" y="349088"/>
                  </a:lnTo>
                  <a:lnTo>
                    <a:pt x="401357" y="346881"/>
                  </a:lnTo>
                  <a:lnTo>
                    <a:pt x="404777" y="344089"/>
                  </a:lnTo>
                  <a:lnTo>
                    <a:pt x="407704" y="340784"/>
                  </a:lnTo>
                  <a:lnTo>
                    <a:pt x="410064" y="337053"/>
                  </a:lnTo>
                  <a:lnTo>
                    <a:pt x="411794" y="332992"/>
                  </a:lnTo>
                  <a:lnTo>
                    <a:pt x="412851" y="328705"/>
                  </a:lnTo>
                  <a:lnTo>
                    <a:pt x="413206" y="324305"/>
                  </a:lnTo>
                  <a:lnTo>
                    <a:pt x="413206" y="27431"/>
                  </a:lnTo>
                  <a:lnTo>
                    <a:pt x="412851" y="23031"/>
                  </a:lnTo>
                  <a:lnTo>
                    <a:pt x="411794" y="18745"/>
                  </a:lnTo>
                  <a:lnTo>
                    <a:pt x="410064" y="14683"/>
                  </a:lnTo>
                  <a:lnTo>
                    <a:pt x="407704" y="10952"/>
                  </a:lnTo>
                  <a:lnTo>
                    <a:pt x="404777" y="7647"/>
                  </a:lnTo>
                  <a:lnTo>
                    <a:pt x="401357" y="4855"/>
                  </a:lnTo>
                  <a:lnTo>
                    <a:pt x="397534" y="2648"/>
                  </a:lnTo>
                  <a:lnTo>
                    <a:pt x="393406" y="1083"/>
                  </a:lnTo>
                  <a:lnTo>
                    <a:pt x="389080" y="200"/>
                  </a:lnTo>
                  <a:lnTo>
                    <a:pt x="3857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24305"/>
                  </a:lnTo>
                  <a:lnTo>
                    <a:pt x="88" y="322098"/>
                  </a:lnTo>
                  <a:lnTo>
                    <a:pt x="88" y="326512"/>
                  </a:lnTo>
                  <a:lnTo>
                    <a:pt x="797" y="330870"/>
                  </a:lnTo>
                  <a:lnTo>
                    <a:pt x="2195" y="335057"/>
                  </a:lnTo>
                  <a:lnTo>
                    <a:pt x="4246" y="338966"/>
                  </a:lnTo>
                  <a:lnTo>
                    <a:pt x="6898" y="342496"/>
                  </a:lnTo>
                  <a:lnTo>
                    <a:pt x="10082" y="345554"/>
                  </a:lnTo>
                  <a:lnTo>
                    <a:pt x="13716" y="348062"/>
                  </a:lnTo>
                  <a:lnTo>
                    <a:pt x="17704" y="349954"/>
                  </a:lnTo>
                  <a:lnTo>
                    <a:pt x="21944" y="351183"/>
                  </a:lnTo>
                  <a:lnTo>
                    <a:pt x="26327" y="351715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3714570" y="4341030"/>
              <a:ext cx="70395" cy="107900"/>
            </a:xfrm>
            <a:custGeom>
              <a:avLst/>
              <a:pathLst>
                <a:path w="70395" h="107900">
                  <a:moveTo>
                    <a:pt x="70395" y="51866"/>
                  </a:moveTo>
                  <a:lnTo>
                    <a:pt x="70368" y="54630"/>
                  </a:lnTo>
                  <a:lnTo>
                    <a:pt x="70288" y="57325"/>
                  </a:lnTo>
                  <a:lnTo>
                    <a:pt x="70154" y="59952"/>
                  </a:lnTo>
                  <a:lnTo>
                    <a:pt x="69967" y="62510"/>
                  </a:lnTo>
                  <a:lnTo>
                    <a:pt x="69725" y="65000"/>
                  </a:lnTo>
                  <a:lnTo>
                    <a:pt x="69431" y="67422"/>
                  </a:lnTo>
                  <a:lnTo>
                    <a:pt x="69083" y="69775"/>
                  </a:lnTo>
                  <a:lnTo>
                    <a:pt x="68681" y="72059"/>
                  </a:lnTo>
                  <a:lnTo>
                    <a:pt x="68225" y="74275"/>
                  </a:lnTo>
                  <a:lnTo>
                    <a:pt x="67716" y="76423"/>
                  </a:lnTo>
                  <a:lnTo>
                    <a:pt x="67172" y="78486"/>
                  </a:lnTo>
                  <a:lnTo>
                    <a:pt x="66582" y="80480"/>
                  </a:lnTo>
                  <a:lnTo>
                    <a:pt x="65946" y="82403"/>
                  </a:lnTo>
                  <a:lnTo>
                    <a:pt x="65264" y="84257"/>
                  </a:lnTo>
                  <a:lnTo>
                    <a:pt x="64535" y="86041"/>
                  </a:lnTo>
                  <a:lnTo>
                    <a:pt x="63760" y="87755"/>
                  </a:lnTo>
                  <a:lnTo>
                    <a:pt x="62940" y="89398"/>
                  </a:lnTo>
                  <a:lnTo>
                    <a:pt x="62073" y="90972"/>
                  </a:lnTo>
                  <a:lnTo>
                    <a:pt x="61160" y="92476"/>
                  </a:lnTo>
                  <a:lnTo>
                    <a:pt x="60200" y="93910"/>
                  </a:lnTo>
                  <a:lnTo>
                    <a:pt x="59197" y="95274"/>
                  </a:lnTo>
                  <a:lnTo>
                    <a:pt x="58150" y="96568"/>
                  </a:lnTo>
                  <a:lnTo>
                    <a:pt x="57059" y="97792"/>
                  </a:lnTo>
                  <a:lnTo>
                    <a:pt x="55926" y="98946"/>
                  </a:lnTo>
                  <a:lnTo>
                    <a:pt x="54750" y="100031"/>
                  </a:lnTo>
                  <a:lnTo>
                    <a:pt x="53530" y="101045"/>
                  </a:lnTo>
                  <a:lnTo>
                    <a:pt x="52267" y="101989"/>
                  </a:lnTo>
                  <a:lnTo>
                    <a:pt x="50961" y="102864"/>
                  </a:lnTo>
                  <a:lnTo>
                    <a:pt x="49612" y="103668"/>
                  </a:lnTo>
                  <a:lnTo>
                    <a:pt x="48220" y="104402"/>
                  </a:lnTo>
                  <a:lnTo>
                    <a:pt x="46803" y="105067"/>
                  </a:lnTo>
                  <a:lnTo>
                    <a:pt x="45350" y="105662"/>
                  </a:lnTo>
                  <a:lnTo>
                    <a:pt x="43862" y="106186"/>
                  </a:lnTo>
                  <a:lnTo>
                    <a:pt x="42338" y="106641"/>
                  </a:lnTo>
                  <a:lnTo>
                    <a:pt x="40778" y="107026"/>
                  </a:lnTo>
                  <a:lnTo>
                    <a:pt x="39183" y="107340"/>
                  </a:lnTo>
                  <a:lnTo>
                    <a:pt x="37552" y="107585"/>
                  </a:lnTo>
                  <a:lnTo>
                    <a:pt x="35885" y="107760"/>
                  </a:lnTo>
                  <a:lnTo>
                    <a:pt x="34182" y="107865"/>
                  </a:lnTo>
                  <a:lnTo>
                    <a:pt x="32444" y="107900"/>
                  </a:lnTo>
                  <a:lnTo>
                    <a:pt x="31250" y="107887"/>
                  </a:lnTo>
                  <a:lnTo>
                    <a:pt x="30081" y="107849"/>
                  </a:lnTo>
                  <a:lnTo>
                    <a:pt x="28935" y="107786"/>
                  </a:lnTo>
                  <a:lnTo>
                    <a:pt x="27813" y="107697"/>
                  </a:lnTo>
                  <a:lnTo>
                    <a:pt x="26714" y="107584"/>
                  </a:lnTo>
                  <a:lnTo>
                    <a:pt x="25640" y="107444"/>
                  </a:lnTo>
                  <a:lnTo>
                    <a:pt x="24589" y="107280"/>
                  </a:lnTo>
                  <a:lnTo>
                    <a:pt x="23562" y="107090"/>
                  </a:lnTo>
                  <a:lnTo>
                    <a:pt x="22559" y="106875"/>
                  </a:lnTo>
                  <a:lnTo>
                    <a:pt x="21580" y="106635"/>
                  </a:lnTo>
                  <a:lnTo>
                    <a:pt x="20623" y="106383"/>
                  </a:lnTo>
                  <a:lnTo>
                    <a:pt x="19686" y="106102"/>
                  </a:lnTo>
                  <a:lnTo>
                    <a:pt x="18771" y="105793"/>
                  </a:lnTo>
                  <a:lnTo>
                    <a:pt x="17877" y="105456"/>
                  </a:lnTo>
                  <a:lnTo>
                    <a:pt x="17003" y="105091"/>
                  </a:lnTo>
                  <a:lnTo>
                    <a:pt x="16150" y="104697"/>
                  </a:lnTo>
                  <a:lnTo>
                    <a:pt x="15318" y="104275"/>
                  </a:lnTo>
                  <a:lnTo>
                    <a:pt x="14507" y="103825"/>
                  </a:lnTo>
                  <a:lnTo>
                    <a:pt x="13717" y="103346"/>
                  </a:lnTo>
                  <a:lnTo>
                    <a:pt x="12948" y="102840"/>
                  </a:lnTo>
                  <a:lnTo>
                    <a:pt x="12200" y="102303"/>
                  </a:lnTo>
                  <a:lnTo>
                    <a:pt x="11474" y="101735"/>
                  </a:lnTo>
                  <a:lnTo>
                    <a:pt x="10771" y="101136"/>
                  </a:lnTo>
                  <a:lnTo>
                    <a:pt x="10090" y="100506"/>
                  </a:lnTo>
                  <a:lnTo>
                    <a:pt x="9431" y="99845"/>
                  </a:lnTo>
                  <a:lnTo>
                    <a:pt x="8795" y="99152"/>
                  </a:lnTo>
                  <a:lnTo>
                    <a:pt x="8181" y="98428"/>
                  </a:lnTo>
                  <a:lnTo>
                    <a:pt x="7590" y="97672"/>
                  </a:lnTo>
                  <a:lnTo>
                    <a:pt x="7020" y="96886"/>
                  </a:lnTo>
                  <a:lnTo>
                    <a:pt x="6474" y="96068"/>
                  </a:lnTo>
                  <a:lnTo>
                    <a:pt x="5948" y="95218"/>
                  </a:lnTo>
                  <a:lnTo>
                    <a:pt x="5444" y="94333"/>
                  </a:lnTo>
                  <a:lnTo>
                    <a:pt x="4960" y="93414"/>
                  </a:lnTo>
                  <a:lnTo>
                    <a:pt x="4497" y="92460"/>
                  </a:lnTo>
                  <a:lnTo>
                    <a:pt x="4055" y="91473"/>
                  </a:lnTo>
                  <a:lnTo>
                    <a:pt x="3634" y="90451"/>
                  </a:lnTo>
                  <a:lnTo>
                    <a:pt x="3234" y="89395"/>
                  </a:lnTo>
                  <a:lnTo>
                    <a:pt x="2854" y="88305"/>
                  </a:lnTo>
                  <a:lnTo>
                    <a:pt x="2495" y="87181"/>
                  </a:lnTo>
                  <a:lnTo>
                    <a:pt x="2158" y="86022"/>
                  </a:lnTo>
                  <a:lnTo>
                    <a:pt x="14957" y="84013"/>
                  </a:lnTo>
                  <a:lnTo>
                    <a:pt x="15397" y="85332"/>
                  </a:lnTo>
                  <a:lnTo>
                    <a:pt x="15882" y="86579"/>
                  </a:lnTo>
                  <a:lnTo>
                    <a:pt x="16414" y="87755"/>
                  </a:lnTo>
                  <a:lnTo>
                    <a:pt x="16993" y="88859"/>
                  </a:lnTo>
                  <a:lnTo>
                    <a:pt x="17617" y="89892"/>
                  </a:lnTo>
                  <a:lnTo>
                    <a:pt x="18288" y="90853"/>
                  </a:lnTo>
                  <a:lnTo>
                    <a:pt x="19004" y="91743"/>
                  </a:lnTo>
                  <a:lnTo>
                    <a:pt x="19767" y="92562"/>
                  </a:lnTo>
                  <a:lnTo>
                    <a:pt x="20576" y="93309"/>
                  </a:lnTo>
                  <a:lnTo>
                    <a:pt x="21431" y="93984"/>
                  </a:lnTo>
                  <a:lnTo>
                    <a:pt x="22347" y="94578"/>
                  </a:lnTo>
                  <a:lnTo>
                    <a:pt x="23309" y="95110"/>
                  </a:lnTo>
                  <a:lnTo>
                    <a:pt x="24317" y="95578"/>
                  </a:lnTo>
                  <a:lnTo>
                    <a:pt x="25372" y="95985"/>
                  </a:lnTo>
                  <a:lnTo>
                    <a:pt x="26472" y="96329"/>
                  </a:lnTo>
                  <a:lnTo>
                    <a:pt x="27619" y="96610"/>
                  </a:lnTo>
                  <a:lnTo>
                    <a:pt x="28812" y="96829"/>
                  </a:lnTo>
                  <a:lnTo>
                    <a:pt x="30051" y="96985"/>
                  </a:lnTo>
                  <a:lnTo>
                    <a:pt x="31336" y="97079"/>
                  </a:lnTo>
                  <a:lnTo>
                    <a:pt x="32667" y="97110"/>
                  </a:lnTo>
                  <a:lnTo>
                    <a:pt x="33744" y="97085"/>
                  </a:lnTo>
                  <a:lnTo>
                    <a:pt x="34801" y="97009"/>
                  </a:lnTo>
                  <a:lnTo>
                    <a:pt x="35840" y="96882"/>
                  </a:lnTo>
                  <a:lnTo>
                    <a:pt x="36858" y="96705"/>
                  </a:lnTo>
                  <a:lnTo>
                    <a:pt x="37858" y="96477"/>
                  </a:lnTo>
                  <a:lnTo>
                    <a:pt x="38838" y="96199"/>
                  </a:lnTo>
                  <a:lnTo>
                    <a:pt x="39798" y="95870"/>
                  </a:lnTo>
                  <a:lnTo>
                    <a:pt x="40740" y="95491"/>
                  </a:lnTo>
                  <a:lnTo>
                    <a:pt x="41662" y="95060"/>
                  </a:lnTo>
                  <a:lnTo>
                    <a:pt x="42564" y="94580"/>
                  </a:lnTo>
                  <a:lnTo>
                    <a:pt x="43458" y="94034"/>
                  </a:lnTo>
                  <a:lnTo>
                    <a:pt x="44323" y="93437"/>
                  </a:lnTo>
                  <a:lnTo>
                    <a:pt x="45161" y="92789"/>
                  </a:lnTo>
                  <a:lnTo>
                    <a:pt x="45970" y="92091"/>
                  </a:lnTo>
                  <a:lnTo>
                    <a:pt x="46750" y="91343"/>
                  </a:lnTo>
                  <a:lnTo>
                    <a:pt x="47502" y="90544"/>
                  </a:lnTo>
                  <a:lnTo>
                    <a:pt x="48227" y="89694"/>
                  </a:lnTo>
                  <a:lnTo>
                    <a:pt x="48922" y="88793"/>
                  </a:lnTo>
                  <a:lnTo>
                    <a:pt x="49590" y="87842"/>
                  </a:lnTo>
                  <a:lnTo>
                    <a:pt x="50229" y="86841"/>
                  </a:lnTo>
                  <a:lnTo>
                    <a:pt x="50855" y="85788"/>
                  </a:lnTo>
                  <a:lnTo>
                    <a:pt x="51452" y="84683"/>
                  </a:lnTo>
                  <a:lnTo>
                    <a:pt x="52022" y="83526"/>
                  </a:lnTo>
                  <a:lnTo>
                    <a:pt x="52563" y="82316"/>
                  </a:lnTo>
                  <a:lnTo>
                    <a:pt x="53075" y="81055"/>
                  </a:lnTo>
                  <a:lnTo>
                    <a:pt x="53560" y="79742"/>
                  </a:lnTo>
                  <a:lnTo>
                    <a:pt x="54016" y="78376"/>
                  </a:lnTo>
                  <a:lnTo>
                    <a:pt x="54444" y="76959"/>
                  </a:lnTo>
                  <a:lnTo>
                    <a:pt x="54843" y="75489"/>
                  </a:lnTo>
                  <a:lnTo>
                    <a:pt x="55215" y="73967"/>
                  </a:lnTo>
                  <a:lnTo>
                    <a:pt x="55556" y="72392"/>
                  </a:lnTo>
                  <a:lnTo>
                    <a:pt x="55864" y="70764"/>
                  </a:lnTo>
                  <a:lnTo>
                    <a:pt x="56139" y="69083"/>
                  </a:lnTo>
                  <a:lnTo>
                    <a:pt x="56382" y="67347"/>
                  </a:lnTo>
                  <a:lnTo>
                    <a:pt x="56591" y="65558"/>
                  </a:lnTo>
                  <a:lnTo>
                    <a:pt x="56769" y="63716"/>
                  </a:lnTo>
                  <a:lnTo>
                    <a:pt x="56913" y="61820"/>
                  </a:lnTo>
                  <a:lnTo>
                    <a:pt x="57024" y="59870"/>
                  </a:lnTo>
                  <a:lnTo>
                    <a:pt x="57103" y="57867"/>
                  </a:lnTo>
                  <a:lnTo>
                    <a:pt x="57150" y="55810"/>
                  </a:lnTo>
                  <a:lnTo>
                    <a:pt x="56825" y="56502"/>
                  </a:lnTo>
                  <a:lnTo>
                    <a:pt x="56477" y="57179"/>
                  </a:lnTo>
                  <a:lnTo>
                    <a:pt x="56105" y="57842"/>
                  </a:lnTo>
                  <a:lnTo>
                    <a:pt x="55709" y="58489"/>
                  </a:lnTo>
                  <a:lnTo>
                    <a:pt x="55289" y="59121"/>
                  </a:lnTo>
                  <a:lnTo>
                    <a:pt x="54846" y="59739"/>
                  </a:lnTo>
                  <a:lnTo>
                    <a:pt x="54378" y="60342"/>
                  </a:lnTo>
                  <a:lnTo>
                    <a:pt x="53887" y="60930"/>
                  </a:lnTo>
                  <a:lnTo>
                    <a:pt x="53372" y="61503"/>
                  </a:lnTo>
                  <a:lnTo>
                    <a:pt x="52833" y="62061"/>
                  </a:lnTo>
                  <a:lnTo>
                    <a:pt x="52290" y="62603"/>
                  </a:lnTo>
                  <a:lnTo>
                    <a:pt x="51729" y="63129"/>
                  </a:lnTo>
                  <a:lnTo>
                    <a:pt x="51152" y="63639"/>
                  </a:lnTo>
                  <a:lnTo>
                    <a:pt x="50559" y="64133"/>
                  </a:lnTo>
                  <a:lnTo>
                    <a:pt x="49950" y="64610"/>
                  </a:lnTo>
                  <a:lnTo>
                    <a:pt x="49324" y="65070"/>
                  </a:lnTo>
                  <a:lnTo>
                    <a:pt x="48682" y="65514"/>
                  </a:lnTo>
                  <a:lnTo>
                    <a:pt x="48023" y="65942"/>
                  </a:lnTo>
                  <a:lnTo>
                    <a:pt x="47348" y="66354"/>
                  </a:lnTo>
                  <a:lnTo>
                    <a:pt x="46657" y="66749"/>
                  </a:lnTo>
                  <a:lnTo>
                    <a:pt x="45967" y="67113"/>
                  </a:lnTo>
                  <a:lnTo>
                    <a:pt x="45264" y="67460"/>
                  </a:lnTo>
                  <a:lnTo>
                    <a:pt x="44550" y="67791"/>
                  </a:lnTo>
                  <a:lnTo>
                    <a:pt x="43823" y="68106"/>
                  </a:lnTo>
                  <a:lnTo>
                    <a:pt x="43085" y="68405"/>
                  </a:lnTo>
                  <a:lnTo>
                    <a:pt x="42335" y="68687"/>
                  </a:lnTo>
                  <a:lnTo>
                    <a:pt x="41573" y="68952"/>
                  </a:lnTo>
                  <a:lnTo>
                    <a:pt x="40799" y="69202"/>
                  </a:lnTo>
                  <a:lnTo>
                    <a:pt x="40013" y="69435"/>
                  </a:lnTo>
                  <a:lnTo>
                    <a:pt x="39216" y="69651"/>
                  </a:lnTo>
                  <a:lnTo>
                    <a:pt x="38411" y="69835"/>
                  </a:lnTo>
                  <a:lnTo>
                    <a:pt x="37605" y="69999"/>
                  </a:lnTo>
                  <a:lnTo>
                    <a:pt x="36798" y="70144"/>
                  </a:lnTo>
                  <a:lnTo>
                    <a:pt x="35989" y="70270"/>
                  </a:lnTo>
                  <a:lnTo>
                    <a:pt x="35179" y="70377"/>
                  </a:lnTo>
                  <a:lnTo>
                    <a:pt x="34367" y="70464"/>
                  </a:lnTo>
                  <a:lnTo>
                    <a:pt x="33554" y="70531"/>
                  </a:lnTo>
                  <a:lnTo>
                    <a:pt x="32739" y="70580"/>
                  </a:lnTo>
                  <a:lnTo>
                    <a:pt x="31922" y="70609"/>
                  </a:lnTo>
                  <a:lnTo>
                    <a:pt x="31105" y="70618"/>
                  </a:lnTo>
                  <a:lnTo>
                    <a:pt x="29689" y="70593"/>
                  </a:lnTo>
                  <a:lnTo>
                    <a:pt x="28301" y="70517"/>
                  </a:lnTo>
                  <a:lnTo>
                    <a:pt x="26939" y="70391"/>
                  </a:lnTo>
                  <a:lnTo>
                    <a:pt x="25604" y="70214"/>
                  </a:lnTo>
                  <a:lnTo>
                    <a:pt x="24296" y="69986"/>
                  </a:lnTo>
                  <a:lnTo>
                    <a:pt x="23014" y="69708"/>
                  </a:lnTo>
                  <a:lnTo>
                    <a:pt x="21760" y="69379"/>
                  </a:lnTo>
                  <a:lnTo>
                    <a:pt x="20532" y="68999"/>
                  </a:lnTo>
                  <a:lnTo>
                    <a:pt x="19331" y="68569"/>
                  </a:lnTo>
                  <a:lnTo>
                    <a:pt x="18157" y="68088"/>
                  </a:lnTo>
                  <a:lnTo>
                    <a:pt x="17028" y="67547"/>
                  </a:lnTo>
                  <a:lnTo>
                    <a:pt x="15933" y="66966"/>
                  </a:lnTo>
                  <a:lnTo>
                    <a:pt x="14873" y="66345"/>
                  </a:lnTo>
                  <a:lnTo>
                    <a:pt x="13846" y="65683"/>
                  </a:lnTo>
                  <a:lnTo>
                    <a:pt x="12855" y="64982"/>
                  </a:lnTo>
                  <a:lnTo>
                    <a:pt x="11897" y="64240"/>
                  </a:lnTo>
                  <a:lnTo>
                    <a:pt x="10973" y="63458"/>
                  </a:lnTo>
                  <a:lnTo>
                    <a:pt x="10084" y="62635"/>
                  </a:lnTo>
                  <a:lnTo>
                    <a:pt x="9229" y="61773"/>
                  </a:lnTo>
                  <a:lnTo>
                    <a:pt x="8408" y="60870"/>
                  </a:lnTo>
                  <a:lnTo>
                    <a:pt x="7622" y="59929"/>
                  </a:lnTo>
                  <a:lnTo>
                    <a:pt x="6872" y="58950"/>
                  </a:lnTo>
                  <a:lnTo>
                    <a:pt x="6158" y="57935"/>
                  </a:lnTo>
                  <a:lnTo>
                    <a:pt x="5479" y="56882"/>
                  </a:lnTo>
                  <a:lnTo>
                    <a:pt x="4836" y="55791"/>
                  </a:lnTo>
                  <a:lnTo>
                    <a:pt x="4229" y="54664"/>
                  </a:lnTo>
                  <a:lnTo>
                    <a:pt x="3658" y="53499"/>
                  </a:lnTo>
                  <a:lnTo>
                    <a:pt x="3122" y="52298"/>
                  </a:lnTo>
                  <a:lnTo>
                    <a:pt x="2622" y="51059"/>
                  </a:lnTo>
                  <a:lnTo>
                    <a:pt x="2158" y="49783"/>
                  </a:lnTo>
                  <a:lnTo>
                    <a:pt x="1747" y="48459"/>
                  </a:lnTo>
                  <a:lnTo>
                    <a:pt x="1381" y="47107"/>
                  </a:lnTo>
                  <a:lnTo>
                    <a:pt x="1057" y="45726"/>
                  </a:lnTo>
                  <a:lnTo>
                    <a:pt x="776" y="44318"/>
                  </a:lnTo>
                  <a:lnTo>
                    <a:pt x="539" y="42881"/>
                  </a:lnTo>
                  <a:lnTo>
                    <a:pt x="345" y="41415"/>
                  </a:lnTo>
                  <a:lnTo>
                    <a:pt x="194" y="39922"/>
                  </a:lnTo>
                  <a:lnTo>
                    <a:pt x="86" y="38400"/>
                  </a:lnTo>
                  <a:lnTo>
                    <a:pt x="21" y="36850"/>
                  </a:lnTo>
                  <a:lnTo>
                    <a:pt x="0" y="35272"/>
                  </a:lnTo>
                  <a:lnTo>
                    <a:pt x="23" y="33665"/>
                  </a:lnTo>
                  <a:lnTo>
                    <a:pt x="92" y="32090"/>
                  </a:lnTo>
                  <a:lnTo>
                    <a:pt x="207" y="30546"/>
                  </a:lnTo>
                  <a:lnTo>
                    <a:pt x="369" y="29033"/>
                  </a:lnTo>
                  <a:lnTo>
                    <a:pt x="576" y="27551"/>
                  </a:lnTo>
                  <a:lnTo>
                    <a:pt x="830" y="26101"/>
                  </a:lnTo>
                  <a:lnTo>
                    <a:pt x="1130" y="24682"/>
                  </a:lnTo>
                  <a:lnTo>
                    <a:pt x="1476" y="23294"/>
                  </a:lnTo>
                  <a:lnTo>
                    <a:pt x="1868" y="21938"/>
                  </a:lnTo>
                  <a:lnTo>
                    <a:pt x="2306" y="20612"/>
                  </a:lnTo>
                  <a:lnTo>
                    <a:pt x="2803" y="19323"/>
                  </a:lnTo>
                  <a:lnTo>
                    <a:pt x="3342" y="18073"/>
                  </a:lnTo>
                  <a:lnTo>
                    <a:pt x="3923" y="16864"/>
                  </a:lnTo>
                  <a:lnTo>
                    <a:pt x="4545" y="15695"/>
                  </a:lnTo>
                  <a:lnTo>
                    <a:pt x="5208" y="14566"/>
                  </a:lnTo>
                  <a:lnTo>
                    <a:pt x="5914" y="13477"/>
                  </a:lnTo>
                  <a:lnTo>
                    <a:pt x="6661" y="12429"/>
                  </a:lnTo>
                  <a:lnTo>
                    <a:pt x="7450" y="11421"/>
                  </a:lnTo>
                  <a:lnTo>
                    <a:pt x="8280" y="10452"/>
                  </a:lnTo>
                  <a:lnTo>
                    <a:pt x="9152" y="9525"/>
                  </a:lnTo>
                  <a:lnTo>
                    <a:pt x="10065" y="8623"/>
                  </a:lnTo>
                  <a:lnTo>
                    <a:pt x="11019" y="7765"/>
                  </a:lnTo>
                  <a:lnTo>
                    <a:pt x="12012" y="6951"/>
                  </a:lnTo>
                  <a:lnTo>
                    <a:pt x="13046" y="6179"/>
                  </a:lnTo>
                  <a:lnTo>
                    <a:pt x="14120" y="5450"/>
                  </a:lnTo>
                  <a:lnTo>
                    <a:pt x="15234" y="4765"/>
                  </a:lnTo>
                  <a:lnTo>
                    <a:pt x="16388" y="4123"/>
                  </a:lnTo>
                  <a:lnTo>
                    <a:pt x="17582" y="3524"/>
                  </a:lnTo>
                  <a:lnTo>
                    <a:pt x="18817" y="2968"/>
                  </a:lnTo>
                  <a:lnTo>
                    <a:pt x="20091" y="2455"/>
                  </a:lnTo>
                  <a:lnTo>
                    <a:pt x="21418" y="1989"/>
                  </a:lnTo>
                  <a:lnTo>
                    <a:pt x="22779" y="1571"/>
                  </a:lnTo>
                  <a:lnTo>
                    <a:pt x="24174" y="1203"/>
                  </a:lnTo>
                  <a:lnTo>
                    <a:pt x="25604" y="884"/>
                  </a:lnTo>
                  <a:lnTo>
                    <a:pt x="27068" y="613"/>
                  </a:lnTo>
                  <a:lnTo>
                    <a:pt x="28566" y="392"/>
                  </a:lnTo>
                  <a:lnTo>
                    <a:pt x="30098" y="221"/>
                  </a:lnTo>
                  <a:lnTo>
                    <a:pt x="31664" y="98"/>
                  </a:lnTo>
                  <a:lnTo>
                    <a:pt x="33265" y="24"/>
                  </a:lnTo>
                  <a:lnTo>
                    <a:pt x="34900" y="0"/>
                  </a:lnTo>
                  <a:lnTo>
                    <a:pt x="38312" y="129"/>
                  </a:lnTo>
                  <a:lnTo>
                    <a:pt x="41555" y="517"/>
                  </a:lnTo>
                  <a:lnTo>
                    <a:pt x="44629" y="1165"/>
                  </a:lnTo>
                  <a:lnTo>
                    <a:pt x="47532" y="2071"/>
                  </a:lnTo>
                  <a:lnTo>
                    <a:pt x="50266" y="3237"/>
                  </a:lnTo>
                  <a:lnTo>
                    <a:pt x="52831" y="4661"/>
                  </a:lnTo>
                  <a:lnTo>
                    <a:pt x="55225" y="6344"/>
                  </a:lnTo>
                  <a:lnTo>
                    <a:pt x="57450" y="8286"/>
                  </a:lnTo>
                  <a:lnTo>
                    <a:pt x="59505" y="10487"/>
                  </a:lnTo>
                  <a:lnTo>
                    <a:pt x="61391" y="12948"/>
                  </a:lnTo>
                  <a:lnTo>
                    <a:pt x="63102" y="15667"/>
                  </a:lnTo>
                  <a:lnTo>
                    <a:pt x="64633" y="18648"/>
                  </a:lnTo>
                  <a:lnTo>
                    <a:pt x="65983" y="21888"/>
                  </a:lnTo>
                  <a:lnTo>
                    <a:pt x="67154" y="25390"/>
                  </a:lnTo>
                  <a:lnTo>
                    <a:pt x="68144" y="29151"/>
                  </a:lnTo>
                  <a:lnTo>
                    <a:pt x="68955" y="33173"/>
                  </a:lnTo>
                  <a:lnTo>
                    <a:pt x="69585" y="37456"/>
                  </a:lnTo>
                  <a:lnTo>
                    <a:pt x="70035" y="41999"/>
                  </a:lnTo>
                  <a:lnTo>
                    <a:pt x="70305" y="46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728188" y="4351894"/>
              <a:ext cx="42192" cy="49187"/>
            </a:xfrm>
            <a:custGeom>
              <a:avLst/>
              <a:pathLst>
                <a:path w="42192" h="49187">
                  <a:moveTo>
                    <a:pt x="42192" y="28054"/>
                  </a:moveTo>
                  <a:lnTo>
                    <a:pt x="42178" y="26899"/>
                  </a:lnTo>
                  <a:lnTo>
                    <a:pt x="42136" y="25759"/>
                  </a:lnTo>
                  <a:lnTo>
                    <a:pt x="42065" y="24631"/>
                  </a:lnTo>
                  <a:lnTo>
                    <a:pt x="41966" y="23517"/>
                  </a:lnTo>
                  <a:lnTo>
                    <a:pt x="41839" y="22417"/>
                  </a:lnTo>
                  <a:lnTo>
                    <a:pt x="41683" y="21330"/>
                  </a:lnTo>
                  <a:lnTo>
                    <a:pt x="41499" y="20256"/>
                  </a:lnTo>
                  <a:lnTo>
                    <a:pt x="41287" y="19195"/>
                  </a:lnTo>
                  <a:lnTo>
                    <a:pt x="41047" y="18148"/>
                  </a:lnTo>
                  <a:lnTo>
                    <a:pt x="40778" y="17115"/>
                  </a:lnTo>
                  <a:lnTo>
                    <a:pt x="40496" y="16101"/>
                  </a:lnTo>
                  <a:lnTo>
                    <a:pt x="40186" y="15114"/>
                  </a:lnTo>
                  <a:lnTo>
                    <a:pt x="39847" y="14155"/>
                  </a:lnTo>
                  <a:lnTo>
                    <a:pt x="39481" y="13221"/>
                  </a:lnTo>
                  <a:lnTo>
                    <a:pt x="39085" y="12315"/>
                  </a:lnTo>
                  <a:lnTo>
                    <a:pt x="38662" y="11435"/>
                  </a:lnTo>
                  <a:lnTo>
                    <a:pt x="38210" y="10583"/>
                  </a:lnTo>
                  <a:lnTo>
                    <a:pt x="37730" y="9757"/>
                  </a:lnTo>
                  <a:lnTo>
                    <a:pt x="37222" y="8957"/>
                  </a:lnTo>
                  <a:lnTo>
                    <a:pt x="36686" y="8185"/>
                  </a:lnTo>
                  <a:lnTo>
                    <a:pt x="36136" y="7442"/>
                  </a:lnTo>
                  <a:lnTo>
                    <a:pt x="35560" y="6732"/>
                  </a:lnTo>
                  <a:lnTo>
                    <a:pt x="34958" y="6055"/>
                  </a:lnTo>
                  <a:lnTo>
                    <a:pt x="34328" y="5411"/>
                  </a:lnTo>
                  <a:lnTo>
                    <a:pt x="33672" y="4799"/>
                  </a:lnTo>
                  <a:lnTo>
                    <a:pt x="32989" y="4220"/>
                  </a:lnTo>
                  <a:lnTo>
                    <a:pt x="32279" y="3674"/>
                  </a:lnTo>
                  <a:lnTo>
                    <a:pt x="31542" y="3161"/>
                  </a:lnTo>
                  <a:lnTo>
                    <a:pt x="30779" y="2680"/>
                  </a:lnTo>
                  <a:lnTo>
                    <a:pt x="29988" y="2232"/>
                  </a:lnTo>
                  <a:lnTo>
                    <a:pt x="29187" y="1808"/>
                  </a:lnTo>
                  <a:lnTo>
                    <a:pt x="28360" y="1428"/>
                  </a:lnTo>
                  <a:lnTo>
                    <a:pt x="27508" y="1093"/>
                  </a:lnTo>
                  <a:lnTo>
                    <a:pt x="26631" y="803"/>
                  </a:lnTo>
                  <a:lnTo>
                    <a:pt x="25728" y="558"/>
                  </a:lnTo>
                  <a:lnTo>
                    <a:pt x="24800" y="357"/>
                  </a:lnTo>
                  <a:lnTo>
                    <a:pt x="23847" y="200"/>
                  </a:lnTo>
                  <a:lnTo>
                    <a:pt x="22868" y="89"/>
                  </a:lnTo>
                  <a:lnTo>
                    <a:pt x="21865" y="22"/>
                  </a:lnTo>
                  <a:lnTo>
                    <a:pt x="20835" y="0"/>
                  </a:lnTo>
                  <a:lnTo>
                    <a:pt x="19878" y="17"/>
                  </a:lnTo>
                  <a:lnTo>
                    <a:pt x="18939" y="68"/>
                  </a:lnTo>
                  <a:lnTo>
                    <a:pt x="18020" y="154"/>
                  </a:lnTo>
                  <a:lnTo>
                    <a:pt x="17121" y="273"/>
                  </a:lnTo>
                  <a:lnTo>
                    <a:pt x="16240" y="427"/>
                  </a:lnTo>
                  <a:lnTo>
                    <a:pt x="15379" y="616"/>
                  </a:lnTo>
                  <a:lnTo>
                    <a:pt x="14538" y="838"/>
                  </a:lnTo>
                  <a:lnTo>
                    <a:pt x="13716" y="1095"/>
                  </a:lnTo>
                  <a:lnTo>
                    <a:pt x="12913" y="1386"/>
                  </a:lnTo>
                  <a:lnTo>
                    <a:pt x="12129" y="1711"/>
                  </a:lnTo>
                  <a:lnTo>
                    <a:pt x="11367" y="2068"/>
                  </a:lnTo>
                  <a:lnTo>
                    <a:pt x="10629" y="2455"/>
                  </a:lnTo>
                  <a:lnTo>
                    <a:pt x="9914" y="2872"/>
                  </a:lnTo>
                  <a:lnTo>
                    <a:pt x="9224" y="3318"/>
                  </a:lnTo>
                  <a:lnTo>
                    <a:pt x="8557" y="3795"/>
                  </a:lnTo>
                  <a:lnTo>
                    <a:pt x="7914" y="4301"/>
                  </a:lnTo>
                  <a:lnTo>
                    <a:pt x="7295" y="4836"/>
                  </a:lnTo>
                  <a:lnTo>
                    <a:pt x="6700" y="5402"/>
                  </a:lnTo>
                  <a:lnTo>
                    <a:pt x="6128" y="5997"/>
                  </a:lnTo>
                  <a:lnTo>
                    <a:pt x="5581" y="6622"/>
                  </a:lnTo>
                  <a:lnTo>
                    <a:pt x="5057" y="7262"/>
                  </a:lnTo>
                  <a:lnTo>
                    <a:pt x="4557" y="7929"/>
                  </a:lnTo>
                  <a:lnTo>
                    <a:pt x="4080" y="8625"/>
                  </a:lnTo>
                  <a:lnTo>
                    <a:pt x="3628" y="9349"/>
                  </a:lnTo>
                  <a:lnTo>
                    <a:pt x="3199" y="10101"/>
                  </a:lnTo>
                  <a:lnTo>
                    <a:pt x="2794" y="10882"/>
                  </a:lnTo>
                  <a:lnTo>
                    <a:pt x="2413" y="11691"/>
                  </a:lnTo>
                  <a:lnTo>
                    <a:pt x="2056" y="12528"/>
                  </a:lnTo>
                  <a:lnTo>
                    <a:pt x="1723" y="13393"/>
                  </a:lnTo>
                  <a:lnTo>
                    <a:pt x="1413" y="14287"/>
                  </a:lnTo>
                  <a:lnTo>
                    <a:pt x="1145" y="15205"/>
                  </a:lnTo>
                  <a:lnTo>
                    <a:pt x="904" y="16144"/>
                  </a:lnTo>
                  <a:lnTo>
                    <a:pt x="692" y="17104"/>
                  </a:lnTo>
                  <a:lnTo>
                    <a:pt x="508" y="18085"/>
                  </a:lnTo>
                  <a:lnTo>
                    <a:pt x="353" y="19087"/>
                  </a:lnTo>
                  <a:lnTo>
                    <a:pt x="226" y="20109"/>
                  </a:lnTo>
                  <a:lnTo>
                    <a:pt x="127" y="21152"/>
                  </a:lnTo>
                  <a:lnTo>
                    <a:pt x="56" y="22217"/>
                  </a:lnTo>
                  <a:lnTo>
                    <a:pt x="14" y="23302"/>
                  </a:lnTo>
                  <a:lnTo>
                    <a:pt x="0" y="24407"/>
                  </a:lnTo>
                  <a:lnTo>
                    <a:pt x="12" y="25457"/>
                  </a:lnTo>
                  <a:lnTo>
                    <a:pt x="50" y="26491"/>
                  </a:lnTo>
                  <a:lnTo>
                    <a:pt x="113" y="27510"/>
                  </a:lnTo>
                  <a:lnTo>
                    <a:pt x="202" y="28515"/>
                  </a:lnTo>
                  <a:lnTo>
                    <a:pt x="316" y="29505"/>
                  </a:lnTo>
                  <a:lnTo>
                    <a:pt x="455" y="30480"/>
                  </a:lnTo>
                  <a:lnTo>
                    <a:pt x="619" y="31439"/>
                  </a:lnTo>
                  <a:lnTo>
                    <a:pt x="809" y="32385"/>
                  </a:lnTo>
                  <a:lnTo>
                    <a:pt x="1024" y="33315"/>
                  </a:lnTo>
                  <a:lnTo>
                    <a:pt x="1265" y="34230"/>
                  </a:lnTo>
                  <a:lnTo>
                    <a:pt x="1545" y="35126"/>
                  </a:lnTo>
                  <a:lnTo>
                    <a:pt x="1851" y="35998"/>
                  </a:lnTo>
                  <a:lnTo>
                    <a:pt x="2182" y="36846"/>
                  </a:lnTo>
                  <a:lnTo>
                    <a:pt x="2539" y="37671"/>
                  </a:lnTo>
                  <a:lnTo>
                    <a:pt x="2920" y="38472"/>
                  </a:lnTo>
                  <a:lnTo>
                    <a:pt x="3327" y="39248"/>
                  </a:lnTo>
                  <a:lnTo>
                    <a:pt x="3760" y="40002"/>
                  </a:lnTo>
                  <a:lnTo>
                    <a:pt x="4217" y="40731"/>
                  </a:lnTo>
                  <a:lnTo>
                    <a:pt x="4700" y="41436"/>
                  </a:lnTo>
                  <a:lnTo>
                    <a:pt x="5208" y="42118"/>
                  </a:lnTo>
                  <a:lnTo>
                    <a:pt x="5742" y="42759"/>
                  </a:lnTo>
                  <a:lnTo>
                    <a:pt x="6301" y="43374"/>
                  </a:lnTo>
                  <a:lnTo>
                    <a:pt x="6885" y="43962"/>
                  </a:lnTo>
                  <a:lnTo>
                    <a:pt x="7494" y="44523"/>
                  </a:lnTo>
                  <a:lnTo>
                    <a:pt x="8129" y="45057"/>
                  </a:lnTo>
                  <a:lnTo>
                    <a:pt x="8789" y="45565"/>
                  </a:lnTo>
                  <a:lnTo>
                    <a:pt x="9475" y="46045"/>
                  </a:lnTo>
                  <a:lnTo>
                    <a:pt x="10185" y="46499"/>
                  </a:lnTo>
                  <a:lnTo>
                    <a:pt x="10921" y="46926"/>
                  </a:lnTo>
                  <a:lnTo>
                    <a:pt x="11683" y="47327"/>
                  </a:lnTo>
                  <a:lnTo>
                    <a:pt x="12469" y="47680"/>
                  </a:lnTo>
                  <a:lnTo>
                    <a:pt x="13281" y="47997"/>
                  </a:lnTo>
                  <a:lnTo>
                    <a:pt x="14118" y="48276"/>
                  </a:lnTo>
                  <a:lnTo>
                    <a:pt x="14981" y="48517"/>
                  </a:lnTo>
                  <a:lnTo>
                    <a:pt x="15868" y="48722"/>
                  </a:lnTo>
                  <a:lnTo>
                    <a:pt x="16781" y="48890"/>
                  </a:lnTo>
                  <a:lnTo>
                    <a:pt x="17720" y="49020"/>
                  </a:lnTo>
                  <a:lnTo>
                    <a:pt x="18683" y="49113"/>
                  </a:lnTo>
                  <a:lnTo>
                    <a:pt x="19672" y="49169"/>
                  </a:lnTo>
                  <a:lnTo>
                    <a:pt x="20687" y="49187"/>
                  </a:lnTo>
                  <a:lnTo>
                    <a:pt x="21431" y="49175"/>
                  </a:lnTo>
                  <a:lnTo>
                    <a:pt x="22178" y="49137"/>
                  </a:lnTo>
                  <a:lnTo>
                    <a:pt x="22926" y="49073"/>
                  </a:lnTo>
                  <a:lnTo>
                    <a:pt x="23675" y="48985"/>
                  </a:lnTo>
                  <a:lnTo>
                    <a:pt x="24426" y="48871"/>
                  </a:lnTo>
                  <a:lnTo>
                    <a:pt x="25178" y="48732"/>
                  </a:lnTo>
                  <a:lnTo>
                    <a:pt x="25932" y="48567"/>
                  </a:lnTo>
                  <a:lnTo>
                    <a:pt x="26687" y="48378"/>
                  </a:lnTo>
                  <a:lnTo>
                    <a:pt x="27444" y="48163"/>
                  </a:lnTo>
                  <a:lnTo>
                    <a:pt x="28202" y="47922"/>
                  </a:lnTo>
                  <a:lnTo>
                    <a:pt x="28968" y="47656"/>
                  </a:lnTo>
                  <a:lnTo>
                    <a:pt x="29718" y="47363"/>
                  </a:lnTo>
                  <a:lnTo>
                    <a:pt x="30450" y="47043"/>
                  </a:lnTo>
                  <a:lnTo>
                    <a:pt x="31167" y="46696"/>
                  </a:lnTo>
                  <a:lnTo>
                    <a:pt x="31867" y="46322"/>
                  </a:lnTo>
                  <a:lnTo>
                    <a:pt x="32551" y="45922"/>
                  </a:lnTo>
                  <a:lnTo>
                    <a:pt x="33219" y="45495"/>
                  </a:lnTo>
                  <a:lnTo>
                    <a:pt x="33870" y="45041"/>
                  </a:lnTo>
                  <a:lnTo>
                    <a:pt x="34505" y="44560"/>
                  </a:lnTo>
                  <a:lnTo>
                    <a:pt x="35123" y="44053"/>
                  </a:lnTo>
                  <a:lnTo>
                    <a:pt x="35736" y="43518"/>
                  </a:lnTo>
                  <a:lnTo>
                    <a:pt x="36325" y="42957"/>
                  </a:lnTo>
                  <a:lnTo>
                    <a:pt x="36891" y="42369"/>
                  </a:lnTo>
                  <a:lnTo>
                    <a:pt x="37433" y="41755"/>
                  </a:lnTo>
                  <a:lnTo>
                    <a:pt x="37951" y="41113"/>
                  </a:lnTo>
                  <a:lnTo>
                    <a:pt x="38445" y="40445"/>
                  </a:lnTo>
                  <a:lnTo>
                    <a:pt x="38915" y="39750"/>
                  </a:lnTo>
                  <a:lnTo>
                    <a:pt x="39362" y="39028"/>
                  </a:lnTo>
                  <a:lnTo>
                    <a:pt x="39784" y="38280"/>
                  </a:lnTo>
                  <a:lnTo>
                    <a:pt x="40183" y="37504"/>
                  </a:lnTo>
                  <a:lnTo>
                    <a:pt x="40565" y="36686"/>
                  </a:lnTo>
                  <a:lnTo>
                    <a:pt x="40906" y="35840"/>
                  </a:lnTo>
                  <a:lnTo>
                    <a:pt x="41208" y="34966"/>
                  </a:lnTo>
                  <a:lnTo>
                    <a:pt x="41469" y="34063"/>
                  </a:lnTo>
                  <a:lnTo>
                    <a:pt x="41690" y="33132"/>
                  </a:lnTo>
                  <a:lnTo>
                    <a:pt x="41871" y="32173"/>
                  </a:lnTo>
                  <a:lnTo>
                    <a:pt x="42011" y="31186"/>
                  </a:lnTo>
                  <a:lnTo>
                    <a:pt x="42112" y="30170"/>
                  </a:lnTo>
                  <a:lnTo>
                    <a:pt x="42172" y="291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799997" y="4342593"/>
              <a:ext cx="69279" cy="104849"/>
            </a:xfrm>
            <a:custGeom>
              <a:avLst/>
              <a:pathLst>
                <a:path w="69279" h="104849">
                  <a:moveTo>
                    <a:pt x="69279" y="10864"/>
                  </a:moveTo>
                  <a:lnTo>
                    <a:pt x="67714" y="13266"/>
                  </a:lnTo>
                  <a:lnTo>
                    <a:pt x="66174" y="15650"/>
                  </a:lnTo>
                  <a:lnTo>
                    <a:pt x="64660" y="18017"/>
                  </a:lnTo>
                  <a:lnTo>
                    <a:pt x="63171" y="20365"/>
                  </a:lnTo>
                  <a:lnTo>
                    <a:pt x="61707" y="22696"/>
                  </a:lnTo>
                  <a:lnTo>
                    <a:pt x="60269" y="25009"/>
                  </a:lnTo>
                  <a:lnTo>
                    <a:pt x="58856" y="27304"/>
                  </a:lnTo>
                  <a:lnTo>
                    <a:pt x="57468" y="29581"/>
                  </a:lnTo>
                  <a:lnTo>
                    <a:pt x="56105" y="31840"/>
                  </a:lnTo>
                  <a:lnTo>
                    <a:pt x="54768" y="34081"/>
                  </a:lnTo>
                  <a:lnTo>
                    <a:pt x="53462" y="36301"/>
                  </a:lnTo>
                  <a:lnTo>
                    <a:pt x="52194" y="38525"/>
                  </a:lnTo>
                  <a:lnTo>
                    <a:pt x="50962" y="40754"/>
                  </a:lnTo>
                  <a:lnTo>
                    <a:pt x="49768" y="42987"/>
                  </a:lnTo>
                  <a:lnTo>
                    <a:pt x="48610" y="45225"/>
                  </a:lnTo>
                  <a:lnTo>
                    <a:pt x="47491" y="47467"/>
                  </a:lnTo>
                  <a:lnTo>
                    <a:pt x="46408" y="49713"/>
                  </a:lnTo>
                  <a:lnTo>
                    <a:pt x="45362" y="51964"/>
                  </a:lnTo>
                  <a:lnTo>
                    <a:pt x="44354" y="54220"/>
                  </a:lnTo>
                  <a:lnTo>
                    <a:pt x="43383" y="56480"/>
                  </a:lnTo>
                  <a:lnTo>
                    <a:pt x="42451" y="58734"/>
                  </a:lnTo>
                  <a:lnTo>
                    <a:pt x="41561" y="61001"/>
                  </a:lnTo>
                  <a:lnTo>
                    <a:pt x="40713" y="63282"/>
                  </a:lnTo>
                  <a:lnTo>
                    <a:pt x="39906" y="65576"/>
                  </a:lnTo>
                  <a:lnTo>
                    <a:pt x="39141" y="67884"/>
                  </a:lnTo>
                  <a:lnTo>
                    <a:pt x="38418" y="70205"/>
                  </a:lnTo>
                  <a:lnTo>
                    <a:pt x="37736" y="72539"/>
                  </a:lnTo>
                  <a:lnTo>
                    <a:pt x="37096" y="74887"/>
                  </a:lnTo>
                  <a:lnTo>
                    <a:pt x="36498" y="77248"/>
                  </a:lnTo>
                  <a:lnTo>
                    <a:pt x="35941" y="79623"/>
                  </a:lnTo>
                  <a:lnTo>
                    <a:pt x="35447" y="82005"/>
                  </a:lnTo>
                  <a:lnTo>
                    <a:pt x="35004" y="84418"/>
                  </a:lnTo>
                  <a:lnTo>
                    <a:pt x="34613" y="86862"/>
                  </a:lnTo>
                  <a:lnTo>
                    <a:pt x="34275" y="89338"/>
                  </a:lnTo>
                  <a:lnTo>
                    <a:pt x="33988" y="91845"/>
                  </a:lnTo>
                  <a:lnTo>
                    <a:pt x="33754" y="94383"/>
                  </a:lnTo>
                  <a:lnTo>
                    <a:pt x="33571" y="96953"/>
                  </a:lnTo>
                  <a:lnTo>
                    <a:pt x="33441" y="99554"/>
                  </a:lnTo>
                  <a:lnTo>
                    <a:pt x="33363" y="102186"/>
                  </a:lnTo>
                  <a:lnTo>
                    <a:pt x="33337" y="104849"/>
                  </a:lnTo>
                  <a:lnTo>
                    <a:pt x="19347" y="104849"/>
                  </a:lnTo>
                  <a:lnTo>
                    <a:pt x="19377" y="102339"/>
                  </a:lnTo>
                  <a:lnTo>
                    <a:pt x="19466" y="99839"/>
                  </a:lnTo>
                  <a:lnTo>
                    <a:pt x="19615" y="97350"/>
                  </a:lnTo>
                  <a:lnTo>
                    <a:pt x="19823" y="94871"/>
                  </a:lnTo>
                  <a:lnTo>
                    <a:pt x="20091" y="92403"/>
                  </a:lnTo>
                  <a:lnTo>
                    <a:pt x="20419" y="89945"/>
                  </a:lnTo>
                  <a:lnTo>
                    <a:pt x="20806" y="87498"/>
                  </a:lnTo>
                  <a:lnTo>
                    <a:pt x="21252" y="85061"/>
                  </a:lnTo>
                  <a:lnTo>
                    <a:pt x="21758" y="82634"/>
                  </a:lnTo>
                  <a:lnTo>
                    <a:pt x="22324" y="80218"/>
                  </a:lnTo>
                  <a:lnTo>
                    <a:pt x="22940" y="77797"/>
                  </a:lnTo>
                  <a:lnTo>
                    <a:pt x="23598" y="75387"/>
                  </a:lnTo>
                  <a:lnTo>
                    <a:pt x="24297" y="72987"/>
                  </a:lnTo>
                  <a:lnTo>
                    <a:pt x="25038" y="70598"/>
                  </a:lnTo>
                  <a:lnTo>
                    <a:pt x="25821" y="68219"/>
                  </a:lnTo>
                  <a:lnTo>
                    <a:pt x="26646" y="65850"/>
                  </a:lnTo>
                  <a:lnTo>
                    <a:pt x="27512" y="63492"/>
                  </a:lnTo>
                  <a:lnTo>
                    <a:pt x="28420" y="61144"/>
                  </a:lnTo>
                  <a:lnTo>
                    <a:pt x="29369" y="58807"/>
                  </a:lnTo>
                  <a:lnTo>
                    <a:pt x="30360" y="56480"/>
                  </a:lnTo>
                  <a:lnTo>
                    <a:pt x="31389" y="54148"/>
                  </a:lnTo>
                  <a:lnTo>
                    <a:pt x="32450" y="51824"/>
                  </a:lnTo>
                  <a:lnTo>
                    <a:pt x="33544" y="49510"/>
                  </a:lnTo>
                  <a:lnTo>
                    <a:pt x="34671" y="47205"/>
                  </a:lnTo>
                  <a:lnTo>
                    <a:pt x="35830" y="44908"/>
                  </a:lnTo>
                  <a:lnTo>
                    <a:pt x="37022" y="42621"/>
                  </a:lnTo>
                  <a:lnTo>
                    <a:pt x="38247" y="40342"/>
                  </a:lnTo>
                  <a:lnTo>
                    <a:pt x="39504" y="38073"/>
                  </a:lnTo>
                  <a:lnTo>
                    <a:pt x="40795" y="35812"/>
                  </a:lnTo>
                  <a:lnTo>
                    <a:pt x="42118" y="33560"/>
                  </a:lnTo>
                  <a:lnTo>
                    <a:pt x="43465" y="31316"/>
                  </a:lnTo>
                  <a:lnTo>
                    <a:pt x="44830" y="29078"/>
                  </a:lnTo>
                  <a:lnTo>
                    <a:pt x="46210" y="26845"/>
                  </a:lnTo>
                  <a:lnTo>
                    <a:pt x="47607" y="24619"/>
                  </a:lnTo>
                  <a:lnTo>
                    <a:pt x="49020" y="22398"/>
                  </a:lnTo>
                  <a:lnTo>
                    <a:pt x="50449" y="20184"/>
                  </a:lnTo>
                  <a:lnTo>
                    <a:pt x="51895" y="17975"/>
                  </a:lnTo>
                  <a:lnTo>
                    <a:pt x="53357" y="15772"/>
                  </a:lnTo>
                  <a:lnTo>
                    <a:pt x="54836" y="13576"/>
                  </a:lnTo>
                  <a:lnTo>
                    <a:pt x="56331" y="11385"/>
                  </a:lnTo>
                  <a:lnTo>
                    <a:pt x="0" y="11385"/>
                  </a:lnTo>
                  <a:lnTo>
                    <a:pt x="0" y="0"/>
                  </a:lnTo>
                  <a:lnTo>
                    <a:pt x="692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640751" y="4492460"/>
              <a:ext cx="40406" cy="141982"/>
            </a:xfrm>
            <a:custGeom>
              <a:avLst/>
              <a:pathLst>
                <a:path w="40406" h="141982">
                  <a:moveTo>
                    <a:pt x="0" y="70842"/>
                  </a:moveTo>
                  <a:lnTo>
                    <a:pt x="15" y="68782"/>
                  </a:lnTo>
                  <a:lnTo>
                    <a:pt x="62" y="66740"/>
                  </a:lnTo>
                  <a:lnTo>
                    <a:pt x="140" y="64716"/>
                  </a:lnTo>
                  <a:lnTo>
                    <a:pt x="250" y="62710"/>
                  </a:lnTo>
                  <a:lnTo>
                    <a:pt x="390" y="60721"/>
                  </a:lnTo>
                  <a:lnTo>
                    <a:pt x="562" y="58751"/>
                  </a:lnTo>
                  <a:lnTo>
                    <a:pt x="765" y="56798"/>
                  </a:lnTo>
                  <a:lnTo>
                    <a:pt x="1000" y="54864"/>
                  </a:lnTo>
                  <a:lnTo>
                    <a:pt x="1265" y="52947"/>
                  </a:lnTo>
                  <a:lnTo>
                    <a:pt x="1562" y="51048"/>
                  </a:lnTo>
                  <a:lnTo>
                    <a:pt x="1893" y="49165"/>
                  </a:lnTo>
                  <a:lnTo>
                    <a:pt x="2259" y="47297"/>
                  </a:lnTo>
                  <a:lnTo>
                    <a:pt x="2661" y="45444"/>
                  </a:lnTo>
                  <a:lnTo>
                    <a:pt x="3098" y="43606"/>
                  </a:lnTo>
                  <a:lnTo>
                    <a:pt x="3571" y="41783"/>
                  </a:lnTo>
                  <a:lnTo>
                    <a:pt x="4080" y="39975"/>
                  </a:lnTo>
                  <a:lnTo>
                    <a:pt x="4625" y="38181"/>
                  </a:lnTo>
                  <a:lnTo>
                    <a:pt x="5206" y="36403"/>
                  </a:lnTo>
                  <a:lnTo>
                    <a:pt x="5822" y="34639"/>
                  </a:lnTo>
                  <a:lnTo>
                    <a:pt x="6474" y="32891"/>
                  </a:lnTo>
                  <a:lnTo>
                    <a:pt x="7162" y="31154"/>
                  </a:lnTo>
                  <a:lnTo>
                    <a:pt x="7887" y="29429"/>
                  </a:lnTo>
                  <a:lnTo>
                    <a:pt x="8650" y="27714"/>
                  </a:lnTo>
                  <a:lnTo>
                    <a:pt x="9450" y="26009"/>
                  </a:lnTo>
                  <a:lnTo>
                    <a:pt x="10287" y="24314"/>
                  </a:lnTo>
                  <a:lnTo>
                    <a:pt x="11162" y="22630"/>
                  </a:lnTo>
                  <a:lnTo>
                    <a:pt x="12073" y="20957"/>
                  </a:lnTo>
                  <a:lnTo>
                    <a:pt x="13022" y="19294"/>
                  </a:lnTo>
                  <a:lnTo>
                    <a:pt x="14008" y="17641"/>
                  </a:lnTo>
                  <a:lnTo>
                    <a:pt x="15031" y="15999"/>
                  </a:lnTo>
                  <a:lnTo>
                    <a:pt x="16093" y="14365"/>
                  </a:lnTo>
                  <a:lnTo>
                    <a:pt x="17195" y="12739"/>
                  </a:lnTo>
                  <a:lnTo>
                    <a:pt x="18337" y="11121"/>
                  </a:lnTo>
                  <a:lnTo>
                    <a:pt x="19520" y="9510"/>
                  </a:lnTo>
                  <a:lnTo>
                    <a:pt x="20742" y="7906"/>
                  </a:lnTo>
                  <a:lnTo>
                    <a:pt x="22005" y="6310"/>
                  </a:lnTo>
                  <a:lnTo>
                    <a:pt x="23308" y="4721"/>
                  </a:lnTo>
                  <a:lnTo>
                    <a:pt x="24651" y="3140"/>
                  </a:lnTo>
                  <a:lnTo>
                    <a:pt x="26035" y="1566"/>
                  </a:lnTo>
                  <a:lnTo>
                    <a:pt x="27458" y="0"/>
                  </a:lnTo>
                  <a:lnTo>
                    <a:pt x="40406" y="0"/>
                  </a:lnTo>
                  <a:lnTo>
                    <a:pt x="39026" y="1567"/>
                  </a:lnTo>
                  <a:lnTo>
                    <a:pt x="37683" y="3143"/>
                  </a:lnTo>
                  <a:lnTo>
                    <a:pt x="36377" y="4728"/>
                  </a:lnTo>
                  <a:lnTo>
                    <a:pt x="35108" y="6322"/>
                  </a:lnTo>
                  <a:lnTo>
                    <a:pt x="33877" y="7925"/>
                  </a:lnTo>
                  <a:lnTo>
                    <a:pt x="32682" y="9536"/>
                  </a:lnTo>
                  <a:lnTo>
                    <a:pt x="31525" y="11157"/>
                  </a:lnTo>
                  <a:lnTo>
                    <a:pt x="30405" y="12787"/>
                  </a:lnTo>
                  <a:lnTo>
                    <a:pt x="29322" y="14425"/>
                  </a:lnTo>
                  <a:lnTo>
                    <a:pt x="28277" y="16073"/>
                  </a:lnTo>
                  <a:lnTo>
                    <a:pt x="27283" y="17716"/>
                  </a:lnTo>
                  <a:lnTo>
                    <a:pt x="26324" y="19371"/>
                  </a:lnTo>
                  <a:lnTo>
                    <a:pt x="25401" y="21038"/>
                  </a:lnTo>
                  <a:lnTo>
                    <a:pt x="24514" y="22717"/>
                  </a:lnTo>
                  <a:lnTo>
                    <a:pt x="23663" y="24407"/>
                  </a:lnTo>
                  <a:lnTo>
                    <a:pt x="22848" y="26110"/>
                  </a:lnTo>
                  <a:lnTo>
                    <a:pt x="22068" y="27824"/>
                  </a:lnTo>
                  <a:lnTo>
                    <a:pt x="21324" y="29551"/>
                  </a:lnTo>
                  <a:lnTo>
                    <a:pt x="20615" y="31289"/>
                  </a:lnTo>
                  <a:lnTo>
                    <a:pt x="19942" y="33039"/>
                  </a:lnTo>
                  <a:lnTo>
                    <a:pt x="19304" y="34788"/>
                  </a:lnTo>
                  <a:lnTo>
                    <a:pt x="18698" y="36552"/>
                  </a:lnTo>
                  <a:lnTo>
                    <a:pt x="18125" y="38330"/>
                  </a:lnTo>
                  <a:lnTo>
                    <a:pt x="17585" y="40124"/>
                  </a:lnTo>
                  <a:lnTo>
                    <a:pt x="17078" y="41932"/>
                  </a:lnTo>
                  <a:lnTo>
                    <a:pt x="16603" y="43755"/>
                  </a:lnTo>
                  <a:lnTo>
                    <a:pt x="16161" y="45593"/>
                  </a:lnTo>
                  <a:lnTo>
                    <a:pt x="15751" y="47446"/>
                  </a:lnTo>
                  <a:lnTo>
                    <a:pt x="15375" y="49314"/>
                  </a:lnTo>
                  <a:lnTo>
                    <a:pt x="15031" y="51196"/>
                  </a:lnTo>
                  <a:lnTo>
                    <a:pt x="14734" y="53095"/>
                  </a:lnTo>
                  <a:lnTo>
                    <a:pt x="14469" y="55012"/>
                  </a:lnTo>
                  <a:lnTo>
                    <a:pt x="14234" y="56947"/>
                  </a:lnTo>
                  <a:lnTo>
                    <a:pt x="14031" y="58900"/>
                  </a:lnTo>
                  <a:lnTo>
                    <a:pt x="13859" y="60870"/>
                  </a:lnTo>
                  <a:lnTo>
                    <a:pt x="13718" y="62859"/>
                  </a:lnTo>
                  <a:lnTo>
                    <a:pt x="13609" y="64865"/>
                  </a:lnTo>
                  <a:lnTo>
                    <a:pt x="13531" y="66889"/>
                  </a:lnTo>
                  <a:lnTo>
                    <a:pt x="13484" y="68931"/>
                  </a:lnTo>
                  <a:lnTo>
                    <a:pt x="13468" y="70991"/>
                  </a:lnTo>
                  <a:lnTo>
                    <a:pt x="13484" y="73050"/>
                  </a:lnTo>
                  <a:lnTo>
                    <a:pt x="13531" y="75092"/>
                  </a:lnTo>
                  <a:lnTo>
                    <a:pt x="13609" y="77116"/>
                  </a:lnTo>
                  <a:lnTo>
                    <a:pt x="13718" y="79122"/>
                  </a:lnTo>
                  <a:lnTo>
                    <a:pt x="13859" y="81111"/>
                  </a:lnTo>
                  <a:lnTo>
                    <a:pt x="14031" y="83081"/>
                  </a:lnTo>
                  <a:lnTo>
                    <a:pt x="14234" y="85034"/>
                  </a:lnTo>
                  <a:lnTo>
                    <a:pt x="14469" y="86969"/>
                  </a:lnTo>
                  <a:lnTo>
                    <a:pt x="14734" y="88886"/>
                  </a:lnTo>
                  <a:lnTo>
                    <a:pt x="15031" y="90785"/>
                  </a:lnTo>
                  <a:lnTo>
                    <a:pt x="15375" y="92668"/>
                  </a:lnTo>
                  <a:lnTo>
                    <a:pt x="15751" y="94538"/>
                  </a:lnTo>
                  <a:lnTo>
                    <a:pt x="16161" y="96395"/>
                  </a:lnTo>
                  <a:lnTo>
                    <a:pt x="16603" y="98238"/>
                  </a:lnTo>
                  <a:lnTo>
                    <a:pt x="17078" y="100068"/>
                  </a:lnTo>
                  <a:lnTo>
                    <a:pt x="17585" y="101884"/>
                  </a:lnTo>
                  <a:lnTo>
                    <a:pt x="18125" y="103687"/>
                  </a:lnTo>
                  <a:lnTo>
                    <a:pt x="18698" y="105477"/>
                  </a:lnTo>
                  <a:lnTo>
                    <a:pt x="19304" y="107253"/>
                  </a:lnTo>
                  <a:lnTo>
                    <a:pt x="19942" y="109016"/>
                  </a:lnTo>
                  <a:lnTo>
                    <a:pt x="20615" y="110766"/>
                  </a:lnTo>
                  <a:lnTo>
                    <a:pt x="21324" y="112505"/>
                  </a:lnTo>
                  <a:lnTo>
                    <a:pt x="22068" y="114231"/>
                  </a:lnTo>
                  <a:lnTo>
                    <a:pt x="22848" y="115946"/>
                  </a:lnTo>
                  <a:lnTo>
                    <a:pt x="23663" y="117648"/>
                  </a:lnTo>
                  <a:lnTo>
                    <a:pt x="24514" y="119339"/>
                  </a:lnTo>
                  <a:lnTo>
                    <a:pt x="25401" y="121018"/>
                  </a:lnTo>
                  <a:lnTo>
                    <a:pt x="26324" y="122684"/>
                  </a:lnTo>
                  <a:lnTo>
                    <a:pt x="27283" y="124339"/>
                  </a:lnTo>
                  <a:lnTo>
                    <a:pt x="28277" y="125983"/>
                  </a:lnTo>
                  <a:lnTo>
                    <a:pt x="29322" y="127616"/>
                  </a:lnTo>
                  <a:lnTo>
                    <a:pt x="30405" y="129242"/>
                  </a:lnTo>
                  <a:lnTo>
                    <a:pt x="31525" y="130860"/>
                  </a:lnTo>
                  <a:lnTo>
                    <a:pt x="32682" y="132471"/>
                  </a:lnTo>
                  <a:lnTo>
                    <a:pt x="33877" y="134075"/>
                  </a:lnTo>
                  <a:lnTo>
                    <a:pt x="35108" y="135671"/>
                  </a:lnTo>
                  <a:lnTo>
                    <a:pt x="36377" y="137260"/>
                  </a:lnTo>
                  <a:lnTo>
                    <a:pt x="37683" y="138841"/>
                  </a:lnTo>
                  <a:lnTo>
                    <a:pt x="39026" y="140415"/>
                  </a:lnTo>
                  <a:lnTo>
                    <a:pt x="40406" y="141982"/>
                  </a:lnTo>
                  <a:lnTo>
                    <a:pt x="27458" y="141982"/>
                  </a:lnTo>
                  <a:lnTo>
                    <a:pt x="26035" y="140415"/>
                  </a:lnTo>
                  <a:lnTo>
                    <a:pt x="24651" y="138841"/>
                  </a:lnTo>
                  <a:lnTo>
                    <a:pt x="23308" y="137260"/>
                  </a:lnTo>
                  <a:lnTo>
                    <a:pt x="22005" y="135671"/>
                  </a:lnTo>
                  <a:lnTo>
                    <a:pt x="20742" y="134075"/>
                  </a:lnTo>
                  <a:lnTo>
                    <a:pt x="19520" y="132471"/>
                  </a:lnTo>
                  <a:lnTo>
                    <a:pt x="18337" y="130860"/>
                  </a:lnTo>
                  <a:lnTo>
                    <a:pt x="17195" y="129242"/>
                  </a:lnTo>
                  <a:lnTo>
                    <a:pt x="16093" y="127616"/>
                  </a:lnTo>
                  <a:lnTo>
                    <a:pt x="15031" y="125983"/>
                  </a:lnTo>
                  <a:lnTo>
                    <a:pt x="14008" y="124340"/>
                  </a:lnTo>
                  <a:lnTo>
                    <a:pt x="13022" y="122687"/>
                  </a:lnTo>
                  <a:lnTo>
                    <a:pt x="12073" y="121024"/>
                  </a:lnTo>
                  <a:lnTo>
                    <a:pt x="11162" y="119351"/>
                  </a:lnTo>
                  <a:lnTo>
                    <a:pt x="10287" y="117667"/>
                  </a:lnTo>
                  <a:lnTo>
                    <a:pt x="9450" y="115972"/>
                  </a:lnTo>
                  <a:lnTo>
                    <a:pt x="8650" y="114268"/>
                  </a:lnTo>
                  <a:lnTo>
                    <a:pt x="7887" y="112552"/>
                  </a:lnTo>
                  <a:lnTo>
                    <a:pt x="7162" y="110827"/>
                  </a:lnTo>
                  <a:lnTo>
                    <a:pt x="6474" y="109091"/>
                  </a:lnTo>
                  <a:lnTo>
                    <a:pt x="5822" y="107343"/>
                  </a:lnTo>
                  <a:lnTo>
                    <a:pt x="5206" y="105581"/>
                  </a:lnTo>
                  <a:lnTo>
                    <a:pt x="4625" y="103806"/>
                  </a:lnTo>
                  <a:lnTo>
                    <a:pt x="4080" y="102018"/>
                  </a:lnTo>
                  <a:lnTo>
                    <a:pt x="3571" y="100217"/>
                  </a:lnTo>
                  <a:lnTo>
                    <a:pt x="3098" y="98402"/>
                  </a:lnTo>
                  <a:lnTo>
                    <a:pt x="2661" y="96573"/>
                  </a:lnTo>
                  <a:lnTo>
                    <a:pt x="2259" y="94732"/>
                  </a:lnTo>
                  <a:lnTo>
                    <a:pt x="1893" y="92876"/>
                  </a:lnTo>
                  <a:lnTo>
                    <a:pt x="1562" y="91008"/>
                  </a:lnTo>
                  <a:lnTo>
                    <a:pt x="1265" y="89108"/>
                  </a:lnTo>
                  <a:lnTo>
                    <a:pt x="1000" y="87189"/>
                  </a:lnTo>
                  <a:lnTo>
                    <a:pt x="765" y="85250"/>
                  </a:lnTo>
                  <a:lnTo>
                    <a:pt x="562" y="83293"/>
                  </a:lnTo>
                  <a:lnTo>
                    <a:pt x="390" y="81315"/>
                  </a:lnTo>
                  <a:lnTo>
                    <a:pt x="250" y="79319"/>
                  </a:lnTo>
                  <a:lnTo>
                    <a:pt x="140" y="77303"/>
                  </a:lnTo>
                  <a:lnTo>
                    <a:pt x="62" y="75268"/>
                  </a:lnTo>
                  <a:lnTo>
                    <a:pt x="15" y="73213"/>
                  </a:lnTo>
                  <a:lnTo>
                    <a:pt x="0" y="711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689716" y="4496478"/>
              <a:ext cx="69428" cy="106412"/>
            </a:xfrm>
            <a:custGeom>
              <a:avLst/>
              <a:pathLst>
                <a:path w="69428" h="106412">
                  <a:moveTo>
                    <a:pt x="0" y="106412"/>
                  </a:moveTo>
                  <a:lnTo>
                    <a:pt x="0" y="96961"/>
                  </a:lnTo>
                  <a:lnTo>
                    <a:pt x="775" y="95241"/>
                  </a:lnTo>
                  <a:lnTo>
                    <a:pt x="1583" y="93562"/>
                  </a:lnTo>
                  <a:lnTo>
                    <a:pt x="2424" y="91925"/>
                  </a:lnTo>
                  <a:lnTo>
                    <a:pt x="3298" y="90329"/>
                  </a:lnTo>
                  <a:lnTo>
                    <a:pt x="4204" y="88775"/>
                  </a:lnTo>
                  <a:lnTo>
                    <a:pt x="5143" y="87263"/>
                  </a:lnTo>
                  <a:lnTo>
                    <a:pt x="6115" y="85793"/>
                  </a:lnTo>
                  <a:lnTo>
                    <a:pt x="7119" y="84364"/>
                  </a:lnTo>
                  <a:lnTo>
                    <a:pt x="8157" y="82977"/>
                  </a:lnTo>
                  <a:lnTo>
                    <a:pt x="9227" y="81632"/>
                  </a:lnTo>
                  <a:lnTo>
                    <a:pt x="10333" y="80306"/>
                  </a:lnTo>
                  <a:lnTo>
                    <a:pt x="11450" y="79006"/>
                  </a:lnTo>
                  <a:lnTo>
                    <a:pt x="12578" y="77734"/>
                  </a:lnTo>
                  <a:lnTo>
                    <a:pt x="13716" y="76488"/>
                  </a:lnTo>
                  <a:lnTo>
                    <a:pt x="14864" y="75269"/>
                  </a:lnTo>
                  <a:lnTo>
                    <a:pt x="16022" y="74077"/>
                  </a:lnTo>
                  <a:lnTo>
                    <a:pt x="17191" y="72912"/>
                  </a:lnTo>
                  <a:lnTo>
                    <a:pt x="18371" y="71773"/>
                  </a:lnTo>
                  <a:lnTo>
                    <a:pt x="19561" y="70662"/>
                  </a:lnTo>
                  <a:lnTo>
                    <a:pt x="20761" y="69577"/>
                  </a:lnTo>
                  <a:lnTo>
                    <a:pt x="21965" y="68498"/>
                  </a:lnTo>
                  <a:lnTo>
                    <a:pt x="23166" y="67437"/>
                  </a:lnTo>
                  <a:lnTo>
                    <a:pt x="24364" y="66391"/>
                  </a:lnTo>
                  <a:lnTo>
                    <a:pt x="25559" y="65362"/>
                  </a:lnTo>
                  <a:lnTo>
                    <a:pt x="26751" y="64349"/>
                  </a:lnTo>
                  <a:lnTo>
                    <a:pt x="27940" y="63353"/>
                  </a:lnTo>
                  <a:lnTo>
                    <a:pt x="29127" y="62373"/>
                  </a:lnTo>
                  <a:lnTo>
                    <a:pt x="30310" y="61409"/>
                  </a:lnTo>
                  <a:lnTo>
                    <a:pt x="31490" y="60462"/>
                  </a:lnTo>
                  <a:lnTo>
                    <a:pt x="32667" y="59531"/>
                  </a:lnTo>
                  <a:lnTo>
                    <a:pt x="33846" y="58608"/>
                  </a:lnTo>
                  <a:lnTo>
                    <a:pt x="35001" y="57685"/>
                  </a:lnTo>
                  <a:lnTo>
                    <a:pt x="36132" y="56763"/>
                  </a:lnTo>
                  <a:lnTo>
                    <a:pt x="37239" y="55840"/>
                  </a:lnTo>
                  <a:lnTo>
                    <a:pt x="38323" y="54917"/>
                  </a:lnTo>
                  <a:lnTo>
                    <a:pt x="39382" y="53994"/>
                  </a:lnTo>
                  <a:lnTo>
                    <a:pt x="40418" y="53072"/>
                  </a:lnTo>
                  <a:lnTo>
                    <a:pt x="41430" y="52149"/>
                  </a:lnTo>
                  <a:lnTo>
                    <a:pt x="42418" y="51226"/>
                  </a:lnTo>
                  <a:lnTo>
                    <a:pt x="43383" y="50303"/>
                  </a:lnTo>
                  <a:lnTo>
                    <a:pt x="44317" y="49376"/>
                  </a:lnTo>
                  <a:lnTo>
                    <a:pt x="45213" y="48440"/>
                  </a:lnTo>
                  <a:lnTo>
                    <a:pt x="46073" y="47495"/>
                  </a:lnTo>
                  <a:lnTo>
                    <a:pt x="46895" y="46541"/>
                  </a:lnTo>
                  <a:lnTo>
                    <a:pt x="47680" y="45578"/>
                  </a:lnTo>
                  <a:lnTo>
                    <a:pt x="48428" y="44606"/>
                  </a:lnTo>
                  <a:lnTo>
                    <a:pt x="49139" y="43625"/>
                  </a:lnTo>
                  <a:lnTo>
                    <a:pt x="49812" y="42636"/>
                  </a:lnTo>
                  <a:lnTo>
                    <a:pt x="50449" y="41637"/>
                  </a:lnTo>
                  <a:lnTo>
                    <a:pt x="51048" y="40630"/>
                  </a:lnTo>
                  <a:lnTo>
                    <a:pt x="51613" y="39604"/>
                  </a:lnTo>
                  <a:lnTo>
                    <a:pt x="52119" y="38552"/>
                  </a:lnTo>
                  <a:lnTo>
                    <a:pt x="52566" y="37473"/>
                  </a:lnTo>
                  <a:lnTo>
                    <a:pt x="52953" y="36367"/>
                  </a:lnTo>
                  <a:lnTo>
                    <a:pt x="53280" y="35235"/>
                  </a:lnTo>
                  <a:lnTo>
                    <a:pt x="53548" y="34075"/>
                  </a:lnTo>
                  <a:lnTo>
                    <a:pt x="53756" y="32889"/>
                  </a:lnTo>
                  <a:lnTo>
                    <a:pt x="53905" y="31676"/>
                  </a:lnTo>
                  <a:lnTo>
                    <a:pt x="53994" y="30436"/>
                  </a:lnTo>
                  <a:lnTo>
                    <a:pt x="54024" y="29170"/>
                  </a:lnTo>
                  <a:lnTo>
                    <a:pt x="54011" y="28288"/>
                  </a:lnTo>
                  <a:lnTo>
                    <a:pt x="53971" y="27429"/>
                  </a:lnTo>
                  <a:lnTo>
                    <a:pt x="53904" y="26591"/>
                  </a:lnTo>
                  <a:lnTo>
                    <a:pt x="53810" y="25777"/>
                  </a:lnTo>
                  <a:lnTo>
                    <a:pt x="53689" y="24984"/>
                  </a:lnTo>
                  <a:lnTo>
                    <a:pt x="53542" y="24214"/>
                  </a:lnTo>
                  <a:lnTo>
                    <a:pt x="53368" y="23466"/>
                  </a:lnTo>
                  <a:lnTo>
                    <a:pt x="53167" y="22740"/>
                  </a:lnTo>
                  <a:lnTo>
                    <a:pt x="52939" y="22037"/>
                  </a:lnTo>
                  <a:lnTo>
                    <a:pt x="52685" y="21356"/>
                  </a:lnTo>
                  <a:lnTo>
                    <a:pt x="52405" y="20683"/>
                  </a:lnTo>
                  <a:lnTo>
                    <a:pt x="52101" y="20032"/>
                  </a:lnTo>
                  <a:lnTo>
                    <a:pt x="51774" y="19403"/>
                  </a:lnTo>
                  <a:lnTo>
                    <a:pt x="51423" y="18796"/>
                  </a:lnTo>
                  <a:lnTo>
                    <a:pt x="51048" y="18212"/>
                  </a:lnTo>
                  <a:lnTo>
                    <a:pt x="50649" y="17651"/>
                  </a:lnTo>
                  <a:lnTo>
                    <a:pt x="50226" y="17111"/>
                  </a:lnTo>
                  <a:lnTo>
                    <a:pt x="49780" y="16594"/>
                  </a:lnTo>
                  <a:lnTo>
                    <a:pt x="49309" y="16099"/>
                  </a:lnTo>
                  <a:lnTo>
                    <a:pt x="48815" y="15626"/>
                  </a:lnTo>
                  <a:lnTo>
                    <a:pt x="48299" y="15177"/>
                  </a:lnTo>
                  <a:lnTo>
                    <a:pt x="47761" y="14751"/>
                  </a:lnTo>
                  <a:lnTo>
                    <a:pt x="47203" y="14350"/>
                  </a:lnTo>
                  <a:lnTo>
                    <a:pt x="46624" y="13971"/>
                  </a:lnTo>
                  <a:lnTo>
                    <a:pt x="46025" y="13617"/>
                  </a:lnTo>
                  <a:lnTo>
                    <a:pt x="45404" y="13287"/>
                  </a:lnTo>
                  <a:lnTo>
                    <a:pt x="44763" y="12980"/>
                  </a:lnTo>
                  <a:lnTo>
                    <a:pt x="44100" y="12698"/>
                  </a:lnTo>
                  <a:lnTo>
                    <a:pt x="43417" y="12439"/>
                  </a:lnTo>
                  <a:lnTo>
                    <a:pt x="42713" y="12203"/>
                  </a:lnTo>
                  <a:lnTo>
                    <a:pt x="42005" y="11977"/>
                  </a:lnTo>
                  <a:lnTo>
                    <a:pt x="41281" y="11775"/>
                  </a:lnTo>
                  <a:lnTo>
                    <a:pt x="40541" y="11596"/>
                  </a:lnTo>
                  <a:lnTo>
                    <a:pt x="39784" y="11441"/>
                  </a:lnTo>
                  <a:lnTo>
                    <a:pt x="39011" y="11310"/>
                  </a:lnTo>
                  <a:lnTo>
                    <a:pt x="38222" y="11203"/>
                  </a:lnTo>
                  <a:lnTo>
                    <a:pt x="37416" y="11120"/>
                  </a:lnTo>
                  <a:lnTo>
                    <a:pt x="36593" y="11060"/>
                  </a:lnTo>
                  <a:lnTo>
                    <a:pt x="35755" y="11025"/>
                  </a:lnTo>
                  <a:lnTo>
                    <a:pt x="34900" y="11013"/>
                  </a:lnTo>
                  <a:lnTo>
                    <a:pt x="34100" y="11024"/>
                  </a:lnTo>
                  <a:lnTo>
                    <a:pt x="33310" y="11057"/>
                  </a:lnTo>
                  <a:lnTo>
                    <a:pt x="32529" y="11113"/>
                  </a:lnTo>
                  <a:lnTo>
                    <a:pt x="31756" y="11191"/>
                  </a:lnTo>
                  <a:lnTo>
                    <a:pt x="30993" y="11292"/>
                  </a:lnTo>
                  <a:lnTo>
                    <a:pt x="30238" y="11415"/>
                  </a:lnTo>
                  <a:lnTo>
                    <a:pt x="29493" y="11560"/>
                  </a:lnTo>
                  <a:lnTo>
                    <a:pt x="28756" y="11727"/>
                  </a:lnTo>
                  <a:lnTo>
                    <a:pt x="28028" y="11917"/>
                  </a:lnTo>
                  <a:lnTo>
                    <a:pt x="27309" y="12129"/>
                  </a:lnTo>
                  <a:lnTo>
                    <a:pt x="26617" y="12363"/>
                  </a:lnTo>
                  <a:lnTo>
                    <a:pt x="25940" y="12620"/>
                  </a:lnTo>
                  <a:lnTo>
                    <a:pt x="25278" y="12899"/>
                  </a:lnTo>
                  <a:lnTo>
                    <a:pt x="24631" y="13201"/>
                  </a:lnTo>
                  <a:lnTo>
                    <a:pt x="23998" y="13524"/>
                  </a:lnTo>
                  <a:lnTo>
                    <a:pt x="23380" y="13870"/>
                  </a:lnTo>
                  <a:lnTo>
                    <a:pt x="22778" y="14239"/>
                  </a:lnTo>
                  <a:lnTo>
                    <a:pt x="22190" y="14629"/>
                  </a:lnTo>
                  <a:lnTo>
                    <a:pt x="21617" y="15042"/>
                  </a:lnTo>
                  <a:lnTo>
                    <a:pt x="21059" y="15478"/>
                  </a:lnTo>
                  <a:lnTo>
                    <a:pt x="20518" y="15935"/>
                  </a:lnTo>
                  <a:lnTo>
                    <a:pt x="19996" y="16415"/>
                  </a:lnTo>
                  <a:lnTo>
                    <a:pt x="19494" y="16918"/>
                  </a:lnTo>
                  <a:lnTo>
                    <a:pt x="19011" y="17442"/>
                  </a:lnTo>
                  <a:lnTo>
                    <a:pt x="18547" y="17989"/>
                  </a:lnTo>
                  <a:lnTo>
                    <a:pt x="18103" y="18558"/>
                  </a:lnTo>
                  <a:lnTo>
                    <a:pt x="17678" y="19150"/>
                  </a:lnTo>
                  <a:lnTo>
                    <a:pt x="17272" y="19764"/>
                  </a:lnTo>
                  <a:lnTo>
                    <a:pt x="16886" y="20400"/>
                  </a:lnTo>
                  <a:lnTo>
                    <a:pt x="16519" y="21059"/>
                  </a:lnTo>
                  <a:lnTo>
                    <a:pt x="16189" y="21725"/>
                  </a:lnTo>
                  <a:lnTo>
                    <a:pt x="15882" y="22413"/>
                  </a:lnTo>
                  <a:lnTo>
                    <a:pt x="15600" y="23124"/>
                  </a:lnTo>
                  <a:lnTo>
                    <a:pt x="15341" y="23857"/>
                  </a:lnTo>
                  <a:lnTo>
                    <a:pt x="15106" y="24612"/>
                  </a:lnTo>
                  <a:lnTo>
                    <a:pt x="14894" y="25390"/>
                  </a:lnTo>
                  <a:lnTo>
                    <a:pt x="14707" y="26190"/>
                  </a:lnTo>
                  <a:lnTo>
                    <a:pt x="14543" y="27012"/>
                  </a:lnTo>
                  <a:lnTo>
                    <a:pt x="14403" y="27856"/>
                  </a:lnTo>
                  <a:lnTo>
                    <a:pt x="14287" y="28723"/>
                  </a:lnTo>
                  <a:lnTo>
                    <a:pt x="595" y="27458"/>
                  </a:lnTo>
                  <a:lnTo>
                    <a:pt x="747" y="26334"/>
                  </a:lnTo>
                  <a:lnTo>
                    <a:pt x="934" y="25223"/>
                  </a:lnTo>
                  <a:lnTo>
                    <a:pt x="1157" y="24125"/>
                  </a:lnTo>
                  <a:lnTo>
                    <a:pt x="1416" y="23041"/>
                  </a:lnTo>
                  <a:lnTo>
                    <a:pt x="1711" y="21970"/>
                  </a:lnTo>
                  <a:lnTo>
                    <a:pt x="2041" y="20913"/>
                  </a:lnTo>
                  <a:lnTo>
                    <a:pt x="2408" y="19869"/>
                  </a:lnTo>
                  <a:lnTo>
                    <a:pt x="2809" y="18838"/>
                  </a:lnTo>
                  <a:lnTo>
                    <a:pt x="3247" y="17821"/>
                  </a:lnTo>
                  <a:lnTo>
                    <a:pt x="3720" y="16817"/>
                  </a:lnTo>
                  <a:lnTo>
                    <a:pt x="4230" y="15833"/>
                  </a:lnTo>
                  <a:lnTo>
                    <a:pt x="4777" y="14873"/>
                  </a:lnTo>
                  <a:lnTo>
                    <a:pt x="5361" y="13939"/>
                  </a:lnTo>
                  <a:lnTo>
                    <a:pt x="5982" y="13031"/>
                  </a:lnTo>
                  <a:lnTo>
                    <a:pt x="6641" y="12148"/>
                  </a:lnTo>
                  <a:lnTo>
                    <a:pt x="7337" y="11290"/>
                  </a:lnTo>
                  <a:lnTo>
                    <a:pt x="8070" y="10457"/>
                  </a:lnTo>
                  <a:lnTo>
                    <a:pt x="8840" y="9650"/>
                  </a:lnTo>
                  <a:lnTo>
                    <a:pt x="9647" y="8867"/>
                  </a:lnTo>
                  <a:lnTo>
                    <a:pt x="10492" y="8111"/>
                  </a:lnTo>
                  <a:lnTo>
                    <a:pt x="11372" y="7368"/>
                  </a:lnTo>
                  <a:lnTo>
                    <a:pt x="12287" y="6658"/>
                  </a:lnTo>
                  <a:lnTo>
                    <a:pt x="13236" y="5981"/>
                  </a:lnTo>
                  <a:lnTo>
                    <a:pt x="14219" y="5336"/>
                  </a:lnTo>
                  <a:lnTo>
                    <a:pt x="15236" y="4725"/>
                  </a:lnTo>
                  <a:lnTo>
                    <a:pt x="16287" y="4146"/>
                  </a:lnTo>
                  <a:lnTo>
                    <a:pt x="17373" y="3600"/>
                  </a:lnTo>
                  <a:lnTo>
                    <a:pt x="18493" y="3086"/>
                  </a:lnTo>
                  <a:lnTo>
                    <a:pt x="19647" y="2605"/>
                  </a:lnTo>
                  <a:lnTo>
                    <a:pt x="20835" y="2158"/>
                  </a:lnTo>
                  <a:lnTo>
                    <a:pt x="22074" y="1747"/>
                  </a:lnTo>
                  <a:lnTo>
                    <a:pt x="23351" y="1381"/>
                  </a:lnTo>
                  <a:lnTo>
                    <a:pt x="24664" y="1057"/>
                  </a:lnTo>
                  <a:lnTo>
                    <a:pt x="26015" y="776"/>
                  </a:lnTo>
                  <a:lnTo>
                    <a:pt x="27402" y="539"/>
                  </a:lnTo>
                  <a:lnTo>
                    <a:pt x="28828" y="345"/>
                  </a:lnTo>
                  <a:lnTo>
                    <a:pt x="30290" y="194"/>
                  </a:lnTo>
                  <a:lnTo>
                    <a:pt x="31789" y="86"/>
                  </a:lnTo>
                  <a:lnTo>
                    <a:pt x="33326" y="21"/>
                  </a:lnTo>
                  <a:lnTo>
                    <a:pt x="34900" y="0"/>
                  </a:lnTo>
                  <a:lnTo>
                    <a:pt x="36445" y="18"/>
                  </a:lnTo>
                  <a:lnTo>
                    <a:pt x="37957" y="74"/>
                  </a:lnTo>
                  <a:lnTo>
                    <a:pt x="39434" y="167"/>
                  </a:lnTo>
                  <a:lnTo>
                    <a:pt x="40877" y="297"/>
                  </a:lnTo>
                  <a:lnTo>
                    <a:pt x="42285" y="465"/>
                  </a:lnTo>
                  <a:lnTo>
                    <a:pt x="43660" y="669"/>
                  </a:lnTo>
                  <a:lnTo>
                    <a:pt x="45000" y="911"/>
                  </a:lnTo>
                  <a:lnTo>
                    <a:pt x="46306" y="1190"/>
                  </a:lnTo>
                  <a:lnTo>
                    <a:pt x="47578" y="1506"/>
                  </a:lnTo>
                  <a:lnTo>
                    <a:pt x="48815" y="1860"/>
                  </a:lnTo>
                  <a:lnTo>
                    <a:pt x="50016" y="2250"/>
                  </a:lnTo>
                  <a:lnTo>
                    <a:pt x="51179" y="2675"/>
                  </a:lnTo>
                  <a:lnTo>
                    <a:pt x="52302" y="3137"/>
                  </a:lnTo>
                  <a:lnTo>
                    <a:pt x="53387" y="3634"/>
                  </a:lnTo>
                  <a:lnTo>
                    <a:pt x="54433" y="4167"/>
                  </a:lnTo>
                  <a:lnTo>
                    <a:pt x="55441" y="4735"/>
                  </a:lnTo>
                  <a:lnTo>
                    <a:pt x="56410" y="5339"/>
                  </a:lnTo>
                  <a:lnTo>
                    <a:pt x="57340" y="5979"/>
                  </a:lnTo>
                  <a:lnTo>
                    <a:pt x="58231" y="6655"/>
                  </a:lnTo>
                  <a:lnTo>
                    <a:pt x="59084" y="7366"/>
                  </a:lnTo>
                  <a:lnTo>
                    <a:pt x="59912" y="8113"/>
                  </a:lnTo>
                  <a:lnTo>
                    <a:pt x="60701" y="8893"/>
                  </a:lnTo>
                  <a:lnTo>
                    <a:pt x="61448" y="9708"/>
                  </a:lnTo>
                  <a:lnTo>
                    <a:pt x="62156" y="10557"/>
                  </a:lnTo>
                  <a:lnTo>
                    <a:pt x="62824" y="11441"/>
                  </a:lnTo>
                  <a:lnTo>
                    <a:pt x="63451" y="12358"/>
                  </a:lnTo>
                  <a:lnTo>
                    <a:pt x="64038" y="13310"/>
                  </a:lnTo>
                  <a:lnTo>
                    <a:pt x="64585" y="14296"/>
                  </a:lnTo>
                  <a:lnTo>
                    <a:pt x="65092" y="15316"/>
                  </a:lnTo>
                  <a:lnTo>
                    <a:pt x="65558" y="16371"/>
                  </a:lnTo>
                  <a:lnTo>
                    <a:pt x="65982" y="17459"/>
                  </a:lnTo>
                  <a:lnTo>
                    <a:pt x="66362" y="18579"/>
                  </a:lnTo>
                  <a:lnTo>
                    <a:pt x="66697" y="19733"/>
                  </a:lnTo>
                  <a:lnTo>
                    <a:pt x="66987" y="20919"/>
                  </a:lnTo>
                  <a:lnTo>
                    <a:pt x="67233" y="22138"/>
                  </a:lnTo>
                  <a:lnTo>
                    <a:pt x="67434" y="23389"/>
                  </a:lnTo>
                  <a:lnTo>
                    <a:pt x="67590" y="24674"/>
                  </a:lnTo>
                  <a:lnTo>
                    <a:pt x="67701" y="25991"/>
                  </a:lnTo>
                  <a:lnTo>
                    <a:pt x="67768" y="27341"/>
                  </a:lnTo>
                  <a:lnTo>
                    <a:pt x="67791" y="28723"/>
                  </a:lnTo>
                  <a:lnTo>
                    <a:pt x="67771" y="29775"/>
                  </a:lnTo>
                  <a:lnTo>
                    <a:pt x="67713" y="30816"/>
                  </a:lnTo>
                  <a:lnTo>
                    <a:pt x="67617" y="31846"/>
                  </a:lnTo>
                  <a:lnTo>
                    <a:pt x="67481" y="32867"/>
                  </a:lnTo>
                  <a:lnTo>
                    <a:pt x="67307" y="33877"/>
                  </a:lnTo>
                  <a:lnTo>
                    <a:pt x="67094" y="34876"/>
                  </a:lnTo>
                  <a:lnTo>
                    <a:pt x="66843" y="35865"/>
                  </a:lnTo>
                  <a:lnTo>
                    <a:pt x="66552" y="36843"/>
                  </a:lnTo>
                  <a:lnTo>
                    <a:pt x="66224" y="37812"/>
                  </a:lnTo>
                  <a:lnTo>
                    <a:pt x="65856" y="38769"/>
                  </a:lnTo>
                  <a:lnTo>
                    <a:pt x="65470" y="39717"/>
                  </a:lnTo>
                  <a:lnTo>
                    <a:pt x="65058" y="40656"/>
                  </a:lnTo>
                  <a:lnTo>
                    <a:pt x="64619" y="41587"/>
                  </a:lnTo>
                  <a:lnTo>
                    <a:pt x="64153" y="42508"/>
                  </a:lnTo>
                  <a:lnTo>
                    <a:pt x="63661" y="43420"/>
                  </a:lnTo>
                  <a:lnTo>
                    <a:pt x="63141" y="44323"/>
                  </a:lnTo>
                  <a:lnTo>
                    <a:pt x="62595" y="45218"/>
                  </a:lnTo>
                  <a:lnTo>
                    <a:pt x="62022" y="46103"/>
                  </a:lnTo>
                  <a:lnTo>
                    <a:pt x="61422" y="46980"/>
                  </a:lnTo>
                  <a:lnTo>
                    <a:pt x="60796" y="47848"/>
                  </a:lnTo>
                  <a:lnTo>
                    <a:pt x="60160" y="48708"/>
                  </a:lnTo>
                  <a:lnTo>
                    <a:pt x="59504" y="49562"/>
                  </a:lnTo>
                  <a:lnTo>
                    <a:pt x="58827" y="50411"/>
                  </a:lnTo>
                  <a:lnTo>
                    <a:pt x="58129" y="51253"/>
                  </a:lnTo>
                  <a:lnTo>
                    <a:pt x="57410" y="52089"/>
                  </a:lnTo>
                  <a:lnTo>
                    <a:pt x="56670" y="52920"/>
                  </a:lnTo>
                  <a:lnTo>
                    <a:pt x="55910" y="53744"/>
                  </a:lnTo>
                  <a:lnTo>
                    <a:pt x="55128" y="54563"/>
                  </a:lnTo>
                  <a:lnTo>
                    <a:pt x="54326" y="55375"/>
                  </a:lnTo>
                  <a:lnTo>
                    <a:pt x="53503" y="56182"/>
                  </a:lnTo>
                  <a:lnTo>
                    <a:pt x="52666" y="56984"/>
                  </a:lnTo>
                  <a:lnTo>
                    <a:pt x="51821" y="57784"/>
                  </a:lnTo>
                  <a:lnTo>
                    <a:pt x="50969" y="58580"/>
                  </a:lnTo>
                  <a:lnTo>
                    <a:pt x="50110" y="59373"/>
                  </a:lnTo>
                  <a:lnTo>
                    <a:pt x="49243" y="60163"/>
                  </a:lnTo>
                  <a:lnTo>
                    <a:pt x="48369" y="60951"/>
                  </a:lnTo>
                  <a:lnTo>
                    <a:pt x="47487" y="61735"/>
                  </a:lnTo>
                  <a:lnTo>
                    <a:pt x="46598" y="62516"/>
                  </a:lnTo>
                  <a:lnTo>
                    <a:pt x="45701" y="63295"/>
                  </a:lnTo>
                  <a:lnTo>
                    <a:pt x="44797" y="64070"/>
                  </a:lnTo>
                  <a:lnTo>
                    <a:pt x="43888" y="64829"/>
                  </a:lnTo>
                  <a:lnTo>
                    <a:pt x="42978" y="65588"/>
                  </a:lnTo>
                  <a:lnTo>
                    <a:pt x="42067" y="66347"/>
                  </a:lnTo>
                  <a:lnTo>
                    <a:pt x="41153" y="67106"/>
                  </a:lnTo>
                  <a:lnTo>
                    <a:pt x="40239" y="67865"/>
                  </a:lnTo>
                  <a:lnTo>
                    <a:pt x="39323" y="68624"/>
                  </a:lnTo>
                  <a:lnTo>
                    <a:pt x="38405" y="69383"/>
                  </a:lnTo>
                  <a:lnTo>
                    <a:pt x="37486" y="70142"/>
                  </a:lnTo>
                  <a:lnTo>
                    <a:pt x="36566" y="70901"/>
                  </a:lnTo>
                  <a:lnTo>
                    <a:pt x="35644" y="71660"/>
                  </a:lnTo>
                  <a:lnTo>
                    <a:pt x="34726" y="72405"/>
                  </a:lnTo>
                  <a:lnTo>
                    <a:pt x="33819" y="73152"/>
                  </a:lnTo>
                  <a:lnTo>
                    <a:pt x="32923" y="73899"/>
                  </a:lnTo>
                  <a:lnTo>
                    <a:pt x="32036" y="74649"/>
                  </a:lnTo>
                  <a:lnTo>
                    <a:pt x="31160" y="75400"/>
                  </a:lnTo>
                  <a:lnTo>
                    <a:pt x="30295" y="76152"/>
                  </a:lnTo>
                  <a:lnTo>
                    <a:pt x="29440" y="76906"/>
                  </a:lnTo>
                  <a:lnTo>
                    <a:pt x="28595" y="77661"/>
                  </a:lnTo>
                  <a:lnTo>
                    <a:pt x="27761" y="78418"/>
                  </a:lnTo>
                  <a:lnTo>
                    <a:pt x="26937" y="79176"/>
                  </a:lnTo>
                  <a:lnTo>
                    <a:pt x="26142" y="79937"/>
                  </a:lnTo>
                  <a:lnTo>
                    <a:pt x="25363" y="80700"/>
                  </a:lnTo>
                  <a:lnTo>
                    <a:pt x="24600" y="81467"/>
                  </a:lnTo>
                  <a:lnTo>
                    <a:pt x="23854" y="82236"/>
                  </a:lnTo>
                  <a:lnTo>
                    <a:pt x="23124" y="83008"/>
                  </a:lnTo>
                  <a:lnTo>
                    <a:pt x="22410" y="83784"/>
                  </a:lnTo>
                  <a:lnTo>
                    <a:pt x="21713" y="84562"/>
                  </a:lnTo>
                  <a:lnTo>
                    <a:pt x="21032" y="85344"/>
                  </a:lnTo>
                  <a:lnTo>
                    <a:pt x="20367" y="86128"/>
                  </a:lnTo>
                  <a:lnTo>
                    <a:pt x="19719" y="86915"/>
                  </a:lnTo>
                  <a:lnTo>
                    <a:pt x="19093" y="87693"/>
                  </a:lnTo>
                  <a:lnTo>
                    <a:pt x="18496" y="88478"/>
                  </a:lnTo>
                  <a:lnTo>
                    <a:pt x="17927" y="89270"/>
                  </a:lnTo>
                  <a:lnTo>
                    <a:pt x="17386" y="90070"/>
                  </a:lnTo>
                  <a:lnTo>
                    <a:pt x="16873" y="90878"/>
                  </a:lnTo>
                  <a:lnTo>
                    <a:pt x="16388" y="91693"/>
                  </a:lnTo>
                  <a:lnTo>
                    <a:pt x="15932" y="92515"/>
                  </a:lnTo>
                  <a:lnTo>
                    <a:pt x="15504" y="93345"/>
                  </a:lnTo>
                  <a:lnTo>
                    <a:pt x="15105" y="94182"/>
                  </a:lnTo>
                  <a:lnTo>
                    <a:pt x="14733" y="95026"/>
                  </a:lnTo>
                  <a:lnTo>
                    <a:pt x="69428" y="95026"/>
                  </a:lnTo>
                  <a:lnTo>
                    <a:pt x="69428" y="1064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849632" y="4537034"/>
              <a:ext cx="47252" cy="66749"/>
            </a:xfrm>
            <a:custGeom>
              <a:avLst/>
              <a:pathLst>
                <a:path w="47252" h="66749">
                  <a:moveTo>
                    <a:pt x="47252" y="33560"/>
                  </a:moveTo>
                  <a:lnTo>
                    <a:pt x="47233" y="35392"/>
                  </a:lnTo>
                  <a:lnTo>
                    <a:pt x="47175" y="37165"/>
                  </a:lnTo>
                  <a:lnTo>
                    <a:pt x="47078" y="38880"/>
                  </a:lnTo>
                  <a:lnTo>
                    <a:pt x="46943" y="40537"/>
                  </a:lnTo>
                  <a:lnTo>
                    <a:pt x="46769" y="42136"/>
                  </a:lnTo>
                  <a:lnTo>
                    <a:pt x="46556" y="43678"/>
                  </a:lnTo>
                  <a:lnTo>
                    <a:pt x="46304" y="45161"/>
                  </a:lnTo>
                  <a:lnTo>
                    <a:pt x="46014" y="46586"/>
                  </a:lnTo>
                  <a:lnTo>
                    <a:pt x="45685" y="47953"/>
                  </a:lnTo>
                  <a:lnTo>
                    <a:pt x="45318" y="49262"/>
                  </a:lnTo>
                  <a:lnTo>
                    <a:pt x="44931" y="50503"/>
                  </a:lnTo>
                  <a:lnTo>
                    <a:pt x="44517" y="51696"/>
                  </a:lnTo>
                  <a:lnTo>
                    <a:pt x="44074" y="52842"/>
                  </a:lnTo>
                  <a:lnTo>
                    <a:pt x="43603" y="53941"/>
                  </a:lnTo>
                  <a:lnTo>
                    <a:pt x="43104" y="54991"/>
                  </a:lnTo>
                  <a:lnTo>
                    <a:pt x="42576" y="55995"/>
                  </a:lnTo>
                  <a:lnTo>
                    <a:pt x="42020" y="56950"/>
                  </a:lnTo>
                  <a:lnTo>
                    <a:pt x="41436" y="57858"/>
                  </a:lnTo>
                  <a:lnTo>
                    <a:pt x="40824" y="58718"/>
                  </a:lnTo>
                  <a:lnTo>
                    <a:pt x="40183" y="59531"/>
                  </a:lnTo>
                  <a:lnTo>
                    <a:pt x="39532" y="60283"/>
                  </a:lnTo>
                  <a:lnTo>
                    <a:pt x="38859" y="60992"/>
                  </a:lnTo>
                  <a:lnTo>
                    <a:pt x="38163" y="61658"/>
                  </a:lnTo>
                  <a:lnTo>
                    <a:pt x="37445" y="62281"/>
                  </a:lnTo>
                  <a:lnTo>
                    <a:pt x="36704" y="62861"/>
                  </a:lnTo>
                  <a:lnTo>
                    <a:pt x="35941" y="63397"/>
                  </a:lnTo>
                  <a:lnTo>
                    <a:pt x="35156" y="63891"/>
                  </a:lnTo>
                  <a:lnTo>
                    <a:pt x="34349" y="64341"/>
                  </a:lnTo>
                  <a:lnTo>
                    <a:pt x="33519" y="64748"/>
                  </a:lnTo>
                  <a:lnTo>
                    <a:pt x="32667" y="65112"/>
                  </a:lnTo>
                  <a:lnTo>
                    <a:pt x="31798" y="65423"/>
                  </a:lnTo>
                  <a:lnTo>
                    <a:pt x="30917" y="65701"/>
                  </a:lnTo>
                  <a:lnTo>
                    <a:pt x="30024" y="65947"/>
                  </a:lnTo>
                  <a:lnTo>
                    <a:pt x="29119" y="66160"/>
                  </a:lnTo>
                  <a:lnTo>
                    <a:pt x="28202" y="66340"/>
                  </a:lnTo>
                  <a:lnTo>
                    <a:pt x="27274" y="66487"/>
                  </a:lnTo>
                  <a:lnTo>
                    <a:pt x="26333" y="66602"/>
                  </a:lnTo>
                  <a:lnTo>
                    <a:pt x="25381" y="66683"/>
                  </a:lnTo>
                  <a:lnTo>
                    <a:pt x="24416" y="66733"/>
                  </a:lnTo>
                  <a:lnTo>
                    <a:pt x="23440" y="66749"/>
                  </a:lnTo>
                  <a:lnTo>
                    <a:pt x="22464" y="66733"/>
                  </a:lnTo>
                  <a:lnTo>
                    <a:pt x="21499" y="66683"/>
                  </a:lnTo>
                  <a:lnTo>
                    <a:pt x="20547" y="66602"/>
                  </a:lnTo>
                  <a:lnTo>
                    <a:pt x="19606" y="66487"/>
                  </a:lnTo>
                  <a:lnTo>
                    <a:pt x="18677" y="66340"/>
                  </a:lnTo>
                  <a:lnTo>
                    <a:pt x="17761" y="66160"/>
                  </a:lnTo>
                  <a:lnTo>
                    <a:pt x="16856" y="65947"/>
                  </a:lnTo>
                  <a:lnTo>
                    <a:pt x="15963" y="65701"/>
                  </a:lnTo>
                  <a:lnTo>
                    <a:pt x="15082" y="65423"/>
                  </a:lnTo>
                  <a:lnTo>
                    <a:pt x="14213" y="65112"/>
                  </a:lnTo>
                  <a:lnTo>
                    <a:pt x="13375" y="64748"/>
                  </a:lnTo>
                  <a:lnTo>
                    <a:pt x="12558" y="64341"/>
                  </a:lnTo>
                  <a:lnTo>
                    <a:pt x="11761" y="63891"/>
                  </a:lnTo>
                  <a:lnTo>
                    <a:pt x="10986" y="63397"/>
                  </a:lnTo>
                  <a:lnTo>
                    <a:pt x="10231" y="62861"/>
                  </a:lnTo>
                  <a:lnTo>
                    <a:pt x="9498" y="62281"/>
                  </a:lnTo>
                  <a:lnTo>
                    <a:pt x="8785" y="61658"/>
                  </a:lnTo>
                  <a:lnTo>
                    <a:pt x="8093" y="60992"/>
                  </a:lnTo>
                  <a:lnTo>
                    <a:pt x="7422" y="60283"/>
                  </a:lnTo>
                  <a:lnTo>
                    <a:pt x="6771" y="59531"/>
                  </a:lnTo>
                  <a:lnTo>
                    <a:pt x="6159" y="58732"/>
                  </a:lnTo>
                  <a:lnTo>
                    <a:pt x="5572" y="57885"/>
                  </a:lnTo>
                  <a:lnTo>
                    <a:pt x="5010" y="56988"/>
                  </a:lnTo>
                  <a:lnTo>
                    <a:pt x="4473" y="56042"/>
                  </a:lnTo>
                  <a:lnTo>
                    <a:pt x="3962" y="55047"/>
                  </a:lnTo>
                  <a:lnTo>
                    <a:pt x="3476" y="54003"/>
                  </a:lnTo>
                  <a:lnTo>
                    <a:pt x="3016" y="52910"/>
                  </a:lnTo>
                  <a:lnTo>
                    <a:pt x="2580" y="51768"/>
                  </a:lnTo>
                  <a:lnTo>
                    <a:pt x="2170" y="50577"/>
                  </a:lnTo>
                  <a:lnTo>
                    <a:pt x="1785" y="49336"/>
                  </a:lnTo>
                  <a:lnTo>
                    <a:pt x="1446" y="48026"/>
                  </a:lnTo>
                  <a:lnTo>
                    <a:pt x="1143" y="46657"/>
                  </a:lnTo>
                  <a:lnTo>
                    <a:pt x="875" y="45228"/>
                  </a:lnTo>
                  <a:lnTo>
                    <a:pt x="642" y="43740"/>
                  </a:lnTo>
                  <a:lnTo>
                    <a:pt x="446" y="42192"/>
                  </a:lnTo>
                  <a:lnTo>
                    <a:pt x="285" y="40585"/>
                  </a:lnTo>
                  <a:lnTo>
                    <a:pt x="160" y="38918"/>
                  </a:lnTo>
                  <a:lnTo>
                    <a:pt x="71" y="37192"/>
                  </a:lnTo>
                  <a:lnTo>
                    <a:pt x="17" y="35406"/>
                  </a:lnTo>
                  <a:lnTo>
                    <a:pt x="0" y="33560"/>
                  </a:lnTo>
                  <a:lnTo>
                    <a:pt x="17" y="31615"/>
                  </a:lnTo>
                  <a:lnTo>
                    <a:pt x="71" y="29738"/>
                  </a:lnTo>
                  <a:lnTo>
                    <a:pt x="160" y="27930"/>
                  </a:lnTo>
                  <a:lnTo>
                    <a:pt x="285" y="26190"/>
                  </a:lnTo>
                  <a:lnTo>
                    <a:pt x="446" y="24519"/>
                  </a:lnTo>
                  <a:lnTo>
                    <a:pt x="642" y="22916"/>
                  </a:lnTo>
                  <a:lnTo>
                    <a:pt x="875" y="21382"/>
                  </a:lnTo>
                  <a:lnTo>
                    <a:pt x="1143" y="19916"/>
                  </a:lnTo>
                  <a:lnTo>
                    <a:pt x="1446" y="18518"/>
                  </a:lnTo>
                  <a:lnTo>
                    <a:pt x="1785" y="17189"/>
                  </a:lnTo>
                  <a:lnTo>
                    <a:pt x="2157" y="15921"/>
                  </a:lnTo>
                  <a:lnTo>
                    <a:pt x="2556" y="14707"/>
                  </a:lnTo>
                  <a:lnTo>
                    <a:pt x="2984" y="13546"/>
                  </a:lnTo>
                  <a:lnTo>
                    <a:pt x="3440" y="12439"/>
                  </a:lnTo>
                  <a:lnTo>
                    <a:pt x="3925" y="11385"/>
                  </a:lnTo>
                  <a:lnTo>
                    <a:pt x="4438" y="10385"/>
                  </a:lnTo>
                  <a:lnTo>
                    <a:pt x="4979" y="9438"/>
                  </a:lnTo>
                  <a:lnTo>
                    <a:pt x="5548" y="8545"/>
                  </a:lnTo>
                  <a:lnTo>
                    <a:pt x="6145" y="7706"/>
                  </a:lnTo>
                  <a:lnTo>
                    <a:pt x="6771" y="6920"/>
                  </a:lnTo>
                  <a:lnTo>
                    <a:pt x="7422" y="6170"/>
                  </a:lnTo>
                  <a:lnTo>
                    <a:pt x="8096" y="5467"/>
                  </a:lnTo>
                  <a:lnTo>
                    <a:pt x="8792" y="4813"/>
                  </a:lnTo>
                  <a:lnTo>
                    <a:pt x="9510" y="4205"/>
                  </a:lnTo>
                  <a:lnTo>
                    <a:pt x="10250" y="3646"/>
                  </a:lnTo>
                  <a:lnTo>
                    <a:pt x="11013" y="3134"/>
                  </a:lnTo>
                  <a:lnTo>
                    <a:pt x="11798" y="2669"/>
                  </a:lnTo>
                  <a:lnTo>
                    <a:pt x="12605" y="2253"/>
                  </a:lnTo>
                  <a:lnTo>
                    <a:pt x="13435" y="1884"/>
                  </a:lnTo>
                  <a:lnTo>
                    <a:pt x="14287" y="1562"/>
                  </a:lnTo>
                  <a:lnTo>
                    <a:pt x="15172" y="1265"/>
                  </a:lnTo>
                  <a:lnTo>
                    <a:pt x="16070" y="1000"/>
                  </a:lnTo>
                  <a:lnTo>
                    <a:pt x="16982" y="765"/>
                  </a:lnTo>
                  <a:lnTo>
                    <a:pt x="17907" y="562"/>
                  </a:lnTo>
                  <a:lnTo>
                    <a:pt x="18845" y="390"/>
                  </a:lnTo>
                  <a:lnTo>
                    <a:pt x="19797" y="250"/>
                  </a:lnTo>
                  <a:lnTo>
                    <a:pt x="20762" y="140"/>
                  </a:lnTo>
                  <a:lnTo>
                    <a:pt x="21740" y="62"/>
                  </a:lnTo>
                  <a:lnTo>
                    <a:pt x="22732" y="15"/>
                  </a:lnTo>
                  <a:lnTo>
                    <a:pt x="23738" y="0"/>
                  </a:lnTo>
                  <a:lnTo>
                    <a:pt x="24713" y="15"/>
                  </a:lnTo>
                  <a:lnTo>
                    <a:pt x="25675" y="62"/>
                  </a:lnTo>
                  <a:lnTo>
                    <a:pt x="26624" y="140"/>
                  </a:lnTo>
                  <a:lnTo>
                    <a:pt x="27559" y="250"/>
                  </a:lnTo>
                  <a:lnTo>
                    <a:pt x="28481" y="390"/>
                  </a:lnTo>
                  <a:lnTo>
                    <a:pt x="29390" y="562"/>
                  </a:lnTo>
                  <a:lnTo>
                    <a:pt x="30285" y="765"/>
                  </a:lnTo>
                  <a:lnTo>
                    <a:pt x="31167" y="1000"/>
                  </a:lnTo>
                  <a:lnTo>
                    <a:pt x="32035" y="1265"/>
                  </a:lnTo>
                  <a:lnTo>
                    <a:pt x="32891" y="1562"/>
                  </a:lnTo>
                  <a:lnTo>
                    <a:pt x="33742" y="1884"/>
                  </a:lnTo>
                  <a:lnTo>
                    <a:pt x="34569" y="2253"/>
                  </a:lnTo>
                  <a:lnTo>
                    <a:pt x="35373" y="2669"/>
                  </a:lnTo>
                  <a:lnTo>
                    <a:pt x="36153" y="3134"/>
                  </a:lnTo>
                  <a:lnTo>
                    <a:pt x="36909" y="3646"/>
                  </a:lnTo>
                  <a:lnTo>
                    <a:pt x="37641" y="4205"/>
                  </a:lnTo>
                  <a:lnTo>
                    <a:pt x="38350" y="4813"/>
                  </a:lnTo>
                  <a:lnTo>
                    <a:pt x="39034" y="5467"/>
                  </a:lnTo>
                  <a:lnTo>
                    <a:pt x="39695" y="6170"/>
                  </a:lnTo>
                  <a:lnTo>
                    <a:pt x="40332" y="6920"/>
                  </a:lnTo>
                  <a:lnTo>
                    <a:pt x="40958" y="7706"/>
                  </a:lnTo>
                  <a:lnTo>
                    <a:pt x="41558" y="8545"/>
                  </a:lnTo>
                  <a:lnTo>
                    <a:pt x="42131" y="9438"/>
                  </a:lnTo>
                  <a:lnTo>
                    <a:pt x="42677" y="10385"/>
                  </a:lnTo>
                  <a:lnTo>
                    <a:pt x="43197" y="11385"/>
                  </a:lnTo>
                  <a:lnTo>
                    <a:pt x="43689" y="12439"/>
                  </a:lnTo>
                  <a:lnTo>
                    <a:pt x="44155" y="13546"/>
                  </a:lnTo>
                  <a:lnTo>
                    <a:pt x="44594" y="14707"/>
                  </a:lnTo>
                  <a:lnTo>
                    <a:pt x="45007" y="15921"/>
                  </a:lnTo>
                  <a:lnTo>
                    <a:pt x="45392" y="17189"/>
                  </a:lnTo>
                  <a:lnTo>
                    <a:pt x="45746" y="18518"/>
                  </a:lnTo>
                  <a:lnTo>
                    <a:pt x="46062" y="19916"/>
                  </a:lnTo>
                  <a:lnTo>
                    <a:pt x="46341" y="21382"/>
                  </a:lnTo>
                  <a:lnTo>
                    <a:pt x="46583" y="22916"/>
                  </a:lnTo>
                  <a:lnTo>
                    <a:pt x="46787" y="24519"/>
                  </a:lnTo>
                  <a:lnTo>
                    <a:pt x="46955" y="26190"/>
                  </a:lnTo>
                  <a:lnTo>
                    <a:pt x="47085" y="27930"/>
                  </a:lnTo>
                  <a:lnTo>
                    <a:pt x="47178" y="29738"/>
                  </a:lnTo>
                  <a:lnTo>
                    <a:pt x="47234" y="316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794491" y="4498041"/>
              <a:ext cx="80292" cy="104849"/>
            </a:xfrm>
            <a:custGeom>
              <a:avLst/>
              <a:pathLst>
                <a:path w="80292" h="104849">
                  <a:moveTo>
                    <a:pt x="11534" y="104849"/>
                  </a:moveTo>
                  <a:lnTo>
                    <a:pt x="0" y="104849"/>
                  </a:lnTo>
                  <a:lnTo>
                    <a:pt x="68609" y="0"/>
                  </a:lnTo>
                  <a:lnTo>
                    <a:pt x="8029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772241" y="4497148"/>
              <a:ext cx="47178" cy="66749"/>
            </a:xfrm>
            <a:custGeom>
              <a:avLst/>
              <a:pathLst>
                <a:path w="47178" h="66749">
                  <a:moveTo>
                    <a:pt x="23886" y="0"/>
                  </a:moveTo>
                  <a:lnTo>
                    <a:pt x="24834" y="15"/>
                  </a:lnTo>
                  <a:lnTo>
                    <a:pt x="25771" y="62"/>
                  </a:lnTo>
                  <a:lnTo>
                    <a:pt x="26697" y="140"/>
                  </a:lnTo>
                  <a:lnTo>
                    <a:pt x="27613" y="250"/>
                  </a:lnTo>
                  <a:lnTo>
                    <a:pt x="28519" y="390"/>
                  </a:lnTo>
                  <a:lnTo>
                    <a:pt x="29414" y="562"/>
                  </a:lnTo>
                  <a:lnTo>
                    <a:pt x="30299" y="765"/>
                  </a:lnTo>
                  <a:lnTo>
                    <a:pt x="31173" y="1000"/>
                  </a:lnTo>
                  <a:lnTo>
                    <a:pt x="32037" y="1265"/>
                  </a:lnTo>
                  <a:lnTo>
                    <a:pt x="32891" y="1562"/>
                  </a:lnTo>
                  <a:lnTo>
                    <a:pt x="33728" y="1883"/>
                  </a:lnTo>
                  <a:lnTo>
                    <a:pt x="34545" y="2250"/>
                  </a:lnTo>
                  <a:lnTo>
                    <a:pt x="35342" y="2663"/>
                  </a:lnTo>
                  <a:lnTo>
                    <a:pt x="36117" y="3122"/>
                  </a:lnTo>
                  <a:lnTo>
                    <a:pt x="36872" y="3627"/>
                  </a:lnTo>
                  <a:lnTo>
                    <a:pt x="37605" y="4179"/>
                  </a:lnTo>
                  <a:lnTo>
                    <a:pt x="38318" y="4776"/>
                  </a:lnTo>
                  <a:lnTo>
                    <a:pt x="39010" y="5420"/>
                  </a:lnTo>
                  <a:lnTo>
                    <a:pt x="39682" y="6110"/>
                  </a:lnTo>
                  <a:lnTo>
                    <a:pt x="40332" y="6846"/>
                  </a:lnTo>
                  <a:lnTo>
                    <a:pt x="40958" y="7631"/>
                  </a:lnTo>
                  <a:lnTo>
                    <a:pt x="41555" y="8468"/>
                  </a:lnTo>
                  <a:lnTo>
                    <a:pt x="42125" y="9357"/>
                  </a:lnTo>
                  <a:lnTo>
                    <a:pt x="42666" y="10298"/>
                  </a:lnTo>
                  <a:lnTo>
                    <a:pt x="43178" y="11292"/>
                  </a:lnTo>
                  <a:lnTo>
                    <a:pt x="43663" y="12337"/>
                  </a:lnTo>
                  <a:lnTo>
                    <a:pt x="44119" y="13435"/>
                  </a:lnTo>
                  <a:lnTo>
                    <a:pt x="44547" y="14585"/>
                  </a:lnTo>
                  <a:lnTo>
                    <a:pt x="44946" y="15786"/>
                  </a:lnTo>
                  <a:lnTo>
                    <a:pt x="45318" y="17040"/>
                  </a:lnTo>
                  <a:lnTo>
                    <a:pt x="45671" y="18354"/>
                  </a:lnTo>
                  <a:lnTo>
                    <a:pt x="45987" y="19734"/>
                  </a:lnTo>
                  <a:lnTo>
                    <a:pt x="46266" y="21181"/>
                  </a:lnTo>
                  <a:lnTo>
                    <a:pt x="46508" y="22696"/>
                  </a:lnTo>
                  <a:lnTo>
                    <a:pt x="46713" y="24277"/>
                  </a:lnTo>
                  <a:lnTo>
                    <a:pt x="46880" y="25925"/>
                  </a:lnTo>
                  <a:lnTo>
                    <a:pt x="47011" y="27641"/>
                  </a:lnTo>
                  <a:lnTo>
                    <a:pt x="47104" y="29423"/>
                  </a:lnTo>
                  <a:lnTo>
                    <a:pt x="47159" y="31272"/>
                  </a:lnTo>
                  <a:lnTo>
                    <a:pt x="47178" y="33188"/>
                  </a:lnTo>
                  <a:lnTo>
                    <a:pt x="47159" y="35034"/>
                  </a:lnTo>
                  <a:lnTo>
                    <a:pt x="47104" y="36820"/>
                  </a:lnTo>
                  <a:lnTo>
                    <a:pt x="47011" y="38546"/>
                  </a:lnTo>
                  <a:lnTo>
                    <a:pt x="46880" y="40213"/>
                  </a:lnTo>
                  <a:lnTo>
                    <a:pt x="46713" y="41820"/>
                  </a:lnTo>
                  <a:lnTo>
                    <a:pt x="46508" y="43368"/>
                  </a:lnTo>
                  <a:lnTo>
                    <a:pt x="46266" y="44856"/>
                  </a:lnTo>
                  <a:lnTo>
                    <a:pt x="45987" y="46285"/>
                  </a:lnTo>
                  <a:lnTo>
                    <a:pt x="45671" y="47654"/>
                  </a:lnTo>
                  <a:lnTo>
                    <a:pt x="45318" y="48964"/>
                  </a:lnTo>
                  <a:lnTo>
                    <a:pt x="44932" y="50220"/>
                  </a:lnTo>
                  <a:lnTo>
                    <a:pt x="44520" y="51429"/>
                  </a:lnTo>
                  <a:lnTo>
                    <a:pt x="44081" y="52589"/>
                  </a:lnTo>
                  <a:lnTo>
                    <a:pt x="43615" y="53703"/>
                  </a:lnTo>
                  <a:lnTo>
                    <a:pt x="43122" y="54768"/>
                  </a:lnTo>
                  <a:lnTo>
                    <a:pt x="42603" y="55786"/>
                  </a:lnTo>
                  <a:lnTo>
                    <a:pt x="42057" y="56757"/>
                  </a:lnTo>
                  <a:lnTo>
                    <a:pt x="41484" y="57679"/>
                  </a:lnTo>
                  <a:lnTo>
                    <a:pt x="40884" y="58554"/>
                  </a:lnTo>
                  <a:lnTo>
                    <a:pt x="40258" y="59382"/>
                  </a:lnTo>
                  <a:lnTo>
                    <a:pt x="39621" y="60148"/>
                  </a:lnTo>
                  <a:lnTo>
                    <a:pt x="38960" y="60870"/>
                  </a:lnTo>
                  <a:lnTo>
                    <a:pt x="38275" y="61547"/>
                  </a:lnTo>
                  <a:lnTo>
                    <a:pt x="37567" y="62180"/>
                  </a:lnTo>
                  <a:lnTo>
                    <a:pt x="36834" y="62768"/>
                  </a:lnTo>
                  <a:lnTo>
                    <a:pt x="36078" y="63311"/>
                  </a:lnTo>
                  <a:lnTo>
                    <a:pt x="35299" y="63810"/>
                  </a:lnTo>
                  <a:lnTo>
                    <a:pt x="34495" y="64263"/>
                  </a:lnTo>
                  <a:lnTo>
                    <a:pt x="33667" y="64673"/>
                  </a:lnTo>
                  <a:lnTo>
                    <a:pt x="32816" y="65037"/>
                  </a:lnTo>
                  <a:lnTo>
                    <a:pt x="31947" y="65363"/>
                  </a:lnTo>
                  <a:lnTo>
                    <a:pt x="31066" y="65654"/>
                  </a:lnTo>
                  <a:lnTo>
                    <a:pt x="30173" y="65910"/>
                  </a:lnTo>
                  <a:lnTo>
                    <a:pt x="29268" y="66133"/>
                  </a:lnTo>
                  <a:lnTo>
                    <a:pt x="28351" y="66321"/>
                  </a:lnTo>
                  <a:lnTo>
                    <a:pt x="27423" y="66475"/>
                  </a:lnTo>
                  <a:lnTo>
                    <a:pt x="26482" y="66595"/>
                  </a:lnTo>
                  <a:lnTo>
                    <a:pt x="25529" y="66680"/>
                  </a:lnTo>
                  <a:lnTo>
                    <a:pt x="24565" y="66732"/>
                  </a:lnTo>
                  <a:lnTo>
                    <a:pt x="23589" y="66749"/>
                  </a:lnTo>
                  <a:lnTo>
                    <a:pt x="22598" y="66732"/>
                  </a:lnTo>
                  <a:lnTo>
                    <a:pt x="21621" y="66680"/>
                  </a:lnTo>
                  <a:lnTo>
                    <a:pt x="20658" y="66595"/>
                  </a:lnTo>
                  <a:lnTo>
                    <a:pt x="19707" y="66475"/>
                  </a:lnTo>
                  <a:lnTo>
                    <a:pt x="18770" y="66321"/>
                  </a:lnTo>
                  <a:lnTo>
                    <a:pt x="17847" y="66133"/>
                  </a:lnTo>
                  <a:lnTo>
                    <a:pt x="16937" y="65910"/>
                  </a:lnTo>
                  <a:lnTo>
                    <a:pt x="16040" y="65654"/>
                  </a:lnTo>
                  <a:lnTo>
                    <a:pt x="15157" y="65363"/>
                  </a:lnTo>
                  <a:lnTo>
                    <a:pt x="14287" y="65037"/>
                  </a:lnTo>
                  <a:lnTo>
                    <a:pt x="13435" y="64673"/>
                  </a:lnTo>
                  <a:lnTo>
                    <a:pt x="12605" y="64263"/>
                  </a:lnTo>
                  <a:lnTo>
                    <a:pt x="11798" y="63810"/>
                  </a:lnTo>
                  <a:lnTo>
                    <a:pt x="11013" y="63311"/>
                  </a:lnTo>
                  <a:lnTo>
                    <a:pt x="10250" y="62768"/>
                  </a:lnTo>
                  <a:lnTo>
                    <a:pt x="9510" y="62180"/>
                  </a:lnTo>
                  <a:lnTo>
                    <a:pt x="8792" y="61547"/>
                  </a:lnTo>
                  <a:lnTo>
                    <a:pt x="8096" y="60870"/>
                  </a:lnTo>
                  <a:lnTo>
                    <a:pt x="7422" y="60148"/>
                  </a:lnTo>
                  <a:lnTo>
                    <a:pt x="6771" y="59382"/>
                  </a:lnTo>
                  <a:lnTo>
                    <a:pt x="6159" y="58569"/>
                  </a:lnTo>
                  <a:lnTo>
                    <a:pt x="5572" y="57706"/>
                  </a:lnTo>
                  <a:lnTo>
                    <a:pt x="5010" y="56795"/>
                  </a:lnTo>
                  <a:lnTo>
                    <a:pt x="4473" y="55834"/>
                  </a:lnTo>
                  <a:lnTo>
                    <a:pt x="3962" y="54824"/>
                  </a:lnTo>
                  <a:lnTo>
                    <a:pt x="3476" y="53765"/>
                  </a:lnTo>
                  <a:lnTo>
                    <a:pt x="3016" y="52657"/>
                  </a:lnTo>
                  <a:lnTo>
                    <a:pt x="2580" y="51500"/>
                  </a:lnTo>
                  <a:lnTo>
                    <a:pt x="2170" y="50294"/>
                  </a:lnTo>
                  <a:lnTo>
                    <a:pt x="1785" y="49038"/>
                  </a:lnTo>
                  <a:lnTo>
                    <a:pt x="1446" y="47728"/>
                  </a:lnTo>
                  <a:lnTo>
                    <a:pt x="1143" y="46356"/>
                  </a:lnTo>
                  <a:lnTo>
                    <a:pt x="875" y="44924"/>
                  </a:lnTo>
                  <a:lnTo>
                    <a:pt x="642" y="43431"/>
                  </a:lnTo>
                  <a:lnTo>
                    <a:pt x="446" y="41876"/>
                  </a:lnTo>
                  <a:lnTo>
                    <a:pt x="285" y="40260"/>
                  </a:lnTo>
                  <a:lnTo>
                    <a:pt x="160" y="38584"/>
                  </a:lnTo>
                  <a:lnTo>
                    <a:pt x="71" y="36846"/>
                  </a:lnTo>
                  <a:lnTo>
                    <a:pt x="17" y="35048"/>
                  </a:lnTo>
                  <a:lnTo>
                    <a:pt x="0" y="33188"/>
                  </a:lnTo>
                  <a:lnTo>
                    <a:pt x="17" y="31272"/>
                  </a:lnTo>
                  <a:lnTo>
                    <a:pt x="71" y="29423"/>
                  </a:lnTo>
                  <a:lnTo>
                    <a:pt x="160" y="27641"/>
                  </a:lnTo>
                  <a:lnTo>
                    <a:pt x="285" y="25925"/>
                  </a:lnTo>
                  <a:lnTo>
                    <a:pt x="446" y="24277"/>
                  </a:lnTo>
                  <a:lnTo>
                    <a:pt x="642" y="22696"/>
                  </a:lnTo>
                  <a:lnTo>
                    <a:pt x="875" y="21181"/>
                  </a:lnTo>
                  <a:lnTo>
                    <a:pt x="1143" y="19734"/>
                  </a:lnTo>
                  <a:lnTo>
                    <a:pt x="1446" y="18354"/>
                  </a:lnTo>
                  <a:lnTo>
                    <a:pt x="1785" y="17040"/>
                  </a:lnTo>
                  <a:lnTo>
                    <a:pt x="2171" y="15786"/>
                  </a:lnTo>
                  <a:lnTo>
                    <a:pt x="2583" y="14585"/>
                  </a:lnTo>
                  <a:lnTo>
                    <a:pt x="3022" y="13435"/>
                  </a:lnTo>
                  <a:lnTo>
                    <a:pt x="3488" y="12337"/>
                  </a:lnTo>
                  <a:lnTo>
                    <a:pt x="3981" y="11292"/>
                  </a:lnTo>
                  <a:lnTo>
                    <a:pt x="4500" y="10298"/>
                  </a:lnTo>
                  <a:lnTo>
                    <a:pt x="5046" y="9357"/>
                  </a:lnTo>
                  <a:lnTo>
                    <a:pt x="5619" y="8468"/>
                  </a:lnTo>
                  <a:lnTo>
                    <a:pt x="6219" y="7631"/>
                  </a:lnTo>
                  <a:lnTo>
                    <a:pt x="6846" y="6846"/>
                  </a:lnTo>
                  <a:lnTo>
                    <a:pt x="7497" y="6110"/>
                  </a:lnTo>
                  <a:lnTo>
                    <a:pt x="8173" y="5420"/>
                  </a:lnTo>
                  <a:lnTo>
                    <a:pt x="8873" y="4776"/>
                  </a:lnTo>
                  <a:lnTo>
                    <a:pt x="9596" y="4179"/>
                  </a:lnTo>
                  <a:lnTo>
                    <a:pt x="10343" y="3627"/>
                  </a:lnTo>
                  <a:lnTo>
                    <a:pt x="11114" y="3122"/>
                  </a:lnTo>
                  <a:lnTo>
                    <a:pt x="11909" y="2663"/>
                  </a:lnTo>
                  <a:lnTo>
                    <a:pt x="12727" y="2250"/>
                  </a:lnTo>
                  <a:lnTo>
                    <a:pt x="13570" y="1883"/>
                  </a:lnTo>
                  <a:lnTo>
                    <a:pt x="14436" y="1562"/>
                  </a:lnTo>
                  <a:lnTo>
                    <a:pt x="15321" y="1265"/>
                  </a:lnTo>
                  <a:lnTo>
                    <a:pt x="16219" y="1000"/>
                  </a:lnTo>
                  <a:lnTo>
                    <a:pt x="17130" y="765"/>
                  </a:lnTo>
                  <a:lnTo>
                    <a:pt x="18055" y="562"/>
                  </a:lnTo>
                  <a:lnTo>
                    <a:pt x="18994" y="390"/>
                  </a:lnTo>
                  <a:lnTo>
                    <a:pt x="19945" y="250"/>
                  </a:lnTo>
                  <a:lnTo>
                    <a:pt x="20911" y="140"/>
                  </a:lnTo>
                  <a:lnTo>
                    <a:pt x="21889" y="62"/>
                  </a:lnTo>
                  <a:lnTo>
                    <a:pt x="22881" y="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860570" y="4545294"/>
              <a:ext cx="25300" cy="50303"/>
            </a:xfrm>
            <a:custGeom>
              <a:avLst/>
              <a:pathLst>
                <a:path w="25300" h="50303">
                  <a:moveTo>
                    <a:pt x="25300" y="25300"/>
                  </a:moveTo>
                  <a:lnTo>
                    <a:pt x="25292" y="23852"/>
                  </a:lnTo>
                  <a:lnTo>
                    <a:pt x="25268" y="22455"/>
                  </a:lnTo>
                  <a:lnTo>
                    <a:pt x="25227" y="21108"/>
                  </a:lnTo>
                  <a:lnTo>
                    <a:pt x="25169" y="19812"/>
                  </a:lnTo>
                  <a:lnTo>
                    <a:pt x="25096" y="18566"/>
                  </a:lnTo>
                  <a:lnTo>
                    <a:pt x="25006" y="17371"/>
                  </a:lnTo>
                  <a:lnTo>
                    <a:pt x="24899" y="16226"/>
                  </a:lnTo>
                  <a:lnTo>
                    <a:pt x="24776" y="15132"/>
                  </a:lnTo>
                  <a:lnTo>
                    <a:pt x="24637" y="14089"/>
                  </a:lnTo>
                  <a:lnTo>
                    <a:pt x="24482" y="13096"/>
                  </a:lnTo>
                  <a:lnTo>
                    <a:pt x="24310" y="12134"/>
                  </a:lnTo>
                  <a:lnTo>
                    <a:pt x="24122" y="11212"/>
                  </a:lnTo>
                  <a:lnTo>
                    <a:pt x="23917" y="10330"/>
                  </a:lnTo>
                  <a:lnTo>
                    <a:pt x="23696" y="9489"/>
                  </a:lnTo>
                  <a:lnTo>
                    <a:pt x="23459" y="8687"/>
                  </a:lnTo>
                  <a:lnTo>
                    <a:pt x="23205" y="7926"/>
                  </a:lnTo>
                  <a:lnTo>
                    <a:pt x="22935" y="7205"/>
                  </a:lnTo>
                  <a:lnTo>
                    <a:pt x="22648" y="6524"/>
                  </a:lnTo>
                  <a:lnTo>
                    <a:pt x="22345" y="5883"/>
                  </a:lnTo>
                  <a:lnTo>
                    <a:pt x="22026" y="5283"/>
                  </a:lnTo>
                  <a:lnTo>
                    <a:pt x="21705" y="4720"/>
                  </a:lnTo>
                  <a:lnTo>
                    <a:pt x="21368" y="4191"/>
                  </a:lnTo>
                  <a:lnTo>
                    <a:pt x="21015" y="3696"/>
                  </a:lnTo>
                  <a:lnTo>
                    <a:pt x="20645" y="3235"/>
                  </a:lnTo>
                  <a:lnTo>
                    <a:pt x="20259" y="2809"/>
                  </a:lnTo>
                  <a:lnTo>
                    <a:pt x="19856" y="2416"/>
                  </a:lnTo>
                  <a:lnTo>
                    <a:pt x="19437" y="2059"/>
                  </a:lnTo>
                  <a:lnTo>
                    <a:pt x="19002" y="1735"/>
                  </a:lnTo>
                  <a:lnTo>
                    <a:pt x="18550" y="1445"/>
                  </a:lnTo>
                  <a:lnTo>
                    <a:pt x="18082" y="1190"/>
                  </a:lnTo>
                  <a:lnTo>
                    <a:pt x="17614" y="964"/>
                  </a:lnTo>
                  <a:lnTo>
                    <a:pt x="17133" y="762"/>
                  </a:lnTo>
                  <a:lnTo>
                    <a:pt x="16638" y="583"/>
                  </a:lnTo>
                  <a:lnTo>
                    <a:pt x="16129" y="428"/>
                  </a:lnTo>
                  <a:lnTo>
                    <a:pt x="15608" y="297"/>
                  </a:lnTo>
                  <a:lnTo>
                    <a:pt x="15073" y="190"/>
                  </a:lnTo>
                  <a:lnTo>
                    <a:pt x="14524" y="107"/>
                  </a:lnTo>
                  <a:lnTo>
                    <a:pt x="13963" y="47"/>
                  </a:lnTo>
                  <a:lnTo>
                    <a:pt x="13387" y="11"/>
                  </a:lnTo>
                  <a:lnTo>
                    <a:pt x="12799" y="0"/>
                  </a:lnTo>
                  <a:lnTo>
                    <a:pt x="12181" y="12"/>
                  </a:lnTo>
                  <a:lnTo>
                    <a:pt x="11578" y="50"/>
                  </a:lnTo>
                  <a:lnTo>
                    <a:pt x="10990" y="113"/>
                  </a:lnTo>
                  <a:lnTo>
                    <a:pt x="10417" y="202"/>
                  </a:lnTo>
                  <a:lnTo>
                    <a:pt x="9859" y="316"/>
                  </a:lnTo>
                  <a:lnTo>
                    <a:pt x="9316" y="455"/>
                  </a:lnTo>
                  <a:lnTo>
                    <a:pt x="8788" y="619"/>
                  </a:lnTo>
                  <a:lnTo>
                    <a:pt x="8274" y="809"/>
                  </a:lnTo>
                  <a:lnTo>
                    <a:pt x="7776" y="1024"/>
                  </a:lnTo>
                  <a:lnTo>
                    <a:pt x="7292" y="1265"/>
                  </a:lnTo>
                  <a:lnTo>
                    <a:pt x="6823" y="1520"/>
                  </a:lnTo>
                  <a:lnTo>
                    <a:pt x="6369" y="1809"/>
                  </a:lnTo>
                  <a:lnTo>
                    <a:pt x="5930" y="2133"/>
                  </a:lnTo>
                  <a:lnTo>
                    <a:pt x="5506" y="2491"/>
                  </a:lnTo>
                  <a:lnTo>
                    <a:pt x="5097" y="2883"/>
                  </a:lnTo>
                  <a:lnTo>
                    <a:pt x="4702" y="3309"/>
                  </a:lnTo>
                  <a:lnTo>
                    <a:pt x="4323" y="3770"/>
                  </a:lnTo>
                  <a:lnTo>
                    <a:pt x="3958" y="4265"/>
                  </a:lnTo>
                  <a:lnTo>
                    <a:pt x="3609" y="4794"/>
                  </a:lnTo>
                  <a:lnTo>
                    <a:pt x="3274" y="5357"/>
                  </a:lnTo>
                  <a:lnTo>
                    <a:pt x="2954" y="5958"/>
                  </a:lnTo>
                  <a:lnTo>
                    <a:pt x="2652" y="6599"/>
                  </a:lnTo>
                  <a:lnTo>
                    <a:pt x="2365" y="7279"/>
                  </a:lnTo>
                  <a:lnTo>
                    <a:pt x="2095" y="8001"/>
                  </a:lnTo>
                  <a:lnTo>
                    <a:pt x="1841" y="8762"/>
                  </a:lnTo>
                  <a:lnTo>
                    <a:pt x="1604" y="9563"/>
                  </a:lnTo>
                  <a:lnTo>
                    <a:pt x="1383" y="10405"/>
                  </a:lnTo>
                  <a:lnTo>
                    <a:pt x="1178" y="11287"/>
                  </a:lnTo>
                  <a:lnTo>
                    <a:pt x="990" y="12209"/>
                  </a:lnTo>
                  <a:lnTo>
                    <a:pt x="818" y="13171"/>
                  </a:lnTo>
                  <a:lnTo>
                    <a:pt x="663" y="14163"/>
                  </a:lnTo>
                  <a:lnTo>
                    <a:pt x="523" y="15204"/>
                  </a:lnTo>
                  <a:lnTo>
                    <a:pt x="401" y="16294"/>
                  </a:lnTo>
                  <a:lnTo>
                    <a:pt x="294" y="17433"/>
                  </a:lnTo>
                  <a:lnTo>
                    <a:pt x="204" y="18622"/>
                  </a:lnTo>
                  <a:lnTo>
                    <a:pt x="130" y="19859"/>
                  </a:lnTo>
                  <a:lnTo>
                    <a:pt x="73" y="21146"/>
                  </a:lnTo>
                  <a:lnTo>
                    <a:pt x="32" y="22481"/>
                  </a:lnTo>
                  <a:lnTo>
                    <a:pt x="8" y="23866"/>
                  </a:lnTo>
                  <a:lnTo>
                    <a:pt x="0" y="25300"/>
                  </a:lnTo>
                  <a:lnTo>
                    <a:pt x="8" y="26691"/>
                  </a:lnTo>
                  <a:lnTo>
                    <a:pt x="32" y="28036"/>
                  </a:lnTo>
                  <a:lnTo>
                    <a:pt x="73" y="29334"/>
                  </a:lnTo>
                  <a:lnTo>
                    <a:pt x="130" y="30587"/>
                  </a:lnTo>
                  <a:lnTo>
                    <a:pt x="204" y="31793"/>
                  </a:lnTo>
                  <a:lnTo>
                    <a:pt x="294" y="32953"/>
                  </a:lnTo>
                  <a:lnTo>
                    <a:pt x="401" y="34067"/>
                  </a:lnTo>
                  <a:lnTo>
                    <a:pt x="523" y="35135"/>
                  </a:lnTo>
                  <a:lnTo>
                    <a:pt x="663" y="36157"/>
                  </a:lnTo>
                  <a:lnTo>
                    <a:pt x="818" y="37132"/>
                  </a:lnTo>
                  <a:lnTo>
                    <a:pt x="1003" y="38067"/>
                  </a:lnTo>
                  <a:lnTo>
                    <a:pt x="1202" y="38966"/>
                  </a:lnTo>
                  <a:lnTo>
                    <a:pt x="1414" y="39829"/>
                  </a:lnTo>
                  <a:lnTo>
                    <a:pt x="1640" y="40656"/>
                  </a:lnTo>
                  <a:lnTo>
                    <a:pt x="1878" y="41448"/>
                  </a:lnTo>
                  <a:lnTo>
                    <a:pt x="2131" y="42204"/>
                  </a:lnTo>
                  <a:lnTo>
                    <a:pt x="2396" y="42925"/>
                  </a:lnTo>
                  <a:lnTo>
                    <a:pt x="2675" y="43609"/>
                  </a:lnTo>
                  <a:lnTo>
                    <a:pt x="2968" y="44258"/>
                  </a:lnTo>
                  <a:lnTo>
                    <a:pt x="3274" y="44871"/>
                  </a:lnTo>
                  <a:lnTo>
                    <a:pt x="3608" y="45435"/>
                  </a:lnTo>
                  <a:lnTo>
                    <a:pt x="3955" y="45967"/>
                  </a:lnTo>
                  <a:lnTo>
                    <a:pt x="4316" y="46465"/>
                  </a:lnTo>
                  <a:lnTo>
                    <a:pt x="4691" y="46931"/>
                  </a:lnTo>
                  <a:lnTo>
                    <a:pt x="5078" y="47364"/>
                  </a:lnTo>
                  <a:lnTo>
                    <a:pt x="5479" y="47764"/>
                  </a:lnTo>
                  <a:lnTo>
                    <a:pt x="5894" y="48132"/>
                  </a:lnTo>
                  <a:lnTo>
                    <a:pt x="6322" y="48467"/>
                  </a:lnTo>
                  <a:lnTo>
                    <a:pt x="6763" y="48769"/>
                  </a:lnTo>
                  <a:lnTo>
                    <a:pt x="7218" y="49038"/>
                  </a:lnTo>
                  <a:lnTo>
                    <a:pt x="7701" y="49279"/>
                  </a:lnTo>
                  <a:lnTo>
                    <a:pt x="8197" y="49494"/>
                  </a:lnTo>
                  <a:lnTo>
                    <a:pt x="8707" y="49684"/>
                  </a:lnTo>
                  <a:lnTo>
                    <a:pt x="9230" y="49848"/>
                  </a:lnTo>
                  <a:lnTo>
                    <a:pt x="9766" y="49987"/>
                  </a:lnTo>
                  <a:lnTo>
                    <a:pt x="10316" y="50101"/>
                  </a:lnTo>
                  <a:lnTo>
                    <a:pt x="10880" y="50190"/>
                  </a:lnTo>
                  <a:lnTo>
                    <a:pt x="11456" y="50253"/>
                  </a:lnTo>
                  <a:lnTo>
                    <a:pt x="12046" y="50291"/>
                  </a:lnTo>
                  <a:lnTo>
                    <a:pt x="12650" y="50303"/>
                  </a:lnTo>
                  <a:lnTo>
                    <a:pt x="13224" y="50291"/>
                  </a:lnTo>
                  <a:lnTo>
                    <a:pt x="13787" y="50253"/>
                  </a:lnTo>
                  <a:lnTo>
                    <a:pt x="14338" y="50190"/>
                  </a:lnTo>
                  <a:lnTo>
                    <a:pt x="14876" y="50101"/>
                  </a:lnTo>
                  <a:lnTo>
                    <a:pt x="15403" y="49987"/>
                  </a:lnTo>
                  <a:lnTo>
                    <a:pt x="15918" y="49848"/>
                  </a:lnTo>
                  <a:lnTo>
                    <a:pt x="16421" y="49684"/>
                  </a:lnTo>
                  <a:lnTo>
                    <a:pt x="16912" y="49494"/>
                  </a:lnTo>
                  <a:lnTo>
                    <a:pt x="17392" y="49279"/>
                  </a:lnTo>
                  <a:lnTo>
                    <a:pt x="17859" y="49038"/>
                  </a:lnTo>
                  <a:lnTo>
                    <a:pt x="18328" y="48769"/>
                  </a:lnTo>
                  <a:lnTo>
                    <a:pt x="18782" y="48467"/>
                  </a:lnTo>
                  <a:lnTo>
                    <a:pt x="19221" y="48132"/>
                  </a:lnTo>
                  <a:lnTo>
                    <a:pt x="19645" y="47764"/>
                  </a:lnTo>
                  <a:lnTo>
                    <a:pt x="20054" y="47364"/>
                  </a:lnTo>
                  <a:lnTo>
                    <a:pt x="20448" y="46931"/>
                  </a:lnTo>
                  <a:lnTo>
                    <a:pt x="20828" y="46465"/>
                  </a:lnTo>
                  <a:lnTo>
                    <a:pt x="21193" y="45967"/>
                  </a:lnTo>
                  <a:lnTo>
                    <a:pt x="21542" y="45435"/>
                  </a:lnTo>
                  <a:lnTo>
                    <a:pt x="21877" y="44871"/>
                  </a:lnTo>
                  <a:lnTo>
                    <a:pt x="22197" y="44258"/>
                  </a:lnTo>
                  <a:lnTo>
                    <a:pt x="22502" y="43609"/>
                  </a:lnTo>
                  <a:lnTo>
                    <a:pt x="22793" y="42925"/>
                  </a:lnTo>
                  <a:lnTo>
                    <a:pt x="23068" y="42204"/>
                  </a:lnTo>
                  <a:lnTo>
                    <a:pt x="23328" y="41448"/>
                  </a:lnTo>
                  <a:lnTo>
                    <a:pt x="23574" y="40656"/>
                  </a:lnTo>
                  <a:lnTo>
                    <a:pt x="23805" y="39829"/>
                  </a:lnTo>
                  <a:lnTo>
                    <a:pt x="24020" y="38966"/>
                  </a:lnTo>
                  <a:lnTo>
                    <a:pt x="24221" y="38067"/>
                  </a:lnTo>
                  <a:lnTo>
                    <a:pt x="24407" y="37132"/>
                  </a:lnTo>
                  <a:lnTo>
                    <a:pt x="24577" y="36157"/>
                  </a:lnTo>
                  <a:lnTo>
                    <a:pt x="24729" y="35135"/>
                  </a:lnTo>
                  <a:lnTo>
                    <a:pt x="24863" y="34067"/>
                  </a:lnTo>
                  <a:lnTo>
                    <a:pt x="24979" y="32953"/>
                  </a:lnTo>
                  <a:lnTo>
                    <a:pt x="25077" y="31793"/>
                  </a:lnTo>
                  <a:lnTo>
                    <a:pt x="25157" y="30587"/>
                  </a:lnTo>
                  <a:lnTo>
                    <a:pt x="25220" y="29334"/>
                  </a:lnTo>
                  <a:lnTo>
                    <a:pt x="25265" y="28036"/>
                  </a:lnTo>
                  <a:lnTo>
                    <a:pt x="25291" y="266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783180" y="4505184"/>
              <a:ext cx="25300" cy="50303"/>
            </a:xfrm>
            <a:custGeom>
              <a:avLst/>
              <a:pathLst>
                <a:path w="25300" h="50303">
                  <a:moveTo>
                    <a:pt x="25300" y="25151"/>
                  </a:moveTo>
                  <a:lnTo>
                    <a:pt x="25292" y="23717"/>
                  </a:lnTo>
                  <a:lnTo>
                    <a:pt x="25268" y="22333"/>
                  </a:lnTo>
                  <a:lnTo>
                    <a:pt x="25227" y="20997"/>
                  </a:lnTo>
                  <a:lnTo>
                    <a:pt x="25169" y="19710"/>
                  </a:lnTo>
                  <a:lnTo>
                    <a:pt x="25096" y="18473"/>
                  </a:lnTo>
                  <a:lnTo>
                    <a:pt x="25006" y="17284"/>
                  </a:lnTo>
                  <a:lnTo>
                    <a:pt x="24899" y="16145"/>
                  </a:lnTo>
                  <a:lnTo>
                    <a:pt x="24776" y="15055"/>
                  </a:lnTo>
                  <a:lnTo>
                    <a:pt x="24637" y="14014"/>
                  </a:lnTo>
                  <a:lnTo>
                    <a:pt x="24482" y="13022"/>
                  </a:lnTo>
                  <a:lnTo>
                    <a:pt x="24311" y="12074"/>
                  </a:lnTo>
                  <a:lnTo>
                    <a:pt x="24125" y="11165"/>
                  </a:lnTo>
                  <a:lnTo>
                    <a:pt x="23924" y="10294"/>
                  </a:lnTo>
                  <a:lnTo>
                    <a:pt x="23708" y="9462"/>
                  </a:lnTo>
                  <a:lnTo>
                    <a:pt x="23477" y="8669"/>
                  </a:lnTo>
                  <a:lnTo>
                    <a:pt x="23232" y="7914"/>
                  </a:lnTo>
                  <a:lnTo>
                    <a:pt x="22971" y="7198"/>
                  </a:lnTo>
                  <a:lnTo>
                    <a:pt x="22696" y="6521"/>
                  </a:lnTo>
                  <a:lnTo>
                    <a:pt x="22406" y="5883"/>
                  </a:lnTo>
                  <a:lnTo>
                    <a:pt x="22100" y="5283"/>
                  </a:lnTo>
                  <a:lnTo>
                    <a:pt x="21780" y="4720"/>
                  </a:lnTo>
                  <a:lnTo>
                    <a:pt x="21446" y="4191"/>
                  </a:lnTo>
                  <a:lnTo>
                    <a:pt x="21096" y="3696"/>
                  </a:lnTo>
                  <a:lnTo>
                    <a:pt x="20731" y="3235"/>
                  </a:lnTo>
                  <a:lnTo>
                    <a:pt x="20352" y="2809"/>
                  </a:lnTo>
                  <a:lnTo>
                    <a:pt x="19957" y="2416"/>
                  </a:lnTo>
                  <a:lnTo>
                    <a:pt x="19548" y="2059"/>
                  </a:lnTo>
                  <a:lnTo>
                    <a:pt x="19124" y="1735"/>
                  </a:lnTo>
                  <a:lnTo>
                    <a:pt x="18685" y="1445"/>
                  </a:lnTo>
                  <a:lnTo>
                    <a:pt x="18231" y="1190"/>
                  </a:lnTo>
                  <a:lnTo>
                    <a:pt x="17763" y="964"/>
                  </a:lnTo>
                  <a:lnTo>
                    <a:pt x="17281" y="762"/>
                  </a:lnTo>
                  <a:lnTo>
                    <a:pt x="16787" y="583"/>
                  </a:lnTo>
                  <a:lnTo>
                    <a:pt x="16278" y="428"/>
                  </a:lnTo>
                  <a:lnTo>
                    <a:pt x="15757" y="297"/>
                  </a:lnTo>
                  <a:lnTo>
                    <a:pt x="15222" y="190"/>
                  </a:lnTo>
                  <a:lnTo>
                    <a:pt x="14673" y="107"/>
                  </a:lnTo>
                  <a:lnTo>
                    <a:pt x="14111" y="47"/>
                  </a:lnTo>
                  <a:lnTo>
                    <a:pt x="13536" y="11"/>
                  </a:lnTo>
                  <a:lnTo>
                    <a:pt x="12948" y="0"/>
                  </a:lnTo>
                  <a:lnTo>
                    <a:pt x="12315" y="12"/>
                  </a:lnTo>
                  <a:lnTo>
                    <a:pt x="11697" y="50"/>
                  </a:lnTo>
                  <a:lnTo>
                    <a:pt x="11095" y="113"/>
                  </a:lnTo>
                  <a:lnTo>
                    <a:pt x="10507" y="202"/>
                  </a:lnTo>
                  <a:lnTo>
                    <a:pt x="9934" y="316"/>
                  </a:lnTo>
                  <a:lnTo>
                    <a:pt x="9376" y="455"/>
                  </a:lnTo>
                  <a:lnTo>
                    <a:pt x="8832" y="619"/>
                  </a:lnTo>
                  <a:lnTo>
                    <a:pt x="8304" y="809"/>
                  </a:lnTo>
                  <a:lnTo>
                    <a:pt x="7791" y="1024"/>
                  </a:lnTo>
                  <a:lnTo>
                    <a:pt x="7292" y="1265"/>
                  </a:lnTo>
                  <a:lnTo>
                    <a:pt x="6823" y="1520"/>
                  </a:lnTo>
                  <a:lnTo>
                    <a:pt x="6369" y="1809"/>
                  </a:lnTo>
                  <a:lnTo>
                    <a:pt x="5930" y="2133"/>
                  </a:lnTo>
                  <a:lnTo>
                    <a:pt x="5506" y="2491"/>
                  </a:lnTo>
                  <a:lnTo>
                    <a:pt x="5097" y="2883"/>
                  </a:lnTo>
                  <a:lnTo>
                    <a:pt x="4702" y="3309"/>
                  </a:lnTo>
                  <a:lnTo>
                    <a:pt x="4323" y="3770"/>
                  </a:lnTo>
                  <a:lnTo>
                    <a:pt x="3958" y="4265"/>
                  </a:lnTo>
                  <a:lnTo>
                    <a:pt x="3609" y="4794"/>
                  </a:lnTo>
                  <a:lnTo>
                    <a:pt x="3274" y="5357"/>
                  </a:lnTo>
                  <a:lnTo>
                    <a:pt x="2954" y="5957"/>
                  </a:lnTo>
                  <a:lnTo>
                    <a:pt x="2652" y="6596"/>
                  </a:lnTo>
                  <a:lnTo>
                    <a:pt x="2365" y="7273"/>
                  </a:lnTo>
                  <a:lnTo>
                    <a:pt x="2095" y="7989"/>
                  </a:lnTo>
                  <a:lnTo>
                    <a:pt x="1841" y="8743"/>
                  </a:lnTo>
                  <a:lnTo>
                    <a:pt x="1604" y="9536"/>
                  </a:lnTo>
                  <a:lnTo>
                    <a:pt x="1383" y="10368"/>
                  </a:lnTo>
                  <a:lnTo>
                    <a:pt x="1178" y="11239"/>
                  </a:lnTo>
                  <a:lnTo>
                    <a:pt x="990" y="12148"/>
                  </a:lnTo>
                  <a:lnTo>
                    <a:pt x="818" y="13096"/>
                  </a:lnTo>
                  <a:lnTo>
                    <a:pt x="663" y="14088"/>
                  </a:lnTo>
                  <a:lnTo>
                    <a:pt x="523" y="15126"/>
                  </a:lnTo>
                  <a:lnTo>
                    <a:pt x="401" y="16213"/>
                  </a:lnTo>
                  <a:lnTo>
                    <a:pt x="294" y="17347"/>
                  </a:lnTo>
                  <a:lnTo>
                    <a:pt x="204" y="18529"/>
                  </a:lnTo>
                  <a:lnTo>
                    <a:pt x="130" y="19758"/>
                  </a:lnTo>
                  <a:lnTo>
                    <a:pt x="73" y="21035"/>
                  </a:lnTo>
                  <a:lnTo>
                    <a:pt x="32" y="22359"/>
                  </a:lnTo>
                  <a:lnTo>
                    <a:pt x="8" y="23732"/>
                  </a:lnTo>
                  <a:lnTo>
                    <a:pt x="0" y="25151"/>
                  </a:lnTo>
                  <a:lnTo>
                    <a:pt x="8" y="26543"/>
                  </a:lnTo>
                  <a:lnTo>
                    <a:pt x="32" y="27890"/>
                  </a:lnTo>
                  <a:lnTo>
                    <a:pt x="73" y="29192"/>
                  </a:lnTo>
                  <a:lnTo>
                    <a:pt x="130" y="30450"/>
                  </a:lnTo>
                  <a:lnTo>
                    <a:pt x="204" y="31663"/>
                  </a:lnTo>
                  <a:lnTo>
                    <a:pt x="294" y="32831"/>
                  </a:lnTo>
                  <a:lnTo>
                    <a:pt x="401" y="33955"/>
                  </a:lnTo>
                  <a:lnTo>
                    <a:pt x="523" y="35034"/>
                  </a:lnTo>
                  <a:lnTo>
                    <a:pt x="663" y="36068"/>
                  </a:lnTo>
                  <a:lnTo>
                    <a:pt x="818" y="37058"/>
                  </a:lnTo>
                  <a:lnTo>
                    <a:pt x="1003" y="38006"/>
                  </a:lnTo>
                  <a:lnTo>
                    <a:pt x="1202" y="38918"/>
                  </a:lnTo>
                  <a:lnTo>
                    <a:pt x="1414" y="39792"/>
                  </a:lnTo>
                  <a:lnTo>
                    <a:pt x="1640" y="40630"/>
                  </a:lnTo>
                  <a:lnTo>
                    <a:pt x="1878" y="41430"/>
                  </a:lnTo>
                  <a:lnTo>
                    <a:pt x="2131" y="42192"/>
                  </a:lnTo>
                  <a:lnTo>
                    <a:pt x="2396" y="42918"/>
                  </a:lnTo>
                  <a:lnTo>
                    <a:pt x="2675" y="43606"/>
                  </a:lnTo>
                  <a:lnTo>
                    <a:pt x="2968" y="44257"/>
                  </a:lnTo>
                  <a:lnTo>
                    <a:pt x="3274" y="44871"/>
                  </a:lnTo>
                  <a:lnTo>
                    <a:pt x="3609" y="45435"/>
                  </a:lnTo>
                  <a:lnTo>
                    <a:pt x="3958" y="45967"/>
                  </a:lnTo>
                  <a:lnTo>
                    <a:pt x="4323" y="46465"/>
                  </a:lnTo>
                  <a:lnTo>
                    <a:pt x="4702" y="46931"/>
                  </a:lnTo>
                  <a:lnTo>
                    <a:pt x="5097" y="47364"/>
                  </a:lnTo>
                  <a:lnTo>
                    <a:pt x="5506" y="47764"/>
                  </a:lnTo>
                  <a:lnTo>
                    <a:pt x="5930" y="48132"/>
                  </a:lnTo>
                  <a:lnTo>
                    <a:pt x="6369" y="48467"/>
                  </a:lnTo>
                  <a:lnTo>
                    <a:pt x="6823" y="48769"/>
                  </a:lnTo>
                  <a:lnTo>
                    <a:pt x="7292" y="49038"/>
                  </a:lnTo>
                  <a:lnTo>
                    <a:pt x="7776" y="49279"/>
                  </a:lnTo>
                  <a:lnTo>
                    <a:pt x="8274" y="49494"/>
                  </a:lnTo>
                  <a:lnTo>
                    <a:pt x="8788" y="49684"/>
                  </a:lnTo>
                  <a:lnTo>
                    <a:pt x="9316" y="49848"/>
                  </a:lnTo>
                  <a:lnTo>
                    <a:pt x="9859" y="49987"/>
                  </a:lnTo>
                  <a:lnTo>
                    <a:pt x="10417" y="50101"/>
                  </a:lnTo>
                  <a:lnTo>
                    <a:pt x="10990" y="50190"/>
                  </a:lnTo>
                  <a:lnTo>
                    <a:pt x="11578" y="50253"/>
                  </a:lnTo>
                  <a:lnTo>
                    <a:pt x="12181" y="50291"/>
                  </a:lnTo>
                  <a:lnTo>
                    <a:pt x="12799" y="50303"/>
                  </a:lnTo>
                  <a:lnTo>
                    <a:pt x="13359" y="50291"/>
                  </a:lnTo>
                  <a:lnTo>
                    <a:pt x="13909" y="50253"/>
                  </a:lnTo>
                  <a:lnTo>
                    <a:pt x="14448" y="50190"/>
                  </a:lnTo>
                  <a:lnTo>
                    <a:pt x="14978" y="50101"/>
                  </a:lnTo>
                  <a:lnTo>
                    <a:pt x="15496" y="49987"/>
                  </a:lnTo>
                  <a:lnTo>
                    <a:pt x="16004" y="49848"/>
                  </a:lnTo>
                  <a:lnTo>
                    <a:pt x="16502" y="49684"/>
                  </a:lnTo>
                  <a:lnTo>
                    <a:pt x="16990" y="49494"/>
                  </a:lnTo>
                  <a:lnTo>
                    <a:pt x="17467" y="49279"/>
                  </a:lnTo>
                  <a:lnTo>
                    <a:pt x="17933" y="49038"/>
                  </a:lnTo>
                  <a:lnTo>
                    <a:pt x="18388" y="48769"/>
                  </a:lnTo>
                  <a:lnTo>
                    <a:pt x="18829" y="48467"/>
                  </a:lnTo>
                  <a:lnTo>
                    <a:pt x="19257" y="48132"/>
                  </a:lnTo>
                  <a:lnTo>
                    <a:pt x="19672" y="47764"/>
                  </a:lnTo>
                  <a:lnTo>
                    <a:pt x="20073" y="47364"/>
                  </a:lnTo>
                  <a:lnTo>
                    <a:pt x="20460" y="46931"/>
                  </a:lnTo>
                  <a:lnTo>
                    <a:pt x="20835" y="46465"/>
                  </a:lnTo>
                  <a:lnTo>
                    <a:pt x="21196" y="45967"/>
                  </a:lnTo>
                  <a:lnTo>
                    <a:pt x="21543" y="45435"/>
                  </a:lnTo>
                  <a:lnTo>
                    <a:pt x="21877" y="44871"/>
                  </a:lnTo>
                  <a:lnTo>
                    <a:pt x="22197" y="44257"/>
                  </a:lnTo>
                  <a:lnTo>
                    <a:pt x="22502" y="43606"/>
                  </a:lnTo>
                  <a:lnTo>
                    <a:pt x="22793" y="42918"/>
                  </a:lnTo>
                  <a:lnTo>
                    <a:pt x="23068" y="42192"/>
                  </a:lnTo>
                  <a:lnTo>
                    <a:pt x="23328" y="41430"/>
                  </a:lnTo>
                  <a:lnTo>
                    <a:pt x="23574" y="40630"/>
                  </a:lnTo>
                  <a:lnTo>
                    <a:pt x="23805" y="39792"/>
                  </a:lnTo>
                  <a:lnTo>
                    <a:pt x="24020" y="38918"/>
                  </a:lnTo>
                  <a:lnTo>
                    <a:pt x="24221" y="38006"/>
                  </a:lnTo>
                  <a:lnTo>
                    <a:pt x="24407" y="37058"/>
                  </a:lnTo>
                  <a:lnTo>
                    <a:pt x="24577" y="36068"/>
                  </a:lnTo>
                  <a:lnTo>
                    <a:pt x="24729" y="35034"/>
                  </a:lnTo>
                  <a:lnTo>
                    <a:pt x="24863" y="33955"/>
                  </a:lnTo>
                  <a:lnTo>
                    <a:pt x="24979" y="32831"/>
                  </a:lnTo>
                  <a:lnTo>
                    <a:pt x="25077" y="31663"/>
                  </a:lnTo>
                  <a:lnTo>
                    <a:pt x="25157" y="30450"/>
                  </a:lnTo>
                  <a:lnTo>
                    <a:pt x="25220" y="29192"/>
                  </a:lnTo>
                  <a:lnTo>
                    <a:pt x="25265" y="27890"/>
                  </a:lnTo>
                  <a:lnTo>
                    <a:pt x="25291" y="265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903210" y="4492460"/>
              <a:ext cx="40406" cy="141982"/>
            </a:xfrm>
            <a:custGeom>
              <a:avLst/>
              <a:pathLst>
                <a:path w="40406" h="141982">
                  <a:moveTo>
                    <a:pt x="40406" y="71139"/>
                  </a:moveTo>
                  <a:lnTo>
                    <a:pt x="40391" y="73213"/>
                  </a:lnTo>
                  <a:lnTo>
                    <a:pt x="40344" y="75268"/>
                  </a:lnTo>
                  <a:lnTo>
                    <a:pt x="40266" y="77303"/>
                  </a:lnTo>
                  <a:lnTo>
                    <a:pt x="40156" y="79319"/>
                  </a:lnTo>
                  <a:lnTo>
                    <a:pt x="40016" y="81315"/>
                  </a:lnTo>
                  <a:lnTo>
                    <a:pt x="39844" y="83293"/>
                  </a:lnTo>
                  <a:lnTo>
                    <a:pt x="39641" y="85250"/>
                  </a:lnTo>
                  <a:lnTo>
                    <a:pt x="39406" y="87189"/>
                  </a:lnTo>
                  <a:lnTo>
                    <a:pt x="39141" y="89108"/>
                  </a:lnTo>
                  <a:lnTo>
                    <a:pt x="38844" y="91008"/>
                  </a:lnTo>
                  <a:lnTo>
                    <a:pt x="38513" y="92876"/>
                  </a:lnTo>
                  <a:lnTo>
                    <a:pt x="38147" y="94732"/>
                  </a:lnTo>
                  <a:lnTo>
                    <a:pt x="37745" y="96573"/>
                  </a:lnTo>
                  <a:lnTo>
                    <a:pt x="37308" y="98402"/>
                  </a:lnTo>
                  <a:lnTo>
                    <a:pt x="36834" y="100217"/>
                  </a:lnTo>
                  <a:lnTo>
                    <a:pt x="36325" y="102018"/>
                  </a:lnTo>
                  <a:lnTo>
                    <a:pt x="35781" y="103806"/>
                  </a:lnTo>
                  <a:lnTo>
                    <a:pt x="35200" y="105581"/>
                  </a:lnTo>
                  <a:lnTo>
                    <a:pt x="34584" y="107343"/>
                  </a:lnTo>
                  <a:lnTo>
                    <a:pt x="33932" y="109091"/>
                  </a:lnTo>
                  <a:lnTo>
                    <a:pt x="33244" y="110827"/>
                  </a:lnTo>
                  <a:lnTo>
                    <a:pt x="32518" y="112552"/>
                  </a:lnTo>
                  <a:lnTo>
                    <a:pt x="31756" y="114268"/>
                  </a:lnTo>
                  <a:lnTo>
                    <a:pt x="30956" y="115972"/>
                  </a:lnTo>
                  <a:lnTo>
                    <a:pt x="30119" y="117667"/>
                  </a:lnTo>
                  <a:lnTo>
                    <a:pt x="29244" y="119351"/>
                  </a:lnTo>
                  <a:lnTo>
                    <a:pt x="28333" y="121024"/>
                  </a:lnTo>
                  <a:lnTo>
                    <a:pt x="27384" y="122687"/>
                  </a:lnTo>
                  <a:lnTo>
                    <a:pt x="26398" y="124340"/>
                  </a:lnTo>
                  <a:lnTo>
                    <a:pt x="25375" y="125983"/>
                  </a:lnTo>
                  <a:lnTo>
                    <a:pt x="24313" y="127616"/>
                  </a:lnTo>
                  <a:lnTo>
                    <a:pt x="23211" y="129242"/>
                  </a:lnTo>
                  <a:lnTo>
                    <a:pt x="22068" y="130860"/>
                  </a:lnTo>
                  <a:lnTo>
                    <a:pt x="20886" y="132471"/>
                  </a:lnTo>
                  <a:lnTo>
                    <a:pt x="19663" y="134075"/>
                  </a:lnTo>
                  <a:lnTo>
                    <a:pt x="18401" y="135671"/>
                  </a:lnTo>
                  <a:lnTo>
                    <a:pt x="17098" y="137260"/>
                  </a:lnTo>
                  <a:lnTo>
                    <a:pt x="15754" y="138841"/>
                  </a:lnTo>
                  <a:lnTo>
                    <a:pt x="14371" y="140415"/>
                  </a:lnTo>
                  <a:lnTo>
                    <a:pt x="12948" y="141982"/>
                  </a:lnTo>
                  <a:lnTo>
                    <a:pt x="0" y="141982"/>
                  </a:lnTo>
                  <a:lnTo>
                    <a:pt x="1379" y="140415"/>
                  </a:lnTo>
                  <a:lnTo>
                    <a:pt x="2720" y="138841"/>
                  </a:lnTo>
                  <a:lnTo>
                    <a:pt x="4022" y="137260"/>
                  </a:lnTo>
                  <a:lnTo>
                    <a:pt x="5286" y="135671"/>
                  </a:lnTo>
                  <a:lnTo>
                    <a:pt x="6511" y="134075"/>
                  </a:lnTo>
                  <a:lnTo>
                    <a:pt x="7697" y="132471"/>
                  </a:lnTo>
                  <a:lnTo>
                    <a:pt x="8844" y="130860"/>
                  </a:lnTo>
                  <a:lnTo>
                    <a:pt x="9953" y="129242"/>
                  </a:lnTo>
                  <a:lnTo>
                    <a:pt x="11023" y="127616"/>
                  </a:lnTo>
                  <a:lnTo>
                    <a:pt x="12055" y="125983"/>
                  </a:lnTo>
                  <a:lnTo>
                    <a:pt x="13063" y="124339"/>
                  </a:lnTo>
                  <a:lnTo>
                    <a:pt x="14034" y="122684"/>
                  </a:lnTo>
                  <a:lnTo>
                    <a:pt x="14968" y="121018"/>
                  </a:lnTo>
                  <a:lnTo>
                    <a:pt x="15865" y="119339"/>
                  </a:lnTo>
                  <a:lnTo>
                    <a:pt x="16724" y="117648"/>
                  </a:lnTo>
                  <a:lnTo>
                    <a:pt x="17546" y="115946"/>
                  </a:lnTo>
                  <a:lnTo>
                    <a:pt x="18331" y="114231"/>
                  </a:lnTo>
                  <a:lnTo>
                    <a:pt x="19079" y="112505"/>
                  </a:lnTo>
                  <a:lnTo>
                    <a:pt x="19790" y="110766"/>
                  </a:lnTo>
                  <a:lnTo>
                    <a:pt x="20463" y="109016"/>
                  </a:lnTo>
                  <a:lnTo>
                    <a:pt x="21101" y="107253"/>
                  </a:lnTo>
                  <a:lnTo>
                    <a:pt x="21705" y="105477"/>
                  </a:lnTo>
                  <a:lnTo>
                    <a:pt x="22274" y="103687"/>
                  </a:lnTo>
                  <a:lnTo>
                    <a:pt x="22809" y="101884"/>
                  </a:lnTo>
                  <a:lnTo>
                    <a:pt x="23310" y="100068"/>
                  </a:lnTo>
                  <a:lnTo>
                    <a:pt x="23776" y="98238"/>
                  </a:lnTo>
                  <a:lnTo>
                    <a:pt x="24209" y="96395"/>
                  </a:lnTo>
                  <a:lnTo>
                    <a:pt x="24607" y="94538"/>
                  </a:lnTo>
                  <a:lnTo>
                    <a:pt x="24971" y="92668"/>
                  </a:lnTo>
                  <a:lnTo>
                    <a:pt x="25300" y="90785"/>
                  </a:lnTo>
                  <a:lnTo>
                    <a:pt x="25611" y="88886"/>
                  </a:lnTo>
                  <a:lnTo>
                    <a:pt x="25890" y="86969"/>
                  </a:lnTo>
                  <a:lnTo>
                    <a:pt x="26135" y="85034"/>
                  </a:lnTo>
                  <a:lnTo>
                    <a:pt x="26348" y="83081"/>
                  </a:lnTo>
                  <a:lnTo>
                    <a:pt x="26528" y="81111"/>
                  </a:lnTo>
                  <a:lnTo>
                    <a:pt x="26675" y="79122"/>
                  </a:lnTo>
                  <a:lnTo>
                    <a:pt x="26790" y="77116"/>
                  </a:lnTo>
                  <a:lnTo>
                    <a:pt x="26872" y="75092"/>
                  </a:lnTo>
                  <a:lnTo>
                    <a:pt x="26921" y="73050"/>
                  </a:lnTo>
                  <a:lnTo>
                    <a:pt x="26937" y="70991"/>
                  </a:lnTo>
                  <a:lnTo>
                    <a:pt x="26921" y="68931"/>
                  </a:lnTo>
                  <a:lnTo>
                    <a:pt x="26872" y="66889"/>
                  </a:lnTo>
                  <a:lnTo>
                    <a:pt x="26790" y="64865"/>
                  </a:lnTo>
                  <a:lnTo>
                    <a:pt x="26675" y="62859"/>
                  </a:lnTo>
                  <a:lnTo>
                    <a:pt x="26528" y="60870"/>
                  </a:lnTo>
                  <a:lnTo>
                    <a:pt x="26348" y="58900"/>
                  </a:lnTo>
                  <a:lnTo>
                    <a:pt x="26135" y="56947"/>
                  </a:lnTo>
                  <a:lnTo>
                    <a:pt x="25890" y="55012"/>
                  </a:lnTo>
                  <a:lnTo>
                    <a:pt x="25611" y="53095"/>
                  </a:lnTo>
                  <a:lnTo>
                    <a:pt x="25300" y="51196"/>
                  </a:lnTo>
                  <a:lnTo>
                    <a:pt x="24971" y="49314"/>
                  </a:lnTo>
                  <a:lnTo>
                    <a:pt x="24607" y="47446"/>
                  </a:lnTo>
                  <a:lnTo>
                    <a:pt x="24209" y="45593"/>
                  </a:lnTo>
                  <a:lnTo>
                    <a:pt x="23776" y="43755"/>
                  </a:lnTo>
                  <a:lnTo>
                    <a:pt x="23310" y="41932"/>
                  </a:lnTo>
                  <a:lnTo>
                    <a:pt x="22809" y="40124"/>
                  </a:lnTo>
                  <a:lnTo>
                    <a:pt x="22274" y="38330"/>
                  </a:lnTo>
                  <a:lnTo>
                    <a:pt x="21705" y="36552"/>
                  </a:lnTo>
                  <a:lnTo>
                    <a:pt x="21101" y="34788"/>
                  </a:lnTo>
                  <a:lnTo>
                    <a:pt x="20463" y="33039"/>
                  </a:lnTo>
                  <a:lnTo>
                    <a:pt x="19790" y="31289"/>
                  </a:lnTo>
                  <a:lnTo>
                    <a:pt x="19079" y="29551"/>
                  </a:lnTo>
                  <a:lnTo>
                    <a:pt x="18331" y="27824"/>
                  </a:lnTo>
                  <a:lnTo>
                    <a:pt x="17546" y="26110"/>
                  </a:lnTo>
                  <a:lnTo>
                    <a:pt x="16724" y="24407"/>
                  </a:lnTo>
                  <a:lnTo>
                    <a:pt x="15865" y="22717"/>
                  </a:lnTo>
                  <a:lnTo>
                    <a:pt x="14968" y="21038"/>
                  </a:lnTo>
                  <a:lnTo>
                    <a:pt x="14034" y="19371"/>
                  </a:lnTo>
                  <a:lnTo>
                    <a:pt x="13063" y="17716"/>
                  </a:lnTo>
                  <a:lnTo>
                    <a:pt x="12055" y="16073"/>
                  </a:lnTo>
                  <a:lnTo>
                    <a:pt x="11023" y="14425"/>
                  </a:lnTo>
                  <a:lnTo>
                    <a:pt x="9953" y="12787"/>
                  </a:lnTo>
                  <a:lnTo>
                    <a:pt x="8844" y="11157"/>
                  </a:lnTo>
                  <a:lnTo>
                    <a:pt x="7697" y="9536"/>
                  </a:lnTo>
                  <a:lnTo>
                    <a:pt x="6511" y="7925"/>
                  </a:lnTo>
                  <a:lnTo>
                    <a:pt x="5286" y="6322"/>
                  </a:lnTo>
                  <a:lnTo>
                    <a:pt x="4022" y="4728"/>
                  </a:lnTo>
                  <a:lnTo>
                    <a:pt x="2720" y="3143"/>
                  </a:lnTo>
                  <a:lnTo>
                    <a:pt x="1379" y="1567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4371" y="1566"/>
                  </a:lnTo>
                  <a:lnTo>
                    <a:pt x="15754" y="3140"/>
                  </a:lnTo>
                  <a:lnTo>
                    <a:pt x="17098" y="4721"/>
                  </a:lnTo>
                  <a:lnTo>
                    <a:pt x="18401" y="6310"/>
                  </a:lnTo>
                  <a:lnTo>
                    <a:pt x="19663" y="7906"/>
                  </a:lnTo>
                  <a:lnTo>
                    <a:pt x="20886" y="9510"/>
                  </a:lnTo>
                  <a:lnTo>
                    <a:pt x="22068" y="11121"/>
                  </a:lnTo>
                  <a:lnTo>
                    <a:pt x="23211" y="12739"/>
                  </a:lnTo>
                  <a:lnTo>
                    <a:pt x="24313" y="14365"/>
                  </a:lnTo>
                  <a:lnTo>
                    <a:pt x="25375" y="15999"/>
                  </a:lnTo>
                  <a:lnTo>
                    <a:pt x="26398" y="17641"/>
                  </a:lnTo>
                  <a:lnTo>
                    <a:pt x="27384" y="19294"/>
                  </a:lnTo>
                  <a:lnTo>
                    <a:pt x="28333" y="20957"/>
                  </a:lnTo>
                  <a:lnTo>
                    <a:pt x="29244" y="22630"/>
                  </a:lnTo>
                  <a:lnTo>
                    <a:pt x="30119" y="24314"/>
                  </a:lnTo>
                  <a:lnTo>
                    <a:pt x="30956" y="26009"/>
                  </a:lnTo>
                  <a:lnTo>
                    <a:pt x="31756" y="27714"/>
                  </a:lnTo>
                  <a:lnTo>
                    <a:pt x="32518" y="29429"/>
                  </a:lnTo>
                  <a:lnTo>
                    <a:pt x="33244" y="31154"/>
                  </a:lnTo>
                  <a:lnTo>
                    <a:pt x="33932" y="32891"/>
                  </a:lnTo>
                  <a:lnTo>
                    <a:pt x="34584" y="34639"/>
                  </a:lnTo>
                  <a:lnTo>
                    <a:pt x="35200" y="36403"/>
                  </a:lnTo>
                  <a:lnTo>
                    <a:pt x="35781" y="38181"/>
                  </a:lnTo>
                  <a:lnTo>
                    <a:pt x="36325" y="39975"/>
                  </a:lnTo>
                  <a:lnTo>
                    <a:pt x="36834" y="41783"/>
                  </a:lnTo>
                  <a:lnTo>
                    <a:pt x="37308" y="43606"/>
                  </a:lnTo>
                  <a:lnTo>
                    <a:pt x="37745" y="45444"/>
                  </a:lnTo>
                  <a:lnTo>
                    <a:pt x="38147" y="47297"/>
                  </a:lnTo>
                  <a:lnTo>
                    <a:pt x="38513" y="49165"/>
                  </a:lnTo>
                  <a:lnTo>
                    <a:pt x="38844" y="51048"/>
                  </a:lnTo>
                  <a:lnTo>
                    <a:pt x="39141" y="52947"/>
                  </a:lnTo>
                  <a:lnTo>
                    <a:pt x="39406" y="54864"/>
                  </a:lnTo>
                  <a:lnTo>
                    <a:pt x="39641" y="56798"/>
                  </a:lnTo>
                  <a:lnTo>
                    <a:pt x="39844" y="58751"/>
                  </a:lnTo>
                  <a:lnTo>
                    <a:pt x="40016" y="60721"/>
                  </a:lnTo>
                  <a:lnTo>
                    <a:pt x="40156" y="62710"/>
                  </a:lnTo>
                  <a:lnTo>
                    <a:pt x="40266" y="64716"/>
                  </a:lnTo>
                  <a:lnTo>
                    <a:pt x="40344" y="66740"/>
                  </a:lnTo>
                  <a:lnTo>
                    <a:pt x="40391" y="68782"/>
                  </a:lnTo>
                  <a:lnTo>
                    <a:pt x="40406" y="70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043543" y="4336548"/>
              <a:ext cx="497964" cy="351737"/>
            </a:xfrm>
            <a:custGeom>
              <a:avLst/>
              <a:pathLst>
                <a:path w="497964" h="351737">
                  <a:moveTo>
                    <a:pt x="27432" y="351737"/>
                  </a:moveTo>
                  <a:lnTo>
                    <a:pt x="470532" y="351737"/>
                  </a:lnTo>
                  <a:lnTo>
                    <a:pt x="469427" y="351715"/>
                  </a:lnTo>
                  <a:lnTo>
                    <a:pt x="473838" y="351537"/>
                  </a:lnTo>
                  <a:lnTo>
                    <a:pt x="478164" y="350654"/>
                  </a:lnTo>
                  <a:lnTo>
                    <a:pt x="482291" y="349088"/>
                  </a:lnTo>
                  <a:lnTo>
                    <a:pt x="486115" y="346881"/>
                  </a:lnTo>
                  <a:lnTo>
                    <a:pt x="489534" y="344089"/>
                  </a:lnTo>
                  <a:lnTo>
                    <a:pt x="492462" y="340784"/>
                  </a:lnTo>
                  <a:lnTo>
                    <a:pt x="494821" y="337053"/>
                  </a:lnTo>
                  <a:lnTo>
                    <a:pt x="496552" y="332992"/>
                  </a:lnTo>
                  <a:lnTo>
                    <a:pt x="497608" y="328705"/>
                  </a:lnTo>
                  <a:lnTo>
                    <a:pt x="497964" y="324305"/>
                  </a:lnTo>
                  <a:lnTo>
                    <a:pt x="497964" y="27431"/>
                  </a:lnTo>
                  <a:lnTo>
                    <a:pt x="497608" y="23031"/>
                  </a:lnTo>
                  <a:lnTo>
                    <a:pt x="496552" y="18745"/>
                  </a:lnTo>
                  <a:lnTo>
                    <a:pt x="494821" y="14683"/>
                  </a:lnTo>
                  <a:lnTo>
                    <a:pt x="492462" y="10952"/>
                  </a:lnTo>
                  <a:lnTo>
                    <a:pt x="489534" y="7647"/>
                  </a:lnTo>
                  <a:lnTo>
                    <a:pt x="486115" y="4855"/>
                  </a:lnTo>
                  <a:lnTo>
                    <a:pt x="482291" y="2648"/>
                  </a:lnTo>
                  <a:lnTo>
                    <a:pt x="478164" y="1083"/>
                  </a:lnTo>
                  <a:lnTo>
                    <a:pt x="473838" y="200"/>
                  </a:lnTo>
                  <a:lnTo>
                    <a:pt x="47053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24305"/>
                  </a:lnTo>
                  <a:lnTo>
                    <a:pt x="88" y="322098"/>
                  </a:lnTo>
                  <a:lnTo>
                    <a:pt x="88" y="326512"/>
                  </a:lnTo>
                  <a:lnTo>
                    <a:pt x="797" y="330870"/>
                  </a:lnTo>
                  <a:lnTo>
                    <a:pt x="2195" y="335057"/>
                  </a:lnTo>
                  <a:lnTo>
                    <a:pt x="4246" y="338966"/>
                  </a:lnTo>
                  <a:lnTo>
                    <a:pt x="6898" y="342496"/>
                  </a:lnTo>
                  <a:lnTo>
                    <a:pt x="10082" y="345554"/>
                  </a:lnTo>
                  <a:lnTo>
                    <a:pt x="13715" y="348062"/>
                  </a:lnTo>
                  <a:lnTo>
                    <a:pt x="17704" y="349954"/>
                  </a:lnTo>
                  <a:lnTo>
                    <a:pt x="21944" y="351183"/>
                  </a:lnTo>
                  <a:lnTo>
                    <a:pt x="26327" y="351715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173202" y="4382268"/>
              <a:ext cx="69279" cy="104849"/>
            </a:xfrm>
            <a:custGeom>
              <a:avLst/>
              <a:pathLst>
                <a:path w="69279" h="104849">
                  <a:moveTo>
                    <a:pt x="69279" y="10864"/>
                  </a:moveTo>
                  <a:lnTo>
                    <a:pt x="67714" y="13266"/>
                  </a:lnTo>
                  <a:lnTo>
                    <a:pt x="66174" y="15650"/>
                  </a:lnTo>
                  <a:lnTo>
                    <a:pt x="64660" y="18017"/>
                  </a:lnTo>
                  <a:lnTo>
                    <a:pt x="63171" y="20365"/>
                  </a:lnTo>
                  <a:lnTo>
                    <a:pt x="61707" y="22696"/>
                  </a:lnTo>
                  <a:lnTo>
                    <a:pt x="60269" y="25009"/>
                  </a:lnTo>
                  <a:lnTo>
                    <a:pt x="58856" y="27304"/>
                  </a:lnTo>
                  <a:lnTo>
                    <a:pt x="57468" y="29581"/>
                  </a:lnTo>
                  <a:lnTo>
                    <a:pt x="56105" y="31840"/>
                  </a:lnTo>
                  <a:lnTo>
                    <a:pt x="54768" y="34081"/>
                  </a:lnTo>
                  <a:lnTo>
                    <a:pt x="53462" y="36301"/>
                  </a:lnTo>
                  <a:lnTo>
                    <a:pt x="52194" y="38525"/>
                  </a:lnTo>
                  <a:lnTo>
                    <a:pt x="50962" y="40754"/>
                  </a:lnTo>
                  <a:lnTo>
                    <a:pt x="49768" y="42987"/>
                  </a:lnTo>
                  <a:lnTo>
                    <a:pt x="48610" y="45225"/>
                  </a:lnTo>
                  <a:lnTo>
                    <a:pt x="47491" y="47467"/>
                  </a:lnTo>
                  <a:lnTo>
                    <a:pt x="46408" y="49713"/>
                  </a:lnTo>
                  <a:lnTo>
                    <a:pt x="45362" y="51964"/>
                  </a:lnTo>
                  <a:lnTo>
                    <a:pt x="44354" y="54220"/>
                  </a:lnTo>
                  <a:lnTo>
                    <a:pt x="43383" y="56480"/>
                  </a:lnTo>
                  <a:lnTo>
                    <a:pt x="42451" y="58734"/>
                  </a:lnTo>
                  <a:lnTo>
                    <a:pt x="41561" y="61001"/>
                  </a:lnTo>
                  <a:lnTo>
                    <a:pt x="40713" y="63282"/>
                  </a:lnTo>
                  <a:lnTo>
                    <a:pt x="39906" y="65576"/>
                  </a:lnTo>
                  <a:lnTo>
                    <a:pt x="39141" y="67884"/>
                  </a:lnTo>
                  <a:lnTo>
                    <a:pt x="38418" y="70205"/>
                  </a:lnTo>
                  <a:lnTo>
                    <a:pt x="37736" y="72539"/>
                  </a:lnTo>
                  <a:lnTo>
                    <a:pt x="37096" y="74887"/>
                  </a:lnTo>
                  <a:lnTo>
                    <a:pt x="36498" y="77248"/>
                  </a:lnTo>
                  <a:lnTo>
                    <a:pt x="35941" y="79623"/>
                  </a:lnTo>
                  <a:lnTo>
                    <a:pt x="35447" y="82005"/>
                  </a:lnTo>
                  <a:lnTo>
                    <a:pt x="35004" y="84418"/>
                  </a:lnTo>
                  <a:lnTo>
                    <a:pt x="34613" y="86862"/>
                  </a:lnTo>
                  <a:lnTo>
                    <a:pt x="34275" y="89338"/>
                  </a:lnTo>
                  <a:lnTo>
                    <a:pt x="33988" y="91845"/>
                  </a:lnTo>
                  <a:lnTo>
                    <a:pt x="33754" y="94383"/>
                  </a:lnTo>
                  <a:lnTo>
                    <a:pt x="33571" y="96953"/>
                  </a:lnTo>
                  <a:lnTo>
                    <a:pt x="33441" y="99554"/>
                  </a:lnTo>
                  <a:lnTo>
                    <a:pt x="33363" y="102186"/>
                  </a:lnTo>
                  <a:lnTo>
                    <a:pt x="33337" y="104849"/>
                  </a:lnTo>
                  <a:lnTo>
                    <a:pt x="19347" y="104849"/>
                  </a:lnTo>
                  <a:lnTo>
                    <a:pt x="19377" y="102339"/>
                  </a:lnTo>
                  <a:lnTo>
                    <a:pt x="19466" y="99839"/>
                  </a:lnTo>
                  <a:lnTo>
                    <a:pt x="19615" y="97350"/>
                  </a:lnTo>
                  <a:lnTo>
                    <a:pt x="19823" y="94871"/>
                  </a:lnTo>
                  <a:lnTo>
                    <a:pt x="20091" y="92403"/>
                  </a:lnTo>
                  <a:lnTo>
                    <a:pt x="20419" y="89945"/>
                  </a:lnTo>
                  <a:lnTo>
                    <a:pt x="20806" y="87498"/>
                  </a:lnTo>
                  <a:lnTo>
                    <a:pt x="21252" y="85061"/>
                  </a:lnTo>
                  <a:lnTo>
                    <a:pt x="21758" y="82634"/>
                  </a:lnTo>
                  <a:lnTo>
                    <a:pt x="22324" y="80218"/>
                  </a:lnTo>
                  <a:lnTo>
                    <a:pt x="22940" y="77797"/>
                  </a:lnTo>
                  <a:lnTo>
                    <a:pt x="23598" y="75387"/>
                  </a:lnTo>
                  <a:lnTo>
                    <a:pt x="24297" y="72987"/>
                  </a:lnTo>
                  <a:lnTo>
                    <a:pt x="25038" y="70598"/>
                  </a:lnTo>
                  <a:lnTo>
                    <a:pt x="25821" y="68219"/>
                  </a:lnTo>
                  <a:lnTo>
                    <a:pt x="26646" y="65850"/>
                  </a:lnTo>
                  <a:lnTo>
                    <a:pt x="27512" y="63492"/>
                  </a:lnTo>
                  <a:lnTo>
                    <a:pt x="28420" y="61144"/>
                  </a:lnTo>
                  <a:lnTo>
                    <a:pt x="29369" y="58807"/>
                  </a:lnTo>
                  <a:lnTo>
                    <a:pt x="30360" y="56480"/>
                  </a:lnTo>
                  <a:lnTo>
                    <a:pt x="31389" y="54148"/>
                  </a:lnTo>
                  <a:lnTo>
                    <a:pt x="32450" y="51824"/>
                  </a:lnTo>
                  <a:lnTo>
                    <a:pt x="33544" y="49510"/>
                  </a:lnTo>
                  <a:lnTo>
                    <a:pt x="34671" y="47205"/>
                  </a:lnTo>
                  <a:lnTo>
                    <a:pt x="35830" y="44908"/>
                  </a:lnTo>
                  <a:lnTo>
                    <a:pt x="37022" y="42621"/>
                  </a:lnTo>
                  <a:lnTo>
                    <a:pt x="38247" y="40342"/>
                  </a:lnTo>
                  <a:lnTo>
                    <a:pt x="39504" y="38073"/>
                  </a:lnTo>
                  <a:lnTo>
                    <a:pt x="40795" y="35812"/>
                  </a:lnTo>
                  <a:lnTo>
                    <a:pt x="42118" y="33560"/>
                  </a:lnTo>
                  <a:lnTo>
                    <a:pt x="43465" y="31316"/>
                  </a:lnTo>
                  <a:lnTo>
                    <a:pt x="44830" y="29078"/>
                  </a:lnTo>
                  <a:lnTo>
                    <a:pt x="46210" y="26845"/>
                  </a:lnTo>
                  <a:lnTo>
                    <a:pt x="47607" y="24619"/>
                  </a:lnTo>
                  <a:lnTo>
                    <a:pt x="49020" y="22398"/>
                  </a:lnTo>
                  <a:lnTo>
                    <a:pt x="50449" y="20184"/>
                  </a:lnTo>
                  <a:lnTo>
                    <a:pt x="51895" y="17975"/>
                  </a:lnTo>
                  <a:lnTo>
                    <a:pt x="53357" y="15772"/>
                  </a:lnTo>
                  <a:lnTo>
                    <a:pt x="54836" y="13576"/>
                  </a:lnTo>
                  <a:lnTo>
                    <a:pt x="56331" y="11385"/>
                  </a:lnTo>
                  <a:lnTo>
                    <a:pt x="0" y="11385"/>
                  </a:lnTo>
                  <a:lnTo>
                    <a:pt x="0" y="0"/>
                  </a:lnTo>
                  <a:lnTo>
                    <a:pt x="692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253643" y="4382268"/>
              <a:ext cx="76795" cy="104849"/>
            </a:xfrm>
            <a:custGeom>
              <a:avLst/>
              <a:pathLst>
                <a:path w="76795" h="104849">
                  <a:moveTo>
                    <a:pt x="62061" y="81111"/>
                  </a:moveTo>
                  <a:lnTo>
                    <a:pt x="62061" y="104849"/>
                  </a:lnTo>
                  <a:lnTo>
                    <a:pt x="49410" y="104849"/>
                  </a:lnTo>
                  <a:lnTo>
                    <a:pt x="49410" y="81111"/>
                  </a:lnTo>
                  <a:lnTo>
                    <a:pt x="0" y="81111"/>
                  </a:lnTo>
                  <a:lnTo>
                    <a:pt x="0" y="70693"/>
                  </a:lnTo>
                  <a:lnTo>
                    <a:pt x="47997" y="0"/>
                  </a:lnTo>
                  <a:lnTo>
                    <a:pt x="62061" y="0"/>
                  </a:lnTo>
                  <a:lnTo>
                    <a:pt x="62061" y="70544"/>
                  </a:lnTo>
                  <a:lnTo>
                    <a:pt x="76795" y="70544"/>
                  </a:lnTo>
                  <a:lnTo>
                    <a:pt x="76795" y="81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265996" y="4397791"/>
              <a:ext cx="37058" cy="55021"/>
            </a:xfrm>
            <a:custGeom>
              <a:avLst/>
              <a:pathLst>
                <a:path w="37058" h="55021">
                  <a:moveTo>
                    <a:pt x="36867" y="0"/>
                  </a:moveTo>
                  <a:lnTo>
                    <a:pt x="36797" y="141"/>
                  </a:lnTo>
                  <a:lnTo>
                    <a:pt x="36718" y="297"/>
                  </a:lnTo>
                  <a:lnTo>
                    <a:pt x="36631" y="468"/>
                  </a:lnTo>
                  <a:lnTo>
                    <a:pt x="36534" y="654"/>
                  </a:lnTo>
                  <a:lnTo>
                    <a:pt x="36428" y="855"/>
                  </a:lnTo>
                  <a:lnTo>
                    <a:pt x="36314" y="1071"/>
                  </a:lnTo>
                  <a:lnTo>
                    <a:pt x="36193" y="1282"/>
                  </a:lnTo>
                  <a:lnTo>
                    <a:pt x="36069" y="1500"/>
                  </a:lnTo>
                  <a:lnTo>
                    <a:pt x="35943" y="1723"/>
                  </a:lnTo>
                  <a:lnTo>
                    <a:pt x="35813" y="1952"/>
                  </a:lnTo>
                  <a:lnTo>
                    <a:pt x="35681" y="2187"/>
                  </a:lnTo>
                  <a:lnTo>
                    <a:pt x="35546" y="2428"/>
                  </a:lnTo>
                  <a:lnTo>
                    <a:pt x="35407" y="2675"/>
                  </a:lnTo>
                  <a:lnTo>
                    <a:pt x="35266" y="2928"/>
                  </a:lnTo>
                  <a:lnTo>
                    <a:pt x="35121" y="3187"/>
                  </a:lnTo>
                  <a:lnTo>
                    <a:pt x="34974" y="3452"/>
                  </a:lnTo>
                  <a:lnTo>
                    <a:pt x="34825" y="3721"/>
                  </a:lnTo>
                  <a:lnTo>
                    <a:pt x="34673" y="3991"/>
                  </a:lnTo>
                  <a:lnTo>
                    <a:pt x="34521" y="4263"/>
                  </a:lnTo>
                  <a:lnTo>
                    <a:pt x="34367" y="4536"/>
                  </a:lnTo>
                  <a:lnTo>
                    <a:pt x="34211" y="4810"/>
                  </a:lnTo>
                  <a:lnTo>
                    <a:pt x="34054" y="5086"/>
                  </a:lnTo>
                  <a:lnTo>
                    <a:pt x="33896" y="5364"/>
                  </a:lnTo>
                  <a:lnTo>
                    <a:pt x="33736" y="5643"/>
                  </a:lnTo>
                  <a:lnTo>
                    <a:pt x="33574" y="5924"/>
                  </a:lnTo>
                  <a:lnTo>
                    <a:pt x="33411" y="6206"/>
                  </a:lnTo>
                  <a:lnTo>
                    <a:pt x="33264" y="6469"/>
                  </a:lnTo>
                  <a:lnTo>
                    <a:pt x="33120" y="6724"/>
                  </a:lnTo>
                  <a:lnTo>
                    <a:pt x="32978" y="6969"/>
                  </a:lnTo>
                  <a:lnTo>
                    <a:pt x="32840" y="7206"/>
                  </a:lnTo>
                  <a:lnTo>
                    <a:pt x="32704" y="7433"/>
                  </a:lnTo>
                  <a:lnTo>
                    <a:pt x="32572" y="7652"/>
                  </a:lnTo>
                  <a:lnTo>
                    <a:pt x="32443" y="7862"/>
                  </a:lnTo>
                  <a:lnTo>
                    <a:pt x="32316" y="8063"/>
                  </a:lnTo>
                  <a:lnTo>
                    <a:pt x="32193" y="8255"/>
                  </a:lnTo>
                  <a:lnTo>
                    <a:pt x="32072" y="8438"/>
                  </a:lnTo>
                  <a:lnTo>
                    <a:pt x="5130" y="48149"/>
                  </a:lnTo>
                  <a:lnTo>
                    <a:pt x="5045" y="48279"/>
                  </a:lnTo>
                  <a:lnTo>
                    <a:pt x="4952" y="48417"/>
                  </a:lnTo>
                  <a:lnTo>
                    <a:pt x="4851" y="48562"/>
                  </a:lnTo>
                  <a:lnTo>
                    <a:pt x="4743" y="48715"/>
                  </a:lnTo>
                  <a:lnTo>
                    <a:pt x="4628" y="48875"/>
                  </a:lnTo>
                  <a:lnTo>
                    <a:pt x="4505" y="49042"/>
                  </a:lnTo>
                  <a:lnTo>
                    <a:pt x="4375" y="49217"/>
                  </a:lnTo>
                  <a:lnTo>
                    <a:pt x="4237" y="49399"/>
                  </a:lnTo>
                  <a:lnTo>
                    <a:pt x="4092" y="49589"/>
                  </a:lnTo>
                  <a:lnTo>
                    <a:pt x="3958" y="49783"/>
                  </a:lnTo>
                  <a:lnTo>
                    <a:pt x="3821" y="49979"/>
                  </a:lnTo>
                  <a:lnTo>
                    <a:pt x="3684" y="50176"/>
                  </a:lnTo>
                  <a:lnTo>
                    <a:pt x="3545" y="50375"/>
                  </a:lnTo>
                  <a:lnTo>
                    <a:pt x="3404" y="50575"/>
                  </a:lnTo>
                  <a:lnTo>
                    <a:pt x="3262" y="50777"/>
                  </a:lnTo>
                  <a:lnTo>
                    <a:pt x="3118" y="50980"/>
                  </a:lnTo>
                  <a:lnTo>
                    <a:pt x="2973" y="51184"/>
                  </a:lnTo>
                  <a:lnTo>
                    <a:pt x="2826" y="51391"/>
                  </a:lnTo>
                  <a:lnTo>
                    <a:pt x="2678" y="51598"/>
                  </a:lnTo>
                  <a:lnTo>
                    <a:pt x="2530" y="51792"/>
                  </a:lnTo>
                  <a:lnTo>
                    <a:pt x="2381" y="51985"/>
                  </a:lnTo>
                  <a:lnTo>
                    <a:pt x="2232" y="52179"/>
                  </a:lnTo>
                  <a:lnTo>
                    <a:pt x="2083" y="52372"/>
                  </a:lnTo>
                  <a:lnTo>
                    <a:pt x="1934" y="52566"/>
                  </a:lnTo>
                  <a:lnTo>
                    <a:pt x="1785" y="52759"/>
                  </a:lnTo>
                  <a:lnTo>
                    <a:pt x="1637" y="52953"/>
                  </a:lnTo>
                  <a:lnTo>
                    <a:pt x="1488" y="53146"/>
                  </a:lnTo>
                  <a:lnTo>
                    <a:pt x="1339" y="53339"/>
                  </a:lnTo>
                  <a:lnTo>
                    <a:pt x="1190" y="53533"/>
                  </a:lnTo>
                  <a:lnTo>
                    <a:pt x="1044" y="53722"/>
                  </a:lnTo>
                  <a:lnTo>
                    <a:pt x="904" y="53902"/>
                  </a:lnTo>
                  <a:lnTo>
                    <a:pt x="770" y="54073"/>
                  </a:lnTo>
                  <a:lnTo>
                    <a:pt x="642" y="54235"/>
                  </a:lnTo>
                  <a:lnTo>
                    <a:pt x="520" y="54389"/>
                  </a:lnTo>
                  <a:lnTo>
                    <a:pt x="404" y="54533"/>
                  </a:lnTo>
                  <a:lnTo>
                    <a:pt x="0" y="55021"/>
                  </a:lnTo>
                  <a:lnTo>
                    <a:pt x="37058" y="550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341005" y="4382268"/>
              <a:ext cx="72256" cy="106337"/>
            </a:xfrm>
            <a:custGeom>
              <a:avLst/>
              <a:pathLst>
                <a:path w="72256" h="106337">
                  <a:moveTo>
                    <a:pt x="72256" y="70693"/>
                  </a:moveTo>
                  <a:lnTo>
                    <a:pt x="72232" y="72257"/>
                  </a:lnTo>
                  <a:lnTo>
                    <a:pt x="72160" y="73794"/>
                  </a:lnTo>
                  <a:lnTo>
                    <a:pt x="72041" y="75305"/>
                  </a:lnTo>
                  <a:lnTo>
                    <a:pt x="71875" y="76789"/>
                  </a:lnTo>
                  <a:lnTo>
                    <a:pt x="71660" y="78246"/>
                  </a:lnTo>
                  <a:lnTo>
                    <a:pt x="71398" y="79676"/>
                  </a:lnTo>
                  <a:lnTo>
                    <a:pt x="71089" y="81080"/>
                  </a:lnTo>
                  <a:lnTo>
                    <a:pt x="70732" y="82456"/>
                  </a:lnTo>
                  <a:lnTo>
                    <a:pt x="70327" y="83806"/>
                  </a:lnTo>
                  <a:lnTo>
                    <a:pt x="69874" y="85129"/>
                  </a:lnTo>
                  <a:lnTo>
                    <a:pt x="69375" y="86421"/>
                  </a:lnTo>
                  <a:lnTo>
                    <a:pt x="68830" y="87677"/>
                  </a:lnTo>
                  <a:lnTo>
                    <a:pt x="68238" y="88898"/>
                  </a:lnTo>
                  <a:lnTo>
                    <a:pt x="67600" y="90082"/>
                  </a:lnTo>
                  <a:lnTo>
                    <a:pt x="66916" y="91231"/>
                  </a:lnTo>
                  <a:lnTo>
                    <a:pt x="66186" y="92344"/>
                  </a:lnTo>
                  <a:lnTo>
                    <a:pt x="65410" y="93422"/>
                  </a:lnTo>
                  <a:lnTo>
                    <a:pt x="64588" y="94464"/>
                  </a:lnTo>
                  <a:lnTo>
                    <a:pt x="63720" y="95470"/>
                  </a:lnTo>
                  <a:lnTo>
                    <a:pt x="62805" y="96440"/>
                  </a:lnTo>
                  <a:lnTo>
                    <a:pt x="61844" y="97357"/>
                  </a:lnTo>
                  <a:lnTo>
                    <a:pt x="60837" y="98232"/>
                  </a:lnTo>
                  <a:lnTo>
                    <a:pt x="59785" y="99065"/>
                  </a:lnTo>
                  <a:lnTo>
                    <a:pt x="58685" y="99857"/>
                  </a:lnTo>
                  <a:lnTo>
                    <a:pt x="57540" y="100607"/>
                  </a:lnTo>
                  <a:lnTo>
                    <a:pt x="56349" y="101316"/>
                  </a:lnTo>
                  <a:lnTo>
                    <a:pt x="55111" y="101982"/>
                  </a:lnTo>
                  <a:lnTo>
                    <a:pt x="53828" y="102608"/>
                  </a:lnTo>
                  <a:lnTo>
                    <a:pt x="52498" y="103191"/>
                  </a:lnTo>
                  <a:lnTo>
                    <a:pt x="51122" y="103733"/>
                  </a:lnTo>
                  <a:lnTo>
                    <a:pt x="49716" y="104228"/>
                  </a:lnTo>
                  <a:lnTo>
                    <a:pt x="48264" y="104670"/>
                  </a:lnTo>
                  <a:lnTo>
                    <a:pt x="46769" y="105061"/>
                  </a:lnTo>
                  <a:lnTo>
                    <a:pt x="45228" y="105400"/>
                  </a:lnTo>
                  <a:lnTo>
                    <a:pt x="43643" y="105686"/>
                  </a:lnTo>
                  <a:lnTo>
                    <a:pt x="42014" y="105920"/>
                  </a:lnTo>
                  <a:lnTo>
                    <a:pt x="40339" y="106103"/>
                  </a:lnTo>
                  <a:lnTo>
                    <a:pt x="38620" y="106233"/>
                  </a:lnTo>
                  <a:lnTo>
                    <a:pt x="36857" y="106311"/>
                  </a:lnTo>
                  <a:lnTo>
                    <a:pt x="35049" y="106337"/>
                  </a:lnTo>
                  <a:lnTo>
                    <a:pt x="33417" y="106318"/>
                  </a:lnTo>
                  <a:lnTo>
                    <a:pt x="31828" y="106260"/>
                  </a:lnTo>
                  <a:lnTo>
                    <a:pt x="30280" y="106163"/>
                  </a:lnTo>
                  <a:lnTo>
                    <a:pt x="28774" y="106028"/>
                  </a:lnTo>
                  <a:lnTo>
                    <a:pt x="27309" y="105854"/>
                  </a:lnTo>
                  <a:lnTo>
                    <a:pt x="25887" y="105641"/>
                  </a:lnTo>
                  <a:lnTo>
                    <a:pt x="24506" y="105389"/>
                  </a:lnTo>
                  <a:lnTo>
                    <a:pt x="23166" y="105099"/>
                  </a:lnTo>
                  <a:lnTo>
                    <a:pt x="21868" y="104770"/>
                  </a:lnTo>
                  <a:lnTo>
                    <a:pt x="20612" y="104402"/>
                  </a:lnTo>
                  <a:lnTo>
                    <a:pt x="19410" y="104001"/>
                  </a:lnTo>
                  <a:lnTo>
                    <a:pt x="18246" y="103572"/>
                  </a:lnTo>
                  <a:lnTo>
                    <a:pt x="17118" y="103114"/>
                  </a:lnTo>
                  <a:lnTo>
                    <a:pt x="16028" y="102628"/>
                  </a:lnTo>
                  <a:lnTo>
                    <a:pt x="14975" y="102114"/>
                  </a:lnTo>
                  <a:lnTo>
                    <a:pt x="13960" y="101572"/>
                  </a:lnTo>
                  <a:lnTo>
                    <a:pt x="12981" y="101001"/>
                  </a:lnTo>
                  <a:lnTo>
                    <a:pt x="12040" y="100402"/>
                  </a:lnTo>
                  <a:lnTo>
                    <a:pt x="11136" y="99775"/>
                  </a:lnTo>
                  <a:lnTo>
                    <a:pt x="10269" y="99119"/>
                  </a:lnTo>
                  <a:lnTo>
                    <a:pt x="9437" y="98423"/>
                  </a:lnTo>
                  <a:lnTo>
                    <a:pt x="8640" y="97705"/>
                  </a:lnTo>
                  <a:lnTo>
                    <a:pt x="7878" y="96965"/>
                  </a:lnTo>
                  <a:lnTo>
                    <a:pt x="7149" y="96202"/>
                  </a:lnTo>
                  <a:lnTo>
                    <a:pt x="6455" y="95417"/>
                  </a:lnTo>
                  <a:lnTo>
                    <a:pt x="5795" y="94610"/>
                  </a:lnTo>
                  <a:lnTo>
                    <a:pt x="5169" y="93780"/>
                  </a:lnTo>
                  <a:lnTo>
                    <a:pt x="4577" y="92928"/>
                  </a:lnTo>
                  <a:lnTo>
                    <a:pt x="4020" y="92053"/>
                  </a:lnTo>
                  <a:lnTo>
                    <a:pt x="3497" y="91157"/>
                  </a:lnTo>
                  <a:lnTo>
                    <a:pt x="3020" y="90242"/>
                  </a:lnTo>
                  <a:lnTo>
                    <a:pt x="2571" y="89314"/>
                  </a:lnTo>
                  <a:lnTo>
                    <a:pt x="2151" y="88373"/>
                  </a:lnTo>
                  <a:lnTo>
                    <a:pt x="1759" y="87418"/>
                  </a:lnTo>
                  <a:lnTo>
                    <a:pt x="1395" y="86450"/>
                  </a:lnTo>
                  <a:lnTo>
                    <a:pt x="1059" y="85469"/>
                  </a:lnTo>
                  <a:lnTo>
                    <a:pt x="752" y="84474"/>
                  </a:lnTo>
                  <a:lnTo>
                    <a:pt x="473" y="83465"/>
                  </a:lnTo>
                  <a:lnTo>
                    <a:pt x="222" y="82444"/>
                  </a:lnTo>
                  <a:lnTo>
                    <a:pt x="0" y="81408"/>
                  </a:lnTo>
                  <a:lnTo>
                    <a:pt x="13543" y="79846"/>
                  </a:lnTo>
                  <a:lnTo>
                    <a:pt x="13713" y="80440"/>
                  </a:lnTo>
                  <a:lnTo>
                    <a:pt x="13897" y="81030"/>
                  </a:lnTo>
                  <a:lnTo>
                    <a:pt x="14094" y="81618"/>
                  </a:lnTo>
                  <a:lnTo>
                    <a:pt x="14305" y="82203"/>
                  </a:lnTo>
                  <a:lnTo>
                    <a:pt x="14529" y="82785"/>
                  </a:lnTo>
                  <a:lnTo>
                    <a:pt x="14766" y="83364"/>
                  </a:lnTo>
                  <a:lnTo>
                    <a:pt x="15017" y="83940"/>
                  </a:lnTo>
                  <a:lnTo>
                    <a:pt x="15281" y="84513"/>
                  </a:lnTo>
                  <a:lnTo>
                    <a:pt x="15559" y="85083"/>
                  </a:lnTo>
                  <a:lnTo>
                    <a:pt x="15850" y="85650"/>
                  </a:lnTo>
                  <a:lnTo>
                    <a:pt x="16158" y="86196"/>
                  </a:lnTo>
                  <a:lnTo>
                    <a:pt x="16487" y="86731"/>
                  </a:lnTo>
                  <a:lnTo>
                    <a:pt x="16836" y="87255"/>
                  </a:lnTo>
                  <a:lnTo>
                    <a:pt x="17207" y="87769"/>
                  </a:lnTo>
                  <a:lnTo>
                    <a:pt x="17598" y="88273"/>
                  </a:lnTo>
                  <a:lnTo>
                    <a:pt x="18011" y="88767"/>
                  </a:lnTo>
                  <a:lnTo>
                    <a:pt x="18444" y="89249"/>
                  </a:lnTo>
                  <a:lnTo>
                    <a:pt x="18898" y="89722"/>
                  </a:lnTo>
                  <a:lnTo>
                    <a:pt x="19372" y="90184"/>
                  </a:lnTo>
                  <a:lnTo>
                    <a:pt x="19868" y="90636"/>
                  </a:lnTo>
                  <a:lnTo>
                    <a:pt x="20400" y="91059"/>
                  </a:lnTo>
                  <a:lnTo>
                    <a:pt x="20955" y="91466"/>
                  </a:lnTo>
                  <a:lnTo>
                    <a:pt x="21531" y="91857"/>
                  </a:lnTo>
                  <a:lnTo>
                    <a:pt x="22130" y="92231"/>
                  </a:lnTo>
                  <a:lnTo>
                    <a:pt x="22752" y="92589"/>
                  </a:lnTo>
                  <a:lnTo>
                    <a:pt x="23395" y="92931"/>
                  </a:lnTo>
                  <a:lnTo>
                    <a:pt x="24061" y="93256"/>
                  </a:lnTo>
                  <a:lnTo>
                    <a:pt x="24750" y="93565"/>
                  </a:lnTo>
                  <a:lnTo>
                    <a:pt x="25460" y="93857"/>
                  </a:lnTo>
                  <a:lnTo>
                    <a:pt x="26193" y="94133"/>
                  </a:lnTo>
                  <a:lnTo>
                    <a:pt x="26968" y="94374"/>
                  </a:lnTo>
                  <a:lnTo>
                    <a:pt x="27774" y="94589"/>
                  </a:lnTo>
                  <a:lnTo>
                    <a:pt x="28611" y="94778"/>
                  </a:lnTo>
                  <a:lnTo>
                    <a:pt x="29479" y="94943"/>
                  </a:lnTo>
                  <a:lnTo>
                    <a:pt x="30379" y="95082"/>
                  </a:lnTo>
                  <a:lnTo>
                    <a:pt x="31310" y="95196"/>
                  </a:lnTo>
                  <a:lnTo>
                    <a:pt x="32272" y="95284"/>
                  </a:lnTo>
                  <a:lnTo>
                    <a:pt x="33266" y="95348"/>
                  </a:lnTo>
                  <a:lnTo>
                    <a:pt x="34290" y="95386"/>
                  </a:lnTo>
                  <a:lnTo>
                    <a:pt x="35346" y="95398"/>
                  </a:lnTo>
                  <a:lnTo>
                    <a:pt x="36378" y="95383"/>
                  </a:lnTo>
                  <a:lnTo>
                    <a:pt x="37391" y="95336"/>
                  </a:lnTo>
                  <a:lnTo>
                    <a:pt x="38385" y="95258"/>
                  </a:lnTo>
                  <a:lnTo>
                    <a:pt x="39359" y="95148"/>
                  </a:lnTo>
                  <a:lnTo>
                    <a:pt x="40313" y="95008"/>
                  </a:lnTo>
                  <a:lnTo>
                    <a:pt x="41249" y="94836"/>
                  </a:lnTo>
                  <a:lnTo>
                    <a:pt x="42165" y="94633"/>
                  </a:lnTo>
                  <a:lnTo>
                    <a:pt x="43061" y="94398"/>
                  </a:lnTo>
                  <a:lnTo>
                    <a:pt x="43939" y="94133"/>
                  </a:lnTo>
                  <a:lnTo>
                    <a:pt x="44797" y="93836"/>
                  </a:lnTo>
                  <a:lnTo>
                    <a:pt x="45632" y="93493"/>
                  </a:lnTo>
                  <a:lnTo>
                    <a:pt x="46443" y="93121"/>
                  </a:lnTo>
                  <a:lnTo>
                    <a:pt x="47228" y="92719"/>
                  </a:lnTo>
                  <a:lnTo>
                    <a:pt x="47988" y="92288"/>
                  </a:lnTo>
                  <a:lnTo>
                    <a:pt x="48722" y="91826"/>
                  </a:lnTo>
                  <a:lnTo>
                    <a:pt x="49431" y="91335"/>
                  </a:lnTo>
                  <a:lnTo>
                    <a:pt x="50115" y="90814"/>
                  </a:lnTo>
                  <a:lnTo>
                    <a:pt x="50774" y="90264"/>
                  </a:lnTo>
                  <a:lnTo>
                    <a:pt x="51407" y="89683"/>
                  </a:lnTo>
                  <a:lnTo>
                    <a:pt x="52015" y="89073"/>
                  </a:lnTo>
                  <a:lnTo>
                    <a:pt x="52611" y="88434"/>
                  </a:lnTo>
                  <a:lnTo>
                    <a:pt x="53179" y="87766"/>
                  </a:lnTo>
                  <a:lnTo>
                    <a:pt x="53718" y="87071"/>
                  </a:lnTo>
                  <a:lnTo>
                    <a:pt x="54229" y="86347"/>
                  </a:lnTo>
                  <a:lnTo>
                    <a:pt x="54712" y="85594"/>
                  </a:lnTo>
                  <a:lnTo>
                    <a:pt x="55167" y="84814"/>
                  </a:lnTo>
                  <a:lnTo>
                    <a:pt x="55594" y="84005"/>
                  </a:lnTo>
                  <a:lnTo>
                    <a:pt x="55992" y="83168"/>
                  </a:lnTo>
                  <a:lnTo>
                    <a:pt x="56361" y="82302"/>
                  </a:lnTo>
                  <a:lnTo>
                    <a:pt x="56703" y="81408"/>
                  </a:lnTo>
                  <a:lnTo>
                    <a:pt x="57014" y="80487"/>
                  </a:lnTo>
                  <a:lnTo>
                    <a:pt x="57292" y="79539"/>
                  </a:lnTo>
                  <a:lnTo>
                    <a:pt x="57538" y="78564"/>
                  </a:lnTo>
                  <a:lnTo>
                    <a:pt x="57751" y="77563"/>
                  </a:lnTo>
                  <a:lnTo>
                    <a:pt x="57931" y="76534"/>
                  </a:lnTo>
                  <a:lnTo>
                    <a:pt x="58078" y="75479"/>
                  </a:lnTo>
                  <a:lnTo>
                    <a:pt x="58193" y="74397"/>
                  </a:lnTo>
                  <a:lnTo>
                    <a:pt x="58275" y="73288"/>
                  </a:lnTo>
                  <a:lnTo>
                    <a:pt x="58324" y="72153"/>
                  </a:lnTo>
                  <a:lnTo>
                    <a:pt x="58340" y="70991"/>
                  </a:lnTo>
                  <a:lnTo>
                    <a:pt x="58324" y="70031"/>
                  </a:lnTo>
                  <a:lnTo>
                    <a:pt x="58278" y="69088"/>
                  </a:lnTo>
                  <a:lnTo>
                    <a:pt x="58199" y="68162"/>
                  </a:lnTo>
                  <a:lnTo>
                    <a:pt x="58090" y="67252"/>
                  </a:lnTo>
                  <a:lnTo>
                    <a:pt x="57949" y="66358"/>
                  </a:lnTo>
                  <a:lnTo>
                    <a:pt x="57778" y="65481"/>
                  </a:lnTo>
                  <a:lnTo>
                    <a:pt x="57574" y="64620"/>
                  </a:lnTo>
                  <a:lnTo>
                    <a:pt x="57340" y="63775"/>
                  </a:lnTo>
                  <a:lnTo>
                    <a:pt x="57074" y="62947"/>
                  </a:lnTo>
                  <a:lnTo>
                    <a:pt x="56777" y="62135"/>
                  </a:lnTo>
                  <a:lnTo>
                    <a:pt x="56451" y="61329"/>
                  </a:lnTo>
                  <a:lnTo>
                    <a:pt x="56099" y="60546"/>
                  </a:lnTo>
                  <a:lnTo>
                    <a:pt x="55719" y="59787"/>
                  </a:lnTo>
                  <a:lnTo>
                    <a:pt x="55313" y="59052"/>
                  </a:lnTo>
                  <a:lnTo>
                    <a:pt x="54880" y="58340"/>
                  </a:lnTo>
                  <a:lnTo>
                    <a:pt x="54420" y="57653"/>
                  </a:lnTo>
                  <a:lnTo>
                    <a:pt x="53933" y="56989"/>
                  </a:lnTo>
                  <a:lnTo>
                    <a:pt x="53420" y="56349"/>
                  </a:lnTo>
                  <a:lnTo>
                    <a:pt x="52880" y="55733"/>
                  </a:lnTo>
                  <a:lnTo>
                    <a:pt x="52313" y="55140"/>
                  </a:lnTo>
                  <a:lnTo>
                    <a:pt x="51719" y="54558"/>
                  </a:lnTo>
                  <a:lnTo>
                    <a:pt x="51098" y="54003"/>
                  </a:lnTo>
                  <a:lnTo>
                    <a:pt x="50451" y="53475"/>
                  </a:lnTo>
                  <a:lnTo>
                    <a:pt x="49777" y="52973"/>
                  </a:lnTo>
                  <a:lnTo>
                    <a:pt x="49076" y="52499"/>
                  </a:lnTo>
                  <a:lnTo>
                    <a:pt x="48348" y="52051"/>
                  </a:lnTo>
                  <a:lnTo>
                    <a:pt x="47593" y="51629"/>
                  </a:lnTo>
                  <a:lnTo>
                    <a:pt x="46812" y="51235"/>
                  </a:lnTo>
                  <a:lnTo>
                    <a:pt x="46004" y="50867"/>
                  </a:lnTo>
                  <a:lnTo>
                    <a:pt x="45169" y="50527"/>
                  </a:lnTo>
                  <a:lnTo>
                    <a:pt x="44323" y="50216"/>
                  </a:lnTo>
                  <a:lnTo>
                    <a:pt x="43454" y="49937"/>
                  </a:lnTo>
                  <a:lnTo>
                    <a:pt x="42561" y="49692"/>
                  </a:lnTo>
                  <a:lnTo>
                    <a:pt x="41645" y="49479"/>
                  </a:lnTo>
                  <a:lnTo>
                    <a:pt x="40704" y="49299"/>
                  </a:lnTo>
                  <a:lnTo>
                    <a:pt x="39740" y="49151"/>
                  </a:lnTo>
                  <a:lnTo>
                    <a:pt x="38751" y="49037"/>
                  </a:lnTo>
                  <a:lnTo>
                    <a:pt x="37739" y="48955"/>
                  </a:lnTo>
                  <a:lnTo>
                    <a:pt x="36703" y="48906"/>
                  </a:lnTo>
                  <a:lnTo>
                    <a:pt x="35644" y="48890"/>
                  </a:lnTo>
                  <a:lnTo>
                    <a:pt x="34979" y="48895"/>
                  </a:lnTo>
                  <a:lnTo>
                    <a:pt x="34325" y="48913"/>
                  </a:lnTo>
                  <a:lnTo>
                    <a:pt x="33682" y="48943"/>
                  </a:lnTo>
                  <a:lnTo>
                    <a:pt x="33048" y="48985"/>
                  </a:lnTo>
                  <a:lnTo>
                    <a:pt x="32425" y="49038"/>
                  </a:lnTo>
                  <a:lnTo>
                    <a:pt x="31813" y="49104"/>
                  </a:lnTo>
                  <a:lnTo>
                    <a:pt x="31211" y="49181"/>
                  </a:lnTo>
                  <a:lnTo>
                    <a:pt x="30619" y="49271"/>
                  </a:lnTo>
                  <a:lnTo>
                    <a:pt x="30038" y="49372"/>
                  </a:lnTo>
                  <a:lnTo>
                    <a:pt x="29467" y="49485"/>
                  </a:lnTo>
                  <a:lnTo>
                    <a:pt x="28906" y="49608"/>
                  </a:lnTo>
                  <a:lnTo>
                    <a:pt x="28351" y="49741"/>
                  </a:lnTo>
                  <a:lnTo>
                    <a:pt x="27804" y="49882"/>
                  </a:lnTo>
                  <a:lnTo>
                    <a:pt x="27265" y="50033"/>
                  </a:lnTo>
                  <a:lnTo>
                    <a:pt x="26733" y="50192"/>
                  </a:lnTo>
                  <a:lnTo>
                    <a:pt x="26208" y="50360"/>
                  </a:lnTo>
                  <a:lnTo>
                    <a:pt x="25691" y="50537"/>
                  </a:lnTo>
                  <a:lnTo>
                    <a:pt x="25181" y="50723"/>
                  </a:lnTo>
                  <a:lnTo>
                    <a:pt x="24679" y="50918"/>
                  </a:lnTo>
                  <a:lnTo>
                    <a:pt x="24184" y="51122"/>
                  </a:lnTo>
                  <a:lnTo>
                    <a:pt x="23712" y="51334"/>
                  </a:lnTo>
                  <a:lnTo>
                    <a:pt x="23246" y="51554"/>
                  </a:lnTo>
                  <a:lnTo>
                    <a:pt x="22789" y="51781"/>
                  </a:lnTo>
                  <a:lnTo>
                    <a:pt x="22339" y="52015"/>
                  </a:lnTo>
                  <a:lnTo>
                    <a:pt x="21896" y="52257"/>
                  </a:lnTo>
                  <a:lnTo>
                    <a:pt x="21461" y="52506"/>
                  </a:lnTo>
                  <a:lnTo>
                    <a:pt x="21033" y="52763"/>
                  </a:lnTo>
                  <a:lnTo>
                    <a:pt x="20612" y="53027"/>
                  </a:lnTo>
                  <a:lnTo>
                    <a:pt x="20199" y="53299"/>
                  </a:lnTo>
                  <a:lnTo>
                    <a:pt x="19794" y="53578"/>
                  </a:lnTo>
                  <a:lnTo>
                    <a:pt x="19409" y="53847"/>
                  </a:lnTo>
                  <a:lnTo>
                    <a:pt x="19029" y="54119"/>
                  </a:lnTo>
                  <a:lnTo>
                    <a:pt x="18653" y="54395"/>
                  </a:lnTo>
                  <a:lnTo>
                    <a:pt x="18282" y="54673"/>
                  </a:lnTo>
                  <a:lnTo>
                    <a:pt x="17915" y="54954"/>
                  </a:lnTo>
                  <a:lnTo>
                    <a:pt x="17552" y="55239"/>
                  </a:lnTo>
                  <a:lnTo>
                    <a:pt x="17194" y="55526"/>
                  </a:lnTo>
                  <a:lnTo>
                    <a:pt x="16841" y="55816"/>
                  </a:lnTo>
                  <a:lnTo>
                    <a:pt x="16492" y="56109"/>
                  </a:lnTo>
                  <a:lnTo>
                    <a:pt x="16147" y="56405"/>
                  </a:lnTo>
                  <a:lnTo>
                    <a:pt x="3050" y="56405"/>
                  </a:lnTo>
                  <a:lnTo>
                    <a:pt x="6548" y="0"/>
                  </a:lnTo>
                  <a:lnTo>
                    <a:pt x="66154" y="0"/>
                  </a:lnTo>
                  <a:lnTo>
                    <a:pt x="66154" y="11385"/>
                  </a:lnTo>
                  <a:lnTo>
                    <a:pt x="18752" y="11385"/>
                  </a:lnTo>
                  <a:lnTo>
                    <a:pt x="16743" y="44648"/>
                  </a:lnTo>
                  <a:lnTo>
                    <a:pt x="17475" y="44105"/>
                  </a:lnTo>
                  <a:lnTo>
                    <a:pt x="18243" y="43579"/>
                  </a:lnTo>
                  <a:lnTo>
                    <a:pt x="19047" y="43070"/>
                  </a:lnTo>
                  <a:lnTo>
                    <a:pt x="19886" y="42576"/>
                  </a:lnTo>
                  <a:lnTo>
                    <a:pt x="20761" y="42099"/>
                  </a:lnTo>
                  <a:lnTo>
                    <a:pt x="21672" y="41639"/>
                  </a:lnTo>
                  <a:lnTo>
                    <a:pt x="22618" y="41194"/>
                  </a:lnTo>
                  <a:lnTo>
                    <a:pt x="23601" y="40767"/>
                  </a:lnTo>
                  <a:lnTo>
                    <a:pt x="24619" y="40355"/>
                  </a:lnTo>
                  <a:lnTo>
                    <a:pt x="25672" y="39960"/>
                  </a:lnTo>
                  <a:lnTo>
                    <a:pt x="26764" y="39578"/>
                  </a:lnTo>
                  <a:lnTo>
                    <a:pt x="27896" y="39237"/>
                  </a:lnTo>
                  <a:lnTo>
                    <a:pt x="29068" y="38935"/>
                  </a:lnTo>
                  <a:lnTo>
                    <a:pt x="30280" y="38674"/>
                  </a:lnTo>
                  <a:lnTo>
                    <a:pt x="31532" y="38453"/>
                  </a:lnTo>
                  <a:lnTo>
                    <a:pt x="32825" y="38272"/>
                  </a:lnTo>
                  <a:lnTo>
                    <a:pt x="34158" y="38131"/>
                  </a:lnTo>
                  <a:lnTo>
                    <a:pt x="35531" y="38031"/>
                  </a:lnTo>
                  <a:lnTo>
                    <a:pt x="36944" y="37971"/>
                  </a:lnTo>
                  <a:lnTo>
                    <a:pt x="38397" y="37951"/>
                  </a:lnTo>
                  <a:lnTo>
                    <a:pt x="39944" y="37974"/>
                  </a:lnTo>
                  <a:lnTo>
                    <a:pt x="41460" y="38046"/>
                  </a:lnTo>
                  <a:lnTo>
                    <a:pt x="42945" y="38165"/>
                  </a:lnTo>
                  <a:lnTo>
                    <a:pt x="44398" y="38332"/>
                  </a:lnTo>
                  <a:lnTo>
                    <a:pt x="45820" y="38546"/>
                  </a:lnTo>
                  <a:lnTo>
                    <a:pt x="47211" y="38808"/>
                  </a:lnTo>
                  <a:lnTo>
                    <a:pt x="48570" y="39117"/>
                  </a:lnTo>
                  <a:lnTo>
                    <a:pt x="49899" y="39475"/>
                  </a:lnTo>
                  <a:lnTo>
                    <a:pt x="51196" y="39879"/>
                  </a:lnTo>
                  <a:lnTo>
                    <a:pt x="52461" y="40332"/>
                  </a:lnTo>
                  <a:lnTo>
                    <a:pt x="53693" y="40828"/>
                  </a:lnTo>
                  <a:lnTo>
                    <a:pt x="54887" y="41365"/>
                  </a:lnTo>
                  <a:lnTo>
                    <a:pt x="56044" y="41941"/>
                  </a:lnTo>
                  <a:lnTo>
                    <a:pt x="57164" y="42558"/>
                  </a:lnTo>
                  <a:lnTo>
                    <a:pt x="58247" y="43215"/>
                  </a:lnTo>
                  <a:lnTo>
                    <a:pt x="59293" y="43913"/>
                  </a:lnTo>
                  <a:lnTo>
                    <a:pt x="60301" y="44650"/>
                  </a:lnTo>
                  <a:lnTo>
                    <a:pt x="61272" y="45428"/>
                  </a:lnTo>
                  <a:lnTo>
                    <a:pt x="62206" y="46246"/>
                  </a:lnTo>
                  <a:lnTo>
                    <a:pt x="63103" y="47104"/>
                  </a:lnTo>
                  <a:lnTo>
                    <a:pt x="63961" y="47984"/>
                  </a:lnTo>
                  <a:lnTo>
                    <a:pt x="64778" y="48898"/>
                  </a:lnTo>
                  <a:lnTo>
                    <a:pt x="65556" y="49847"/>
                  </a:lnTo>
                  <a:lnTo>
                    <a:pt x="66294" y="50830"/>
                  </a:lnTo>
                  <a:lnTo>
                    <a:pt x="66991" y="51847"/>
                  </a:lnTo>
                  <a:lnTo>
                    <a:pt x="67648" y="52899"/>
                  </a:lnTo>
                  <a:lnTo>
                    <a:pt x="68265" y="53985"/>
                  </a:lnTo>
                  <a:lnTo>
                    <a:pt x="68841" y="55105"/>
                  </a:lnTo>
                  <a:lnTo>
                    <a:pt x="69378" y="56259"/>
                  </a:lnTo>
                  <a:lnTo>
                    <a:pt x="69874" y="57447"/>
                  </a:lnTo>
                  <a:lnTo>
                    <a:pt x="70327" y="58665"/>
                  </a:lnTo>
                  <a:lnTo>
                    <a:pt x="70732" y="59906"/>
                  </a:lnTo>
                  <a:lnTo>
                    <a:pt x="71089" y="61171"/>
                  </a:lnTo>
                  <a:lnTo>
                    <a:pt x="71398" y="62460"/>
                  </a:lnTo>
                  <a:lnTo>
                    <a:pt x="71660" y="63772"/>
                  </a:lnTo>
                  <a:lnTo>
                    <a:pt x="71875" y="65109"/>
                  </a:lnTo>
                  <a:lnTo>
                    <a:pt x="72041" y="66469"/>
                  </a:lnTo>
                  <a:lnTo>
                    <a:pt x="72160" y="67853"/>
                  </a:lnTo>
                  <a:lnTo>
                    <a:pt x="72232" y="69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098713" y="4532135"/>
              <a:ext cx="40406" cy="141982"/>
            </a:xfrm>
            <a:custGeom>
              <a:avLst/>
              <a:pathLst>
                <a:path w="40406" h="141982">
                  <a:moveTo>
                    <a:pt x="0" y="70842"/>
                  </a:moveTo>
                  <a:lnTo>
                    <a:pt x="15" y="68782"/>
                  </a:lnTo>
                  <a:lnTo>
                    <a:pt x="62" y="66740"/>
                  </a:lnTo>
                  <a:lnTo>
                    <a:pt x="140" y="64716"/>
                  </a:lnTo>
                  <a:lnTo>
                    <a:pt x="250" y="62710"/>
                  </a:lnTo>
                  <a:lnTo>
                    <a:pt x="390" y="60721"/>
                  </a:lnTo>
                  <a:lnTo>
                    <a:pt x="562" y="58751"/>
                  </a:lnTo>
                  <a:lnTo>
                    <a:pt x="765" y="56798"/>
                  </a:lnTo>
                  <a:lnTo>
                    <a:pt x="1000" y="54864"/>
                  </a:lnTo>
                  <a:lnTo>
                    <a:pt x="1265" y="52947"/>
                  </a:lnTo>
                  <a:lnTo>
                    <a:pt x="1562" y="51048"/>
                  </a:lnTo>
                  <a:lnTo>
                    <a:pt x="1893" y="49165"/>
                  </a:lnTo>
                  <a:lnTo>
                    <a:pt x="2259" y="47297"/>
                  </a:lnTo>
                  <a:lnTo>
                    <a:pt x="2661" y="45444"/>
                  </a:lnTo>
                  <a:lnTo>
                    <a:pt x="3098" y="43606"/>
                  </a:lnTo>
                  <a:lnTo>
                    <a:pt x="3571" y="41783"/>
                  </a:lnTo>
                  <a:lnTo>
                    <a:pt x="4080" y="39975"/>
                  </a:lnTo>
                  <a:lnTo>
                    <a:pt x="4625" y="38181"/>
                  </a:lnTo>
                  <a:lnTo>
                    <a:pt x="5206" y="36403"/>
                  </a:lnTo>
                  <a:lnTo>
                    <a:pt x="5822" y="34639"/>
                  </a:lnTo>
                  <a:lnTo>
                    <a:pt x="6474" y="32891"/>
                  </a:lnTo>
                  <a:lnTo>
                    <a:pt x="7162" y="31154"/>
                  </a:lnTo>
                  <a:lnTo>
                    <a:pt x="7887" y="29429"/>
                  </a:lnTo>
                  <a:lnTo>
                    <a:pt x="8650" y="27714"/>
                  </a:lnTo>
                  <a:lnTo>
                    <a:pt x="9450" y="26009"/>
                  </a:lnTo>
                  <a:lnTo>
                    <a:pt x="10287" y="24314"/>
                  </a:lnTo>
                  <a:lnTo>
                    <a:pt x="11162" y="22630"/>
                  </a:lnTo>
                  <a:lnTo>
                    <a:pt x="12073" y="20957"/>
                  </a:lnTo>
                  <a:lnTo>
                    <a:pt x="13022" y="19294"/>
                  </a:lnTo>
                  <a:lnTo>
                    <a:pt x="14008" y="17641"/>
                  </a:lnTo>
                  <a:lnTo>
                    <a:pt x="15031" y="15999"/>
                  </a:lnTo>
                  <a:lnTo>
                    <a:pt x="16093" y="14365"/>
                  </a:lnTo>
                  <a:lnTo>
                    <a:pt x="17195" y="12739"/>
                  </a:lnTo>
                  <a:lnTo>
                    <a:pt x="18337" y="11121"/>
                  </a:lnTo>
                  <a:lnTo>
                    <a:pt x="19520" y="9510"/>
                  </a:lnTo>
                  <a:lnTo>
                    <a:pt x="20742" y="7906"/>
                  </a:lnTo>
                  <a:lnTo>
                    <a:pt x="22005" y="6310"/>
                  </a:lnTo>
                  <a:lnTo>
                    <a:pt x="23308" y="4721"/>
                  </a:lnTo>
                  <a:lnTo>
                    <a:pt x="24651" y="3140"/>
                  </a:lnTo>
                  <a:lnTo>
                    <a:pt x="26035" y="1566"/>
                  </a:lnTo>
                  <a:lnTo>
                    <a:pt x="27458" y="0"/>
                  </a:lnTo>
                  <a:lnTo>
                    <a:pt x="40406" y="0"/>
                  </a:lnTo>
                  <a:lnTo>
                    <a:pt x="39026" y="1567"/>
                  </a:lnTo>
                  <a:lnTo>
                    <a:pt x="37683" y="3143"/>
                  </a:lnTo>
                  <a:lnTo>
                    <a:pt x="36377" y="4728"/>
                  </a:lnTo>
                  <a:lnTo>
                    <a:pt x="35108" y="6322"/>
                  </a:lnTo>
                  <a:lnTo>
                    <a:pt x="33877" y="7925"/>
                  </a:lnTo>
                  <a:lnTo>
                    <a:pt x="32682" y="9536"/>
                  </a:lnTo>
                  <a:lnTo>
                    <a:pt x="31525" y="11157"/>
                  </a:lnTo>
                  <a:lnTo>
                    <a:pt x="30405" y="12787"/>
                  </a:lnTo>
                  <a:lnTo>
                    <a:pt x="29322" y="14425"/>
                  </a:lnTo>
                  <a:lnTo>
                    <a:pt x="28277" y="16073"/>
                  </a:lnTo>
                  <a:lnTo>
                    <a:pt x="27283" y="17716"/>
                  </a:lnTo>
                  <a:lnTo>
                    <a:pt x="26324" y="19371"/>
                  </a:lnTo>
                  <a:lnTo>
                    <a:pt x="25401" y="21038"/>
                  </a:lnTo>
                  <a:lnTo>
                    <a:pt x="24514" y="22717"/>
                  </a:lnTo>
                  <a:lnTo>
                    <a:pt x="23663" y="24407"/>
                  </a:lnTo>
                  <a:lnTo>
                    <a:pt x="22848" y="26110"/>
                  </a:lnTo>
                  <a:lnTo>
                    <a:pt x="22068" y="27824"/>
                  </a:lnTo>
                  <a:lnTo>
                    <a:pt x="21324" y="29551"/>
                  </a:lnTo>
                  <a:lnTo>
                    <a:pt x="20615" y="31289"/>
                  </a:lnTo>
                  <a:lnTo>
                    <a:pt x="19942" y="33039"/>
                  </a:lnTo>
                  <a:lnTo>
                    <a:pt x="19304" y="34788"/>
                  </a:lnTo>
                  <a:lnTo>
                    <a:pt x="18698" y="36552"/>
                  </a:lnTo>
                  <a:lnTo>
                    <a:pt x="18125" y="38330"/>
                  </a:lnTo>
                  <a:lnTo>
                    <a:pt x="17585" y="40124"/>
                  </a:lnTo>
                  <a:lnTo>
                    <a:pt x="17078" y="41932"/>
                  </a:lnTo>
                  <a:lnTo>
                    <a:pt x="16603" y="43755"/>
                  </a:lnTo>
                  <a:lnTo>
                    <a:pt x="16161" y="45593"/>
                  </a:lnTo>
                  <a:lnTo>
                    <a:pt x="15751" y="47446"/>
                  </a:lnTo>
                  <a:lnTo>
                    <a:pt x="15375" y="49314"/>
                  </a:lnTo>
                  <a:lnTo>
                    <a:pt x="15031" y="51196"/>
                  </a:lnTo>
                  <a:lnTo>
                    <a:pt x="14734" y="53095"/>
                  </a:lnTo>
                  <a:lnTo>
                    <a:pt x="14469" y="55012"/>
                  </a:lnTo>
                  <a:lnTo>
                    <a:pt x="14234" y="56947"/>
                  </a:lnTo>
                  <a:lnTo>
                    <a:pt x="14031" y="58900"/>
                  </a:lnTo>
                  <a:lnTo>
                    <a:pt x="13859" y="60870"/>
                  </a:lnTo>
                  <a:lnTo>
                    <a:pt x="13718" y="62859"/>
                  </a:lnTo>
                  <a:lnTo>
                    <a:pt x="13609" y="64865"/>
                  </a:lnTo>
                  <a:lnTo>
                    <a:pt x="13531" y="66889"/>
                  </a:lnTo>
                  <a:lnTo>
                    <a:pt x="13484" y="68931"/>
                  </a:lnTo>
                  <a:lnTo>
                    <a:pt x="13468" y="70991"/>
                  </a:lnTo>
                  <a:lnTo>
                    <a:pt x="13484" y="73050"/>
                  </a:lnTo>
                  <a:lnTo>
                    <a:pt x="13531" y="75092"/>
                  </a:lnTo>
                  <a:lnTo>
                    <a:pt x="13609" y="77116"/>
                  </a:lnTo>
                  <a:lnTo>
                    <a:pt x="13718" y="79122"/>
                  </a:lnTo>
                  <a:lnTo>
                    <a:pt x="13859" y="81111"/>
                  </a:lnTo>
                  <a:lnTo>
                    <a:pt x="14031" y="83081"/>
                  </a:lnTo>
                  <a:lnTo>
                    <a:pt x="14234" y="85034"/>
                  </a:lnTo>
                  <a:lnTo>
                    <a:pt x="14469" y="86969"/>
                  </a:lnTo>
                  <a:lnTo>
                    <a:pt x="14734" y="88886"/>
                  </a:lnTo>
                  <a:lnTo>
                    <a:pt x="15031" y="90785"/>
                  </a:lnTo>
                  <a:lnTo>
                    <a:pt x="15375" y="92668"/>
                  </a:lnTo>
                  <a:lnTo>
                    <a:pt x="15751" y="94538"/>
                  </a:lnTo>
                  <a:lnTo>
                    <a:pt x="16161" y="96395"/>
                  </a:lnTo>
                  <a:lnTo>
                    <a:pt x="16603" y="98238"/>
                  </a:lnTo>
                  <a:lnTo>
                    <a:pt x="17078" y="100068"/>
                  </a:lnTo>
                  <a:lnTo>
                    <a:pt x="17585" y="101884"/>
                  </a:lnTo>
                  <a:lnTo>
                    <a:pt x="18125" y="103687"/>
                  </a:lnTo>
                  <a:lnTo>
                    <a:pt x="18698" y="105477"/>
                  </a:lnTo>
                  <a:lnTo>
                    <a:pt x="19304" y="107253"/>
                  </a:lnTo>
                  <a:lnTo>
                    <a:pt x="19942" y="109016"/>
                  </a:lnTo>
                  <a:lnTo>
                    <a:pt x="20615" y="110766"/>
                  </a:lnTo>
                  <a:lnTo>
                    <a:pt x="21324" y="112505"/>
                  </a:lnTo>
                  <a:lnTo>
                    <a:pt x="22068" y="114231"/>
                  </a:lnTo>
                  <a:lnTo>
                    <a:pt x="22848" y="115946"/>
                  </a:lnTo>
                  <a:lnTo>
                    <a:pt x="23663" y="117648"/>
                  </a:lnTo>
                  <a:lnTo>
                    <a:pt x="24514" y="119339"/>
                  </a:lnTo>
                  <a:lnTo>
                    <a:pt x="25401" y="121018"/>
                  </a:lnTo>
                  <a:lnTo>
                    <a:pt x="26324" y="122684"/>
                  </a:lnTo>
                  <a:lnTo>
                    <a:pt x="27283" y="124339"/>
                  </a:lnTo>
                  <a:lnTo>
                    <a:pt x="28277" y="125983"/>
                  </a:lnTo>
                  <a:lnTo>
                    <a:pt x="29322" y="127616"/>
                  </a:lnTo>
                  <a:lnTo>
                    <a:pt x="30405" y="129242"/>
                  </a:lnTo>
                  <a:lnTo>
                    <a:pt x="31525" y="130860"/>
                  </a:lnTo>
                  <a:lnTo>
                    <a:pt x="32682" y="132471"/>
                  </a:lnTo>
                  <a:lnTo>
                    <a:pt x="33877" y="134075"/>
                  </a:lnTo>
                  <a:lnTo>
                    <a:pt x="35108" y="135671"/>
                  </a:lnTo>
                  <a:lnTo>
                    <a:pt x="36377" y="137260"/>
                  </a:lnTo>
                  <a:lnTo>
                    <a:pt x="37683" y="138841"/>
                  </a:lnTo>
                  <a:lnTo>
                    <a:pt x="39026" y="140415"/>
                  </a:lnTo>
                  <a:lnTo>
                    <a:pt x="40406" y="141982"/>
                  </a:lnTo>
                  <a:lnTo>
                    <a:pt x="27458" y="141982"/>
                  </a:lnTo>
                  <a:lnTo>
                    <a:pt x="26035" y="140415"/>
                  </a:lnTo>
                  <a:lnTo>
                    <a:pt x="24651" y="138841"/>
                  </a:lnTo>
                  <a:lnTo>
                    <a:pt x="23308" y="137260"/>
                  </a:lnTo>
                  <a:lnTo>
                    <a:pt x="22005" y="135671"/>
                  </a:lnTo>
                  <a:lnTo>
                    <a:pt x="20742" y="134075"/>
                  </a:lnTo>
                  <a:lnTo>
                    <a:pt x="19520" y="132471"/>
                  </a:lnTo>
                  <a:lnTo>
                    <a:pt x="18337" y="130860"/>
                  </a:lnTo>
                  <a:lnTo>
                    <a:pt x="17195" y="129242"/>
                  </a:lnTo>
                  <a:lnTo>
                    <a:pt x="16093" y="127616"/>
                  </a:lnTo>
                  <a:lnTo>
                    <a:pt x="15031" y="125983"/>
                  </a:lnTo>
                  <a:lnTo>
                    <a:pt x="14008" y="124340"/>
                  </a:lnTo>
                  <a:lnTo>
                    <a:pt x="13022" y="122687"/>
                  </a:lnTo>
                  <a:lnTo>
                    <a:pt x="12073" y="121024"/>
                  </a:lnTo>
                  <a:lnTo>
                    <a:pt x="11162" y="119351"/>
                  </a:lnTo>
                  <a:lnTo>
                    <a:pt x="10287" y="117667"/>
                  </a:lnTo>
                  <a:lnTo>
                    <a:pt x="9450" y="115972"/>
                  </a:lnTo>
                  <a:lnTo>
                    <a:pt x="8650" y="114268"/>
                  </a:lnTo>
                  <a:lnTo>
                    <a:pt x="7887" y="112552"/>
                  </a:lnTo>
                  <a:lnTo>
                    <a:pt x="7162" y="110827"/>
                  </a:lnTo>
                  <a:lnTo>
                    <a:pt x="6474" y="109091"/>
                  </a:lnTo>
                  <a:lnTo>
                    <a:pt x="5822" y="107343"/>
                  </a:lnTo>
                  <a:lnTo>
                    <a:pt x="5206" y="105581"/>
                  </a:lnTo>
                  <a:lnTo>
                    <a:pt x="4625" y="103806"/>
                  </a:lnTo>
                  <a:lnTo>
                    <a:pt x="4080" y="102018"/>
                  </a:lnTo>
                  <a:lnTo>
                    <a:pt x="3571" y="100217"/>
                  </a:lnTo>
                  <a:lnTo>
                    <a:pt x="3098" y="98402"/>
                  </a:lnTo>
                  <a:lnTo>
                    <a:pt x="2661" y="96573"/>
                  </a:lnTo>
                  <a:lnTo>
                    <a:pt x="2259" y="94732"/>
                  </a:lnTo>
                  <a:lnTo>
                    <a:pt x="1893" y="92876"/>
                  </a:lnTo>
                  <a:lnTo>
                    <a:pt x="1562" y="91008"/>
                  </a:lnTo>
                  <a:lnTo>
                    <a:pt x="1265" y="89108"/>
                  </a:lnTo>
                  <a:lnTo>
                    <a:pt x="1000" y="87189"/>
                  </a:lnTo>
                  <a:lnTo>
                    <a:pt x="765" y="85250"/>
                  </a:lnTo>
                  <a:lnTo>
                    <a:pt x="562" y="83293"/>
                  </a:lnTo>
                  <a:lnTo>
                    <a:pt x="390" y="81315"/>
                  </a:lnTo>
                  <a:lnTo>
                    <a:pt x="250" y="79319"/>
                  </a:lnTo>
                  <a:lnTo>
                    <a:pt x="140" y="77303"/>
                  </a:lnTo>
                  <a:lnTo>
                    <a:pt x="62" y="75268"/>
                  </a:lnTo>
                  <a:lnTo>
                    <a:pt x="15" y="73213"/>
                  </a:lnTo>
                  <a:lnTo>
                    <a:pt x="0" y="711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151622" y="4537716"/>
              <a:ext cx="65707" cy="104849"/>
            </a:xfrm>
            <a:custGeom>
              <a:avLst/>
              <a:pathLst>
                <a:path w="65707" h="104849">
                  <a:moveTo>
                    <a:pt x="0" y="104849"/>
                  </a:moveTo>
                  <a:lnTo>
                    <a:pt x="0" y="93464"/>
                  </a:lnTo>
                  <a:lnTo>
                    <a:pt x="26714" y="93464"/>
                  </a:lnTo>
                  <a:lnTo>
                    <a:pt x="26714" y="12799"/>
                  </a:lnTo>
                  <a:lnTo>
                    <a:pt x="3050" y="29691"/>
                  </a:lnTo>
                  <a:lnTo>
                    <a:pt x="3050" y="17040"/>
                  </a:lnTo>
                  <a:lnTo>
                    <a:pt x="27830" y="0"/>
                  </a:lnTo>
                  <a:lnTo>
                    <a:pt x="40183" y="0"/>
                  </a:lnTo>
                  <a:lnTo>
                    <a:pt x="40183" y="93464"/>
                  </a:lnTo>
                  <a:lnTo>
                    <a:pt x="65707" y="93464"/>
                  </a:lnTo>
                  <a:lnTo>
                    <a:pt x="65707" y="1048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6231394" y="4536153"/>
              <a:ext cx="71511" cy="107900"/>
            </a:xfrm>
            <a:custGeom>
              <a:avLst/>
              <a:pathLst>
                <a:path w="71511" h="107900">
                  <a:moveTo>
                    <a:pt x="71511" y="77167"/>
                  </a:moveTo>
                  <a:lnTo>
                    <a:pt x="71490" y="78496"/>
                  </a:lnTo>
                  <a:lnTo>
                    <a:pt x="71425" y="79804"/>
                  </a:lnTo>
                  <a:lnTo>
                    <a:pt x="71317" y="81091"/>
                  </a:lnTo>
                  <a:lnTo>
                    <a:pt x="71166" y="82358"/>
                  </a:lnTo>
                  <a:lnTo>
                    <a:pt x="70972" y="83604"/>
                  </a:lnTo>
                  <a:lnTo>
                    <a:pt x="70735" y="84829"/>
                  </a:lnTo>
                  <a:lnTo>
                    <a:pt x="70454" y="86033"/>
                  </a:lnTo>
                  <a:lnTo>
                    <a:pt x="70130" y="87216"/>
                  </a:lnTo>
                  <a:lnTo>
                    <a:pt x="69763" y="88378"/>
                  </a:lnTo>
                  <a:lnTo>
                    <a:pt x="69353" y="89520"/>
                  </a:lnTo>
                  <a:lnTo>
                    <a:pt x="68914" y="90621"/>
                  </a:lnTo>
                  <a:lnTo>
                    <a:pt x="68428" y="91693"/>
                  </a:lnTo>
                  <a:lnTo>
                    <a:pt x="67896" y="92734"/>
                  </a:lnTo>
                  <a:lnTo>
                    <a:pt x="67317" y="93746"/>
                  </a:lnTo>
                  <a:lnTo>
                    <a:pt x="66693" y="94729"/>
                  </a:lnTo>
                  <a:lnTo>
                    <a:pt x="66023" y="95681"/>
                  </a:lnTo>
                  <a:lnTo>
                    <a:pt x="65306" y="96604"/>
                  </a:lnTo>
                  <a:lnTo>
                    <a:pt x="64543" y="97497"/>
                  </a:lnTo>
                  <a:lnTo>
                    <a:pt x="63734" y="98360"/>
                  </a:lnTo>
                  <a:lnTo>
                    <a:pt x="62879" y="99193"/>
                  </a:lnTo>
                  <a:lnTo>
                    <a:pt x="61992" y="99994"/>
                  </a:lnTo>
                  <a:lnTo>
                    <a:pt x="61055" y="100759"/>
                  </a:lnTo>
                  <a:lnTo>
                    <a:pt x="60069" y="101488"/>
                  </a:lnTo>
                  <a:lnTo>
                    <a:pt x="59034" y="102182"/>
                  </a:lnTo>
                  <a:lnTo>
                    <a:pt x="57949" y="102840"/>
                  </a:lnTo>
                  <a:lnTo>
                    <a:pt x="56816" y="103462"/>
                  </a:lnTo>
                  <a:lnTo>
                    <a:pt x="55634" y="104048"/>
                  </a:lnTo>
                  <a:lnTo>
                    <a:pt x="54402" y="104599"/>
                  </a:lnTo>
                  <a:lnTo>
                    <a:pt x="53121" y="105114"/>
                  </a:lnTo>
                  <a:lnTo>
                    <a:pt x="51792" y="105593"/>
                  </a:lnTo>
                  <a:lnTo>
                    <a:pt x="50413" y="106031"/>
                  </a:lnTo>
                  <a:lnTo>
                    <a:pt x="48985" y="106424"/>
                  </a:lnTo>
                  <a:lnTo>
                    <a:pt x="47508" y="106770"/>
                  </a:lnTo>
                  <a:lnTo>
                    <a:pt x="45981" y="107069"/>
                  </a:lnTo>
                  <a:lnTo>
                    <a:pt x="44406" y="107323"/>
                  </a:lnTo>
                  <a:lnTo>
                    <a:pt x="42782" y="107531"/>
                  </a:lnTo>
                  <a:lnTo>
                    <a:pt x="41108" y="107692"/>
                  </a:lnTo>
                  <a:lnTo>
                    <a:pt x="39385" y="107808"/>
                  </a:lnTo>
                  <a:lnTo>
                    <a:pt x="37614" y="107877"/>
                  </a:lnTo>
                  <a:lnTo>
                    <a:pt x="35793" y="107900"/>
                  </a:lnTo>
                  <a:lnTo>
                    <a:pt x="33972" y="107877"/>
                  </a:lnTo>
                  <a:lnTo>
                    <a:pt x="32200" y="107808"/>
                  </a:lnTo>
                  <a:lnTo>
                    <a:pt x="30477" y="107692"/>
                  </a:lnTo>
                  <a:lnTo>
                    <a:pt x="28804" y="107531"/>
                  </a:lnTo>
                  <a:lnTo>
                    <a:pt x="27179" y="107323"/>
                  </a:lnTo>
                  <a:lnTo>
                    <a:pt x="25604" y="107069"/>
                  </a:lnTo>
                  <a:lnTo>
                    <a:pt x="24078" y="106770"/>
                  </a:lnTo>
                  <a:lnTo>
                    <a:pt x="22601" y="106424"/>
                  </a:lnTo>
                  <a:lnTo>
                    <a:pt x="21173" y="106031"/>
                  </a:lnTo>
                  <a:lnTo>
                    <a:pt x="19794" y="105593"/>
                  </a:lnTo>
                  <a:lnTo>
                    <a:pt x="18477" y="105115"/>
                  </a:lnTo>
                  <a:lnTo>
                    <a:pt x="17204" y="104602"/>
                  </a:lnTo>
                  <a:lnTo>
                    <a:pt x="15976" y="104055"/>
                  </a:lnTo>
                  <a:lnTo>
                    <a:pt x="14793" y="103474"/>
                  </a:lnTo>
                  <a:lnTo>
                    <a:pt x="13654" y="102858"/>
                  </a:lnTo>
                  <a:lnTo>
                    <a:pt x="12561" y="102209"/>
                  </a:lnTo>
                  <a:lnTo>
                    <a:pt x="11511" y="101525"/>
                  </a:lnTo>
                  <a:lnTo>
                    <a:pt x="10507" y="100807"/>
                  </a:lnTo>
                  <a:lnTo>
                    <a:pt x="9547" y="100054"/>
                  </a:lnTo>
                  <a:lnTo>
                    <a:pt x="8632" y="99268"/>
                  </a:lnTo>
                  <a:lnTo>
                    <a:pt x="7776" y="98434"/>
                  </a:lnTo>
                  <a:lnTo>
                    <a:pt x="6965" y="97571"/>
                  </a:lnTo>
                  <a:lnTo>
                    <a:pt x="6198" y="96678"/>
                  </a:lnTo>
                  <a:lnTo>
                    <a:pt x="5476" y="95756"/>
                  </a:lnTo>
                  <a:lnTo>
                    <a:pt x="4799" y="94803"/>
                  </a:lnTo>
                  <a:lnTo>
                    <a:pt x="4167" y="93821"/>
                  </a:lnTo>
                  <a:lnTo>
                    <a:pt x="3579" y="92809"/>
                  </a:lnTo>
                  <a:lnTo>
                    <a:pt x="3036" y="91767"/>
                  </a:lnTo>
                  <a:lnTo>
                    <a:pt x="2537" y="90695"/>
                  </a:lnTo>
                  <a:lnTo>
                    <a:pt x="2083" y="89594"/>
                  </a:lnTo>
                  <a:lnTo>
                    <a:pt x="1687" y="88453"/>
                  </a:lnTo>
                  <a:lnTo>
                    <a:pt x="1333" y="87293"/>
                  </a:lnTo>
                  <a:lnTo>
                    <a:pt x="1020" y="86114"/>
                  </a:lnTo>
                  <a:lnTo>
                    <a:pt x="750" y="84915"/>
                  </a:lnTo>
                  <a:lnTo>
                    <a:pt x="520" y="83697"/>
                  </a:lnTo>
                  <a:lnTo>
                    <a:pt x="333" y="82459"/>
                  </a:lnTo>
                  <a:lnTo>
                    <a:pt x="187" y="81202"/>
                  </a:lnTo>
                  <a:lnTo>
                    <a:pt x="83" y="79926"/>
                  </a:lnTo>
                  <a:lnTo>
                    <a:pt x="20" y="78631"/>
                  </a:lnTo>
                  <a:lnTo>
                    <a:pt x="0" y="77316"/>
                  </a:lnTo>
                  <a:lnTo>
                    <a:pt x="17" y="76182"/>
                  </a:lnTo>
                  <a:lnTo>
                    <a:pt x="68" y="75074"/>
                  </a:lnTo>
                  <a:lnTo>
                    <a:pt x="154" y="73992"/>
                  </a:lnTo>
                  <a:lnTo>
                    <a:pt x="273" y="72934"/>
                  </a:lnTo>
                  <a:lnTo>
                    <a:pt x="427" y="71902"/>
                  </a:lnTo>
                  <a:lnTo>
                    <a:pt x="616" y="70895"/>
                  </a:lnTo>
                  <a:lnTo>
                    <a:pt x="838" y="69914"/>
                  </a:lnTo>
                  <a:lnTo>
                    <a:pt x="1095" y="68958"/>
                  </a:lnTo>
                  <a:lnTo>
                    <a:pt x="1386" y="68027"/>
                  </a:lnTo>
                  <a:lnTo>
                    <a:pt x="1711" y="67121"/>
                  </a:lnTo>
                  <a:lnTo>
                    <a:pt x="2079" y="66241"/>
                  </a:lnTo>
                  <a:lnTo>
                    <a:pt x="2470" y="65386"/>
                  </a:lnTo>
                  <a:lnTo>
                    <a:pt x="2883" y="64556"/>
                  </a:lnTo>
                  <a:lnTo>
                    <a:pt x="3318" y="63752"/>
                  </a:lnTo>
                  <a:lnTo>
                    <a:pt x="3776" y="62972"/>
                  </a:lnTo>
                  <a:lnTo>
                    <a:pt x="4256" y="62219"/>
                  </a:lnTo>
                  <a:lnTo>
                    <a:pt x="4758" y="61490"/>
                  </a:lnTo>
                  <a:lnTo>
                    <a:pt x="5283" y="60787"/>
                  </a:lnTo>
                  <a:lnTo>
                    <a:pt x="5830" y="60109"/>
                  </a:lnTo>
                  <a:lnTo>
                    <a:pt x="6399" y="59456"/>
                  </a:lnTo>
                  <a:lnTo>
                    <a:pt x="7002" y="58815"/>
                  </a:lnTo>
                  <a:lnTo>
                    <a:pt x="7620" y="58200"/>
                  </a:lnTo>
                  <a:lnTo>
                    <a:pt x="8252" y="57612"/>
                  </a:lnTo>
                  <a:lnTo>
                    <a:pt x="8899" y="57051"/>
                  </a:lnTo>
                  <a:lnTo>
                    <a:pt x="9562" y="56517"/>
                  </a:lnTo>
                  <a:lnTo>
                    <a:pt x="10239" y="56009"/>
                  </a:lnTo>
                  <a:lnTo>
                    <a:pt x="10931" y="55529"/>
                  </a:lnTo>
                  <a:lnTo>
                    <a:pt x="11638" y="55075"/>
                  </a:lnTo>
                  <a:lnTo>
                    <a:pt x="12360" y="54648"/>
                  </a:lnTo>
                  <a:lnTo>
                    <a:pt x="13096" y="54247"/>
                  </a:lnTo>
                  <a:lnTo>
                    <a:pt x="13858" y="53859"/>
                  </a:lnTo>
                  <a:lnTo>
                    <a:pt x="14623" y="53497"/>
                  </a:lnTo>
                  <a:lnTo>
                    <a:pt x="15394" y="53162"/>
                  </a:lnTo>
                  <a:lnTo>
                    <a:pt x="16168" y="52854"/>
                  </a:lnTo>
                  <a:lnTo>
                    <a:pt x="16947" y="52573"/>
                  </a:lnTo>
                  <a:lnTo>
                    <a:pt x="17731" y="52319"/>
                  </a:lnTo>
                  <a:lnTo>
                    <a:pt x="18519" y="52091"/>
                  </a:lnTo>
                  <a:lnTo>
                    <a:pt x="19311" y="51890"/>
                  </a:lnTo>
                  <a:lnTo>
                    <a:pt x="20108" y="51716"/>
                  </a:lnTo>
                  <a:lnTo>
                    <a:pt x="20910" y="51568"/>
                  </a:lnTo>
                  <a:lnTo>
                    <a:pt x="20910" y="51271"/>
                  </a:lnTo>
                  <a:lnTo>
                    <a:pt x="20041" y="51050"/>
                  </a:lnTo>
                  <a:lnTo>
                    <a:pt x="19189" y="50803"/>
                  </a:lnTo>
                  <a:lnTo>
                    <a:pt x="18356" y="50532"/>
                  </a:lnTo>
                  <a:lnTo>
                    <a:pt x="17540" y="50235"/>
                  </a:lnTo>
                  <a:lnTo>
                    <a:pt x="16743" y="49913"/>
                  </a:lnTo>
                  <a:lnTo>
                    <a:pt x="15963" y="49565"/>
                  </a:lnTo>
                  <a:lnTo>
                    <a:pt x="15201" y="49192"/>
                  </a:lnTo>
                  <a:lnTo>
                    <a:pt x="14457" y="48794"/>
                  </a:lnTo>
                  <a:lnTo>
                    <a:pt x="13730" y="48371"/>
                  </a:lnTo>
                  <a:lnTo>
                    <a:pt x="13022" y="47922"/>
                  </a:lnTo>
                  <a:lnTo>
                    <a:pt x="12348" y="47452"/>
                  </a:lnTo>
                  <a:lnTo>
                    <a:pt x="11694" y="46964"/>
                  </a:lnTo>
                  <a:lnTo>
                    <a:pt x="11062" y="46458"/>
                  </a:lnTo>
                  <a:lnTo>
                    <a:pt x="10450" y="45934"/>
                  </a:lnTo>
                  <a:lnTo>
                    <a:pt x="9859" y="45392"/>
                  </a:lnTo>
                  <a:lnTo>
                    <a:pt x="9289" y="44832"/>
                  </a:lnTo>
                  <a:lnTo>
                    <a:pt x="8740" y="44255"/>
                  </a:lnTo>
                  <a:lnTo>
                    <a:pt x="8212" y="43660"/>
                  </a:lnTo>
                  <a:lnTo>
                    <a:pt x="7704" y="43047"/>
                  </a:lnTo>
                  <a:lnTo>
                    <a:pt x="7218" y="42416"/>
                  </a:lnTo>
                  <a:lnTo>
                    <a:pt x="6767" y="41754"/>
                  </a:lnTo>
                  <a:lnTo>
                    <a:pt x="6337" y="41079"/>
                  </a:lnTo>
                  <a:lnTo>
                    <a:pt x="5927" y="40391"/>
                  </a:lnTo>
                  <a:lnTo>
                    <a:pt x="5539" y="39689"/>
                  </a:lnTo>
                  <a:lnTo>
                    <a:pt x="5171" y="38974"/>
                  </a:lnTo>
                  <a:lnTo>
                    <a:pt x="4825" y="38245"/>
                  </a:lnTo>
                  <a:lnTo>
                    <a:pt x="4499" y="37503"/>
                  </a:lnTo>
                  <a:lnTo>
                    <a:pt x="4193" y="36748"/>
                  </a:lnTo>
                  <a:lnTo>
                    <a:pt x="3909" y="35979"/>
                  </a:lnTo>
                  <a:lnTo>
                    <a:pt x="3646" y="35197"/>
                  </a:lnTo>
                  <a:lnTo>
                    <a:pt x="3420" y="34404"/>
                  </a:lnTo>
                  <a:lnTo>
                    <a:pt x="3217" y="33602"/>
                  </a:lnTo>
                  <a:lnTo>
                    <a:pt x="3039" y="32791"/>
                  </a:lnTo>
                  <a:lnTo>
                    <a:pt x="2884" y="31971"/>
                  </a:lnTo>
                  <a:lnTo>
                    <a:pt x="2753" y="31142"/>
                  </a:lnTo>
                  <a:lnTo>
                    <a:pt x="2646" y="30304"/>
                  </a:lnTo>
                  <a:lnTo>
                    <a:pt x="2562" y="29457"/>
                  </a:lnTo>
                  <a:lnTo>
                    <a:pt x="2503" y="28601"/>
                  </a:lnTo>
                  <a:lnTo>
                    <a:pt x="2467" y="27737"/>
                  </a:lnTo>
                  <a:lnTo>
                    <a:pt x="2455" y="26863"/>
                  </a:lnTo>
                  <a:lnTo>
                    <a:pt x="2476" y="25768"/>
                  </a:lnTo>
                  <a:lnTo>
                    <a:pt x="2539" y="24687"/>
                  </a:lnTo>
                  <a:lnTo>
                    <a:pt x="2643" y="23619"/>
                  </a:lnTo>
                  <a:lnTo>
                    <a:pt x="2789" y="22565"/>
                  </a:lnTo>
                  <a:lnTo>
                    <a:pt x="2976" y="21524"/>
                  </a:lnTo>
                  <a:lnTo>
                    <a:pt x="3205" y="20496"/>
                  </a:lnTo>
                  <a:lnTo>
                    <a:pt x="3476" y="19482"/>
                  </a:lnTo>
                  <a:lnTo>
                    <a:pt x="3789" y="18481"/>
                  </a:lnTo>
                  <a:lnTo>
                    <a:pt x="4143" y="17494"/>
                  </a:lnTo>
                  <a:lnTo>
                    <a:pt x="4539" y="16519"/>
                  </a:lnTo>
                  <a:lnTo>
                    <a:pt x="4990" y="15550"/>
                  </a:lnTo>
                  <a:lnTo>
                    <a:pt x="5482" y="14605"/>
                  </a:lnTo>
                  <a:lnTo>
                    <a:pt x="6014" y="13686"/>
                  </a:lnTo>
                  <a:lnTo>
                    <a:pt x="6587" y="12793"/>
                  </a:lnTo>
                  <a:lnTo>
                    <a:pt x="7199" y="11924"/>
                  </a:lnTo>
                  <a:lnTo>
                    <a:pt x="7852" y="11081"/>
                  </a:lnTo>
                  <a:lnTo>
                    <a:pt x="8544" y="10263"/>
                  </a:lnTo>
                  <a:lnTo>
                    <a:pt x="9277" y="9471"/>
                  </a:lnTo>
                  <a:lnTo>
                    <a:pt x="10051" y="8704"/>
                  </a:lnTo>
                  <a:lnTo>
                    <a:pt x="10864" y="7962"/>
                  </a:lnTo>
                  <a:lnTo>
                    <a:pt x="11717" y="7234"/>
                  </a:lnTo>
                  <a:lnTo>
                    <a:pt x="12611" y="6539"/>
                  </a:lnTo>
                  <a:lnTo>
                    <a:pt x="13545" y="5877"/>
                  </a:lnTo>
                  <a:lnTo>
                    <a:pt x="14519" y="5247"/>
                  </a:lnTo>
                  <a:lnTo>
                    <a:pt x="15533" y="4650"/>
                  </a:lnTo>
                  <a:lnTo>
                    <a:pt x="16588" y="4086"/>
                  </a:lnTo>
                  <a:lnTo>
                    <a:pt x="17683" y="3555"/>
                  </a:lnTo>
                  <a:lnTo>
                    <a:pt x="18817" y="3056"/>
                  </a:lnTo>
                  <a:lnTo>
                    <a:pt x="19992" y="2591"/>
                  </a:lnTo>
                  <a:lnTo>
                    <a:pt x="21208" y="2158"/>
                  </a:lnTo>
                  <a:lnTo>
                    <a:pt x="22462" y="1747"/>
                  </a:lnTo>
                  <a:lnTo>
                    <a:pt x="23755" y="1381"/>
                  </a:lnTo>
                  <a:lnTo>
                    <a:pt x="25087" y="1057"/>
                  </a:lnTo>
                  <a:lnTo>
                    <a:pt x="26458" y="776"/>
                  </a:lnTo>
                  <a:lnTo>
                    <a:pt x="27868" y="539"/>
                  </a:lnTo>
                  <a:lnTo>
                    <a:pt x="29316" y="345"/>
                  </a:lnTo>
                  <a:lnTo>
                    <a:pt x="30802" y="194"/>
                  </a:lnTo>
                  <a:lnTo>
                    <a:pt x="32328" y="86"/>
                  </a:lnTo>
                  <a:lnTo>
                    <a:pt x="33892" y="21"/>
                  </a:lnTo>
                  <a:lnTo>
                    <a:pt x="35495" y="0"/>
                  </a:lnTo>
                  <a:lnTo>
                    <a:pt x="37183" y="21"/>
                  </a:lnTo>
                  <a:lnTo>
                    <a:pt x="38826" y="86"/>
                  </a:lnTo>
                  <a:lnTo>
                    <a:pt x="40422" y="194"/>
                  </a:lnTo>
                  <a:lnTo>
                    <a:pt x="41972" y="345"/>
                  </a:lnTo>
                  <a:lnTo>
                    <a:pt x="43476" y="539"/>
                  </a:lnTo>
                  <a:lnTo>
                    <a:pt x="44934" y="776"/>
                  </a:lnTo>
                  <a:lnTo>
                    <a:pt x="46345" y="1057"/>
                  </a:lnTo>
                  <a:lnTo>
                    <a:pt x="47711" y="1381"/>
                  </a:lnTo>
                  <a:lnTo>
                    <a:pt x="49030" y="1747"/>
                  </a:lnTo>
                  <a:lnTo>
                    <a:pt x="50303" y="2158"/>
                  </a:lnTo>
                  <a:lnTo>
                    <a:pt x="51546" y="2605"/>
                  </a:lnTo>
                  <a:lnTo>
                    <a:pt x="52744" y="3083"/>
                  </a:lnTo>
                  <a:lnTo>
                    <a:pt x="53898" y="3593"/>
                  </a:lnTo>
                  <a:lnTo>
                    <a:pt x="55006" y="4134"/>
                  </a:lnTo>
                  <a:lnTo>
                    <a:pt x="56070" y="4706"/>
                  </a:lnTo>
                  <a:lnTo>
                    <a:pt x="57090" y="5310"/>
                  </a:lnTo>
                  <a:lnTo>
                    <a:pt x="58065" y="5944"/>
                  </a:lnTo>
                  <a:lnTo>
                    <a:pt x="58995" y="6610"/>
                  </a:lnTo>
                  <a:lnTo>
                    <a:pt x="59880" y="7308"/>
                  </a:lnTo>
                  <a:lnTo>
                    <a:pt x="60721" y="8036"/>
                  </a:lnTo>
                  <a:lnTo>
                    <a:pt x="61533" y="8778"/>
                  </a:lnTo>
                  <a:lnTo>
                    <a:pt x="62302" y="9545"/>
                  </a:lnTo>
                  <a:lnTo>
                    <a:pt x="63027" y="10338"/>
                  </a:lnTo>
                  <a:lnTo>
                    <a:pt x="63710" y="11156"/>
                  </a:lnTo>
                  <a:lnTo>
                    <a:pt x="64349" y="11999"/>
                  </a:lnTo>
                  <a:lnTo>
                    <a:pt x="64945" y="12867"/>
                  </a:lnTo>
                  <a:lnTo>
                    <a:pt x="65498" y="13761"/>
                  </a:lnTo>
                  <a:lnTo>
                    <a:pt x="66008" y="14680"/>
                  </a:lnTo>
                  <a:lnTo>
                    <a:pt x="66474" y="15624"/>
                  </a:lnTo>
                  <a:lnTo>
                    <a:pt x="66898" y="16594"/>
                  </a:lnTo>
                  <a:lnTo>
                    <a:pt x="67279" y="17582"/>
                  </a:lnTo>
                  <a:lnTo>
                    <a:pt x="67621" y="18582"/>
                  </a:lnTo>
                  <a:lnTo>
                    <a:pt x="67922" y="19594"/>
                  </a:lnTo>
                  <a:lnTo>
                    <a:pt x="68184" y="20618"/>
                  </a:lnTo>
                  <a:lnTo>
                    <a:pt x="68405" y="21654"/>
                  </a:lnTo>
                  <a:lnTo>
                    <a:pt x="68585" y="22702"/>
                  </a:lnTo>
                  <a:lnTo>
                    <a:pt x="68726" y="23761"/>
                  </a:lnTo>
                  <a:lnTo>
                    <a:pt x="68827" y="24833"/>
                  </a:lnTo>
                  <a:lnTo>
                    <a:pt x="68887" y="25916"/>
                  </a:lnTo>
                  <a:lnTo>
                    <a:pt x="68907" y="27012"/>
                  </a:lnTo>
                  <a:lnTo>
                    <a:pt x="68894" y="27871"/>
                  </a:lnTo>
                  <a:lnTo>
                    <a:pt x="68856" y="28723"/>
                  </a:lnTo>
                  <a:lnTo>
                    <a:pt x="68793" y="29568"/>
                  </a:lnTo>
                  <a:lnTo>
                    <a:pt x="68705" y="30405"/>
                  </a:lnTo>
                  <a:lnTo>
                    <a:pt x="68591" y="31235"/>
                  </a:lnTo>
                  <a:lnTo>
                    <a:pt x="68452" y="32057"/>
                  </a:lnTo>
                  <a:lnTo>
                    <a:pt x="68287" y="32872"/>
                  </a:lnTo>
                  <a:lnTo>
                    <a:pt x="68097" y="33679"/>
                  </a:lnTo>
                  <a:lnTo>
                    <a:pt x="67882" y="34479"/>
                  </a:lnTo>
                  <a:lnTo>
                    <a:pt x="67642" y="35272"/>
                  </a:lnTo>
                  <a:lnTo>
                    <a:pt x="67392" y="36054"/>
                  </a:lnTo>
                  <a:lnTo>
                    <a:pt x="67118" y="36823"/>
                  </a:lnTo>
                  <a:lnTo>
                    <a:pt x="66820" y="37578"/>
                  </a:lnTo>
                  <a:lnTo>
                    <a:pt x="66499" y="38320"/>
                  </a:lnTo>
                  <a:lnTo>
                    <a:pt x="66154" y="39048"/>
                  </a:lnTo>
                  <a:lnTo>
                    <a:pt x="65785" y="39763"/>
                  </a:lnTo>
                  <a:lnTo>
                    <a:pt x="65392" y="40465"/>
                  </a:lnTo>
                  <a:lnTo>
                    <a:pt x="64975" y="41153"/>
                  </a:lnTo>
                  <a:lnTo>
                    <a:pt x="64534" y="41828"/>
                  </a:lnTo>
                  <a:lnTo>
                    <a:pt x="64070" y="42490"/>
                  </a:lnTo>
                  <a:lnTo>
                    <a:pt x="63597" y="43121"/>
                  </a:lnTo>
                  <a:lnTo>
                    <a:pt x="63100" y="43734"/>
                  </a:lnTo>
                  <a:lnTo>
                    <a:pt x="62579" y="44329"/>
                  </a:lnTo>
                  <a:lnTo>
                    <a:pt x="62034" y="44907"/>
                  </a:lnTo>
                  <a:lnTo>
                    <a:pt x="61466" y="45466"/>
                  </a:lnTo>
                  <a:lnTo>
                    <a:pt x="60873" y="46008"/>
                  </a:lnTo>
                  <a:lnTo>
                    <a:pt x="60257" y="46532"/>
                  </a:lnTo>
                  <a:lnTo>
                    <a:pt x="59617" y="47038"/>
                  </a:lnTo>
                  <a:lnTo>
                    <a:pt x="58953" y="47526"/>
                  </a:lnTo>
                  <a:lnTo>
                    <a:pt x="58266" y="47997"/>
                  </a:lnTo>
                  <a:lnTo>
                    <a:pt x="57570" y="48430"/>
                  </a:lnTo>
                  <a:lnTo>
                    <a:pt x="56852" y="48836"/>
                  </a:lnTo>
                  <a:lnTo>
                    <a:pt x="56111" y="49215"/>
                  </a:lnTo>
                  <a:lnTo>
                    <a:pt x="55349" y="49568"/>
                  </a:lnTo>
                  <a:lnTo>
                    <a:pt x="54564" y="49894"/>
                  </a:lnTo>
                  <a:lnTo>
                    <a:pt x="53756" y="50193"/>
                  </a:lnTo>
                  <a:lnTo>
                    <a:pt x="52927" y="50466"/>
                  </a:lnTo>
                  <a:lnTo>
                    <a:pt x="52074" y="50711"/>
                  </a:lnTo>
                  <a:lnTo>
                    <a:pt x="51200" y="50930"/>
                  </a:lnTo>
                  <a:lnTo>
                    <a:pt x="50303" y="51122"/>
                  </a:lnTo>
                  <a:lnTo>
                    <a:pt x="50303" y="51420"/>
                  </a:lnTo>
                  <a:lnTo>
                    <a:pt x="51205" y="51581"/>
                  </a:lnTo>
                  <a:lnTo>
                    <a:pt x="52092" y="51768"/>
                  </a:lnTo>
                  <a:lnTo>
                    <a:pt x="52967" y="51980"/>
                  </a:lnTo>
                  <a:lnTo>
                    <a:pt x="53828" y="52217"/>
                  </a:lnTo>
                  <a:lnTo>
                    <a:pt x="54675" y="52480"/>
                  </a:lnTo>
                  <a:lnTo>
                    <a:pt x="55509" y="52768"/>
                  </a:lnTo>
                  <a:lnTo>
                    <a:pt x="56330" y="53081"/>
                  </a:lnTo>
                  <a:lnTo>
                    <a:pt x="57138" y="53420"/>
                  </a:lnTo>
                  <a:lnTo>
                    <a:pt x="57932" y="53784"/>
                  </a:lnTo>
                  <a:lnTo>
                    <a:pt x="58712" y="54173"/>
                  </a:lnTo>
                  <a:lnTo>
                    <a:pt x="59476" y="54573"/>
                  </a:lnTo>
                  <a:lnTo>
                    <a:pt x="60218" y="55000"/>
                  </a:lnTo>
                  <a:lnTo>
                    <a:pt x="60940" y="55454"/>
                  </a:lnTo>
                  <a:lnTo>
                    <a:pt x="61641" y="55935"/>
                  </a:lnTo>
                  <a:lnTo>
                    <a:pt x="62321" y="56443"/>
                  </a:lnTo>
                  <a:lnTo>
                    <a:pt x="62981" y="56977"/>
                  </a:lnTo>
                  <a:lnTo>
                    <a:pt x="63619" y="57538"/>
                  </a:lnTo>
                  <a:lnTo>
                    <a:pt x="64237" y="58126"/>
                  </a:lnTo>
                  <a:lnTo>
                    <a:pt x="64833" y="58740"/>
                  </a:lnTo>
                  <a:lnTo>
                    <a:pt x="65409" y="59382"/>
                  </a:lnTo>
                  <a:lnTo>
                    <a:pt x="65963" y="60035"/>
                  </a:lnTo>
                  <a:lnTo>
                    <a:pt x="66493" y="60712"/>
                  </a:lnTo>
                  <a:lnTo>
                    <a:pt x="66999" y="61416"/>
                  </a:lnTo>
                  <a:lnTo>
                    <a:pt x="67481" y="62144"/>
                  </a:lnTo>
                  <a:lnTo>
                    <a:pt x="67940" y="62898"/>
                  </a:lnTo>
                  <a:lnTo>
                    <a:pt x="68374" y="63677"/>
                  </a:lnTo>
                  <a:lnTo>
                    <a:pt x="68785" y="64482"/>
                  </a:lnTo>
                  <a:lnTo>
                    <a:pt x="69172" y="65311"/>
                  </a:lnTo>
                  <a:lnTo>
                    <a:pt x="69535" y="66166"/>
                  </a:lnTo>
                  <a:lnTo>
                    <a:pt x="69874" y="67047"/>
                  </a:lnTo>
                  <a:lnTo>
                    <a:pt x="70185" y="67951"/>
                  </a:lnTo>
                  <a:lnTo>
                    <a:pt x="70464" y="68880"/>
                  </a:lnTo>
                  <a:lnTo>
                    <a:pt x="70709" y="69833"/>
                  </a:lnTo>
                  <a:lnTo>
                    <a:pt x="70922" y="70809"/>
                  </a:lnTo>
                  <a:lnTo>
                    <a:pt x="71102" y="71809"/>
                  </a:lnTo>
                  <a:lnTo>
                    <a:pt x="71249" y="72833"/>
                  </a:lnTo>
                  <a:lnTo>
                    <a:pt x="71364" y="73881"/>
                  </a:lnTo>
                  <a:lnTo>
                    <a:pt x="71446" y="74952"/>
                  </a:lnTo>
                  <a:lnTo>
                    <a:pt x="71495" y="760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247541" y="4546125"/>
              <a:ext cx="38844" cy="36239"/>
            </a:xfrm>
            <a:custGeom>
              <a:avLst/>
              <a:pathLst>
                <a:path w="38844" h="36239">
                  <a:moveTo>
                    <a:pt x="38844" y="17784"/>
                  </a:moveTo>
                  <a:lnTo>
                    <a:pt x="38833" y="17002"/>
                  </a:lnTo>
                  <a:lnTo>
                    <a:pt x="38802" y="16234"/>
                  </a:lnTo>
                  <a:lnTo>
                    <a:pt x="38750" y="15478"/>
                  </a:lnTo>
                  <a:lnTo>
                    <a:pt x="38677" y="14736"/>
                  </a:lnTo>
                  <a:lnTo>
                    <a:pt x="38583" y="14008"/>
                  </a:lnTo>
                  <a:lnTo>
                    <a:pt x="38469" y="13293"/>
                  </a:lnTo>
                  <a:lnTo>
                    <a:pt x="38333" y="12591"/>
                  </a:lnTo>
                  <a:lnTo>
                    <a:pt x="38177" y="11903"/>
                  </a:lnTo>
                  <a:lnTo>
                    <a:pt x="38000" y="11228"/>
                  </a:lnTo>
                  <a:lnTo>
                    <a:pt x="37802" y="10566"/>
                  </a:lnTo>
                  <a:lnTo>
                    <a:pt x="37595" y="9921"/>
                  </a:lnTo>
                  <a:lnTo>
                    <a:pt x="37361" y="9295"/>
                  </a:lnTo>
                  <a:lnTo>
                    <a:pt x="37101" y="8689"/>
                  </a:lnTo>
                  <a:lnTo>
                    <a:pt x="36814" y="8102"/>
                  </a:lnTo>
                  <a:lnTo>
                    <a:pt x="36500" y="7534"/>
                  </a:lnTo>
                  <a:lnTo>
                    <a:pt x="36159" y="6985"/>
                  </a:lnTo>
                  <a:lnTo>
                    <a:pt x="35791" y="6456"/>
                  </a:lnTo>
                  <a:lnTo>
                    <a:pt x="35397" y="5947"/>
                  </a:lnTo>
                  <a:lnTo>
                    <a:pt x="34976" y="5456"/>
                  </a:lnTo>
                  <a:lnTo>
                    <a:pt x="34528" y="4985"/>
                  </a:lnTo>
                  <a:lnTo>
                    <a:pt x="34052" y="4520"/>
                  </a:lnTo>
                  <a:lnTo>
                    <a:pt x="33548" y="4077"/>
                  </a:lnTo>
                  <a:lnTo>
                    <a:pt x="33016" y="3657"/>
                  </a:lnTo>
                  <a:lnTo>
                    <a:pt x="32456" y="3259"/>
                  </a:lnTo>
                  <a:lnTo>
                    <a:pt x="31867" y="2883"/>
                  </a:lnTo>
                  <a:lnTo>
                    <a:pt x="31250" y="2530"/>
                  </a:lnTo>
                  <a:lnTo>
                    <a:pt x="30605" y="2198"/>
                  </a:lnTo>
                  <a:lnTo>
                    <a:pt x="29932" y="1890"/>
                  </a:lnTo>
                  <a:lnTo>
                    <a:pt x="29230" y="1603"/>
                  </a:lnTo>
                  <a:lnTo>
                    <a:pt x="28500" y="1339"/>
                  </a:lnTo>
                  <a:lnTo>
                    <a:pt x="27739" y="1084"/>
                  </a:lnTo>
                  <a:lnTo>
                    <a:pt x="26943" y="857"/>
                  </a:lnTo>
                  <a:lnTo>
                    <a:pt x="26114" y="656"/>
                  </a:lnTo>
                  <a:lnTo>
                    <a:pt x="25250" y="482"/>
                  </a:lnTo>
                  <a:lnTo>
                    <a:pt x="24352" y="334"/>
                  </a:lnTo>
                  <a:lnTo>
                    <a:pt x="23419" y="214"/>
                  </a:lnTo>
                  <a:lnTo>
                    <a:pt x="22452" y="120"/>
                  </a:lnTo>
                  <a:lnTo>
                    <a:pt x="21452" y="53"/>
                  </a:lnTo>
                  <a:lnTo>
                    <a:pt x="20416" y="13"/>
                  </a:lnTo>
                  <a:lnTo>
                    <a:pt x="19347" y="0"/>
                  </a:lnTo>
                  <a:lnTo>
                    <a:pt x="18307" y="13"/>
                  </a:lnTo>
                  <a:lnTo>
                    <a:pt x="17299" y="53"/>
                  </a:lnTo>
                  <a:lnTo>
                    <a:pt x="16324" y="120"/>
                  </a:lnTo>
                  <a:lnTo>
                    <a:pt x="15382" y="214"/>
                  </a:lnTo>
                  <a:lnTo>
                    <a:pt x="14473" y="334"/>
                  </a:lnTo>
                  <a:lnTo>
                    <a:pt x="13596" y="482"/>
                  </a:lnTo>
                  <a:lnTo>
                    <a:pt x="12753" y="656"/>
                  </a:lnTo>
                  <a:lnTo>
                    <a:pt x="11941" y="857"/>
                  </a:lnTo>
                  <a:lnTo>
                    <a:pt x="11163" y="1084"/>
                  </a:lnTo>
                  <a:lnTo>
                    <a:pt x="10417" y="1339"/>
                  </a:lnTo>
                  <a:lnTo>
                    <a:pt x="9701" y="1603"/>
                  </a:lnTo>
                  <a:lnTo>
                    <a:pt x="9010" y="1890"/>
                  </a:lnTo>
                  <a:lnTo>
                    <a:pt x="8344" y="2198"/>
                  </a:lnTo>
                  <a:lnTo>
                    <a:pt x="7703" y="2530"/>
                  </a:lnTo>
                  <a:lnTo>
                    <a:pt x="7087" y="2883"/>
                  </a:lnTo>
                  <a:lnTo>
                    <a:pt x="6497" y="3259"/>
                  </a:lnTo>
                  <a:lnTo>
                    <a:pt x="5933" y="3657"/>
                  </a:lnTo>
                  <a:lnTo>
                    <a:pt x="5393" y="4077"/>
                  </a:lnTo>
                  <a:lnTo>
                    <a:pt x="4879" y="4520"/>
                  </a:lnTo>
                  <a:lnTo>
                    <a:pt x="4390" y="4985"/>
                  </a:lnTo>
                  <a:lnTo>
                    <a:pt x="3941" y="5456"/>
                  </a:lnTo>
                  <a:lnTo>
                    <a:pt x="3518" y="5947"/>
                  </a:lnTo>
                  <a:lnTo>
                    <a:pt x="3120" y="6456"/>
                  </a:lnTo>
                  <a:lnTo>
                    <a:pt x="2747" y="6985"/>
                  </a:lnTo>
                  <a:lnTo>
                    <a:pt x="2399" y="7534"/>
                  </a:lnTo>
                  <a:lnTo>
                    <a:pt x="2077" y="8102"/>
                  </a:lnTo>
                  <a:lnTo>
                    <a:pt x="1780" y="8689"/>
                  </a:lnTo>
                  <a:lnTo>
                    <a:pt x="1509" y="9295"/>
                  </a:lnTo>
                  <a:lnTo>
                    <a:pt x="1262" y="9921"/>
                  </a:lnTo>
                  <a:lnTo>
                    <a:pt x="1041" y="10566"/>
                  </a:lnTo>
                  <a:lnTo>
                    <a:pt x="843" y="11228"/>
                  </a:lnTo>
                  <a:lnTo>
                    <a:pt x="666" y="11903"/>
                  </a:lnTo>
                  <a:lnTo>
                    <a:pt x="510" y="12591"/>
                  </a:lnTo>
                  <a:lnTo>
                    <a:pt x="375" y="13293"/>
                  </a:lnTo>
                  <a:lnTo>
                    <a:pt x="260" y="14008"/>
                  </a:lnTo>
                  <a:lnTo>
                    <a:pt x="166" y="14736"/>
                  </a:lnTo>
                  <a:lnTo>
                    <a:pt x="93" y="15478"/>
                  </a:lnTo>
                  <a:lnTo>
                    <a:pt x="41" y="16234"/>
                  </a:lnTo>
                  <a:lnTo>
                    <a:pt x="10" y="17002"/>
                  </a:lnTo>
                  <a:lnTo>
                    <a:pt x="0" y="17784"/>
                  </a:lnTo>
                  <a:lnTo>
                    <a:pt x="8" y="18411"/>
                  </a:lnTo>
                  <a:lnTo>
                    <a:pt x="32" y="19041"/>
                  </a:lnTo>
                  <a:lnTo>
                    <a:pt x="73" y="19673"/>
                  </a:lnTo>
                  <a:lnTo>
                    <a:pt x="130" y="20309"/>
                  </a:lnTo>
                  <a:lnTo>
                    <a:pt x="204" y="20947"/>
                  </a:lnTo>
                  <a:lnTo>
                    <a:pt x="294" y="21589"/>
                  </a:lnTo>
                  <a:lnTo>
                    <a:pt x="401" y="22233"/>
                  </a:lnTo>
                  <a:lnTo>
                    <a:pt x="523" y="22880"/>
                  </a:lnTo>
                  <a:lnTo>
                    <a:pt x="663" y="23531"/>
                  </a:lnTo>
                  <a:lnTo>
                    <a:pt x="818" y="24184"/>
                  </a:lnTo>
                  <a:lnTo>
                    <a:pt x="995" y="24833"/>
                  </a:lnTo>
                  <a:lnTo>
                    <a:pt x="1199" y="25470"/>
                  </a:lnTo>
                  <a:lnTo>
                    <a:pt x="1430" y="26095"/>
                  </a:lnTo>
                  <a:lnTo>
                    <a:pt x="1687" y="26708"/>
                  </a:lnTo>
                  <a:lnTo>
                    <a:pt x="1971" y="27309"/>
                  </a:lnTo>
                  <a:lnTo>
                    <a:pt x="2283" y="27899"/>
                  </a:lnTo>
                  <a:lnTo>
                    <a:pt x="2620" y="28476"/>
                  </a:lnTo>
                  <a:lnTo>
                    <a:pt x="2985" y="29042"/>
                  </a:lnTo>
                  <a:lnTo>
                    <a:pt x="3376" y="29595"/>
                  </a:lnTo>
                  <a:lnTo>
                    <a:pt x="3795" y="30137"/>
                  </a:lnTo>
                  <a:lnTo>
                    <a:pt x="4243" y="30663"/>
                  </a:lnTo>
                  <a:lnTo>
                    <a:pt x="4723" y="31170"/>
                  </a:lnTo>
                  <a:lnTo>
                    <a:pt x="5237" y="31657"/>
                  </a:lnTo>
                  <a:lnTo>
                    <a:pt x="5783" y="32126"/>
                  </a:lnTo>
                  <a:lnTo>
                    <a:pt x="6362" y="32574"/>
                  </a:lnTo>
                  <a:lnTo>
                    <a:pt x="6974" y="33004"/>
                  </a:lnTo>
                  <a:lnTo>
                    <a:pt x="7618" y="33414"/>
                  </a:lnTo>
                  <a:lnTo>
                    <a:pt x="8295" y="33804"/>
                  </a:lnTo>
                  <a:lnTo>
                    <a:pt x="9005" y="34176"/>
                  </a:lnTo>
                  <a:lnTo>
                    <a:pt x="9748" y="34528"/>
                  </a:lnTo>
                  <a:lnTo>
                    <a:pt x="10528" y="34853"/>
                  </a:lnTo>
                  <a:lnTo>
                    <a:pt x="11352" y="35144"/>
                  </a:lnTo>
                  <a:lnTo>
                    <a:pt x="12219" y="35401"/>
                  </a:lnTo>
                  <a:lnTo>
                    <a:pt x="13129" y="35623"/>
                  </a:lnTo>
                  <a:lnTo>
                    <a:pt x="14082" y="35811"/>
                  </a:lnTo>
                  <a:lnTo>
                    <a:pt x="15079" y="35965"/>
                  </a:lnTo>
                  <a:lnTo>
                    <a:pt x="16118" y="36085"/>
                  </a:lnTo>
                  <a:lnTo>
                    <a:pt x="17201" y="36171"/>
                  </a:lnTo>
                  <a:lnTo>
                    <a:pt x="18327" y="36222"/>
                  </a:lnTo>
                  <a:lnTo>
                    <a:pt x="19496" y="36239"/>
                  </a:lnTo>
                  <a:lnTo>
                    <a:pt x="20736" y="36222"/>
                  </a:lnTo>
                  <a:lnTo>
                    <a:pt x="21925" y="36171"/>
                  </a:lnTo>
                  <a:lnTo>
                    <a:pt x="23063" y="36085"/>
                  </a:lnTo>
                  <a:lnTo>
                    <a:pt x="24151" y="35965"/>
                  </a:lnTo>
                  <a:lnTo>
                    <a:pt x="25189" y="35811"/>
                  </a:lnTo>
                  <a:lnTo>
                    <a:pt x="26175" y="35623"/>
                  </a:lnTo>
                  <a:lnTo>
                    <a:pt x="27112" y="35401"/>
                  </a:lnTo>
                  <a:lnTo>
                    <a:pt x="27997" y="35144"/>
                  </a:lnTo>
                  <a:lnTo>
                    <a:pt x="28832" y="34853"/>
                  </a:lnTo>
                  <a:lnTo>
                    <a:pt x="29616" y="34528"/>
                  </a:lnTo>
                  <a:lnTo>
                    <a:pt x="30372" y="34176"/>
                  </a:lnTo>
                  <a:lnTo>
                    <a:pt x="31090" y="33804"/>
                  </a:lnTo>
                  <a:lnTo>
                    <a:pt x="31771" y="33414"/>
                  </a:lnTo>
                  <a:lnTo>
                    <a:pt x="32414" y="33004"/>
                  </a:lnTo>
                  <a:lnTo>
                    <a:pt x="33021" y="32574"/>
                  </a:lnTo>
                  <a:lnTo>
                    <a:pt x="33590" y="32126"/>
                  </a:lnTo>
                  <a:lnTo>
                    <a:pt x="34122" y="31657"/>
                  </a:lnTo>
                  <a:lnTo>
                    <a:pt x="34617" y="31170"/>
                  </a:lnTo>
                  <a:lnTo>
                    <a:pt x="35075" y="30663"/>
                  </a:lnTo>
                  <a:lnTo>
                    <a:pt x="35495" y="30137"/>
                  </a:lnTo>
                  <a:lnTo>
                    <a:pt x="35897" y="29595"/>
                  </a:lnTo>
                  <a:lnTo>
                    <a:pt x="36269" y="29042"/>
                  </a:lnTo>
                  <a:lnTo>
                    <a:pt x="36611" y="28476"/>
                  </a:lnTo>
                  <a:lnTo>
                    <a:pt x="36924" y="27899"/>
                  </a:lnTo>
                  <a:lnTo>
                    <a:pt x="37207" y="27309"/>
                  </a:lnTo>
                  <a:lnTo>
                    <a:pt x="37460" y="26708"/>
                  </a:lnTo>
                  <a:lnTo>
                    <a:pt x="37683" y="26095"/>
                  </a:lnTo>
                  <a:lnTo>
                    <a:pt x="37876" y="25470"/>
                  </a:lnTo>
                  <a:lnTo>
                    <a:pt x="38040" y="24833"/>
                  </a:lnTo>
                  <a:lnTo>
                    <a:pt x="38174" y="24184"/>
                  </a:lnTo>
                  <a:lnTo>
                    <a:pt x="38301" y="23531"/>
                  </a:lnTo>
                  <a:lnTo>
                    <a:pt x="38415" y="22880"/>
                  </a:lnTo>
                  <a:lnTo>
                    <a:pt x="38515" y="22233"/>
                  </a:lnTo>
                  <a:lnTo>
                    <a:pt x="38603" y="21589"/>
                  </a:lnTo>
                  <a:lnTo>
                    <a:pt x="38676" y="20947"/>
                  </a:lnTo>
                  <a:lnTo>
                    <a:pt x="38736" y="20309"/>
                  </a:lnTo>
                  <a:lnTo>
                    <a:pt x="38783" y="19673"/>
                  </a:lnTo>
                  <a:lnTo>
                    <a:pt x="38817" y="19041"/>
                  </a:lnTo>
                  <a:lnTo>
                    <a:pt x="38837" y="184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245235" y="4592410"/>
              <a:ext cx="43755" cy="41597"/>
            </a:xfrm>
            <a:custGeom>
              <a:avLst/>
              <a:pathLst>
                <a:path w="43755" h="41597">
                  <a:moveTo>
                    <a:pt x="43755" y="19645"/>
                  </a:moveTo>
                  <a:lnTo>
                    <a:pt x="43745" y="18889"/>
                  </a:lnTo>
                  <a:lnTo>
                    <a:pt x="43713" y="18139"/>
                  </a:lnTo>
                  <a:lnTo>
                    <a:pt x="43661" y="17395"/>
                  </a:lnTo>
                  <a:lnTo>
                    <a:pt x="43588" y="16656"/>
                  </a:lnTo>
                  <a:lnTo>
                    <a:pt x="43495" y="15924"/>
                  </a:lnTo>
                  <a:lnTo>
                    <a:pt x="43380" y="15198"/>
                  </a:lnTo>
                  <a:lnTo>
                    <a:pt x="43244" y="14478"/>
                  </a:lnTo>
                  <a:lnTo>
                    <a:pt x="43088" y="13763"/>
                  </a:lnTo>
                  <a:lnTo>
                    <a:pt x="42911" y="13055"/>
                  </a:lnTo>
                  <a:lnTo>
                    <a:pt x="42713" y="12352"/>
                  </a:lnTo>
                  <a:lnTo>
                    <a:pt x="42490" y="11647"/>
                  </a:lnTo>
                  <a:lnTo>
                    <a:pt x="42237" y="10959"/>
                  </a:lnTo>
                  <a:lnTo>
                    <a:pt x="41954" y="10289"/>
                  </a:lnTo>
                  <a:lnTo>
                    <a:pt x="41642" y="9638"/>
                  </a:lnTo>
                  <a:lnTo>
                    <a:pt x="41299" y="9004"/>
                  </a:lnTo>
                  <a:lnTo>
                    <a:pt x="40927" y="8387"/>
                  </a:lnTo>
                  <a:lnTo>
                    <a:pt x="40525" y="7789"/>
                  </a:lnTo>
                  <a:lnTo>
                    <a:pt x="40094" y="7209"/>
                  </a:lnTo>
                  <a:lnTo>
                    <a:pt x="39632" y="6646"/>
                  </a:lnTo>
                  <a:lnTo>
                    <a:pt x="39141" y="6101"/>
                  </a:lnTo>
                  <a:lnTo>
                    <a:pt x="38617" y="5562"/>
                  </a:lnTo>
                  <a:lnTo>
                    <a:pt x="38058" y="5045"/>
                  </a:lnTo>
                  <a:lnTo>
                    <a:pt x="37463" y="4550"/>
                  </a:lnTo>
                  <a:lnTo>
                    <a:pt x="36831" y="4077"/>
                  </a:lnTo>
                  <a:lnTo>
                    <a:pt x="36165" y="3627"/>
                  </a:lnTo>
                  <a:lnTo>
                    <a:pt x="35462" y="3199"/>
                  </a:lnTo>
                  <a:lnTo>
                    <a:pt x="34724" y="2794"/>
                  </a:lnTo>
                  <a:lnTo>
                    <a:pt x="33950" y="2411"/>
                  </a:lnTo>
                  <a:lnTo>
                    <a:pt x="33141" y="2050"/>
                  </a:lnTo>
                  <a:lnTo>
                    <a:pt x="32295" y="1711"/>
                  </a:lnTo>
                  <a:lnTo>
                    <a:pt x="31425" y="1386"/>
                  </a:lnTo>
                  <a:lnTo>
                    <a:pt x="30512" y="1095"/>
                  </a:lnTo>
                  <a:lnTo>
                    <a:pt x="29556" y="838"/>
                  </a:lnTo>
                  <a:lnTo>
                    <a:pt x="28557" y="616"/>
                  </a:lnTo>
                  <a:lnTo>
                    <a:pt x="27514" y="427"/>
                  </a:lnTo>
                  <a:lnTo>
                    <a:pt x="26428" y="273"/>
                  </a:lnTo>
                  <a:lnTo>
                    <a:pt x="25300" y="154"/>
                  </a:lnTo>
                  <a:lnTo>
                    <a:pt x="24128" y="68"/>
                  </a:lnTo>
                  <a:lnTo>
                    <a:pt x="22912" y="17"/>
                  </a:lnTo>
                  <a:lnTo>
                    <a:pt x="21654" y="0"/>
                  </a:lnTo>
                  <a:lnTo>
                    <a:pt x="20495" y="17"/>
                  </a:lnTo>
                  <a:lnTo>
                    <a:pt x="19371" y="68"/>
                  </a:lnTo>
                  <a:lnTo>
                    <a:pt x="18281" y="154"/>
                  </a:lnTo>
                  <a:lnTo>
                    <a:pt x="17225" y="273"/>
                  </a:lnTo>
                  <a:lnTo>
                    <a:pt x="16203" y="427"/>
                  </a:lnTo>
                  <a:lnTo>
                    <a:pt x="15216" y="616"/>
                  </a:lnTo>
                  <a:lnTo>
                    <a:pt x="14262" y="838"/>
                  </a:lnTo>
                  <a:lnTo>
                    <a:pt x="13343" y="1095"/>
                  </a:lnTo>
                  <a:lnTo>
                    <a:pt x="12459" y="1386"/>
                  </a:lnTo>
                  <a:lnTo>
                    <a:pt x="11608" y="1711"/>
                  </a:lnTo>
                  <a:lnTo>
                    <a:pt x="10804" y="2050"/>
                  </a:lnTo>
                  <a:lnTo>
                    <a:pt x="10031" y="2411"/>
                  </a:lnTo>
                  <a:lnTo>
                    <a:pt x="9286" y="2794"/>
                  </a:lnTo>
                  <a:lnTo>
                    <a:pt x="8572" y="3199"/>
                  </a:lnTo>
                  <a:lnTo>
                    <a:pt x="7887" y="3627"/>
                  </a:lnTo>
                  <a:lnTo>
                    <a:pt x="7233" y="4077"/>
                  </a:lnTo>
                  <a:lnTo>
                    <a:pt x="6607" y="4550"/>
                  </a:lnTo>
                  <a:lnTo>
                    <a:pt x="6012" y="5045"/>
                  </a:lnTo>
                  <a:lnTo>
                    <a:pt x="5447" y="5562"/>
                  </a:lnTo>
                  <a:lnTo>
                    <a:pt x="4911" y="6101"/>
                  </a:lnTo>
                  <a:lnTo>
                    <a:pt x="4418" y="6661"/>
                  </a:lnTo>
                  <a:lnTo>
                    <a:pt x="3952" y="7239"/>
                  </a:lnTo>
                  <a:lnTo>
                    <a:pt x="3513" y="7834"/>
                  </a:lnTo>
                  <a:lnTo>
                    <a:pt x="3101" y="8447"/>
                  </a:lnTo>
                  <a:lnTo>
                    <a:pt x="2716" y="9078"/>
                  </a:lnTo>
                  <a:lnTo>
                    <a:pt x="2357" y="9727"/>
                  </a:lnTo>
                  <a:lnTo>
                    <a:pt x="2025" y="10394"/>
                  </a:lnTo>
                  <a:lnTo>
                    <a:pt x="1720" y="11078"/>
                  </a:lnTo>
                  <a:lnTo>
                    <a:pt x="1442" y="11781"/>
                  </a:lnTo>
                  <a:lnTo>
                    <a:pt x="1190" y="12501"/>
                  </a:lnTo>
                  <a:lnTo>
                    <a:pt x="964" y="13218"/>
                  </a:lnTo>
                  <a:lnTo>
                    <a:pt x="762" y="13942"/>
                  </a:lnTo>
                  <a:lnTo>
                    <a:pt x="583" y="14671"/>
                  </a:lnTo>
                  <a:lnTo>
                    <a:pt x="428" y="15406"/>
                  </a:lnTo>
                  <a:lnTo>
                    <a:pt x="297" y="16147"/>
                  </a:lnTo>
                  <a:lnTo>
                    <a:pt x="190" y="16894"/>
                  </a:lnTo>
                  <a:lnTo>
                    <a:pt x="107" y="17648"/>
                  </a:lnTo>
                  <a:lnTo>
                    <a:pt x="47" y="18407"/>
                  </a:lnTo>
                  <a:lnTo>
                    <a:pt x="11" y="19172"/>
                  </a:lnTo>
                  <a:lnTo>
                    <a:pt x="0" y="19942"/>
                  </a:lnTo>
                  <a:lnTo>
                    <a:pt x="11" y="20902"/>
                  </a:lnTo>
                  <a:lnTo>
                    <a:pt x="47" y="21844"/>
                  </a:lnTo>
                  <a:lnTo>
                    <a:pt x="107" y="22771"/>
                  </a:lnTo>
                  <a:lnTo>
                    <a:pt x="190" y="23681"/>
                  </a:lnTo>
                  <a:lnTo>
                    <a:pt x="297" y="24575"/>
                  </a:lnTo>
                  <a:lnTo>
                    <a:pt x="428" y="25452"/>
                  </a:lnTo>
                  <a:lnTo>
                    <a:pt x="583" y="26313"/>
                  </a:lnTo>
                  <a:lnTo>
                    <a:pt x="762" y="27158"/>
                  </a:lnTo>
                  <a:lnTo>
                    <a:pt x="964" y="27986"/>
                  </a:lnTo>
                  <a:lnTo>
                    <a:pt x="1190" y="28798"/>
                  </a:lnTo>
                  <a:lnTo>
                    <a:pt x="1442" y="29576"/>
                  </a:lnTo>
                  <a:lnTo>
                    <a:pt x="1723" y="30334"/>
                  </a:lnTo>
                  <a:lnTo>
                    <a:pt x="2032" y="31070"/>
                  </a:lnTo>
                  <a:lnTo>
                    <a:pt x="2369" y="31786"/>
                  </a:lnTo>
                  <a:lnTo>
                    <a:pt x="2734" y="32481"/>
                  </a:lnTo>
                  <a:lnTo>
                    <a:pt x="3128" y="33155"/>
                  </a:lnTo>
                  <a:lnTo>
                    <a:pt x="3550" y="33809"/>
                  </a:lnTo>
                  <a:lnTo>
                    <a:pt x="4000" y="34441"/>
                  </a:lnTo>
                  <a:lnTo>
                    <a:pt x="4478" y="35053"/>
                  </a:lnTo>
                  <a:lnTo>
                    <a:pt x="4985" y="35644"/>
                  </a:lnTo>
                  <a:lnTo>
                    <a:pt x="5523" y="36197"/>
                  </a:lnTo>
                  <a:lnTo>
                    <a:pt x="6093" y="36724"/>
                  </a:lnTo>
                  <a:lnTo>
                    <a:pt x="6695" y="37227"/>
                  </a:lnTo>
                  <a:lnTo>
                    <a:pt x="7331" y="37704"/>
                  </a:lnTo>
                  <a:lnTo>
                    <a:pt x="7999" y="38155"/>
                  </a:lnTo>
                  <a:lnTo>
                    <a:pt x="8700" y="38582"/>
                  </a:lnTo>
                  <a:lnTo>
                    <a:pt x="9434" y="38983"/>
                  </a:lnTo>
                  <a:lnTo>
                    <a:pt x="10200" y="39359"/>
                  </a:lnTo>
                  <a:lnTo>
                    <a:pt x="10999" y="39709"/>
                  </a:lnTo>
                  <a:lnTo>
                    <a:pt x="11831" y="40034"/>
                  </a:lnTo>
                  <a:lnTo>
                    <a:pt x="12698" y="40331"/>
                  </a:lnTo>
                  <a:lnTo>
                    <a:pt x="13599" y="40597"/>
                  </a:lnTo>
                  <a:lnTo>
                    <a:pt x="14537" y="40831"/>
                  </a:lnTo>
                  <a:lnTo>
                    <a:pt x="15510" y="41034"/>
                  </a:lnTo>
                  <a:lnTo>
                    <a:pt x="16519" y="41206"/>
                  </a:lnTo>
                  <a:lnTo>
                    <a:pt x="17564" y="41347"/>
                  </a:lnTo>
                  <a:lnTo>
                    <a:pt x="18645" y="41456"/>
                  </a:lnTo>
                  <a:lnTo>
                    <a:pt x="19761" y="41534"/>
                  </a:lnTo>
                  <a:lnTo>
                    <a:pt x="20913" y="41581"/>
                  </a:lnTo>
                  <a:lnTo>
                    <a:pt x="22100" y="41597"/>
                  </a:lnTo>
                  <a:lnTo>
                    <a:pt x="23302" y="41581"/>
                  </a:lnTo>
                  <a:lnTo>
                    <a:pt x="24464" y="41534"/>
                  </a:lnTo>
                  <a:lnTo>
                    <a:pt x="25588" y="41456"/>
                  </a:lnTo>
                  <a:lnTo>
                    <a:pt x="26672" y="41347"/>
                  </a:lnTo>
                  <a:lnTo>
                    <a:pt x="27719" y="41206"/>
                  </a:lnTo>
                  <a:lnTo>
                    <a:pt x="28726" y="41034"/>
                  </a:lnTo>
                  <a:lnTo>
                    <a:pt x="29695" y="40831"/>
                  </a:lnTo>
                  <a:lnTo>
                    <a:pt x="30625" y="40597"/>
                  </a:lnTo>
                  <a:lnTo>
                    <a:pt x="31517" y="40331"/>
                  </a:lnTo>
                  <a:lnTo>
                    <a:pt x="32370" y="40034"/>
                  </a:lnTo>
                  <a:lnTo>
                    <a:pt x="33187" y="39709"/>
                  </a:lnTo>
                  <a:lnTo>
                    <a:pt x="33971" y="39359"/>
                  </a:lnTo>
                  <a:lnTo>
                    <a:pt x="34723" y="38983"/>
                  </a:lnTo>
                  <a:lnTo>
                    <a:pt x="35441" y="38582"/>
                  </a:lnTo>
                  <a:lnTo>
                    <a:pt x="36128" y="38155"/>
                  </a:lnTo>
                  <a:lnTo>
                    <a:pt x="36781" y="37704"/>
                  </a:lnTo>
                  <a:lnTo>
                    <a:pt x="37401" y="37227"/>
                  </a:lnTo>
                  <a:lnTo>
                    <a:pt x="37989" y="36724"/>
                  </a:lnTo>
                  <a:lnTo>
                    <a:pt x="38544" y="36197"/>
                  </a:lnTo>
                  <a:lnTo>
                    <a:pt x="39067" y="35644"/>
                  </a:lnTo>
                  <a:lnTo>
                    <a:pt x="39558" y="35052"/>
                  </a:lnTo>
                  <a:lnTo>
                    <a:pt x="40019" y="34438"/>
                  </a:lnTo>
                  <a:lnTo>
                    <a:pt x="40451" y="33802"/>
                  </a:lnTo>
                  <a:lnTo>
                    <a:pt x="40853" y="33144"/>
                  </a:lnTo>
                  <a:lnTo>
                    <a:pt x="41225" y="32463"/>
                  </a:lnTo>
                  <a:lnTo>
                    <a:pt x="41567" y="31759"/>
                  </a:lnTo>
                  <a:lnTo>
                    <a:pt x="41880" y="31034"/>
                  </a:lnTo>
                  <a:lnTo>
                    <a:pt x="42163" y="30286"/>
                  </a:lnTo>
                  <a:lnTo>
                    <a:pt x="42416" y="29516"/>
                  </a:lnTo>
                  <a:lnTo>
                    <a:pt x="42639" y="28723"/>
                  </a:lnTo>
                  <a:lnTo>
                    <a:pt x="42851" y="27896"/>
                  </a:lnTo>
                  <a:lnTo>
                    <a:pt x="43041" y="27051"/>
                  </a:lnTo>
                  <a:lnTo>
                    <a:pt x="43208" y="26187"/>
                  </a:lnTo>
                  <a:lnTo>
                    <a:pt x="43353" y="25306"/>
                  </a:lnTo>
                  <a:lnTo>
                    <a:pt x="43476" y="24407"/>
                  </a:lnTo>
                  <a:lnTo>
                    <a:pt x="43576" y="23491"/>
                  </a:lnTo>
                  <a:lnTo>
                    <a:pt x="43655" y="22556"/>
                  </a:lnTo>
                  <a:lnTo>
                    <a:pt x="43710" y="21603"/>
                  </a:lnTo>
                  <a:lnTo>
                    <a:pt x="43744" y="206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392351" y="4576709"/>
              <a:ext cx="47252" cy="66749"/>
            </a:xfrm>
            <a:custGeom>
              <a:avLst/>
              <a:pathLst>
                <a:path w="47252" h="66749">
                  <a:moveTo>
                    <a:pt x="47252" y="33560"/>
                  </a:moveTo>
                  <a:lnTo>
                    <a:pt x="47233" y="35392"/>
                  </a:lnTo>
                  <a:lnTo>
                    <a:pt x="47175" y="37165"/>
                  </a:lnTo>
                  <a:lnTo>
                    <a:pt x="47078" y="38880"/>
                  </a:lnTo>
                  <a:lnTo>
                    <a:pt x="46943" y="40537"/>
                  </a:lnTo>
                  <a:lnTo>
                    <a:pt x="46769" y="42136"/>
                  </a:lnTo>
                  <a:lnTo>
                    <a:pt x="46556" y="43678"/>
                  </a:lnTo>
                  <a:lnTo>
                    <a:pt x="46304" y="45161"/>
                  </a:lnTo>
                  <a:lnTo>
                    <a:pt x="46014" y="46586"/>
                  </a:lnTo>
                  <a:lnTo>
                    <a:pt x="45685" y="47953"/>
                  </a:lnTo>
                  <a:lnTo>
                    <a:pt x="45318" y="49262"/>
                  </a:lnTo>
                  <a:lnTo>
                    <a:pt x="44931" y="50503"/>
                  </a:lnTo>
                  <a:lnTo>
                    <a:pt x="44517" y="51696"/>
                  </a:lnTo>
                  <a:lnTo>
                    <a:pt x="44074" y="52842"/>
                  </a:lnTo>
                  <a:lnTo>
                    <a:pt x="43603" y="53941"/>
                  </a:lnTo>
                  <a:lnTo>
                    <a:pt x="43104" y="54991"/>
                  </a:lnTo>
                  <a:lnTo>
                    <a:pt x="42576" y="55995"/>
                  </a:lnTo>
                  <a:lnTo>
                    <a:pt x="42020" y="56950"/>
                  </a:lnTo>
                  <a:lnTo>
                    <a:pt x="41436" y="57858"/>
                  </a:lnTo>
                  <a:lnTo>
                    <a:pt x="40824" y="58718"/>
                  </a:lnTo>
                  <a:lnTo>
                    <a:pt x="40183" y="59531"/>
                  </a:lnTo>
                  <a:lnTo>
                    <a:pt x="39532" y="60283"/>
                  </a:lnTo>
                  <a:lnTo>
                    <a:pt x="38859" y="60992"/>
                  </a:lnTo>
                  <a:lnTo>
                    <a:pt x="38163" y="61658"/>
                  </a:lnTo>
                  <a:lnTo>
                    <a:pt x="37445" y="62281"/>
                  </a:lnTo>
                  <a:lnTo>
                    <a:pt x="36704" y="62861"/>
                  </a:lnTo>
                  <a:lnTo>
                    <a:pt x="35941" y="63397"/>
                  </a:lnTo>
                  <a:lnTo>
                    <a:pt x="35156" y="63891"/>
                  </a:lnTo>
                  <a:lnTo>
                    <a:pt x="34349" y="64341"/>
                  </a:lnTo>
                  <a:lnTo>
                    <a:pt x="33519" y="64748"/>
                  </a:lnTo>
                  <a:lnTo>
                    <a:pt x="32667" y="65112"/>
                  </a:lnTo>
                  <a:lnTo>
                    <a:pt x="31798" y="65423"/>
                  </a:lnTo>
                  <a:lnTo>
                    <a:pt x="30917" y="65701"/>
                  </a:lnTo>
                  <a:lnTo>
                    <a:pt x="30024" y="65947"/>
                  </a:lnTo>
                  <a:lnTo>
                    <a:pt x="29119" y="66160"/>
                  </a:lnTo>
                  <a:lnTo>
                    <a:pt x="28202" y="66340"/>
                  </a:lnTo>
                  <a:lnTo>
                    <a:pt x="27274" y="66487"/>
                  </a:lnTo>
                  <a:lnTo>
                    <a:pt x="26333" y="66602"/>
                  </a:lnTo>
                  <a:lnTo>
                    <a:pt x="25381" y="66683"/>
                  </a:lnTo>
                  <a:lnTo>
                    <a:pt x="24416" y="66733"/>
                  </a:lnTo>
                  <a:lnTo>
                    <a:pt x="23440" y="66749"/>
                  </a:lnTo>
                  <a:lnTo>
                    <a:pt x="22464" y="66733"/>
                  </a:lnTo>
                  <a:lnTo>
                    <a:pt x="21499" y="66683"/>
                  </a:lnTo>
                  <a:lnTo>
                    <a:pt x="20547" y="66602"/>
                  </a:lnTo>
                  <a:lnTo>
                    <a:pt x="19606" y="66487"/>
                  </a:lnTo>
                  <a:lnTo>
                    <a:pt x="18677" y="66340"/>
                  </a:lnTo>
                  <a:lnTo>
                    <a:pt x="17761" y="66160"/>
                  </a:lnTo>
                  <a:lnTo>
                    <a:pt x="16856" y="65947"/>
                  </a:lnTo>
                  <a:lnTo>
                    <a:pt x="15963" y="65701"/>
                  </a:lnTo>
                  <a:lnTo>
                    <a:pt x="15082" y="65423"/>
                  </a:lnTo>
                  <a:lnTo>
                    <a:pt x="14213" y="65112"/>
                  </a:lnTo>
                  <a:lnTo>
                    <a:pt x="13375" y="64748"/>
                  </a:lnTo>
                  <a:lnTo>
                    <a:pt x="12558" y="64341"/>
                  </a:lnTo>
                  <a:lnTo>
                    <a:pt x="11761" y="63891"/>
                  </a:lnTo>
                  <a:lnTo>
                    <a:pt x="10986" y="63397"/>
                  </a:lnTo>
                  <a:lnTo>
                    <a:pt x="10231" y="62861"/>
                  </a:lnTo>
                  <a:lnTo>
                    <a:pt x="9498" y="62281"/>
                  </a:lnTo>
                  <a:lnTo>
                    <a:pt x="8785" y="61658"/>
                  </a:lnTo>
                  <a:lnTo>
                    <a:pt x="8093" y="60992"/>
                  </a:lnTo>
                  <a:lnTo>
                    <a:pt x="7422" y="60283"/>
                  </a:lnTo>
                  <a:lnTo>
                    <a:pt x="6771" y="59531"/>
                  </a:lnTo>
                  <a:lnTo>
                    <a:pt x="6159" y="58732"/>
                  </a:lnTo>
                  <a:lnTo>
                    <a:pt x="5572" y="57885"/>
                  </a:lnTo>
                  <a:lnTo>
                    <a:pt x="5010" y="56988"/>
                  </a:lnTo>
                  <a:lnTo>
                    <a:pt x="4473" y="56042"/>
                  </a:lnTo>
                  <a:lnTo>
                    <a:pt x="3962" y="55047"/>
                  </a:lnTo>
                  <a:lnTo>
                    <a:pt x="3476" y="54003"/>
                  </a:lnTo>
                  <a:lnTo>
                    <a:pt x="3016" y="52910"/>
                  </a:lnTo>
                  <a:lnTo>
                    <a:pt x="2580" y="51768"/>
                  </a:lnTo>
                  <a:lnTo>
                    <a:pt x="2170" y="50577"/>
                  </a:lnTo>
                  <a:lnTo>
                    <a:pt x="1785" y="49336"/>
                  </a:lnTo>
                  <a:lnTo>
                    <a:pt x="1446" y="48026"/>
                  </a:lnTo>
                  <a:lnTo>
                    <a:pt x="1143" y="46657"/>
                  </a:lnTo>
                  <a:lnTo>
                    <a:pt x="875" y="45228"/>
                  </a:lnTo>
                  <a:lnTo>
                    <a:pt x="642" y="43740"/>
                  </a:lnTo>
                  <a:lnTo>
                    <a:pt x="446" y="42192"/>
                  </a:lnTo>
                  <a:lnTo>
                    <a:pt x="285" y="40585"/>
                  </a:lnTo>
                  <a:lnTo>
                    <a:pt x="160" y="38918"/>
                  </a:lnTo>
                  <a:lnTo>
                    <a:pt x="71" y="37192"/>
                  </a:lnTo>
                  <a:lnTo>
                    <a:pt x="17" y="35406"/>
                  </a:lnTo>
                  <a:lnTo>
                    <a:pt x="0" y="33560"/>
                  </a:lnTo>
                  <a:lnTo>
                    <a:pt x="17" y="31615"/>
                  </a:lnTo>
                  <a:lnTo>
                    <a:pt x="71" y="29738"/>
                  </a:lnTo>
                  <a:lnTo>
                    <a:pt x="160" y="27930"/>
                  </a:lnTo>
                  <a:lnTo>
                    <a:pt x="285" y="26190"/>
                  </a:lnTo>
                  <a:lnTo>
                    <a:pt x="446" y="24519"/>
                  </a:lnTo>
                  <a:lnTo>
                    <a:pt x="642" y="22916"/>
                  </a:lnTo>
                  <a:lnTo>
                    <a:pt x="875" y="21382"/>
                  </a:lnTo>
                  <a:lnTo>
                    <a:pt x="1143" y="19916"/>
                  </a:lnTo>
                  <a:lnTo>
                    <a:pt x="1446" y="18518"/>
                  </a:lnTo>
                  <a:lnTo>
                    <a:pt x="1785" y="17189"/>
                  </a:lnTo>
                  <a:lnTo>
                    <a:pt x="2157" y="15921"/>
                  </a:lnTo>
                  <a:lnTo>
                    <a:pt x="2556" y="14707"/>
                  </a:lnTo>
                  <a:lnTo>
                    <a:pt x="2984" y="13546"/>
                  </a:lnTo>
                  <a:lnTo>
                    <a:pt x="3440" y="12439"/>
                  </a:lnTo>
                  <a:lnTo>
                    <a:pt x="3925" y="11385"/>
                  </a:lnTo>
                  <a:lnTo>
                    <a:pt x="4438" y="10385"/>
                  </a:lnTo>
                  <a:lnTo>
                    <a:pt x="4979" y="9438"/>
                  </a:lnTo>
                  <a:lnTo>
                    <a:pt x="5548" y="8545"/>
                  </a:lnTo>
                  <a:lnTo>
                    <a:pt x="6145" y="7706"/>
                  </a:lnTo>
                  <a:lnTo>
                    <a:pt x="6771" y="6920"/>
                  </a:lnTo>
                  <a:lnTo>
                    <a:pt x="7422" y="6170"/>
                  </a:lnTo>
                  <a:lnTo>
                    <a:pt x="8096" y="5467"/>
                  </a:lnTo>
                  <a:lnTo>
                    <a:pt x="8792" y="4813"/>
                  </a:lnTo>
                  <a:lnTo>
                    <a:pt x="9510" y="4205"/>
                  </a:lnTo>
                  <a:lnTo>
                    <a:pt x="10250" y="3646"/>
                  </a:lnTo>
                  <a:lnTo>
                    <a:pt x="11013" y="3134"/>
                  </a:lnTo>
                  <a:lnTo>
                    <a:pt x="11798" y="2669"/>
                  </a:lnTo>
                  <a:lnTo>
                    <a:pt x="12605" y="2253"/>
                  </a:lnTo>
                  <a:lnTo>
                    <a:pt x="13435" y="1884"/>
                  </a:lnTo>
                  <a:lnTo>
                    <a:pt x="14287" y="1562"/>
                  </a:lnTo>
                  <a:lnTo>
                    <a:pt x="15172" y="1265"/>
                  </a:lnTo>
                  <a:lnTo>
                    <a:pt x="16070" y="1000"/>
                  </a:lnTo>
                  <a:lnTo>
                    <a:pt x="16982" y="765"/>
                  </a:lnTo>
                  <a:lnTo>
                    <a:pt x="17907" y="562"/>
                  </a:lnTo>
                  <a:lnTo>
                    <a:pt x="18845" y="390"/>
                  </a:lnTo>
                  <a:lnTo>
                    <a:pt x="19797" y="250"/>
                  </a:lnTo>
                  <a:lnTo>
                    <a:pt x="20762" y="140"/>
                  </a:lnTo>
                  <a:lnTo>
                    <a:pt x="21740" y="62"/>
                  </a:lnTo>
                  <a:lnTo>
                    <a:pt x="22732" y="15"/>
                  </a:lnTo>
                  <a:lnTo>
                    <a:pt x="23738" y="0"/>
                  </a:lnTo>
                  <a:lnTo>
                    <a:pt x="24713" y="15"/>
                  </a:lnTo>
                  <a:lnTo>
                    <a:pt x="25675" y="62"/>
                  </a:lnTo>
                  <a:lnTo>
                    <a:pt x="26624" y="140"/>
                  </a:lnTo>
                  <a:lnTo>
                    <a:pt x="27559" y="250"/>
                  </a:lnTo>
                  <a:lnTo>
                    <a:pt x="28481" y="390"/>
                  </a:lnTo>
                  <a:lnTo>
                    <a:pt x="29390" y="562"/>
                  </a:lnTo>
                  <a:lnTo>
                    <a:pt x="30285" y="765"/>
                  </a:lnTo>
                  <a:lnTo>
                    <a:pt x="31167" y="1000"/>
                  </a:lnTo>
                  <a:lnTo>
                    <a:pt x="32035" y="1265"/>
                  </a:lnTo>
                  <a:lnTo>
                    <a:pt x="32891" y="1562"/>
                  </a:lnTo>
                  <a:lnTo>
                    <a:pt x="33742" y="1884"/>
                  </a:lnTo>
                  <a:lnTo>
                    <a:pt x="34569" y="2253"/>
                  </a:lnTo>
                  <a:lnTo>
                    <a:pt x="35373" y="2669"/>
                  </a:lnTo>
                  <a:lnTo>
                    <a:pt x="36153" y="3134"/>
                  </a:lnTo>
                  <a:lnTo>
                    <a:pt x="36909" y="3646"/>
                  </a:lnTo>
                  <a:lnTo>
                    <a:pt x="37641" y="4205"/>
                  </a:lnTo>
                  <a:lnTo>
                    <a:pt x="38350" y="4813"/>
                  </a:lnTo>
                  <a:lnTo>
                    <a:pt x="39034" y="5467"/>
                  </a:lnTo>
                  <a:lnTo>
                    <a:pt x="39695" y="6170"/>
                  </a:lnTo>
                  <a:lnTo>
                    <a:pt x="40332" y="6920"/>
                  </a:lnTo>
                  <a:lnTo>
                    <a:pt x="40958" y="7706"/>
                  </a:lnTo>
                  <a:lnTo>
                    <a:pt x="41558" y="8545"/>
                  </a:lnTo>
                  <a:lnTo>
                    <a:pt x="42131" y="9438"/>
                  </a:lnTo>
                  <a:lnTo>
                    <a:pt x="42677" y="10385"/>
                  </a:lnTo>
                  <a:lnTo>
                    <a:pt x="43197" y="11385"/>
                  </a:lnTo>
                  <a:lnTo>
                    <a:pt x="43689" y="12439"/>
                  </a:lnTo>
                  <a:lnTo>
                    <a:pt x="44155" y="13546"/>
                  </a:lnTo>
                  <a:lnTo>
                    <a:pt x="44594" y="14707"/>
                  </a:lnTo>
                  <a:lnTo>
                    <a:pt x="45007" y="15921"/>
                  </a:lnTo>
                  <a:lnTo>
                    <a:pt x="45392" y="17189"/>
                  </a:lnTo>
                  <a:lnTo>
                    <a:pt x="45746" y="18518"/>
                  </a:lnTo>
                  <a:lnTo>
                    <a:pt x="46062" y="19916"/>
                  </a:lnTo>
                  <a:lnTo>
                    <a:pt x="46341" y="21382"/>
                  </a:lnTo>
                  <a:lnTo>
                    <a:pt x="46583" y="22916"/>
                  </a:lnTo>
                  <a:lnTo>
                    <a:pt x="46787" y="24519"/>
                  </a:lnTo>
                  <a:lnTo>
                    <a:pt x="46955" y="26190"/>
                  </a:lnTo>
                  <a:lnTo>
                    <a:pt x="47085" y="27930"/>
                  </a:lnTo>
                  <a:lnTo>
                    <a:pt x="47178" y="29738"/>
                  </a:lnTo>
                  <a:lnTo>
                    <a:pt x="47234" y="316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337210" y="4537716"/>
              <a:ext cx="80292" cy="104849"/>
            </a:xfrm>
            <a:custGeom>
              <a:avLst/>
              <a:pathLst>
                <a:path w="80292" h="104849">
                  <a:moveTo>
                    <a:pt x="11534" y="104849"/>
                  </a:moveTo>
                  <a:lnTo>
                    <a:pt x="0" y="104849"/>
                  </a:lnTo>
                  <a:lnTo>
                    <a:pt x="68609" y="0"/>
                  </a:lnTo>
                  <a:lnTo>
                    <a:pt x="8029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314961" y="4536823"/>
              <a:ext cx="47178" cy="66749"/>
            </a:xfrm>
            <a:custGeom>
              <a:avLst/>
              <a:pathLst>
                <a:path w="47178" h="66749">
                  <a:moveTo>
                    <a:pt x="23886" y="0"/>
                  </a:moveTo>
                  <a:lnTo>
                    <a:pt x="24834" y="15"/>
                  </a:lnTo>
                  <a:lnTo>
                    <a:pt x="25771" y="62"/>
                  </a:lnTo>
                  <a:lnTo>
                    <a:pt x="26697" y="140"/>
                  </a:lnTo>
                  <a:lnTo>
                    <a:pt x="27613" y="250"/>
                  </a:lnTo>
                  <a:lnTo>
                    <a:pt x="28519" y="390"/>
                  </a:lnTo>
                  <a:lnTo>
                    <a:pt x="29414" y="562"/>
                  </a:lnTo>
                  <a:lnTo>
                    <a:pt x="30299" y="765"/>
                  </a:lnTo>
                  <a:lnTo>
                    <a:pt x="31173" y="1000"/>
                  </a:lnTo>
                  <a:lnTo>
                    <a:pt x="32037" y="1265"/>
                  </a:lnTo>
                  <a:lnTo>
                    <a:pt x="32891" y="1562"/>
                  </a:lnTo>
                  <a:lnTo>
                    <a:pt x="33728" y="1883"/>
                  </a:lnTo>
                  <a:lnTo>
                    <a:pt x="34545" y="2250"/>
                  </a:lnTo>
                  <a:lnTo>
                    <a:pt x="35342" y="2663"/>
                  </a:lnTo>
                  <a:lnTo>
                    <a:pt x="36117" y="3122"/>
                  </a:lnTo>
                  <a:lnTo>
                    <a:pt x="36872" y="3627"/>
                  </a:lnTo>
                  <a:lnTo>
                    <a:pt x="37605" y="4179"/>
                  </a:lnTo>
                  <a:lnTo>
                    <a:pt x="38318" y="4776"/>
                  </a:lnTo>
                  <a:lnTo>
                    <a:pt x="39010" y="5420"/>
                  </a:lnTo>
                  <a:lnTo>
                    <a:pt x="39682" y="6110"/>
                  </a:lnTo>
                  <a:lnTo>
                    <a:pt x="40332" y="6846"/>
                  </a:lnTo>
                  <a:lnTo>
                    <a:pt x="40958" y="7631"/>
                  </a:lnTo>
                  <a:lnTo>
                    <a:pt x="41555" y="8468"/>
                  </a:lnTo>
                  <a:lnTo>
                    <a:pt x="42125" y="9357"/>
                  </a:lnTo>
                  <a:lnTo>
                    <a:pt x="42666" y="10298"/>
                  </a:lnTo>
                  <a:lnTo>
                    <a:pt x="43178" y="11292"/>
                  </a:lnTo>
                  <a:lnTo>
                    <a:pt x="43663" y="12337"/>
                  </a:lnTo>
                  <a:lnTo>
                    <a:pt x="44119" y="13435"/>
                  </a:lnTo>
                  <a:lnTo>
                    <a:pt x="44547" y="14585"/>
                  </a:lnTo>
                  <a:lnTo>
                    <a:pt x="44946" y="15786"/>
                  </a:lnTo>
                  <a:lnTo>
                    <a:pt x="45318" y="17040"/>
                  </a:lnTo>
                  <a:lnTo>
                    <a:pt x="45671" y="18354"/>
                  </a:lnTo>
                  <a:lnTo>
                    <a:pt x="45987" y="19734"/>
                  </a:lnTo>
                  <a:lnTo>
                    <a:pt x="46266" y="21181"/>
                  </a:lnTo>
                  <a:lnTo>
                    <a:pt x="46508" y="22696"/>
                  </a:lnTo>
                  <a:lnTo>
                    <a:pt x="46713" y="24277"/>
                  </a:lnTo>
                  <a:lnTo>
                    <a:pt x="46880" y="25925"/>
                  </a:lnTo>
                  <a:lnTo>
                    <a:pt x="47011" y="27641"/>
                  </a:lnTo>
                  <a:lnTo>
                    <a:pt x="47104" y="29423"/>
                  </a:lnTo>
                  <a:lnTo>
                    <a:pt x="47159" y="31272"/>
                  </a:lnTo>
                  <a:lnTo>
                    <a:pt x="47178" y="33188"/>
                  </a:lnTo>
                  <a:lnTo>
                    <a:pt x="47159" y="35034"/>
                  </a:lnTo>
                  <a:lnTo>
                    <a:pt x="47104" y="36820"/>
                  </a:lnTo>
                  <a:lnTo>
                    <a:pt x="47011" y="38546"/>
                  </a:lnTo>
                  <a:lnTo>
                    <a:pt x="46880" y="40213"/>
                  </a:lnTo>
                  <a:lnTo>
                    <a:pt x="46713" y="41820"/>
                  </a:lnTo>
                  <a:lnTo>
                    <a:pt x="46508" y="43368"/>
                  </a:lnTo>
                  <a:lnTo>
                    <a:pt x="46266" y="44856"/>
                  </a:lnTo>
                  <a:lnTo>
                    <a:pt x="45987" y="46285"/>
                  </a:lnTo>
                  <a:lnTo>
                    <a:pt x="45671" y="47654"/>
                  </a:lnTo>
                  <a:lnTo>
                    <a:pt x="45318" y="48964"/>
                  </a:lnTo>
                  <a:lnTo>
                    <a:pt x="44932" y="50220"/>
                  </a:lnTo>
                  <a:lnTo>
                    <a:pt x="44520" y="51429"/>
                  </a:lnTo>
                  <a:lnTo>
                    <a:pt x="44081" y="52589"/>
                  </a:lnTo>
                  <a:lnTo>
                    <a:pt x="43615" y="53703"/>
                  </a:lnTo>
                  <a:lnTo>
                    <a:pt x="43122" y="54768"/>
                  </a:lnTo>
                  <a:lnTo>
                    <a:pt x="42603" y="55786"/>
                  </a:lnTo>
                  <a:lnTo>
                    <a:pt x="42057" y="56757"/>
                  </a:lnTo>
                  <a:lnTo>
                    <a:pt x="41484" y="57679"/>
                  </a:lnTo>
                  <a:lnTo>
                    <a:pt x="40884" y="58554"/>
                  </a:lnTo>
                  <a:lnTo>
                    <a:pt x="40258" y="59382"/>
                  </a:lnTo>
                  <a:lnTo>
                    <a:pt x="39621" y="60148"/>
                  </a:lnTo>
                  <a:lnTo>
                    <a:pt x="38960" y="60870"/>
                  </a:lnTo>
                  <a:lnTo>
                    <a:pt x="38275" y="61547"/>
                  </a:lnTo>
                  <a:lnTo>
                    <a:pt x="37567" y="62180"/>
                  </a:lnTo>
                  <a:lnTo>
                    <a:pt x="36834" y="62768"/>
                  </a:lnTo>
                  <a:lnTo>
                    <a:pt x="36078" y="63311"/>
                  </a:lnTo>
                  <a:lnTo>
                    <a:pt x="35299" y="63810"/>
                  </a:lnTo>
                  <a:lnTo>
                    <a:pt x="34495" y="64263"/>
                  </a:lnTo>
                  <a:lnTo>
                    <a:pt x="33667" y="64673"/>
                  </a:lnTo>
                  <a:lnTo>
                    <a:pt x="32816" y="65037"/>
                  </a:lnTo>
                  <a:lnTo>
                    <a:pt x="31947" y="65363"/>
                  </a:lnTo>
                  <a:lnTo>
                    <a:pt x="31066" y="65654"/>
                  </a:lnTo>
                  <a:lnTo>
                    <a:pt x="30173" y="65910"/>
                  </a:lnTo>
                  <a:lnTo>
                    <a:pt x="29268" y="66133"/>
                  </a:lnTo>
                  <a:lnTo>
                    <a:pt x="28351" y="66321"/>
                  </a:lnTo>
                  <a:lnTo>
                    <a:pt x="27423" y="66475"/>
                  </a:lnTo>
                  <a:lnTo>
                    <a:pt x="26482" y="66595"/>
                  </a:lnTo>
                  <a:lnTo>
                    <a:pt x="25529" y="66680"/>
                  </a:lnTo>
                  <a:lnTo>
                    <a:pt x="24565" y="66732"/>
                  </a:lnTo>
                  <a:lnTo>
                    <a:pt x="23589" y="66749"/>
                  </a:lnTo>
                  <a:lnTo>
                    <a:pt x="22598" y="66732"/>
                  </a:lnTo>
                  <a:lnTo>
                    <a:pt x="21621" y="66680"/>
                  </a:lnTo>
                  <a:lnTo>
                    <a:pt x="20658" y="66595"/>
                  </a:lnTo>
                  <a:lnTo>
                    <a:pt x="19707" y="66475"/>
                  </a:lnTo>
                  <a:lnTo>
                    <a:pt x="18770" y="66321"/>
                  </a:lnTo>
                  <a:lnTo>
                    <a:pt x="17847" y="66133"/>
                  </a:lnTo>
                  <a:lnTo>
                    <a:pt x="16937" y="65910"/>
                  </a:lnTo>
                  <a:lnTo>
                    <a:pt x="16040" y="65654"/>
                  </a:lnTo>
                  <a:lnTo>
                    <a:pt x="15157" y="65363"/>
                  </a:lnTo>
                  <a:lnTo>
                    <a:pt x="14287" y="65037"/>
                  </a:lnTo>
                  <a:lnTo>
                    <a:pt x="13435" y="64673"/>
                  </a:lnTo>
                  <a:lnTo>
                    <a:pt x="12605" y="64263"/>
                  </a:lnTo>
                  <a:lnTo>
                    <a:pt x="11798" y="63810"/>
                  </a:lnTo>
                  <a:lnTo>
                    <a:pt x="11013" y="63311"/>
                  </a:lnTo>
                  <a:lnTo>
                    <a:pt x="10250" y="62768"/>
                  </a:lnTo>
                  <a:lnTo>
                    <a:pt x="9510" y="62180"/>
                  </a:lnTo>
                  <a:lnTo>
                    <a:pt x="8792" y="61547"/>
                  </a:lnTo>
                  <a:lnTo>
                    <a:pt x="8096" y="60870"/>
                  </a:lnTo>
                  <a:lnTo>
                    <a:pt x="7422" y="60148"/>
                  </a:lnTo>
                  <a:lnTo>
                    <a:pt x="6771" y="59382"/>
                  </a:lnTo>
                  <a:lnTo>
                    <a:pt x="6159" y="58569"/>
                  </a:lnTo>
                  <a:lnTo>
                    <a:pt x="5572" y="57706"/>
                  </a:lnTo>
                  <a:lnTo>
                    <a:pt x="5010" y="56795"/>
                  </a:lnTo>
                  <a:lnTo>
                    <a:pt x="4473" y="55834"/>
                  </a:lnTo>
                  <a:lnTo>
                    <a:pt x="3962" y="54824"/>
                  </a:lnTo>
                  <a:lnTo>
                    <a:pt x="3476" y="53765"/>
                  </a:lnTo>
                  <a:lnTo>
                    <a:pt x="3016" y="52657"/>
                  </a:lnTo>
                  <a:lnTo>
                    <a:pt x="2580" y="51500"/>
                  </a:lnTo>
                  <a:lnTo>
                    <a:pt x="2170" y="50294"/>
                  </a:lnTo>
                  <a:lnTo>
                    <a:pt x="1785" y="49038"/>
                  </a:lnTo>
                  <a:lnTo>
                    <a:pt x="1446" y="47728"/>
                  </a:lnTo>
                  <a:lnTo>
                    <a:pt x="1143" y="46356"/>
                  </a:lnTo>
                  <a:lnTo>
                    <a:pt x="875" y="44924"/>
                  </a:lnTo>
                  <a:lnTo>
                    <a:pt x="642" y="43431"/>
                  </a:lnTo>
                  <a:lnTo>
                    <a:pt x="446" y="41876"/>
                  </a:lnTo>
                  <a:lnTo>
                    <a:pt x="285" y="40260"/>
                  </a:lnTo>
                  <a:lnTo>
                    <a:pt x="160" y="38584"/>
                  </a:lnTo>
                  <a:lnTo>
                    <a:pt x="71" y="36846"/>
                  </a:lnTo>
                  <a:lnTo>
                    <a:pt x="17" y="35048"/>
                  </a:lnTo>
                  <a:lnTo>
                    <a:pt x="0" y="33188"/>
                  </a:lnTo>
                  <a:lnTo>
                    <a:pt x="17" y="31272"/>
                  </a:lnTo>
                  <a:lnTo>
                    <a:pt x="71" y="29423"/>
                  </a:lnTo>
                  <a:lnTo>
                    <a:pt x="160" y="27641"/>
                  </a:lnTo>
                  <a:lnTo>
                    <a:pt x="285" y="25925"/>
                  </a:lnTo>
                  <a:lnTo>
                    <a:pt x="446" y="24277"/>
                  </a:lnTo>
                  <a:lnTo>
                    <a:pt x="642" y="22696"/>
                  </a:lnTo>
                  <a:lnTo>
                    <a:pt x="875" y="21181"/>
                  </a:lnTo>
                  <a:lnTo>
                    <a:pt x="1143" y="19734"/>
                  </a:lnTo>
                  <a:lnTo>
                    <a:pt x="1446" y="18354"/>
                  </a:lnTo>
                  <a:lnTo>
                    <a:pt x="1785" y="17040"/>
                  </a:lnTo>
                  <a:lnTo>
                    <a:pt x="2171" y="15786"/>
                  </a:lnTo>
                  <a:lnTo>
                    <a:pt x="2583" y="14585"/>
                  </a:lnTo>
                  <a:lnTo>
                    <a:pt x="3022" y="13435"/>
                  </a:lnTo>
                  <a:lnTo>
                    <a:pt x="3488" y="12337"/>
                  </a:lnTo>
                  <a:lnTo>
                    <a:pt x="3981" y="11292"/>
                  </a:lnTo>
                  <a:lnTo>
                    <a:pt x="4500" y="10298"/>
                  </a:lnTo>
                  <a:lnTo>
                    <a:pt x="5046" y="9357"/>
                  </a:lnTo>
                  <a:lnTo>
                    <a:pt x="5619" y="8468"/>
                  </a:lnTo>
                  <a:lnTo>
                    <a:pt x="6219" y="7631"/>
                  </a:lnTo>
                  <a:lnTo>
                    <a:pt x="6846" y="6846"/>
                  </a:lnTo>
                  <a:lnTo>
                    <a:pt x="7497" y="6110"/>
                  </a:lnTo>
                  <a:lnTo>
                    <a:pt x="8173" y="5420"/>
                  </a:lnTo>
                  <a:lnTo>
                    <a:pt x="8873" y="4776"/>
                  </a:lnTo>
                  <a:lnTo>
                    <a:pt x="9596" y="4179"/>
                  </a:lnTo>
                  <a:lnTo>
                    <a:pt x="10343" y="3627"/>
                  </a:lnTo>
                  <a:lnTo>
                    <a:pt x="11114" y="3122"/>
                  </a:lnTo>
                  <a:lnTo>
                    <a:pt x="11909" y="2663"/>
                  </a:lnTo>
                  <a:lnTo>
                    <a:pt x="12727" y="2250"/>
                  </a:lnTo>
                  <a:lnTo>
                    <a:pt x="13570" y="1883"/>
                  </a:lnTo>
                  <a:lnTo>
                    <a:pt x="14436" y="1562"/>
                  </a:lnTo>
                  <a:lnTo>
                    <a:pt x="15321" y="1265"/>
                  </a:lnTo>
                  <a:lnTo>
                    <a:pt x="16219" y="1000"/>
                  </a:lnTo>
                  <a:lnTo>
                    <a:pt x="17130" y="765"/>
                  </a:lnTo>
                  <a:lnTo>
                    <a:pt x="18055" y="562"/>
                  </a:lnTo>
                  <a:lnTo>
                    <a:pt x="18994" y="390"/>
                  </a:lnTo>
                  <a:lnTo>
                    <a:pt x="19945" y="250"/>
                  </a:lnTo>
                  <a:lnTo>
                    <a:pt x="20911" y="140"/>
                  </a:lnTo>
                  <a:lnTo>
                    <a:pt x="21889" y="62"/>
                  </a:lnTo>
                  <a:lnTo>
                    <a:pt x="22881" y="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403290" y="4584969"/>
              <a:ext cx="25300" cy="50303"/>
            </a:xfrm>
            <a:custGeom>
              <a:avLst/>
              <a:pathLst>
                <a:path w="25300" h="50303">
                  <a:moveTo>
                    <a:pt x="25300" y="25300"/>
                  </a:moveTo>
                  <a:lnTo>
                    <a:pt x="25292" y="23852"/>
                  </a:lnTo>
                  <a:lnTo>
                    <a:pt x="25268" y="22455"/>
                  </a:lnTo>
                  <a:lnTo>
                    <a:pt x="25227" y="21108"/>
                  </a:lnTo>
                  <a:lnTo>
                    <a:pt x="25169" y="19812"/>
                  </a:lnTo>
                  <a:lnTo>
                    <a:pt x="25096" y="18566"/>
                  </a:lnTo>
                  <a:lnTo>
                    <a:pt x="25006" y="17371"/>
                  </a:lnTo>
                  <a:lnTo>
                    <a:pt x="24899" y="16226"/>
                  </a:lnTo>
                  <a:lnTo>
                    <a:pt x="24776" y="15132"/>
                  </a:lnTo>
                  <a:lnTo>
                    <a:pt x="24637" y="14089"/>
                  </a:lnTo>
                  <a:lnTo>
                    <a:pt x="24482" y="13096"/>
                  </a:lnTo>
                  <a:lnTo>
                    <a:pt x="24310" y="12134"/>
                  </a:lnTo>
                  <a:lnTo>
                    <a:pt x="24122" y="11212"/>
                  </a:lnTo>
                  <a:lnTo>
                    <a:pt x="23917" y="10330"/>
                  </a:lnTo>
                  <a:lnTo>
                    <a:pt x="23696" y="9489"/>
                  </a:lnTo>
                  <a:lnTo>
                    <a:pt x="23459" y="8687"/>
                  </a:lnTo>
                  <a:lnTo>
                    <a:pt x="23205" y="7926"/>
                  </a:lnTo>
                  <a:lnTo>
                    <a:pt x="22935" y="7205"/>
                  </a:lnTo>
                  <a:lnTo>
                    <a:pt x="22648" y="6524"/>
                  </a:lnTo>
                  <a:lnTo>
                    <a:pt x="22345" y="5883"/>
                  </a:lnTo>
                  <a:lnTo>
                    <a:pt x="22026" y="5283"/>
                  </a:lnTo>
                  <a:lnTo>
                    <a:pt x="21705" y="4720"/>
                  </a:lnTo>
                  <a:lnTo>
                    <a:pt x="21368" y="4191"/>
                  </a:lnTo>
                  <a:lnTo>
                    <a:pt x="21015" y="3696"/>
                  </a:lnTo>
                  <a:lnTo>
                    <a:pt x="20645" y="3235"/>
                  </a:lnTo>
                  <a:lnTo>
                    <a:pt x="20259" y="2809"/>
                  </a:lnTo>
                  <a:lnTo>
                    <a:pt x="19856" y="2416"/>
                  </a:lnTo>
                  <a:lnTo>
                    <a:pt x="19437" y="2059"/>
                  </a:lnTo>
                  <a:lnTo>
                    <a:pt x="19002" y="1735"/>
                  </a:lnTo>
                  <a:lnTo>
                    <a:pt x="18550" y="1445"/>
                  </a:lnTo>
                  <a:lnTo>
                    <a:pt x="18082" y="1190"/>
                  </a:lnTo>
                  <a:lnTo>
                    <a:pt x="17614" y="964"/>
                  </a:lnTo>
                  <a:lnTo>
                    <a:pt x="17133" y="762"/>
                  </a:lnTo>
                  <a:lnTo>
                    <a:pt x="16638" y="583"/>
                  </a:lnTo>
                  <a:lnTo>
                    <a:pt x="16129" y="428"/>
                  </a:lnTo>
                  <a:lnTo>
                    <a:pt x="15608" y="297"/>
                  </a:lnTo>
                  <a:lnTo>
                    <a:pt x="15073" y="190"/>
                  </a:lnTo>
                  <a:lnTo>
                    <a:pt x="14524" y="107"/>
                  </a:lnTo>
                  <a:lnTo>
                    <a:pt x="13963" y="47"/>
                  </a:lnTo>
                  <a:lnTo>
                    <a:pt x="13387" y="11"/>
                  </a:lnTo>
                  <a:lnTo>
                    <a:pt x="12799" y="0"/>
                  </a:lnTo>
                  <a:lnTo>
                    <a:pt x="12181" y="12"/>
                  </a:lnTo>
                  <a:lnTo>
                    <a:pt x="11578" y="50"/>
                  </a:lnTo>
                  <a:lnTo>
                    <a:pt x="10990" y="113"/>
                  </a:lnTo>
                  <a:lnTo>
                    <a:pt x="10417" y="202"/>
                  </a:lnTo>
                  <a:lnTo>
                    <a:pt x="9859" y="316"/>
                  </a:lnTo>
                  <a:lnTo>
                    <a:pt x="9316" y="455"/>
                  </a:lnTo>
                  <a:lnTo>
                    <a:pt x="8788" y="619"/>
                  </a:lnTo>
                  <a:lnTo>
                    <a:pt x="8274" y="809"/>
                  </a:lnTo>
                  <a:lnTo>
                    <a:pt x="7776" y="1024"/>
                  </a:lnTo>
                  <a:lnTo>
                    <a:pt x="7292" y="1265"/>
                  </a:lnTo>
                  <a:lnTo>
                    <a:pt x="6823" y="1520"/>
                  </a:lnTo>
                  <a:lnTo>
                    <a:pt x="6369" y="1809"/>
                  </a:lnTo>
                  <a:lnTo>
                    <a:pt x="5930" y="2133"/>
                  </a:lnTo>
                  <a:lnTo>
                    <a:pt x="5506" y="2491"/>
                  </a:lnTo>
                  <a:lnTo>
                    <a:pt x="5097" y="2883"/>
                  </a:lnTo>
                  <a:lnTo>
                    <a:pt x="4702" y="3309"/>
                  </a:lnTo>
                  <a:lnTo>
                    <a:pt x="4323" y="3770"/>
                  </a:lnTo>
                  <a:lnTo>
                    <a:pt x="3958" y="4265"/>
                  </a:lnTo>
                  <a:lnTo>
                    <a:pt x="3609" y="4794"/>
                  </a:lnTo>
                  <a:lnTo>
                    <a:pt x="3274" y="5357"/>
                  </a:lnTo>
                  <a:lnTo>
                    <a:pt x="2954" y="5958"/>
                  </a:lnTo>
                  <a:lnTo>
                    <a:pt x="2652" y="6599"/>
                  </a:lnTo>
                  <a:lnTo>
                    <a:pt x="2365" y="7279"/>
                  </a:lnTo>
                  <a:lnTo>
                    <a:pt x="2095" y="8001"/>
                  </a:lnTo>
                  <a:lnTo>
                    <a:pt x="1841" y="8762"/>
                  </a:lnTo>
                  <a:lnTo>
                    <a:pt x="1604" y="9563"/>
                  </a:lnTo>
                  <a:lnTo>
                    <a:pt x="1383" y="10405"/>
                  </a:lnTo>
                  <a:lnTo>
                    <a:pt x="1178" y="11287"/>
                  </a:lnTo>
                  <a:lnTo>
                    <a:pt x="990" y="12209"/>
                  </a:lnTo>
                  <a:lnTo>
                    <a:pt x="818" y="13171"/>
                  </a:lnTo>
                  <a:lnTo>
                    <a:pt x="663" y="14163"/>
                  </a:lnTo>
                  <a:lnTo>
                    <a:pt x="523" y="15204"/>
                  </a:lnTo>
                  <a:lnTo>
                    <a:pt x="401" y="16294"/>
                  </a:lnTo>
                  <a:lnTo>
                    <a:pt x="294" y="17433"/>
                  </a:lnTo>
                  <a:lnTo>
                    <a:pt x="204" y="18622"/>
                  </a:lnTo>
                  <a:lnTo>
                    <a:pt x="130" y="19859"/>
                  </a:lnTo>
                  <a:lnTo>
                    <a:pt x="73" y="21146"/>
                  </a:lnTo>
                  <a:lnTo>
                    <a:pt x="32" y="22481"/>
                  </a:lnTo>
                  <a:lnTo>
                    <a:pt x="8" y="23866"/>
                  </a:lnTo>
                  <a:lnTo>
                    <a:pt x="0" y="25300"/>
                  </a:lnTo>
                  <a:lnTo>
                    <a:pt x="8" y="26691"/>
                  </a:lnTo>
                  <a:lnTo>
                    <a:pt x="32" y="28036"/>
                  </a:lnTo>
                  <a:lnTo>
                    <a:pt x="73" y="29334"/>
                  </a:lnTo>
                  <a:lnTo>
                    <a:pt x="130" y="30587"/>
                  </a:lnTo>
                  <a:lnTo>
                    <a:pt x="204" y="31793"/>
                  </a:lnTo>
                  <a:lnTo>
                    <a:pt x="294" y="32953"/>
                  </a:lnTo>
                  <a:lnTo>
                    <a:pt x="401" y="34067"/>
                  </a:lnTo>
                  <a:lnTo>
                    <a:pt x="523" y="35135"/>
                  </a:lnTo>
                  <a:lnTo>
                    <a:pt x="663" y="36157"/>
                  </a:lnTo>
                  <a:lnTo>
                    <a:pt x="818" y="37132"/>
                  </a:lnTo>
                  <a:lnTo>
                    <a:pt x="1003" y="38067"/>
                  </a:lnTo>
                  <a:lnTo>
                    <a:pt x="1202" y="38966"/>
                  </a:lnTo>
                  <a:lnTo>
                    <a:pt x="1414" y="39829"/>
                  </a:lnTo>
                  <a:lnTo>
                    <a:pt x="1640" y="40656"/>
                  </a:lnTo>
                  <a:lnTo>
                    <a:pt x="1878" y="41448"/>
                  </a:lnTo>
                  <a:lnTo>
                    <a:pt x="2131" y="42204"/>
                  </a:lnTo>
                  <a:lnTo>
                    <a:pt x="2396" y="42925"/>
                  </a:lnTo>
                  <a:lnTo>
                    <a:pt x="2675" y="43609"/>
                  </a:lnTo>
                  <a:lnTo>
                    <a:pt x="2968" y="44258"/>
                  </a:lnTo>
                  <a:lnTo>
                    <a:pt x="3274" y="44871"/>
                  </a:lnTo>
                  <a:lnTo>
                    <a:pt x="3608" y="45435"/>
                  </a:lnTo>
                  <a:lnTo>
                    <a:pt x="3955" y="45967"/>
                  </a:lnTo>
                  <a:lnTo>
                    <a:pt x="4316" y="46465"/>
                  </a:lnTo>
                  <a:lnTo>
                    <a:pt x="4691" y="46931"/>
                  </a:lnTo>
                  <a:lnTo>
                    <a:pt x="5078" y="47364"/>
                  </a:lnTo>
                  <a:lnTo>
                    <a:pt x="5479" y="47764"/>
                  </a:lnTo>
                  <a:lnTo>
                    <a:pt x="5894" y="48132"/>
                  </a:lnTo>
                  <a:lnTo>
                    <a:pt x="6322" y="48467"/>
                  </a:lnTo>
                  <a:lnTo>
                    <a:pt x="6763" y="48769"/>
                  </a:lnTo>
                  <a:lnTo>
                    <a:pt x="7218" y="49038"/>
                  </a:lnTo>
                  <a:lnTo>
                    <a:pt x="7701" y="49279"/>
                  </a:lnTo>
                  <a:lnTo>
                    <a:pt x="8197" y="49494"/>
                  </a:lnTo>
                  <a:lnTo>
                    <a:pt x="8707" y="49684"/>
                  </a:lnTo>
                  <a:lnTo>
                    <a:pt x="9230" y="49848"/>
                  </a:lnTo>
                  <a:lnTo>
                    <a:pt x="9766" y="49987"/>
                  </a:lnTo>
                  <a:lnTo>
                    <a:pt x="10316" y="50101"/>
                  </a:lnTo>
                  <a:lnTo>
                    <a:pt x="10880" y="50190"/>
                  </a:lnTo>
                  <a:lnTo>
                    <a:pt x="11456" y="50253"/>
                  </a:lnTo>
                  <a:lnTo>
                    <a:pt x="12046" y="50291"/>
                  </a:lnTo>
                  <a:lnTo>
                    <a:pt x="12650" y="50303"/>
                  </a:lnTo>
                  <a:lnTo>
                    <a:pt x="13224" y="50291"/>
                  </a:lnTo>
                  <a:lnTo>
                    <a:pt x="13787" y="50253"/>
                  </a:lnTo>
                  <a:lnTo>
                    <a:pt x="14338" y="50190"/>
                  </a:lnTo>
                  <a:lnTo>
                    <a:pt x="14876" y="50101"/>
                  </a:lnTo>
                  <a:lnTo>
                    <a:pt x="15403" y="49987"/>
                  </a:lnTo>
                  <a:lnTo>
                    <a:pt x="15918" y="49848"/>
                  </a:lnTo>
                  <a:lnTo>
                    <a:pt x="16421" y="49684"/>
                  </a:lnTo>
                  <a:lnTo>
                    <a:pt x="16912" y="49494"/>
                  </a:lnTo>
                  <a:lnTo>
                    <a:pt x="17392" y="49279"/>
                  </a:lnTo>
                  <a:lnTo>
                    <a:pt x="17859" y="49038"/>
                  </a:lnTo>
                  <a:lnTo>
                    <a:pt x="18328" y="48769"/>
                  </a:lnTo>
                  <a:lnTo>
                    <a:pt x="18782" y="48467"/>
                  </a:lnTo>
                  <a:lnTo>
                    <a:pt x="19221" y="48132"/>
                  </a:lnTo>
                  <a:lnTo>
                    <a:pt x="19645" y="47764"/>
                  </a:lnTo>
                  <a:lnTo>
                    <a:pt x="20054" y="47364"/>
                  </a:lnTo>
                  <a:lnTo>
                    <a:pt x="20448" y="46931"/>
                  </a:lnTo>
                  <a:lnTo>
                    <a:pt x="20828" y="46465"/>
                  </a:lnTo>
                  <a:lnTo>
                    <a:pt x="21193" y="45967"/>
                  </a:lnTo>
                  <a:lnTo>
                    <a:pt x="21542" y="45435"/>
                  </a:lnTo>
                  <a:lnTo>
                    <a:pt x="21877" y="44871"/>
                  </a:lnTo>
                  <a:lnTo>
                    <a:pt x="22197" y="44258"/>
                  </a:lnTo>
                  <a:lnTo>
                    <a:pt x="22502" y="43609"/>
                  </a:lnTo>
                  <a:lnTo>
                    <a:pt x="22793" y="42925"/>
                  </a:lnTo>
                  <a:lnTo>
                    <a:pt x="23068" y="42204"/>
                  </a:lnTo>
                  <a:lnTo>
                    <a:pt x="23328" y="41448"/>
                  </a:lnTo>
                  <a:lnTo>
                    <a:pt x="23574" y="40656"/>
                  </a:lnTo>
                  <a:lnTo>
                    <a:pt x="23805" y="39829"/>
                  </a:lnTo>
                  <a:lnTo>
                    <a:pt x="24020" y="38966"/>
                  </a:lnTo>
                  <a:lnTo>
                    <a:pt x="24221" y="38067"/>
                  </a:lnTo>
                  <a:lnTo>
                    <a:pt x="24407" y="37132"/>
                  </a:lnTo>
                  <a:lnTo>
                    <a:pt x="24577" y="36157"/>
                  </a:lnTo>
                  <a:lnTo>
                    <a:pt x="24729" y="35135"/>
                  </a:lnTo>
                  <a:lnTo>
                    <a:pt x="24863" y="34067"/>
                  </a:lnTo>
                  <a:lnTo>
                    <a:pt x="24979" y="32953"/>
                  </a:lnTo>
                  <a:lnTo>
                    <a:pt x="25077" y="31793"/>
                  </a:lnTo>
                  <a:lnTo>
                    <a:pt x="25157" y="30587"/>
                  </a:lnTo>
                  <a:lnTo>
                    <a:pt x="25220" y="29334"/>
                  </a:lnTo>
                  <a:lnTo>
                    <a:pt x="25265" y="28036"/>
                  </a:lnTo>
                  <a:lnTo>
                    <a:pt x="25291" y="266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6325899" y="4544860"/>
              <a:ext cx="25300" cy="50303"/>
            </a:xfrm>
            <a:custGeom>
              <a:avLst/>
              <a:pathLst>
                <a:path w="25300" h="50303">
                  <a:moveTo>
                    <a:pt x="25300" y="25151"/>
                  </a:moveTo>
                  <a:lnTo>
                    <a:pt x="25292" y="23717"/>
                  </a:lnTo>
                  <a:lnTo>
                    <a:pt x="25268" y="22333"/>
                  </a:lnTo>
                  <a:lnTo>
                    <a:pt x="25227" y="20997"/>
                  </a:lnTo>
                  <a:lnTo>
                    <a:pt x="25169" y="19710"/>
                  </a:lnTo>
                  <a:lnTo>
                    <a:pt x="25096" y="18473"/>
                  </a:lnTo>
                  <a:lnTo>
                    <a:pt x="25006" y="17284"/>
                  </a:lnTo>
                  <a:lnTo>
                    <a:pt x="24899" y="16145"/>
                  </a:lnTo>
                  <a:lnTo>
                    <a:pt x="24776" y="15055"/>
                  </a:lnTo>
                  <a:lnTo>
                    <a:pt x="24637" y="14014"/>
                  </a:lnTo>
                  <a:lnTo>
                    <a:pt x="24482" y="13022"/>
                  </a:lnTo>
                  <a:lnTo>
                    <a:pt x="24311" y="12074"/>
                  </a:lnTo>
                  <a:lnTo>
                    <a:pt x="24125" y="11165"/>
                  </a:lnTo>
                  <a:lnTo>
                    <a:pt x="23924" y="10294"/>
                  </a:lnTo>
                  <a:lnTo>
                    <a:pt x="23708" y="9462"/>
                  </a:lnTo>
                  <a:lnTo>
                    <a:pt x="23477" y="8669"/>
                  </a:lnTo>
                  <a:lnTo>
                    <a:pt x="23232" y="7914"/>
                  </a:lnTo>
                  <a:lnTo>
                    <a:pt x="22971" y="7198"/>
                  </a:lnTo>
                  <a:lnTo>
                    <a:pt x="22696" y="6521"/>
                  </a:lnTo>
                  <a:lnTo>
                    <a:pt x="22406" y="5883"/>
                  </a:lnTo>
                  <a:lnTo>
                    <a:pt x="22100" y="5283"/>
                  </a:lnTo>
                  <a:lnTo>
                    <a:pt x="21780" y="4720"/>
                  </a:lnTo>
                  <a:lnTo>
                    <a:pt x="21446" y="4191"/>
                  </a:lnTo>
                  <a:lnTo>
                    <a:pt x="21096" y="3696"/>
                  </a:lnTo>
                  <a:lnTo>
                    <a:pt x="20731" y="3235"/>
                  </a:lnTo>
                  <a:lnTo>
                    <a:pt x="20352" y="2809"/>
                  </a:lnTo>
                  <a:lnTo>
                    <a:pt x="19957" y="2416"/>
                  </a:lnTo>
                  <a:lnTo>
                    <a:pt x="19548" y="2059"/>
                  </a:lnTo>
                  <a:lnTo>
                    <a:pt x="19124" y="1735"/>
                  </a:lnTo>
                  <a:lnTo>
                    <a:pt x="18685" y="1445"/>
                  </a:lnTo>
                  <a:lnTo>
                    <a:pt x="18231" y="1190"/>
                  </a:lnTo>
                  <a:lnTo>
                    <a:pt x="17763" y="964"/>
                  </a:lnTo>
                  <a:lnTo>
                    <a:pt x="17281" y="762"/>
                  </a:lnTo>
                  <a:lnTo>
                    <a:pt x="16787" y="583"/>
                  </a:lnTo>
                  <a:lnTo>
                    <a:pt x="16278" y="428"/>
                  </a:lnTo>
                  <a:lnTo>
                    <a:pt x="15757" y="297"/>
                  </a:lnTo>
                  <a:lnTo>
                    <a:pt x="15222" y="190"/>
                  </a:lnTo>
                  <a:lnTo>
                    <a:pt x="14673" y="107"/>
                  </a:lnTo>
                  <a:lnTo>
                    <a:pt x="14111" y="47"/>
                  </a:lnTo>
                  <a:lnTo>
                    <a:pt x="13536" y="11"/>
                  </a:lnTo>
                  <a:lnTo>
                    <a:pt x="12948" y="0"/>
                  </a:lnTo>
                  <a:lnTo>
                    <a:pt x="12315" y="12"/>
                  </a:lnTo>
                  <a:lnTo>
                    <a:pt x="11697" y="50"/>
                  </a:lnTo>
                  <a:lnTo>
                    <a:pt x="11095" y="113"/>
                  </a:lnTo>
                  <a:lnTo>
                    <a:pt x="10507" y="202"/>
                  </a:lnTo>
                  <a:lnTo>
                    <a:pt x="9934" y="316"/>
                  </a:lnTo>
                  <a:lnTo>
                    <a:pt x="9376" y="455"/>
                  </a:lnTo>
                  <a:lnTo>
                    <a:pt x="8832" y="619"/>
                  </a:lnTo>
                  <a:lnTo>
                    <a:pt x="8304" y="809"/>
                  </a:lnTo>
                  <a:lnTo>
                    <a:pt x="7791" y="1024"/>
                  </a:lnTo>
                  <a:lnTo>
                    <a:pt x="7292" y="1265"/>
                  </a:lnTo>
                  <a:lnTo>
                    <a:pt x="6823" y="1520"/>
                  </a:lnTo>
                  <a:lnTo>
                    <a:pt x="6369" y="1809"/>
                  </a:lnTo>
                  <a:lnTo>
                    <a:pt x="5930" y="2133"/>
                  </a:lnTo>
                  <a:lnTo>
                    <a:pt x="5506" y="2491"/>
                  </a:lnTo>
                  <a:lnTo>
                    <a:pt x="5097" y="2883"/>
                  </a:lnTo>
                  <a:lnTo>
                    <a:pt x="4702" y="3309"/>
                  </a:lnTo>
                  <a:lnTo>
                    <a:pt x="4323" y="3770"/>
                  </a:lnTo>
                  <a:lnTo>
                    <a:pt x="3958" y="4265"/>
                  </a:lnTo>
                  <a:lnTo>
                    <a:pt x="3609" y="4794"/>
                  </a:lnTo>
                  <a:lnTo>
                    <a:pt x="3274" y="5357"/>
                  </a:lnTo>
                  <a:lnTo>
                    <a:pt x="2954" y="5957"/>
                  </a:lnTo>
                  <a:lnTo>
                    <a:pt x="2652" y="6596"/>
                  </a:lnTo>
                  <a:lnTo>
                    <a:pt x="2365" y="7273"/>
                  </a:lnTo>
                  <a:lnTo>
                    <a:pt x="2095" y="7989"/>
                  </a:lnTo>
                  <a:lnTo>
                    <a:pt x="1841" y="8743"/>
                  </a:lnTo>
                  <a:lnTo>
                    <a:pt x="1604" y="9536"/>
                  </a:lnTo>
                  <a:lnTo>
                    <a:pt x="1383" y="10368"/>
                  </a:lnTo>
                  <a:lnTo>
                    <a:pt x="1178" y="11239"/>
                  </a:lnTo>
                  <a:lnTo>
                    <a:pt x="990" y="12148"/>
                  </a:lnTo>
                  <a:lnTo>
                    <a:pt x="818" y="13096"/>
                  </a:lnTo>
                  <a:lnTo>
                    <a:pt x="663" y="14088"/>
                  </a:lnTo>
                  <a:lnTo>
                    <a:pt x="523" y="15126"/>
                  </a:lnTo>
                  <a:lnTo>
                    <a:pt x="401" y="16213"/>
                  </a:lnTo>
                  <a:lnTo>
                    <a:pt x="294" y="17347"/>
                  </a:lnTo>
                  <a:lnTo>
                    <a:pt x="204" y="18529"/>
                  </a:lnTo>
                  <a:lnTo>
                    <a:pt x="130" y="19758"/>
                  </a:lnTo>
                  <a:lnTo>
                    <a:pt x="73" y="21035"/>
                  </a:lnTo>
                  <a:lnTo>
                    <a:pt x="32" y="22359"/>
                  </a:lnTo>
                  <a:lnTo>
                    <a:pt x="8" y="23732"/>
                  </a:lnTo>
                  <a:lnTo>
                    <a:pt x="0" y="25151"/>
                  </a:lnTo>
                  <a:lnTo>
                    <a:pt x="8" y="26543"/>
                  </a:lnTo>
                  <a:lnTo>
                    <a:pt x="32" y="27890"/>
                  </a:lnTo>
                  <a:lnTo>
                    <a:pt x="73" y="29192"/>
                  </a:lnTo>
                  <a:lnTo>
                    <a:pt x="130" y="30450"/>
                  </a:lnTo>
                  <a:lnTo>
                    <a:pt x="204" y="31663"/>
                  </a:lnTo>
                  <a:lnTo>
                    <a:pt x="294" y="32831"/>
                  </a:lnTo>
                  <a:lnTo>
                    <a:pt x="401" y="33955"/>
                  </a:lnTo>
                  <a:lnTo>
                    <a:pt x="523" y="35034"/>
                  </a:lnTo>
                  <a:lnTo>
                    <a:pt x="663" y="36068"/>
                  </a:lnTo>
                  <a:lnTo>
                    <a:pt x="818" y="37058"/>
                  </a:lnTo>
                  <a:lnTo>
                    <a:pt x="1003" y="38006"/>
                  </a:lnTo>
                  <a:lnTo>
                    <a:pt x="1202" y="38918"/>
                  </a:lnTo>
                  <a:lnTo>
                    <a:pt x="1414" y="39792"/>
                  </a:lnTo>
                  <a:lnTo>
                    <a:pt x="1640" y="40630"/>
                  </a:lnTo>
                  <a:lnTo>
                    <a:pt x="1878" y="41430"/>
                  </a:lnTo>
                  <a:lnTo>
                    <a:pt x="2131" y="42192"/>
                  </a:lnTo>
                  <a:lnTo>
                    <a:pt x="2396" y="42918"/>
                  </a:lnTo>
                  <a:lnTo>
                    <a:pt x="2675" y="43606"/>
                  </a:lnTo>
                  <a:lnTo>
                    <a:pt x="2968" y="44257"/>
                  </a:lnTo>
                  <a:lnTo>
                    <a:pt x="3274" y="44871"/>
                  </a:lnTo>
                  <a:lnTo>
                    <a:pt x="3609" y="45435"/>
                  </a:lnTo>
                  <a:lnTo>
                    <a:pt x="3958" y="45967"/>
                  </a:lnTo>
                  <a:lnTo>
                    <a:pt x="4323" y="46465"/>
                  </a:lnTo>
                  <a:lnTo>
                    <a:pt x="4702" y="46931"/>
                  </a:lnTo>
                  <a:lnTo>
                    <a:pt x="5097" y="47364"/>
                  </a:lnTo>
                  <a:lnTo>
                    <a:pt x="5506" y="47764"/>
                  </a:lnTo>
                  <a:lnTo>
                    <a:pt x="5930" y="48132"/>
                  </a:lnTo>
                  <a:lnTo>
                    <a:pt x="6369" y="48467"/>
                  </a:lnTo>
                  <a:lnTo>
                    <a:pt x="6823" y="48769"/>
                  </a:lnTo>
                  <a:lnTo>
                    <a:pt x="7292" y="49038"/>
                  </a:lnTo>
                  <a:lnTo>
                    <a:pt x="7776" y="49279"/>
                  </a:lnTo>
                  <a:lnTo>
                    <a:pt x="8274" y="49494"/>
                  </a:lnTo>
                  <a:lnTo>
                    <a:pt x="8788" y="49684"/>
                  </a:lnTo>
                  <a:lnTo>
                    <a:pt x="9316" y="49848"/>
                  </a:lnTo>
                  <a:lnTo>
                    <a:pt x="9859" y="49987"/>
                  </a:lnTo>
                  <a:lnTo>
                    <a:pt x="10417" y="50101"/>
                  </a:lnTo>
                  <a:lnTo>
                    <a:pt x="10990" y="50190"/>
                  </a:lnTo>
                  <a:lnTo>
                    <a:pt x="11578" y="50253"/>
                  </a:lnTo>
                  <a:lnTo>
                    <a:pt x="12181" y="50291"/>
                  </a:lnTo>
                  <a:lnTo>
                    <a:pt x="12799" y="50303"/>
                  </a:lnTo>
                  <a:lnTo>
                    <a:pt x="13359" y="50291"/>
                  </a:lnTo>
                  <a:lnTo>
                    <a:pt x="13909" y="50253"/>
                  </a:lnTo>
                  <a:lnTo>
                    <a:pt x="14448" y="50190"/>
                  </a:lnTo>
                  <a:lnTo>
                    <a:pt x="14978" y="50101"/>
                  </a:lnTo>
                  <a:lnTo>
                    <a:pt x="15496" y="49987"/>
                  </a:lnTo>
                  <a:lnTo>
                    <a:pt x="16004" y="49848"/>
                  </a:lnTo>
                  <a:lnTo>
                    <a:pt x="16502" y="49684"/>
                  </a:lnTo>
                  <a:lnTo>
                    <a:pt x="16990" y="49494"/>
                  </a:lnTo>
                  <a:lnTo>
                    <a:pt x="17467" y="49279"/>
                  </a:lnTo>
                  <a:lnTo>
                    <a:pt x="17933" y="49038"/>
                  </a:lnTo>
                  <a:lnTo>
                    <a:pt x="18388" y="48769"/>
                  </a:lnTo>
                  <a:lnTo>
                    <a:pt x="18829" y="48467"/>
                  </a:lnTo>
                  <a:lnTo>
                    <a:pt x="19257" y="48132"/>
                  </a:lnTo>
                  <a:lnTo>
                    <a:pt x="19672" y="47764"/>
                  </a:lnTo>
                  <a:lnTo>
                    <a:pt x="20073" y="47364"/>
                  </a:lnTo>
                  <a:lnTo>
                    <a:pt x="20460" y="46931"/>
                  </a:lnTo>
                  <a:lnTo>
                    <a:pt x="20835" y="46465"/>
                  </a:lnTo>
                  <a:lnTo>
                    <a:pt x="21196" y="45967"/>
                  </a:lnTo>
                  <a:lnTo>
                    <a:pt x="21543" y="45435"/>
                  </a:lnTo>
                  <a:lnTo>
                    <a:pt x="21877" y="44871"/>
                  </a:lnTo>
                  <a:lnTo>
                    <a:pt x="22197" y="44257"/>
                  </a:lnTo>
                  <a:lnTo>
                    <a:pt x="22502" y="43606"/>
                  </a:lnTo>
                  <a:lnTo>
                    <a:pt x="22793" y="42918"/>
                  </a:lnTo>
                  <a:lnTo>
                    <a:pt x="23068" y="42192"/>
                  </a:lnTo>
                  <a:lnTo>
                    <a:pt x="23328" y="41430"/>
                  </a:lnTo>
                  <a:lnTo>
                    <a:pt x="23574" y="40630"/>
                  </a:lnTo>
                  <a:lnTo>
                    <a:pt x="23805" y="39792"/>
                  </a:lnTo>
                  <a:lnTo>
                    <a:pt x="24020" y="38918"/>
                  </a:lnTo>
                  <a:lnTo>
                    <a:pt x="24221" y="38006"/>
                  </a:lnTo>
                  <a:lnTo>
                    <a:pt x="24407" y="37058"/>
                  </a:lnTo>
                  <a:lnTo>
                    <a:pt x="24577" y="36068"/>
                  </a:lnTo>
                  <a:lnTo>
                    <a:pt x="24729" y="35034"/>
                  </a:lnTo>
                  <a:lnTo>
                    <a:pt x="24863" y="33955"/>
                  </a:lnTo>
                  <a:lnTo>
                    <a:pt x="24979" y="32831"/>
                  </a:lnTo>
                  <a:lnTo>
                    <a:pt x="25077" y="31663"/>
                  </a:lnTo>
                  <a:lnTo>
                    <a:pt x="25157" y="30450"/>
                  </a:lnTo>
                  <a:lnTo>
                    <a:pt x="25220" y="29192"/>
                  </a:lnTo>
                  <a:lnTo>
                    <a:pt x="25265" y="27890"/>
                  </a:lnTo>
                  <a:lnTo>
                    <a:pt x="25291" y="265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445929" y="4532135"/>
              <a:ext cx="40406" cy="141982"/>
            </a:xfrm>
            <a:custGeom>
              <a:avLst/>
              <a:pathLst>
                <a:path w="40406" h="141982">
                  <a:moveTo>
                    <a:pt x="40406" y="71139"/>
                  </a:moveTo>
                  <a:lnTo>
                    <a:pt x="40391" y="73213"/>
                  </a:lnTo>
                  <a:lnTo>
                    <a:pt x="40344" y="75268"/>
                  </a:lnTo>
                  <a:lnTo>
                    <a:pt x="40266" y="77303"/>
                  </a:lnTo>
                  <a:lnTo>
                    <a:pt x="40156" y="79319"/>
                  </a:lnTo>
                  <a:lnTo>
                    <a:pt x="40016" y="81315"/>
                  </a:lnTo>
                  <a:lnTo>
                    <a:pt x="39844" y="83293"/>
                  </a:lnTo>
                  <a:lnTo>
                    <a:pt x="39641" y="85250"/>
                  </a:lnTo>
                  <a:lnTo>
                    <a:pt x="39406" y="87189"/>
                  </a:lnTo>
                  <a:lnTo>
                    <a:pt x="39141" y="89108"/>
                  </a:lnTo>
                  <a:lnTo>
                    <a:pt x="38844" y="91008"/>
                  </a:lnTo>
                  <a:lnTo>
                    <a:pt x="38513" y="92876"/>
                  </a:lnTo>
                  <a:lnTo>
                    <a:pt x="38147" y="94732"/>
                  </a:lnTo>
                  <a:lnTo>
                    <a:pt x="37745" y="96573"/>
                  </a:lnTo>
                  <a:lnTo>
                    <a:pt x="37308" y="98402"/>
                  </a:lnTo>
                  <a:lnTo>
                    <a:pt x="36834" y="100217"/>
                  </a:lnTo>
                  <a:lnTo>
                    <a:pt x="36325" y="102018"/>
                  </a:lnTo>
                  <a:lnTo>
                    <a:pt x="35781" y="103806"/>
                  </a:lnTo>
                  <a:lnTo>
                    <a:pt x="35200" y="105581"/>
                  </a:lnTo>
                  <a:lnTo>
                    <a:pt x="34584" y="107343"/>
                  </a:lnTo>
                  <a:lnTo>
                    <a:pt x="33932" y="109091"/>
                  </a:lnTo>
                  <a:lnTo>
                    <a:pt x="33244" y="110827"/>
                  </a:lnTo>
                  <a:lnTo>
                    <a:pt x="32518" y="112552"/>
                  </a:lnTo>
                  <a:lnTo>
                    <a:pt x="31756" y="114268"/>
                  </a:lnTo>
                  <a:lnTo>
                    <a:pt x="30956" y="115972"/>
                  </a:lnTo>
                  <a:lnTo>
                    <a:pt x="30119" y="117667"/>
                  </a:lnTo>
                  <a:lnTo>
                    <a:pt x="29244" y="119351"/>
                  </a:lnTo>
                  <a:lnTo>
                    <a:pt x="28333" y="121024"/>
                  </a:lnTo>
                  <a:lnTo>
                    <a:pt x="27384" y="122687"/>
                  </a:lnTo>
                  <a:lnTo>
                    <a:pt x="26398" y="124340"/>
                  </a:lnTo>
                  <a:lnTo>
                    <a:pt x="25375" y="125983"/>
                  </a:lnTo>
                  <a:lnTo>
                    <a:pt x="24313" y="127616"/>
                  </a:lnTo>
                  <a:lnTo>
                    <a:pt x="23211" y="129242"/>
                  </a:lnTo>
                  <a:lnTo>
                    <a:pt x="22068" y="130860"/>
                  </a:lnTo>
                  <a:lnTo>
                    <a:pt x="20886" y="132471"/>
                  </a:lnTo>
                  <a:lnTo>
                    <a:pt x="19663" y="134075"/>
                  </a:lnTo>
                  <a:lnTo>
                    <a:pt x="18401" y="135671"/>
                  </a:lnTo>
                  <a:lnTo>
                    <a:pt x="17098" y="137260"/>
                  </a:lnTo>
                  <a:lnTo>
                    <a:pt x="15754" y="138841"/>
                  </a:lnTo>
                  <a:lnTo>
                    <a:pt x="14371" y="140415"/>
                  </a:lnTo>
                  <a:lnTo>
                    <a:pt x="12948" y="141982"/>
                  </a:lnTo>
                  <a:lnTo>
                    <a:pt x="0" y="141982"/>
                  </a:lnTo>
                  <a:lnTo>
                    <a:pt x="1379" y="140415"/>
                  </a:lnTo>
                  <a:lnTo>
                    <a:pt x="2720" y="138841"/>
                  </a:lnTo>
                  <a:lnTo>
                    <a:pt x="4022" y="137260"/>
                  </a:lnTo>
                  <a:lnTo>
                    <a:pt x="5286" y="135671"/>
                  </a:lnTo>
                  <a:lnTo>
                    <a:pt x="6511" y="134075"/>
                  </a:lnTo>
                  <a:lnTo>
                    <a:pt x="7697" y="132471"/>
                  </a:lnTo>
                  <a:lnTo>
                    <a:pt x="8844" y="130860"/>
                  </a:lnTo>
                  <a:lnTo>
                    <a:pt x="9953" y="129242"/>
                  </a:lnTo>
                  <a:lnTo>
                    <a:pt x="11023" y="127616"/>
                  </a:lnTo>
                  <a:lnTo>
                    <a:pt x="12055" y="125983"/>
                  </a:lnTo>
                  <a:lnTo>
                    <a:pt x="13063" y="124339"/>
                  </a:lnTo>
                  <a:lnTo>
                    <a:pt x="14034" y="122684"/>
                  </a:lnTo>
                  <a:lnTo>
                    <a:pt x="14968" y="121018"/>
                  </a:lnTo>
                  <a:lnTo>
                    <a:pt x="15865" y="119339"/>
                  </a:lnTo>
                  <a:lnTo>
                    <a:pt x="16724" y="117648"/>
                  </a:lnTo>
                  <a:lnTo>
                    <a:pt x="17546" y="115946"/>
                  </a:lnTo>
                  <a:lnTo>
                    <a:pt x="18331" y="114231"/>
                  </a:lnTo>
                  <a:lnTo>
                    <a:pt x="19079" y="112505"/>
                  </a:lnTo>
                  <a:lnTo>
                    <a:pt x="19790" y="110766"/>
                  </a:lnTo>
                  <a:lnTo>
                    <a:pt x="20463" y="109016"/>
                  </a:lnTo>
                  <a:lnTo>
                    <a:pt x="21101" y="107253"/>
                  </a:lnTo>
                  <a:lnTo>
                    <a:pt x="21705" y="105477"/>
                  </a:lnTo>
                  <a:lnTo>
                    <a:pt x="22274" y="103687"/>
                  </a:lnTo>
                  <a:lnTo>
                    <a:pt x="22809" y="101884"/>
                  </a:lnTo>
                  <a:lnTo>
                    <a:pt x="23310" y="100068"/>
                  </a:lnTo>
                  <a:lnTo>
                    <a:pt x="23776" y="98238"/>
                  </a:lnTo>
                  <a:lnTo>
                    <a:pt x="24209" y="96395"/>
                  </a:lnTo>
                  <a:lnTo>
                    <a:pt x="24607" y="94538"/>
                  </a:lnTo>
                  <a:lnTo>
                    <a:pt x="24971" y="92668"/>
                  </a:lnTo>
                  <a:lnTo>
                    <a:pt x="25300" y="90785"/>
                  </a:lnTo>
                  <a:lnTo>
                    <a:pt x="25611" y="88886"/>
                  </a:lnTo>
                  <a:lnTo>
                    <a:pt x="25890" y="86969"/>
                  </a:lnTo>
                  <a:lnTo>
                    <a:pt x="26135" y="85034"/>
                  </a:lnTo>
                  <a:lnTo>
                    <a:pt x="26348" y="83081"/>
                  </a:lnTo>
                  <a:lnTo>
                    <a:pt x="26528" y="81111"/>
                  </a:lnTo>
                  <a:lnTo>
                    <a:pt x="26675" y="79122"/>
                  </a:lnTo>
                  <a:lnTo>
                    <a:pt x="26790" y="77116"/>
                  </a:lnTo>
                  <a:lnTo>
                    <a:pt x="26872" y="75092"/>
                  </a:lnTo>
                  <a:lnTo>
                    <a:pt x="26921" y="73050"/>
                  </a:lnTo>
                  <a:lnTo>
                    <a:pt x="26937" y="70991"/>
                  </a:lnTo>
                  <a:lnTo>
                    <a:pt x="26921" y="68931"/>
                  </a:lnTo>
                  <a:lnTo>
                    <a:pt x="26872" y="66889"/>
                  </a:lnTo>
                  <a:lnTo>
                    <a:pt x="26790" y="64865"/>
                  </a:lnTo>
                  <a:lnTo>
                    <a:pt x="26675" y="62859"/>
                  </a:lnTo>
                  <a:lnTo>
                    <a:pt x="26528" y="60870"/>
                  </a:lnTo>
                  <a:lnTo>
                    <a:pt x="26348" y="58900"/>
                  </a:lnTo>
                  <a:lnTo>
                    <a:pt x="26135" y="56947"/>
                  </a:lnTo>
                  <a:lnTo>
                    <a:pt x="25890" y="55012"/>
                  </a:lnTo>
                  <a:lnTo>
                    <a:pt x="25611" y="53095"/>
                  </a:lnTo>
                  <a:lnTo>
                    <a:pt x="25300" y="51196"/>
                  </a:lnTo>
                  <a:lnTo>
                    <a:pt x="24971" y="49314"/>
                  </a:lnTo>
                  <a:lnTo>
                    <a:pt x="24607" y="47446"/>
                  </a:lnTo>
                  <a:lnTo>
                    <a:pt x="24209" y="45593"/>
                  </a:lnTo>
                  <a:lnTo>
                    <a:pt x="23776" y="43755"/>
                  </a:lnTo>
                  <a:lnTo>
                    <a:pt x="23310" y="41932"/>
                  </a:lnTo>
                  <a:lnTo>
                    <a:pt x="22809" y="40124"/>
                  </a:lnTo>
                  <a:lnTo>
                    <a:pt x="22274" y="38330"/>
                  </a:lnTo>
                  <a:lnTo>
                    <a:pt x="21705" y="36552"/>
                  </a:lnTo>
                  <a:lnTo>
                    <a:pt x="21101" y="34788"/>
                  </a:lnTo>
                  <a:lnTo>
                    <a:pt x="20463" y="33039"/>
                  </a:lnTo>
                  <a:lnTo>
                    <a:pt x="19790" y="31289"/>
                  </a:lnTo>
                  <a:lnTo>
                    <a:pt x="19079" y="29551"/>
                  </a:lnTo>
                  <a:lnTo>
                    <a:pt x="18331" y="27824"/>
                  </a:lnTo>
                  <a:lnTo>
                    <a:pt x="17546" y="26110"/>
                  </a:lnTo>
                  <a:lnTo>
                    <a:pt x="16724" y="24407"/>
                  </a:lnTo>
                  <a:lnTo>
                    <a:pt x="15865" y="22717"/>
                  </a:lnTo>
                  <a:lnTo>
                    <a:pt x="14968" y="21038"/>
                  </a:lnTo>
                  <a:lnTo>
                    <a:pt x="14034" y="19371"/>
                  </a:lnTo>
                  <a:lnTo>
                    <a:pt x="13063" y="17716"/>
                  </a:lnTo>
                  <a:lnTo>
                    <a:pt x="12055" y="16073"/>
                  </a:lnTo>
                  <a:lnTo>
                    <a:pt x="11023" y="14425"/>
                  </a:lnTo>
                  <a:lnTo>
                    <a:pt x="9953" y="12787"/>
                  </a:lnTo>
                  <a:lnTo>
                    <a:pt x="8844" y="11157"/>
                  </a:lnTo>
                  <a:lnTo>
                    <a:pt x="7697" y="9536"/>
                  </a:lnTo>
                  <a:lnTo>
                    <a:pt x="6511" y="7925"/>
                  </a:lnTo>
                  <a:lnTo>
                    <a:pt x="5286" y="6322"/>
                  </a:lnTo>
                  <a:lnTo>
                    <a:pt x="4022" y="4728"/>
                  </a:lnTo>
                  <a:lnTo>
                    <a:pt x="2720" y="3143"/>
                  </a:lnTo>
                  <a:lnTo>
                    <a:pt x="1379" y="1567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4371" y="1566"/>
                  </a:lnTo>
                  <a:lnTo>
                    <a:pt x="15754" y="3140"/>
                  </a:lnTo>
                  <a:lnTo>
                    <a:pt x="17098" y="4721"/>
                  </a:lnTo>
                  <a:lnTo>
                    <a:pt x="18401" y="6310"/>
                  </a:lnTo>
                  <a:lnTo>
                    <a:pt x="19663" y="7906"/>
                  </a:lnTo>
                  <a:lnTo>
                    <a:pt x="20886" y="9510"/>
                  </a:lnTo>
                  <a:lnTo>
                    <a:pt x="22068" y="11121"/>
                  </a:lnTo>
                  <a:lnTo>
                    <a:pt x="23211" y="12739"/>
                  </a:lnTo>
                  <a:lnTo>
                    <a:pt x="24313" y="14365"/>
                  </a:lnTo>
                  <a:lnTo>
                    <a:pt x="25375" y="15999"/>
                  </a:lnTo>
                  <a:lnTo>
                    <a:pt x="26398" y="17641"/>
                  </a:lnTo>
                  <a:lnTo>
                    <a:pt x="27384" y="19294"/>
                  </a:lnTo>
                  <a:lnTo>
                    <a:pt x="28333" y="20957"/>
                  </a:lnTo>
                  <a:lnTo>
                    <a:pt x="29244" y="22630"/>
                  </a:lnTo>
                  <a:lnTo>
                    <a:pt x="30119" y="24314"/>
                  </a:lnTo>
                  <a:lnTo>
                    <a:pt x="30956" y="26009"/>
                  </a:lnTo>
                  <a:lnTo>
                    <a:pt x="31756" y="27714"/>
                  </a:lnTo>
                  <a:lnTo>
                    <a:pt x="32518" y="29429"/>
                  </a:lnTo>
                  <a:lnTo>
                    <a:pt x="33244" y="31154"/>
                  </a:lnTo>
                  <a:lnTo>
                    <a:pt x="33932" y="32891"/>
                  </a:lnTo>
                  <a:lnTo>
                    <a:pt x="34584" y="34639"/>
                  </a:lnTo>
                  <a:lnTo>
                    <a:pt x="35200" y="36403"/>
                  </a:lnTo>
                  <a:lnTo>
                    <a:pt x="35781" y="38181"/>
                  </a:lnTo>
                  <a:lnTo>
                    <a:pt x="36325" y="39975"/>
                  </a:lnTo>
                  <a:lnTo>
                    <a:pt x="36834" y="41783"/>
                  </a:lnTo>
                  <a:lnTo>
                    <a:pt x="37308" y="43606"/>
                  </a:lnTo>
                  <a:lnTo>
                    <a:pt x="37745" y="45444"/>
                  </a:lnTo>
                  <a:lnTo>
                    <a:pt x="38147" y="47297"/>
                  </a:lnTo>
                  <a:lnTo>
                    <a:pt x="38513" y="49165"/>
                  </a:lnTo>
                  <a:lnTo>
                    <a:pt x="38844" y="51048"/>
                  </a:lnTo>
                  <a:lnTo>
                    <a:pt x="39141" y="52947"/>
                  </a:lnTo>
                  <a:lnTo>
                    <a:pt x="39406" y="54864"/>
                  </a:lnTo>
                  <a:lnTo>
                    <a:pt x="39641" y="56798"/>
                  </a:lnTo>
                  <a:lnTo>
                    <a:pt x="39844" y="58751"/>
                  </a:lnTo>
                  <a:lnTo>
                    <a:pt x="40016" y="60721"/>
                  </a:lnTo>
                  <a:lnTo>
                    <a:pt x="40156" y="62710"/>
                  </a:lnTo>
                  <a:lnTo>
                    <a:pt x="40266" y="64716"/>
                  </a:lnTo>
                  <a:lnTo>
                    <a:pt x="40344" y="66740"/>
                  </a:lnTo>
                  <a:lnTo>
                    <a:pt x="40391" y="68782"/>
                  </a:lnTo>
                  <a:lnTo>
                    <a:pt x="40406" y="70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067660" y="3521582"/>
              <a:ext cx="413206" cy="351737"/>
            </a:xfrm>
            <a:custGeom>
              <a:avLst/>
              <a:pathLst>
                <a:path w="413206" h="351737">
                  <a:moveTo>
                    <a:pt x="27431" y="351737"/>
                  </a:moveTo>
                  <a:lnTo>
                    <a:pt x="385774" y="351737"/>
                  </a:lnTo>
                  <a:lnTo>
                    <a:pt x="384669" y="351715"/>
                  </a:lnTo>
                  <a:lnTo>
                    <a:pt x="389080" y="351537"/>
                  </a:lnTo>
                  <a:lnTo>
                    <a:pt x="393406" y="350654"/>
                  </a:lnTo>
                  <a:lnTo>
                    <a:pt x="397534" y="349088"/>
                  </a:lnTo>
                  <a:lnTo>
                    <a:pt x="401357" y="346881"/>
                  </a:lnTo>
                  <a:lnTo>
                    <a:pt x="404777" y="344089"/>
                  </a:lnTo>
                  <a:lnTo>
                    <a:pt x="407704" y="340784"/>
                  </a:lnTo>
                  <a:lnTo>
                    <a:pt x="410064" y="337053"/>
                  </a:lnTo>
                  <a:lnTo>
                    <a:pt x="411794" y="332992"/>
                  </a:lnTo>
                  <a:lnTo>
                    <a:pt x="412851" y="328705"/>
                  </a:lnTo>
                  <a:lnTo>
                    <a:pt x="413206" y="324305"/>
                  </a:lnTo>
                  <a:lnTo>
                    <a:pt x="413206" y="27432"/>
                  </a:lnTo>
                  <a:lnTo>
                    <a:pt x="412851" y="23031"/>
                  </a:lnTo>
                  <a:lnTo>
                    <a:pt x="411794" y="18745"/>
                  </a:lnTo>
                  <a:lnTo>
                    <a:pt x="410064" y="14683"/>
                  </a:lnTo>
                  <a:lnTo>
                    <a:pt x="407704" y="10952"/>
                  </a:lnTo>
                  <a:lnTo>
                    <a:pt x="404777" y="7647"/>
                  </a:lnTo>
                  <a:lnTo>
                    <a:pt x="401357" y="4855"/>
                  </a:lnTo>
                  <a:lnTo>
                    <a:pt x="397534" y="2648"/>
                  </a:lnTo>
                  <a:lnTo>
                    <a:pt x="393406" y="1083"/>
                  </a:lnTo>
                  <a:lnTo>
                    <a:pt x="389080" y="200"/>
                  </a:lnTo>
                  <a:lnTo>
                    <a:pt x="3857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24305"/>
                  </a:lnTo>
                  <a:lnTo>
                    <a:pt x="88" y="322098"/>
                  </a:lnTo>
                  <a:lnTo>
                    <a:pt x="88" y="326512"/>
                  </a:lnTo>
                  <a:lnTo>
                    <a:pt x="797" y="330870"/>
                  </a:lnTo>
                  <a:lnTo>
                    <a:pt x="2195" y="335057"/>
                  </a:lnTo>
                  <a:lnTo>
                    <a:pt x="4246" y="338966"/>
                  </a:lnTo>
                  <a:lnTo>
                    <a:pt x="6898" y="342496"/>
                  </a:lnTo>
                  <a:lnTo>
                    <a:pt x="10082" y="345554"/>
                  </a:lnTo>
                  <a:lnTo>
                    <a:pt x="13715" y="348062"/>
                  </a:lnTo>
                  <a:lnTo>
                    <a:pt x="17704" y="349954"/>
                  </a:lnTo>
                  <a:lnTo>
                    <a:pt x="21944" y="351183"/>
                  </a:lnTo>
                  <a:lnTo>
                    <a:pt x="26327" y="351715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237838" y="3565739"/>
              <a:ext cx="72851" cy="107900"/>
            </a:xfrm>
            <a:custGeom>
              <a:avLst/>
              <a:pathLst>
                <a:path w="72851" h="107900">
                  <a:moveTo>
                    <a:pt x="72851" y="53950"/>
                  </a:moveTo>
                  <a:lnTo>
                    <a:pt x="72822" y="56923"/>
                  </a:lnTo>
                  <a:lnTo>
                    <a:pt x="72735" y="59802"/>
                  </a:lnTo>
                  <a:lnTo>
                    <a:pt x="72590" y="62585"/>
                  </a:lnTo>
                  <a:lnTo>
                    <a:pt x="72387" y="65273"/>
                  </a:lnTo>
                  <a:lnTo>
                    <a:pt x="72125" y="67865"/>
                  </a:lnTo>
                  <a:lnTo>
                    <a:pt x="71806" y="70362"/>
                  </a:lnTo>
                  <a:lnTo>
                    <a:pt x="71429" y="72765"/>
                  </a:lnTo>
                  <a:lnTo>
                    <a:pt x="70993" y="75071"/>
                  </a:lnTo>
                  <a:lnTo>
                    <a:pt x="70500" y="77283"/>
                  </a:lnTo>
                  <a:lnTo>
                    <a:pt x="69949" y="79399"/>
                  </a:lnTo>
                  <a:lnTo>
                    <a:pt x="69362" y="81414"/>
                  </a:lnTo>
                  <a:lnTo>
                    <a:pt x="68731" y="83352"/>
                  </a:lnTo>
                  <a:lnTo>
                    <a:pt x="68058" y="85213"/>
                  </a:lnTo>
                  <a:lnTo>
                    <a:pt x="67341" y="86995"/>
                  </a:lnTo>
                  <a:lnTo>
                    <a:pt x="66581" y="88701"/>
                  </a:lnTo>
                  <a:lnTo>
                    <a:pt x="65779" y="90329"/>
                  </a:lnTo>
                  <a:lnTo>
                    <a:pt x="64932" y="91880"/>
                  </a:lnTo>
                  <a:lnTo>
                    <a:pt x="64043" y="93353"/>
                  </a:lnTo>
                  <a:lnTo>
                    <a:pt x="63111" y="94749"/>
                  </a:lnTo>
                  <a:lnTo>
                    <a:pt x="62135" y="96068"/>
                  </a:lnTo>
                  <a:lnTo>
                    <a:pt x="61135" y="97297"/>
                  </a:lnTo>
                  <a:lnTo>
                    <a:pt x="60099" y="98455"/>
                  </a:lnTo>
                  <a:lnTo>
                    <a:pt x="59028" y="99542"/>
                  </a:lnTo>
                  <a:lnTo>
                    <a:pt x="57920" y="100557"/>
                  </a:lnTo>
                  <a:lnTo>
                    <a:pt x="56777" y="101500"/>
                  </a:lnTo>
                  <a:lnTo>
                    <a:pt x="55599" y="102372"/>
                  </a:lnTo>
                  <a:lnTo>
                    <a:pt x="54384" y="103173"/>
                  </a:lnTo>
                  <a:lnTo>
                    <a:pt x="53134" y="103902"/>
                  </a:lnTo>
                  <a:lnTo>
                    <a:pt x="51848" y="104560"/>
                  </a:lnTo>
                  <a:lnTo>
                    <a:pt x="50527" y="105147"/>
                  </a:lnTo>
                  <a:lnTo>
                    <a:pt x="49178" y="105670"/>
                  </a:lnTo>
                  <a:lnTo>
                    <a:pt x="47812" y="106138"/>
                  </a:lnTo>
                  <a:lnTo>
                    <a:pt x="46428" y="106551"/>
                  </a:lnTo>
                  <a:lnTo>
                    <a:pt x="45026" y="106909"/>
                  </a:lnTo>
                  <a:lnTo>
                    <a:pt x="43606" y="107212"/>
                  </a:lnTo>
                  <a:lnTo>
                    <a:pt x="42168" y="107459"/>
                  </a:lnTo>
                  <a:lnTo>
                    <a:pt x="40713" y="107652"/>
                  </a:lnTo>
                  <a:lnTo>
                    <a:pt x="39240" y="107790"/>
                  </a:lnTo>
                  <a:lnTo>
                    <a:pt x="37748" y="107872"/>
                  </a:lnTo>
                  <a:lnTo>
                    <a:pt x="36239" y="107900"/>
                  </a:lnTo>
                  <a:lnTo>
                    <a:pt x="34717" y="107872"/>
                  </a:lnTo>
                  <a:lnTo>
                    <a:pt x="33215" y="107790"/>
                  </a:lnTo>
                  <a:lnTo>
                    <a:pt x="31734" y="107652"/>
                  </a:lnTo>
                  <a:lnTo>
                    <a:pt x="30274" y="107459"/>
                  </a:lnTo>
                  <a:lnTo>
                    <a:pt x="28835" y="107212"/>
                  </a:lnTo>
                  <a:lnTo>
                    <a:pt x="27417" y="106909"/>
                  </a:lnTo>
                  <a:lnTo>
                    <a:pt x="26019" y="106551"/>
                  </a:lnTo>
                  <a:lnTo>
                    <a:pt x="24642" y="106138"/>
                  </a:lnTo>
                  <a:lnTo>
                    <a:pt x="23287" y="105670"/>
                  </a:lnTo>
                  <a:lnTo>
                    <a:pt x="21952" y="105147"/>
                  </a:lnTo>
                  <a:lnTo>
                    <a:pt x="20644" y="104560"/>
                  </a:lnTo>
                  <a:lnTo>
                    <a:pt x="19371" y="103902"/>
                  </a:lnTo>
                  <a:lnTo>
                    <a:pt x="18132" y="103173"/>
                  </a:lnTo>
                  <a:lnTo>
                    <a:pt x="16927" y="102372"/>
                  </a:lnTo>
                  <a:lnTo>
                    <a:pt x="15757" y="101500"/>
                  </a:lnTo>
                  <a:lnTo>
                    <a:pt x="14620" y="100557"/>
                  </a:lnTo>
                  <a:lnTo>
                    <a:pt x="13518" y="99542"/>
                  </a:lnTo>
                  <a:lnTo>
                    <a:pt x="12450" y="98455"/>
                  </a:lnTo>
                  <a:lnTo>
                    <a:pt x="11417" y="97297"/>
                  </a:lnTo>
                  <a:lnTo>
                    <a:pt x="10417" y="96068"/>
                  </a:lnTo>
                  <a:lnTo>
                    <a:pt x="9470" y="94764"/>
                  </a:lnTo>
                  <a:lnTo>
                    <a:pt x="8563" y="93380"/>
                  </a:lnTo>
                  <a:lnTo>
                    <a:pt x="7696" y="91918"/>
                  </a:lnTo>
                  <a:lnTo>
                    <a:pt x="6869" y="90377"/>
                  </a:lnTo>
                  <a:lnTo>
                    <a:pt x="6083" y="88757"/>
                  </a:lnTo>
                  <a:lnTo>
                    <a:pt x="5336" y="87058"/>
                  </a:lnTo>
                  <a:lnTo>
                    <a:pt x="4630" y="85280"/>
                  </a:lnTo>
                  <a:lnTo>
                    <a:pt x="3964" y="83424"/>
                  </a:lnTo>
                  <a:lnTo>
                    <a:pt x="3338" y="81488"/>
                  </a:lnTo>
                  <a:lnTo>
                    <a:pt x="2753" y="79474"/>
                  </a:lnTo>
                  <a:lnTo>
                    <a:pt x="2230" y="77357"/>
                  </a:lnTo>
                  <a:lnTo>
                    <a:pt x="1762" y="75143"/>
                  </a:lnTo>
                  <a:lnTo>
                    <a:pt x="1349" y="72832"/>
                  </a:lnTo>
                  <a:lnTo>
                    <a:pt x="991" y="70425"/>
                  </a:lnTo>
                  <a:lnTo>
                    <a:pt x="688" y="67921"/>
                  </a:lnTo>
                  <a:lnTo>
                    <a:pt x="440" y="65320"/>
                  </a:lnTo>
                  <a:lnTo>
                    <a:pt x="247" y="62623"/>
                  </a:lnTo>
                  <a:lnTo>
                    <a:pt x="110" y="59828"/>
                  </a:lnTo>
                  <a:lnTo>
                    <a:pt x="27" y="56937"/>
                  </a:lnTo>
                  <a:lnTo>
                    <a:pt x="0" y="53950"/>
                  </a:lnTo>
                  <a:lnTo>
                    <a:pt x="27" y="50835"/>
                  </a:lnTo>
                  <a:lnTo>
                    <a:pt x="110" y="47830"/>
                  </a:lnTo>
                  <a:lnTo>
                    <a:pt x="247" y="44935"/>
                  </a:lnTo>
                  <a:lnTo>
                    <a:pt x="440" y="42151"/>
                  </a:lnTo>
                  <a:lnTo>
                    <a:pt x="688" y="39476"/>
                  </a:lnTo>
                  <a:lnTo>
                    <a:pt x="991" y="36912"/>
                  </a:lnTo>
                  <a:lnTo>
                    <a:pt x="1349" y="34458"/>
                  </a:lnTo>
                  <a:lnTo>
                    <a:pt x="1762" y="32114"/>
                  </a:lnTo>
                  <a:lnTo>
                    <a:pt x="2230" y="29880"/>
                  </a:lnTo>
                  <a:lnTo>
                    <a:pt x="2753" y="27756"/>
                  </a:lnTo>
                  <a:lnTo>
                    <a:pt x="3339" y="25715"/>
                  </a:lnTo>
                  <a:lnTo>
                    <a:pt x="3967" y="23758"/>
                  </a:lnTo>
                  <a:lnTo>
                    <a:pt x="4637" y="21887"/>
                  </a:lnTo>
                  <a:lnTo>
                    <a:pt x="5348" y="20100"/>
                  </a:lnTo>
                  <a:lnTo>
                    <a:pt x="6101" y="18398"/>
                  </a:lnTo>
                  <a:lnTo>
                    <a:pt x="6896" y="16781"/>
                  </a:lnTo>
                  <a:lnTo>
                    <a:pt x="7733" y="15249"/>
                  </a:lnTo>
                  <a:lnTo>
                    <a:pt x="8611" y="13802"/>
                  </a:lnTo>
                  <a:lnTo>
                    <a:pt x="9530" y="12439"/>
                  </a:lnTo>
                  <a:lnTo>
                    <a:pt x="10492" y="11162"/>
                  </a:lnTo>
                  <a:lnTo>
                    <a:pt x="11492" y="9964"/>
                  </a:lnTo>
                  <a:lnTo>
                    <a:pt x="12528" y="8840"/>
                  </a:lnTo>
                  <a:lnTo>
                    <a:pt x="13599" y="7791"/>
                  </a:lnTo>
                  <a:lnTo>
                    <a:pt x="14707" y="6816"/>
                  </a:lnTo>
                  <a:lnTo>
                    <a:pt x="15850" y="5915"/>
                  </a:lnTo>
                  <a:lnTo>
                    <a:pt x="17028" y="5089"/>
                  </a:lnTo>
                  <a:lnTo>
                    <a:pt x="18243" y="4338"/>
                  </a:lnTo>
                  <a:lnTo>
                    <a:pt x="19493" y="3661"/>
                  </a:lnTo>
                  <a:lnTo>
                    <a:pt x="20779" y="3058"/>
                  </a:lnTo>
                  <a:lnTo>
                    <a:pt x="22100" y="2530"/>
                  </a:lnTo>
                  <a:lnTo>
                    <a:pt x="23452" y="2049"/>
                  </a:lnTo>
                  <a:lnTo>
                    <a:pt x="24827" y="1619"/>
                  </a:lnTo>
                  <a:lnTo>
                    <a:pt x="26226" y="1239"/>
                  </a:lnTo>
                  <a:lnTo>
                    <a:pt x="27649" y="910"/>
                  </a:lnTo>
                  <a:lnTo>
                    <a:pt x="29095" y="632"/>
                  </a:lnTo>
                  <a:lnTo>
                    <a:pt x="30566" y="404"/>
                  </a:lnTo>
                  <a:lnTo>
                    <a:pt x="32060" y="227"/>
                  </a:lnTo>
                  <a:lnTo>
                    <a:pt x="33578" y="101"/>
                  </a:lnTo>
                  <a:lnTo>
                    <a:pt x="35120" y="25"/>
                  </a:lnTo>
                  <a:lnTo>
                    <a:pt x="36686" y="0"/>
                  </a:lnTo>
                  <a:lnTo>
                    <a:pt x="38179" y="25"/>
                  </a:lnTo>
                  <a:lnTo>
                    <a:pt x="39653" y="101"/>
                  </a:lnTo>
                  <a:lnTo>
                    <a:pt x="41108" y="227"/>
                  </a:lnTo>
                  <a:lnTo>
                    <a:pt x="42544" y="404"/>
                  </a:lnTo>
                  <a:lnTo>
                    <a:pt x="43960" y="632"/>
                  </a:lnTo>
                  <a:lnTo>
                    <a:pt x="45356" y="910"/>
                  </a:lnTo>
                  <a:lnTo>
                    <a:pt x="46734" y="1239"/>
                  </a:lnTo>
                  <a:lnTo>
                    <a:pt x="48092" y="1619"/>
                  </a:lnTo>
                  <a:lnTo>
                    <a:pt x="49431" y="2049"/>
                  </a:lnTo>
                  <a:lnTo>
                    <a:pt x="50750" y="2530"/>
                  </a:lnTo>
                  <a:lnTo>
                    <a:pt x="52057" y="3058"/>
                  </a:lnTo>
                  <a:lnTo>
                    <a:pt x="53331" y="3661"/>
                  </a:lnTo>
                  <a:lnTo>
                    <a:pt x="54570" y="4338"/>
                  </a:lnTo>
                  <a:lnTo>
                    <a:pt x="55774" y="5089"/>
                  </a:lnTo>
                  <a:lnTo>
                    <a:pt x="56945" y="5915"/>
                  </a:lnTo>
                  <a:lnTo>
                    <a:pt x="58081" y="6816"/>
                  </a:lnTo>
                  <a:lnTo>
                    <a:pt x="59183" y="7791"/>
                  </a:lnTo>
                  <a:lnTo>
                    <a:pt x="60251" y="8840"/>
                  </a:lnTo>
                  <a:lnTo>
                    <a:pt x="61285" y="9964"/>
                  </a:lnTo>
                  <a:lnTo>
                    <a:pt x="62284" y="11162"/>
                  </a:lnTo>
                  <a:lnTo>
                    <a:pt x="63246" y="12439"/>
                  </a:lnTo>
                  <a:lnTo>
                    <a:pt x="64165" y="13802"/>
                  </a:lnTo>
                  <a:lnTo>
                    <a:pt x="65043" y="15249"/>
                  </a:lnTo>
                  <a:lnTo>
                    <a:pt x="65880" y="16781"/>
                  </a:lnTo>
                  <a:lnTo>
                    <a:pt x="66675" y="18398"/>
                  </a:lnTo>
                  <a:lnTo>
                    <a:pt x="67428" y="20100"/>
                  </a:lnTo>
                  <a:lnTo>
                    <a:pt x="68139" y="21887"/>
                  </a:lnTo>
                  <a:lnTo>
                    <a:pt x="68809" y="23758"/>
                  </a:lnTo>
                  <a:lnTo>
                    <a:pt x="69437" y="25715"/>
                  </a:lnTo>
                  <a:lnTo>
                    <a:pt x="70023" y="27756"/>
                  </a:lnTo>
                  <a:lnTo>
                    <a:pt x="70560" y="29880"/>
                  </a:lnTo>
                  <a:lnTo>
                    <a:pt x="71041" y="32114"/>
                  </a:lnTo>
                  <a:lnTo>
                    <a:pt x="71465" y="34458"/>
                  </a:lnTo>
                  <a:lnTo>
                    <a:pt x="71833" y="36912"/>
                  </a:lnTo>
                  <a:lnTo>
                    <a:pt x="72144" y="39476"/>
                  </a:lnTo>
                  <a:lnTo>
                    <a:pt x="72398" y="42151"/>
                  </a:lnTo>
                  <a:lnTo>
                    <a:pt x="72596" y="44935"/>
                  </a:lnTo>
                  <a:lnTo>
                    <a:pt x="72738" y="47830"/>
                  </a:lnTo>
                  <a:lnTo>
                    <a:pt x="72823" y="508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251381" y="3576604"/>
              <a:ext cx="45690" cy="86097"/>
            </a:xfrm>
            <a:custGeom>
              <a:avLst/>
              <a:pathLst>
                <a:path w="45690" h="86097">
                  <a:moveTo>
                    <a:pt x="45690" y="43085"/>
                  </a:moveTo>
                  <a:lnTo>
                    <a:pt x="45675" y="40627"/>
                  </a:lnTo>
                  <a:lnTo>
                    <a:pt x="45630" y="38254"/>
                  </a:lnTo>
                  <a:lnTo>
                    <a:pt x="45556" y="35966"/>
                  </a:lnTo>
                  <a:lnTo>
                    <a:pt x="45452" y="33763"/>
                  </a:lnTo>
                  <a:lnTo>
                    <a:pt x="45318" y="31644"/>
                  </a:lnTo>
                  <a:lnTo>
                    <a:pt x="45154" y="29610"/>
                  </a:lnTo>
                  <a:lnTo>
                    <a:pt x="44960" y="27661"/>
                  </a:lnTo>
                  <a:lnTo>
                    <a:pt x="44737" y="25797"/>
                  </a:lnTo>
                  <a:lnTo>
                    <a:pt x="44484" y="24018"/>
                  </a:lnTo>
                  <a:lnTo>
                    <a:pt x="44201" y="22324"/>
                  </a:lnTo>
                  <a:lnTo>
                    <a:pt x="43890" y="20691"/>
                  </a:lnTo>
                  <a:lnTo>
                    <a:pt x="43550" y="19127"/>
                  </a:lnTo>
                  <a:lnTo>
                    <a:pt x="43181" y="17631"/>
                  </a:lnTo>
                  <a:lnTo>
                    <a:pt x="42785" y="16204"/>
                  </a:lnTo>
                  <a:lnTo>
                    <a:pt x="42360" y="14845"/>
                  </a:lnTo>
                  <a:lnTo>
                    <a:pt x="41907" y="13555"/>
                  </a:lnTo>
                  <a:lnTo>
                    <a:pt x="41425" y="12333"/>
                  </a:lnTo>
                  <a:lnTo>
                    <a:pt x="40915" y="11179"/>
                  </a:lnTo>
                  <a:lnTo>
                    <a:pt x="40377" y="10095"/>
                  </a:lnTo>
                  <a:lnTo>
                    <a:pt x="39811" y="9078"/>
                  </a:lnTo>
                  <a:lnTo>
                    <a:pt x="39217" y="8111"/>
                  </a:lnTo>
                  <a:lnTo>
                    <a:pt x="38597" y="7203"/>
                  </a:lnTo>
                  <a:lnTo>
                    <a:pt x="37949" y="6354"/>
                  </a:lnTo>
                  <a:lnTo>
                    <a:pt x="37275" y="5566"/>
                  </a:lnTo>
                  <a:lnTo>
                    <a:pt x="36574" y="4836"/>
                  </a:lnTo>
                  <a:lnTo>
                    <a:pt x="35846" y="4167"/>
                  </a:lnTo>
                  <a:lnTo>
                    <a:pt x="35092" y="3556"/>
                  </a:lnTo>
                  <a:lnTo>
                    <a:pt x="34310" y="3006"/>
                  </a:lnTo>
                  <a:lnTo>
                    <a:pt x="33502" y="2515"/>
                  </a:lnTo>
                  <a:lnTo>
                    <a:pt x="32667" y="2083"/>
                  </a:lnTo>
                  <a:lnTo>
                    <a:pt x="31822" y="1687"/>
                  </a:lnTo>
                  <a:lnTo>
                    <a:pt x="30953" y="1333"/>
                  </a:lnTo>
                  <a:lnTo>
                    <a:pt x="30060" y="1020"/>
                  </a:lnTo>
                  <a:lnTo>
                    <a:pt x="29143" y="750"/>
                  </a:lnTo>
                  <a:lnTo>
                    <a:pt x="28202" y="520"/>
                  </a:lnTo>
                  <a:lnTo>
                    <a:pt x="27238" y="333"/>
                  </a:lnTo>
                  <a:lnTo>
                    <a:pt x="26250" y="187"/>
                  </a:lnTo>
                  <a:lnTo>
                    <a:pt x="25238" y="83"/>
                  </a:lnTo>
                  <a:lnTo>
                    <a:pt x="24202" y="20"/>
                  </a:lnTo>
                  <a:lnTo>
                    <a:pt x="23142" y="0"/>
                  </a:lnTo>
                  <a:lnTo>
                    <a:pt x="22025" y="20"/>
                  </a:lnTo>
                  <a:lnTo>
                    <a:pt x="20934" y="83"/>
                  </a:lnTo>
                  <a:lnTo>
                    <a:pt x="19870" y="187"/>
                  </a:lnTo>
                  <a:lnTo>
                    <a:pt x="18832" y="333"/>
                  </a:lnTo>
                  <a:lnTo>
                    <a:pt x="17822" y="520"/>
                  </a:lnTo>
                  <a:lnTo>
                    <a:pt x="16838" y="750"/>
                  </a:lnTo>
                  <a:lnTo>
                    <a:pt x="15881" y="1020"/>
                  </a:lnTo>
                  <a:lnTo>
                    <a:pt x="14951" y="1333"/>
                  </a:lnTo>
                  <a:lnTo>
                    <a:pt x="14047" y="1687"/>
                  </a:lnTo>
                  <a:lnTo>
                    <a:pt x="13171" y="2083"/>
                  </a:lnTo>
                  <a:lnTo>
                    <a:pt x="12321" y="2529"/>
                  </a:lnTo>
                  <a:lnTo>
                    <a:pt x="11498" y="3033"/>
                  </a:lnTo>
                  <a:lnTo>
                    <a:pt x="10702" y="3594"/>
                  </a:lnTo>
                  <a:lnTo>
                    <a:pt x="9932" y="4214"/>
                  </a:lnTo>
                  <a:lnTo>
                    <a:pt x="9190" y="4892"/>
                  </a:lnTo>
                  <a:lnTo>
                    <a:pt x="8474" y="5628"/>
                  </a:lnTo>
                  <a:lnTo>
                    <a:pt x="7785" y="6422"/>
                  </a:lnTo>
                  <a:lnTo>
                    <a:pt x="7122" y="7274"/>
                  </a:lnTo>
                  <a:lnTo>
                    <a:pt x="6487" y="8184"/>
                  </a:lnTo>
                  <a:lnTo>
                    <a:pt x="5878" y="9152"/>
                  </a:lnTo>
                  <a:lnTo>
                    <a:pt x="5312" y="10169"/>
                  </a:lnTo>
                  <a:lnTo>
                    <a:pt x="4774" y="11254"/>
                  </a:lnTo>
                  <a:lnTo>
                    <a:pt x="4264" y="12407"/>
                  </a:lnTo>
                  <a:lnTo>
                    <a:pt x="3783" y="13629"/>
                  </a:lnTo>
                  <a:lnTo>
                    <a:pt x="3330" y="14920"/>
                  </a:lnTo>
                  <a:lnTo>
                    <a:pt x="2905" y="16278"/>
                  </a:lnTo>
                  <a:lnTo>
                    <a:pt x="2508" y="17706"/>
                  </a:lnTo>
                  <a:lnTo>
                    <a:pt x="2140" y="19201"/>
                  </a:lnTo>
                  <a:lnTo>
                    <a:pt x="1800" y="20765"/>
                  </a:lnTo>
                  <a:lnTo>
                    <a:pt x="1488" y="22398"/>
                  </a:lnTo>
                  <a:lnTo>
                    <a:pt x="1205" y="24092"/>
                  </a:lnTo>
                  <a:lnTo>
                    <a:pt x="952" y="25869"/>
                  </a:lnTo>
                  <a:lnTo>
                    <a:pt x="729" y="27729"/>
                  </a:lnTo>
                  <a:lnTo>
                    <a:pt x="535" y="29673"/>
                  </a:lnTo>
                  <a:lnTo>
                    <a:pt x="372" y="31700"/>
                  </a:lnTo>
                  <a:lnTo>
                    <a:pt x="238" y="33810"/>
                  </a:lnTo>
                  <a:lnTo>
                    <a:pt x="133" y="36004"/>
                  </a:lnTo>
                  <a:lnTo>
                    <a:pt x="59" y="38281"/>
                  </a:lnTo>
                  <a:lnTo>
                    <a:pt x="14" y="40641"/>
                  </a:lnTo>
                  <a:lnTo>
                    <a:pt x="0" y="43085"/>
                  </a:lnTo>
                  <a:lnTo>
                    <a:pt x="14" y="45458"/>
                  </a:lnTo>
                  <a:lnTo>
                    <a:pt x="59" y="47755"/>
                  </a:lnTo>
                  <a:lnTo>
                    <a:pt x="133" y="49977"/>
                  </a:lnTo>
                  <a:lnTo>
                    <a:pt x="238" y="52122"/>
                  </a:lnTo>
                  <a:lnTo>
                    <a:pt x="372" y="54192"/>
                  </a:lnTo>
                  <a:lnTo>
                    <a:pt x="535" y="56185"/>
                  </a:lnTo>
                  <a:lnTo>
                    <a:pt x="729" y="58103"/>
                  </a:lnTo>
                  <a:lnTo>
                    <a:pt x="952" y="59944"/>
                  </a:lnTo>
                  <a:lnTo>
                    <a:pt x="1205" y="61710"/>
                  </a:lnTo>
                  <a:lnTo>
                    <a:pt x="1488" y="63400"/>
                  </a:lnTo>
                  <a:lnTo>
                    <a:pt x="1814" y="65020"/>
                  </a:lnTo>
                  <a:lnTo>
                    <a:pt x="2166" y="66576"/>
                  </a:lnTo>
                  <a:lnTo>
                    <a:pt x="2546" y="68068"/>
                  </a:lnTo>
                  <a:lnTo>
                    <a:pt x="2952" y="69496"/>
                  </a:lnTo>
                  <a:lnTo>
                    <a:pt x="3385" y="70860"/>
                  </a:lnTo>
                  <a:lnTo>
                    <a:pt x="3845" y="72160"/>
                  </a:lnTo>
                  <a:lnTo>
                    <a:pt x="4332" y="73396"/>
                  </a:lnTo>
                  <a:lnTo>
                    <a:pt x="4845" y="74568"/>
                  </a:lnTo>
                  <a:lnTo>
                    <a:pt x="5386" y="75676"/>
                  </a:lnTo>
                  <a:lnTo>
                    <a:pt x="5953" y="76720"/>
                  </a:lnTo>
                  <a:lnTo>
                    <a:pt x="6561" y="77690"/>
                  </a:lnTo>
                  <a:lnTo>
                    <a:pt x="7194" y="78605"/>
                  </a:lnTo>
                  <a:lnTo>
                    <a:pt x="7852" y="79464"/>
                  </a:lnTo>
                  <a:lnTo>
                    <a:pt x="8536" y="80268"/>
                  </a:lnTo>
                  <a:lnTo>
                    <a:pt x="9245" y="81018"/>
                  </a:lnTo>
                  <a:lnTo>
                    <a:pt x="9980" y="81712"/>
                  </a:lnTo>
                  <a:lnTo>
                    <a:pt x="10740" y="82351"/>
                  </a:lnTo>
                  <a:lnTo>
                    <a:pt x="11525" y="82935"/>
                  </a:lnTo>
                  <a:lnTo>
                    <a:pt x="12335" y="83465"/>
                  </a:lnTo>
                  <a:lnTo>
                    <a:pt x="13171" y="83939"/>
                  </a:lnTo>
                  <a:lnTo>
                    <a:pt x="14031" y="84349"/>
                  </a:lnTo>
                  <a:lnTo>
                    <a:pt x="14915" y="84715"/>
                  </a:lnTo>
                  <a:lnTo>
                    <a:pt x="15823" y="85039"/>
                  </a:lnTo>
                  <a:lnTo>
                    <a:pt x="16755" y="85320"/>
                  </a:lnTo>
                  <a:lnTo>
                    <a:pt x="17710" y="85557"/>
                  </a:lnTo>
                  <a:lnTo>
                    <a:pt x="18689" y="85751"/>
                  </a:lnTo>
                  <a:lnTo>
                    <a:pt x="19692" y="85902"/>
                  </a:lnTo>
                  <a:lnTo>
                    <a:pt x="20719" y="86010"/>
                  </a:lnTo>
                  <a:lnTo>
                    <a:pt x="21770" y="86075"/>
                  </a:lnTo>
                  <a:lnTo>
                    <a:pt x="22845" y="86097"/>
                  </a:lnTo>
                  <a:lnTo>
                    <a:pt x="23891" y="86075"/>
                  </a:lnTo>
                  <a:lnTo>
                    <a:pt x="24916" y="86010"/>
                  </a:lnTo>
                  <a:lnTo>
                    <a:pt x="25921" y="85902"/>
                  </a:lnTo>
                  <a:lnTo>
                    <a:pt x="26905" y="85751"/>
                  </a:lnTo>
                  <a:lnTo>
                    <a:pt x="27868" y="85557"/>
                  </a:lnTo>
                  <a:lnTo>
                    <a:pt x="28810" y="85320"/>
                  </a:lnTo>
                  <a:lnTo>
                    <a:pt x="29731" y="85039"/>
                  </a:lnTo>
                  <a:lnTo>
                    <a:pt x="30631" y="84715"/>
                  </a:lnTo>
                  <a:lnTo>
                    <a:pt x="31511" y="84349"/>
                  </a:lnTo>
                  <a:lnTo>
                    <a:pt x="32370" y="83939"/>
                  </a:lnTo>
                  <a:lnTo>
                    <a:pt x="33205" y="83465"/>
                  </a:lnTo>
                  <a:lnTo>
                    <a:pt x="34013" y="82935"/>
                  </a:lnTo>
                  <a:lnTo>
                    <a:pt x="34794" y="82351"/>
                  </a:lnTo>
                  <a:lnTo>
                    <a:pt x="35549" y="81712"/>
                  </a:lnTo>
                  <a:lnTo>
                    <a:pt x="36276" y="81018"/>
                  </a:lnTo>
                  <a:lnTo>
                    <a:pt x="36977" y="80268"/>
                  </a:lnTo>
                  <a:lnTo>
                    <a:pt x="37652" y="79464"/>
                  </a:lnTo>
                  <a:lnTo>
                    <a:pt x="38299" y="78605"/>
                  </a:lnTo>
                  <a:lnTo>
                    <a:pt x="38920" y="77690"/>
                  </a:lnTo>
                  <a:lnTo>
                    <a:pt x="39513" y="76720"/>
                  </a:lnTo>
                  <a:lnTo>
                    <a:pt x="40095" y="75676"/>
                  </a:lnTo>
                  <a:lnTo>
                    <a:pt x="40647" y="74568"/>
                  </a:lnTo>
                  <a:lnTo>
                    <a:pt x="41172" y="73396"/>
                  </a:lnTo>
                  <a:lnTo>
                    <a:pt x="41668" y="72160"/>
                  </a:lnTo>
                  <a:lnTo>
                    <a:pt x="42136" y="70860"/>
                  </a:lnTo>
                  <a:lnTo>
                    <a:pt x="42576" y="69496"/>
                  </a:lnTo>
                  <a:lnTo>
                    <a:pt x="42988" y="68068"/>
                  </a:lnTo>
                  <a:lnTo>
                    <a:pt x="43371" y="66576"/>
                  </a:lnTo>
                  <a:lnTo>
                    <a:pt x="43726" y="65020"/>
                  </a:lnTo>
                  <a:lnTo>
                    <a:pt x="44053" y="63400"/>
                  </a:lnTo>
                  <a:lnTo>
                    <a:pt x="44364" y="61710"/>
                  </a:lnTo>
                  <a:lnTo>
                    <a:pt x="44642" y="59944"/>
                  </a:lnTo>
                  <a:lnTo>
                    <a:pt x="44888" y="58103"/>
                  </a:lnTo>
                  <a:lnTo>
                    <a:pt x="45100" y="56185"/>
                  </a:lnTo>
                  <a:lnTo>
                    <a:pt x="45280" y="54192"/>
                  </a:lnTo>
                  <a:lnTo>
                    <a:pt x="45428" y="52122"/>
                  </a:lnTo>
                  <a:lnTo>
                    <a:pt x="45542" y="49977"/>
                  </a:lnTo>
                  <a:lnTo>
                    <a:pt x="45624" y="47755"/>
                  </a:lnTo>
                  <a:lnTo>
                    <a:pt x="45673" y="45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122831" y="3717169"/>
              <a:ext cx="40406" cy="141982"/>
            </a:xfrm>
            <a:custGeom>
              <a:avLst/>
              <a:pathLst>
                <a:path w="40406" h="141982">
                  <a:moveTo>
                    <a:pt x="0" y="70842"/>
                  </a:moveTo>
                  <a:lnTo>
                    <a:pt x="15" y="68782"/>
                  </a:lnTo>
                  <a:lnTo>
                    <a:pt x="62" y="66740"/>
                  </a:lnTo>
                  <a:lnTo>
                    <a:pt x="140" y="64716"/>
                  </a:lnTo>
                  <a:lnTo>
                    <a:pt x="250" y="62710"/>
                  </a:lnTo>
                  <a:lnTo>
                    <a:pt x="390" y="60721"/>
                  </a:lnTo>
                  <a:lnTo>
                    <a:pt x="562" y="58751"/>
                  </a:lnTo>
                  <a:lnTo>
                    <a:pt x="765" y="56798"/>
                  </a:lnTo>
                  <a:lnTo>
                    <a:pt x="1000" y="54864"/>
                  </a:lnTo>
                  <a:lnTo>
                    <a:pt x="1265" y="52947"/>
                  </a:lnTo>
                  <a:lnTo>
                    <a:pt x="1562" y="51048"/>
                  </a:lnTo>
                  <a:lnTo>
                    <a:pt x="1893" y="49165"/>
                  </a:lnTo>
                  <a:lnTo>
                    <a:pt x="2259" y="47297"/>
                  </a:lnTo>
                  <a:lnTo>
                    <a:pt x="2661" y="45444"/>
                  </a:lnTo>
                  <a:lnTo>
                    <a:pt x="3098" y="43606"/>
                  </a:lnTo>
                  <a:lnTo>
                    <a:pt x="3571" y="41783"/>
                  </a:lnTo>
                  <a:lnTo>
                    <a:pt x="4080" y="39975"/>
                  </a:lnTo>
                  <a:lnTo>
                    <a:pt x="4625" y="38181"/>
                  </a:lnTo>
                  <a:lnTo>
                    <a:pt x="5206" y="36403"/>
                  </a:lnTo>
                  <a:lnTo>
                    <a:pt x="5822" y="34639"/>
                  </a:lnTo>
                  <a:lnTo>
                    <a:pt x="6474" y="32891"/>
                  </a:lnTo>
                  <a:lnTo>
                    <a:pt x="7162" y="31154"/>
                  </a:lnTo>
                  <a:lnTo>
                    <a:pt x="7887" y="29429"/>
                  </a:lnTo>
                  <a:lnTo>
                    <a:pt x="8650" y="27714"/>
                  </a:lnTo>
                  <a:lnTo>
                    <a:pt x="9450" y="26009"/>
                  </a:lnTo>
                  <a:lnTo>
                    <a:pt x="10287" y="24314"/>
                  </a:lnTo>
                  <a:lnTo>
                    <a:pt x="11162" y="22630"/>
                  </a:lnTo>
                  <a:lnTo>
                    <a:pt x="12073" y="20957"/>
                  </a:lnTo>
                  <a:lnTo>
                    <a:pt x="13022" y="19294"/>
                  </a:lnTo>
                  <a:lnTo>
                    <a:pt x="14008" y="17641"/>
                  </a:lnTo>
                  <a:lnTo>
                    <a:pt x="15031" y="15999"/>
                  </a:lnTo>
                  <a:lnTo>
                    <a:pt x="16093" y="14365"/>
                  </a:lnTo>
                  <a:lnTo>
                    <a:pt x="17195" y="12739"/>
                  </a:lnTo>
                  <a:lnTo>
                    <a:pt x="18337" y="11121"/>
                  </a:lnTo>
                  <a:lnTo>
                    <a:pt x="19520" y="9510"/>
                  </a:lnTo>
                  <a:lnTo>
                    <a:pt x="20742" y="7906"/>
                  </a:lnTo>
                  <a:lnTo>
                    <a:pt x="22005" y="6310"/>
                  </a:lnTo>
                  <a:lnTo>
                    <a:pt x="23308" y="4721"/>
                  </a:lnTo>
                  <a:lnTo>
                    <a:pt x="24651" y="3140"/>
                  </a:lnTo>
                  <a:lnTo>
                    <a:pt x="26035" y="1566"/>
                  </a:lnTo>
                  <a:lnTo>
                    <a:pt x="27458" y="0"/>
                  </a:lnTo>
                  <a:lnTo>
                    <a:pt x="40406" y="0"/>
                  </a:lnTo>
                  <a:lnTo>
                    <a:pt x="39026" y="1567"/>
                  </a:lnTo>
                  <a:lnTo>
                    <a:pt x="37683" y="3143"/>
                  </a:lnTo>
                  <a:lnTo>
                    <a:pt x="36377" y="4728"/>
                  </a:lnTo>
                  <a:lnTo>
                    <a:pt x="35108" y="6322"/>
                  </a:lnTo>
                  <a:lnTo>
                    <a:pt x="33877" y="7925"/>
                  </a:lnTo>
                  <a:lnTo>
                    <a:pt x="32682" y="9536"/>
                  </a:lnTo>
                  <a:lnTo>
                    <a:pt x="31525" y="11157"/>
                  </a:lnTo>
                  <a:lnTo>
                    <a:pt x="30405" y="12787"/>
                  </a:lnTo>
                  <a:lnTo>
                    <a:pt x="29322" y="14425"/>
                  </a:lnTo>
                  <a:lnTo>
                    <a:pt x="28277" y="16073"/>
                  </a:lnTo>
                  <a:lnTo>
                    <a:pt x="27283" y="17716"/>
                  </a:lnTo>
                  <a:lnTo>
                    <a:pt x="26324" y="19371"/>
                  </a:lnTo>
                  <a:lnTo>
                    <a:pt x="25401" y="21038"/>
                  </a:lnTo>
                  <a:lnTo>
                    <a:pt x="24514" y="22717"/>
                  </a:lnTo>
                  <a:lnTo>
                    <a:pt x="23663" y="24407"/>
                  </a:lnTo>
                  <a:lnTo>
                    <a:pt x="22848" y="26110"/>
                  </a:lnTo>
                  <a:lnTo>
                    <a:pt x="22068" y="27824"/>
                  </a:lnTo>
                  <a:lnTo>
                    <a:pt x="21324" y="29551"/>
                  </a:lnTo>
                  <a:lnTo>
                    <a:pt x="20615" y="31289"/>
                  </a:lnTo>
                  <a:lnTo>
                    <a:pt x="19942" y="33039"/>
                  </a:lnTo>
                  <a:lnTo>
                    <a:pt x="19304" y="34788"/>
                  </a:lnTo>
                  <a:lnTo>
                    <a:pt x="18698" y="36552"/>
                  </a:lnTo>
                  <a:lnTo>
                    <a:pt x="18125" y="38330"/>
                  </a:lnTo>
                  <a:lnTo>
                    <a:pt x="17585" y="40124"/>
                  </a:lnTo>
                  <a:lnTo>
                    <a:pt x="17078" y="41932"/>
                  </a:lnTo>
                  <a:lnTo>
                    <a:pt x="16603" y="43755"/>
                  </a:lnTo>
                  <a:lnTo>
                    <a:pt x="16161" y="45593"/>
                  </a:lnTo>
                  <a:lnTo>
                    <a:pt x="15751" y="47446"/>
                  </a:lnTo>
                  <a:lnTo>
                    <a:pt x="15375" y="49314"/>
                  </a:lnTo>
                  <a:lnTo>
                    <a:pt x="15031" y="51196"/>
                  </a:lnTo>
                  <a:lnTo>
                    <a:pt x="14734" y="53095"/>
                  </a:lnTo>
                  <a:lnTo>
                    <a:pt x="14469" y="55012"/>
                  </a:lnTo>
                  <a:lnTo>
                    <a:pt x="14234" y="56947"/>
                  </a:lnTo>
                  <a:lnTo>
                    <a:pt x="14031" y="58900"/>
                  </a:lnTo>
                  <a:lnTo>
                    <a:pt x="13859" y="60870"/>
                  </a:lnTo>
                  <a:lnTo>
                    <a:pt x="13718" y="62859"/>
                  </a:lnTo>
                  <a:lnTo>
                    <a:pt x="13609" y="64865"/>
                  </a:lnTo>
                  <a:lnTo>
                    <a:pt x="13531" y="66889"/>
                  </a:lnTo>
                  <a:lnTo>
                    <a:pt x="13484" y="68931"/>
                  </a:lnTo>
                  <a:lnTo>
                    <a:pt x="13468" y="70991"/>
                  </a:lnTo>
                  <a:lnTo>
                    <a:pt x="13484" y="73050"/>
                  </a:lnTo>
                  <a:lnTo>
                    <a:pt x="13531" y="75092"/>
                  </a:lnTo>
                  <a:lnTo>
                    <a:pt x="13609" y="77116"/>
                  </a:lnTo>
                  <a:lnTo>
                    <a:pt x="13718" y="79122"/>
                  </a:lnTo>
                  <a:lnTo>
                    <a:pt x="13859" y="81111"/>
                  </a:lnTo>
                  <a:lnTo>
                    <a:pt x="14031" y="83081"/>
                  </a:lnTo>
                  <a:lnTo>
                    <a:pt x="14234" y="85034"/>
                  </a:lnTo>
                  <a:lnTo>
                    <a:pt x="14469" y="86969"/>
                  </a:lnTo>
                  <a:lnTo>
                    <a:pt x="14734" y="88886"/>
                  </a:lnTo>
                  <a:lnTo>
                    <a:pt x="15031" y="90785"/>
                  </a:lnTo>
                  <a:lnTo>
                    <a:pt x="15375" y="92668"/>
                  </a:lnTo>
                  <a:lnTo>
                    <a:pt x="15751" y="94538"/>
                  </a:lnTo>
                  <a:lnTo>
                    <a:pt x="16161" y="96395"/>
                  </a:lnTo>
                  <a:lnTo>
                    <a:pt x="16603" y="98238"/>
                  </a:lnTo>
                  <a:lnTo>
                    <a:pt x="17078" y="100068"/>
                  </a:lnTo>
                  <a:lnTo>
                    <a:pt x="17585" y="101884"/>
                  </a:lnTo>
                  <a:lnTo>
                    <a:pt x="18125" y="103687"/>
                  </a:lnTo>
                  <a:lnTo>
                    <a:pt x="18698" y="105477"/>
                  </a:lnTo>
                  <a:lnTo>
                    <a:pt x="19304" y="107253"/>
                  </a:lnTo>
                  <a:lnTo>
                    <a:pt x="19942" y="109016"/>
                  </a:lnTo>
                  <a:lnTo>
                    <a:pt x="20615" y="110766"/>
                  </a:lnTo>
                  <a:lnTo>
                    <a:pt x="21324" y="112505"/>
                  </a:lnTo>
                  <a:lnTo>
                    <a:pt x="22068" y="114231"/>
                  </a:lnTo>
                  <a:lnTo>
                    <a:pt x="22848" y="115946"/>
                  </a:lnTo>
                  <a:lnTo>
                    <a:pt x="23663" y="117648"/>
                  </a:lnTo>
                  <a:lnTo>
                    <a:pt x="24514" y="119339"/>
                  </a:lnTo>
                  <a:lnTo>
                    <a:pt x="25401" y="121018"/>
                  </a:lnTo>
                  <a:lnTo>
                    <a:pt x="26324" y="122684"/>
                  </a:lnTo>
                  <a:lnTo>
                    <a:pt x="27283" y="124339"/>
                  </a:lnTo>
                  <a:lnTo>
                    <a:pt x="28277" y="125983"/>
                  </a:lnTo>
                  <a:lnTo>
                    <a:pt x="29322" y="127616"/>
                  </a:lnTo>
                  <a:lnTo>
                    <a:pt x="30405" y="129242"/>
                  </a:lnTo>
                  <a:lnTo>
                    <a:pt x="31525" y="130860"/>
                  </a:lnTo>
                  <a:lnTo>
                    <a:pt x="32682" y="132471"/>
                  </a:lnTo>
                  <a:lnTo>
                    <a:pt x="33877" y="134075"/>
                  </a:lnTo>
                  <a:lnTo>
                    <a:pt x="35108" y="135671"/>
                  </a:lnTo>
                  <a:lnTo>
                    <a:pt x="36377" y="137260"/>
                  </a:lnTo>
                  <a:lnTo>
                    <a:pt x="37683" y="138841"/>
                  </a:lnTo>
                  <a:lnTo>
                    <a:pt x="39026" y="140415"/>
                  </a:lnTo>
                  <a:lnTo>
                    <a:pt x="40406" y="141982"/>
                  </a:lnTo>
                  <a:lnTo>
                    <a:pt x="27458" y="141982"/>
                  </a:lnTo>
                  <a:lnTo>
                    <a:pt x="26035" y="140415"/>
                  </a:lnTo>
                  <a:lnTo>
                    <a:pt x="24651" y="138841"/>
                  </a:lnTo>
                  <a:lnTo>
                    <a:pt x="23308" y="137260"/>
                  </a:lnTo>
                  <a:lnTo>
                    <a:pt x="22005" y="135671"/>
                  </a:lnTo>
                  <a:lnTo>
                    <a:pt x="20742" y="134075"/>
                  </a:lnTo>
                  <a:lnTo>
                    <a:pt x="19520" y="132471"/>
                  </a:lnTo>
                  <a:lnTo>
                    <a:pt x="18337" y="130860"/>
                  </a:lnTo>
                  <a:lnTo>
                    <a:pt x="17195" y="129242"/>
                  </a:lnTo>
                  <a:lnTo>
                    <a:pt x="16093" y="127616"/>
                  </a:lnTo>
                  <a:lnTo>
                    <a:pt x="15031" y="125983"/>
                  </a:lnTo>
                  <a:lnTo>
                    <a:pt x="14008" y="124340"/>
                  </a:lnTo>
                  <a:lnTo>
                    <a:pt x="13022" y="122687"/>
                  </a:lnTo>
                  <a:lnTo>
                    <a:pt x="12073" y="121024"/>
                  </a:lnTo>
                  <a:lnTo>
                    <a:pt x="11162" y="119351"/>
                  </a:lnTo>
                  <a:lnTo>
                    <a:pt x="10287" y="117667"/>
                  </a:lnTo>
                  <a:lnTo>
                    <a:pt x="9450" y="115972"/>
                  </a:lnTo>
                  <a:lnTo>
                    <a:pt x="8650" y="114268"/>
                  </a:lnTo>
                  <a:lnTo>
                    <a:pt x="7887" y="112552"/>
                  </a:lnTo>
                  <a:lnTo>
                    <a:pt x="7162" y="110827"/>
                  </a:lnTo>
                  <a:lnTo>
                    <a:pt x="6474" y="109091"/>
                  </a:lnTo>
                  <a:lnTo>
                    <a:pt x="5822" y="107343"/>
                  </a:lnTo>
                  <a:lnTo>
                    <a:pt x="5206" y="105581"/>
                  </a:lnTo>
                  <a:lnTo>
                    <a:pt x="4625" y="103806"/>
                  </a:lnTo>
                  <a:lnTo>
                    <a:pt x="4080" y="102018"/>
                  </a:lnTo>
                  <a:lnTo>
                    <a:pt x="3571" y="100217"/>
                  </a:lnTo>
                  <a:lnTo>
                    <a:pt x="3098" y="98402"/>
                  </a:lnTo>
                  <a:lnTo>
                    <a:pt x="2661" y="96573"/>
                  </a:lnTo>
                  <a:lnTo>
                    <a:pt x="2259" y="94732"/>
                  </a:lnTo>
                  <a:lnTo>
                    <a:pt x="1893" y="92876"/>
                  </a:lnTo>
                  <a:lnTo>
                    <a:pt x="1562" y="91008"/>
                  </a:lnTo>
                  <a:lnTo>
                    <a:pt x="1265" y="89108"/>
                  </a:lnTo>
                  <a:lnTo>
                    <a:pt x="1000" y="87189"/>
                  </a:lnTo>
                  <a:lnTo>
                    <a:pt x="765" y="85250"/>
                  </a:lnTo>
                  <a:lnTo>
                    <a:pt x="562" y="83293"/>
                  </a:lnTo>
                  <a:lnTo>
                    <a:pt x="390" y="81315"/>
                  </a:lnTo>
                  <a:lnTo>
                    <a:pt x="250" y="79319"/>
                  </a:lnTo>
                  <a:lnTo>
                    <a:pt x="140" y="77303"/>
                  </a:lnTo>
                  <a:lnTo>
                    <a:pt x="62" y="75268"/>
                  </a:lnTo>
                  <a:lnTo>
                    <a:pt x="15" y="73213"/>
                  </a:lnTo>
                  <a:lnTo>
                    <a:pt x="0" y="711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170084" y="3721187"/>
              <a:ext cx="72851" cy="107900"/>
            </a:xfrm>
            <a:custGeom>
              <a:avLst/>
              <a:pathLst>
                <a:path w="72851" h="107900">
                  <a:moveTo>
                    <a:pt x="72851" y="53950"/>
                  </a:moveTo>
                  <a:lnTo>
                    <a:pt x="72822" y="56923"/>
                  </a:lnTo>
                  <a:lnTo>
                    <a:pt x="72735" y="59802"/>
                  </a:lnTo>
                  <a:lnTo>
                    <a:pt x="72590" y="62585"/>
                  </a:lnTo>
                  <a:lnTo>
                    <a:pt x="72387" y="65273"/>
                  </a:lnTo>
                  <a:lnTo>
                    <a:pt x="72125" y="67865"/>
                  </a:lnTo>
                  <a:lnTo>
                    <a:pt x="71806" y="70362"/>
                  </a:lnTo>
                  <a:lnTo>
                    <a:pt x="71429" y="72765"/>
                  </a:lnTo>
                  <a:lnTo>
                    <a:pt x="70993" y="75071"/>
                  </a:lnTo>
                  <a:lnTo>
                    <a:pt x="70500" y="77283"/>
                  </a:lnTo>
                  <a:lnTo>
                    <a:pt x="69949" y="79399"/>
                  </a:lnTo>
                  <a:lnTo>
                    <a:pt x="69362" y="81414"/>
                  </a:lnTo>
                  <a:lnTo>
                    <a:pt x="68731" y="83352"/>
                  </a:lnTo>
                  <a:lnTo>
                    <a:pt x="68058" y="85213"/>
                  </a:lnTo>
                  <a:lnTo>
                    <a:pt x="67341" y="86995"/>
                  </a:lnTo>
                  <a:lnTo>
                    <a:pt x="66581" y="88701"/>
                  </a:lnTo>
                  <a:lnTo>
                    <a:pt x="65779" y="90329"/>
                  </a:lnTo>
                  <a:lnTo>
                    <a:pt x="64932" y="91880"/>
                  </a:lnTo>
                  <a:lnTo>
                    <a:pt x="64043" y="93353"/>
                  </a:lnTo>
                  <a:lnTo>
                    <a:pt x="63111" y="94749"/>
                  </a:lnTo>
                  <a:lnTo>
                    <a:pt x="62135" y="96068"/>
                  </a:lnTo>
                  <a:lnTo>
                    <a:pt x="61135" y="97297"/>
                  </a:lnTo>
                  <a:lnTo>
                    <a:pt x="60099" y="98455"/>
                  </a:lnTo>
                  <a:lnTo>
                    <a:pt x="59028" y="99542"/>
                  </a:lnTo>
                  <a:lnTo>
                    <a:pt x="57920" y="100557"/>
                  </a:lnTo>
                  <a:lnTo>
                    <a:pt x="56777" y="101500"/>
                  </a:lnTo>
                  <a:lnTo>
                    <a:pt x="55599" y="102372"/>
                  </a:lnTo>
                  <a:lnTo>
                    <a:pt x="54384" y="103173"/>
                  </a:lnTo>
                  <a:lnTo>
                    <a:pt x="53134" y="103902"/>
                  </a:lnTo>
                  <a:lnTo>
                    <a:pt x="51848" y="104560"/>
                  </a:lnTo>
                  <a:lnTo>
                    <a:pt x="50527" y="105147"/>
                  </a:lnTo>
                  <a:lnTo>
                    <a:pt x="49178" y="105670"/>
                  </a:lnTo>
                  <a:lnTo>
                    <a:pt x="47812" y="106138"/>
                  </a:lnTo>
                  <a:lnTo>
                    <a:pt x="46428" y="106551"/>
                  </a:lnTo>
                  <a:lnTo>
                    <a:pt x="45026" y="106909"/>
                  </a:lnTo>
                  <a:lnTo>
                    <a:pt x="43606" y="107212"/>
                  </a:lnTo>
                  <a:lnTo>
                    <a:pt x="42168" y="107459"/>
                  </a:lnTo>
                  <a:lnTo>
                    <a:pt x="40713" y="107652"/>
                  </a:lnTo>
                  <a:lnTo>
                    <a:pt x="39240" y="107790"/>
                  </a:lnTo>
                  <a:lnTo>
                    <a:pt x="37748" y="107872"/>
                  </a:lnTo>
                  <a:lnTo>
                    <a:pt x="36239" y="107900"/>
                  </a:lnTo>
                  <a:lnTo>
                    <a:pt x="34717" y="107872"/>
                  </a:lnTo>
                  <a:lnTo>
                    <a:pt x="33215" y="107790"/>
                  </a:lnTo>
                  <a:lnTo>
                    <a:pt x="31734" y="107652"/>
                  </a:lnTo>
                  <a:lnTo>
                    <a:pt x="30274" y="107459"/>
                  </a:lnTo>
                  <a:lnTo>
                    <a:pt x="28835" y="107212"/>
                  </a:lnTo>
                  <a:lnTo>
                    <a:pt x="27417" y="106909"/>
                  </a:lnTo>
                  <a:lnTo>
                    <a:pt x="26019" y="106551"/>
                  </a:lnTo>
                  <a:lnTo>
                    <a:pt x="24642" y="106138"/>
                  </a:lnTo>
                  <a:lnTo>
                    <a:pt x="23287" y="105670"/>
                  </a:lnTo>
                  <a:lnTo>
                    <a:pt x="21952" y="105147"/>
                  </a:lnTo>
                  <a:lnTo>
                    <a:pt x="20644" y="104560"/>
                  </a:lnTo>
                  <a:lnTo>
                    <a:pt x="19371" y="103902"/>
                  </a:lnTo>
                  <a:lnTo>
                    <a:pt x="18132" y="103173"/>
                  </a:lnTo>
                  <a:lnTo>
                    <a:pt x="16927" y="102372"/>
                  </a:lnTo>
                  <a:lnTo>
                    <a:pt x="15757" y="101500"/>
                  </a:lnTo>
                  <a:lnTo>
                    <a:pt x="14620" y="100557"/>
                  </a:lnTo>
                  <a:lnTo>
                    <a:pt x="13518" y="99542"/>
                  </a:lnTo>
                  <a:lnTo>
                    <a:pt x="12450" y="98455"/>
                  </a:lnTo>
                  <a:lnTo>
                    <a:pt x="11417" y="97297"/>
                  </a:lnTo>
                  <a:lnTo>
                    <a:pt x="10417" y="96068"/>
                  </a:lnTo>
                  <a:lnTo>
                    <a:pt x="9470" y="94764"/>
                  </a:lnTo>
                  <a:lnTo>
                    <a:pt x="8563" y="93380"/>
                  </a:lnTo>
                  <a:lnTo>
                    <a:pt x="7696" y="91918"/>
                  </a:lnTo>
                  <a:lnTo>
                    <a:pt x="6869" y="90377"/>
                  </a:lnTo>
                  <a:lnTo>
                    <a:pt x="6083" y="88757"/>
                  </a:lnTo>
                  <a:lnTo>
                    <a:pt x="5336" y="87058"/>
                  </a:lnTo>
                  <a:lnTo>
                    <a:pt x="4630" y="85280"/>
                  </a:lnTo>
                  <a:lnTo>
                    <a:pt x="3964" y="83424"/>
                  </a:lnTo>
                  <a:lnTo>
                    <a:pt x="3338" y="81488"/>
                  </a:lnTo>
                  <a:lnTo>
                    <a:pt x="2753" y="79474"/>
                  </a:lnTo>
                  <a:lnTo>
                    <a:pt x="2230" y="77357"/>
                  </a:lnTo>
                  <a:lnTo>
                    <a:pt x="1762" y="75143"/>
                  </a:lnTo>
                  <a:lnTo>
                    <a:pt x="1349" y="72832"/>
                  </a:lnTo>
                  <a:lnTo>
                    <a:pt x="991" y="70425"/>
                  </a:lnTo>
                  <a:lnTo>
                    <a:pt x="688" y="67921"/>
                  </a:lnTo>
                  <a:lnTo>
                    <a:pt x="440" y="65320"/>
                  </a:lnTo>
                  <a:lnTo>
                    <a:pt x="247" y="62623"/>
                  </a:lnTo>
                  <a:lnTo>
                    <a:pt x="110" y="59828"/>
                  </a:lnTo>
                  <a:lnTo>
                    <a:pt x="27" y="56937"/>
                  </a:lnTo>
                  <a:lnTo>
                    <a:pt x="0" y="53950"/>
                  </a:lnTo>
                  <a:lnTo>
                    <a:pt x="27" y="50835"/>
                  </a:lnTo>
                  <a:lnTo>
                    <a:pt x="110" y="47830"/>
                  </a:lnTo>
                  <a:lnTo>
                    <a:pt x="247" y="44935"/>
                  </a:lnTo>
                  <a:lnTo>
                    <a:pt x="440" y="42151"/>
                  </a:lnTo>
                  <a:lnTo>
                    <a:pt x="688" y="39476"/>
                  </a:lnTo>
                  <a:lnTo>
                    <a:pt x="991" y="36912"/>
                  </a:lnTo>
                  <a:lnTo>
                    <a:pt x="1349" y="34458"/>
                  </a:lnTo>
                  <a:lnTo>
                    <a:pt x="1762" y="32114"/>
                  </a:lnTo>
                  <a:lnTo>
                    <a:pt x="2230" y="29880"/>
                  </a:lnTo>
                  <a:lnTo>
                    <a:pt x="2753" y="27756"/>
                  </a:lnTo>
                  <a:lnTo>
                    <a:pt x="3339" y="25715"/>
                  </a:lnTo>
                  <a:lnTo>
                    <a:pt x="3967" y="23758"/>
                  </a:lnTo>
                  <a:lnTo>
                    <a:pt x="4637" y="21887"/>
                  </a:lnTo>
                  <a:lnTo>
                    <a:pt x="5348" y="20100"/>
                  </a:lnTo>
                  <a:lnTo>
                    <a:pt x="6101" y="18398"/>
                  </a:lnTo>
                  <a:lnTo>
                    <a:pt x="6896" y="16781"/>
                  </a:lnTo>
                  <a:lnTo>
                    <a:pt x="7733" y="15249"/>
                  </a:lnTo>
                  <a:lnTo>
                    <a:pt x="8611" y="13802"/>
                  </a:lnTo>
                  <a:lnTo>
                    <a:pt x="9530" y="12439"/>
                  </a:lnTo>
                  <a:lnTo>
                    <a:pt x="10492" y="11162"/>
                  </a:lnTo>
                  <a:lnTo>
                    <a:pt x="11492" y="9964"/>
                  </a:lnTo>
                  <a:lnTo>
                    <a:pt x="12528" y="8840"/>
                  </a:lnTo>
                  <a:lnTo>
                    <a:pt x="13599" y="7791"/>
                  </a:lnTo>
                  <a:lnTo>
                    <a:pt x="14707" y="6816"/>
                  </a:lnTo>
                  <a:lnTo>
                    <a:pt x="15850" y="5915"/>
                  </a:lnTo>
                  <a:lnTo>
                    <a:pt x="17028" y="5089"/>
                  </a:lnTo>
                  <a:lnTo>
                    <a:pt x="18243" y="4338"/>
                  </a:lnTo>
                  <a:lnTo>
                    <a:pt x="19493" y="3661"/>
                  </a:lnTo>
                  <a:lnTo>
                    <a:pt x="20779" y="3058"/>
                  </a:lnTo>
                  <a:lnTo>
                    <a:pt x="22100" y="2530"/>
                  </a:lnTo>
                  <a:lnTo>
                    <a:pt x="23452" y="2049"/>
                  </a:lnTo>
                  <a:lnTo>
                    <a:pt x="24827" y="1619"/>
                  </a:lnTo>
                  <a:lnTo>
                    <a:pt x="26226" y="1239"/>
                  </a:lnTo>
                  <a:lnTo>
                    <a:pt x="27649" y="910"/>
                  </a:lnTo>
                  <a:lnTo>
                    <a:pt x="29095" y="632"/>
                  </a:lnTo>
                  <a:lnTo>
                    <a:pt x="30566" y="404"/>
                  </a:lnTo>
                  <a:lnTo>
                    <a:pt x="32060" y="227"/>
                  </a:lnTo>
                  <a:lnTo>
                    <a:pt x="33578" y="101"/>
                  </a:lnTo>
                  <a:lnTo>
                    <a:pt x="35120" y="25"/>
                  </a:lnTo>
                  <a:lnTo>
                    <a:pt x="36686" y="0"/>
                  </a:lnTo>
                  <a:lnTo>
                    <a:pt x="38179" y="25"/>
                  </a:lnTo>
                  <a:lnTo>
                    <a:pt x="39653" y="101"/>
                  </a:lnTo>
                  <a:lnTo>
                    <a:pt x="41108" y="227"/>
                  </a:lnTo>
                  <a:lnTo>
                    <a:pt x="42544" y="404"/>
                  </a:lnTo>
                  <a:lnTo>
                    <a:pt x="43960" y="632"/>
                  </a:lnTo>
                  <a:lnTo>
                    <a:pt x="45356" y="910"/>
                  </a:lnTo>
                  <a:lnTo>
                    <a:pt x="46734" y="1239"/>
                  </a:lnTo>
                  <a:lnTo>
                    <a:pt x="48092" y="1619"/>
                  </a:lnTo>
                  <a:lnTo>
                    <a:pt x="49431" y="2049"/>
                  </a:lnTo>
                  <a:lnTo>
                    <a:pt x="50750" y="2530"/>
                  </a:lnTo>
                  <a:lnTo>
                    <a:pt x="52057" y="3058"/>
                  </a:lnTo>
                  <a:lnTo>
                    <a:pt x="53331" y="3661"/>
                  </a:lnTo>
                  <a:lnTo>
                    <a:pt x="54570" y="4338"/>
                  </a:lnTo>
                  <a:lnTo>
                    <a:pt x="55774" y="5089"/>
                  </a:lnTo>
                  <a:lnTo>
                    <a:pt x="56945" y="5915"/>
                  </a:lnTo>
                  <a:lnTo>
                    <a:pt x="58081" y="6816"/>
                  </a:lnTo>
                  <a:lnTo>
                    <a:pt x="59183" y="7791"/>
                  </a:lnTo>
                  <a:lnTo>
                    <a:pt x="60251" y="8840"/>
                  </a:lnTo>
                  <a:lnTo>
                    <a:pt x="61285" y="9964"/>
                  </a:lnTo>
                  <a:lnTo>
                    <a:pt x="62284" y="11162"/>
                  </a:lnTo>
                  <a:lnTo>
                    <a:pt x="63246" y="12439"/>
                  </a:lnTo>
                  <a:lnTo>
                    <a:pt x="64165" y="13802"/>
                  </a:lnTo>
                  <a:lnTo>
                    <a:pt x="65043" y="15249"/>
                  </a:lnTo>
                  <a:lnTo>
                    <a:pt x="65880" y="16781"/>
                  </a:lnTo>
                  <a:lnTo>
                    <a:pt x="66675" y="18398"/>
                  </a:lnTo>
                  <a:lnTo>
                    <a:pt x="67428" y="20100"/>
                  </a:lnTo>
                  <a:lnTo>
                    <a:pt x="68139" y="21887"/>
                  </a:lnTo>
                  <a:lnTo>
                    <a:pt x="68809" y="23758"/>
                  </a:lnTo>
                  <a:lnTo>
                    <a:pt x="69437" y="25715"/>
                  </a:lnTo>
                  <a:lnTo>
                    <a:pt x="70023" y="27756"/>
                  </a:lnTo>
                  <a:lnTo>
                    <a:pt x="70560" y="29880"/>
                  </a:lnTo>
                  <a:lnTo>
                    <a:pt x="71041" y="32114"/>
                  </a:lnTo>
                  <a:lnTo>
                    <a:pt x="71465" y="34458"/>
                  </a:lnTo>
                  <a:lnTo>
                    <a:pt x="71833" y="36912"/>
                  </a:lnTo>
                  <a:lnTo>
                    <a:pt x="72144" y="39476"/>
                  </a:lnTo>
                  <a:lnTo>
                    <a:pt x="72398" y="42151"/>
                  </a:lnTo>
                  <a:lnTo>
                    <a:pt x="72596" y="44935"/>
                  </a:lnTo>
                  <a:lnTo>
                    <a:pt x="72738" y="47830"/>
                  </a:lnTo>
                  <a:lnTo>
                    <a:pt x="72823" y="508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183627" y="3732052"/>
              <a:ext cx="45690" cy="86097"/>
            </a:xfrm>
            <a:custGeom>
              <a:avLst/>
              <a:pathLst>
                <a:path w="45690" h="86097">
                  <a:moveTo>
                    <a:pt x="45690" y="43085"/>
                  </a:moveTo>
                  <a:lnTo>
                    <a:pt x="45675" y="40627"/>
                  </a:lnTo>
                  <a:lnTo>
                    <a:pt x="45630" y="38254"/>
                  </a:lnTo>
                  <a:lnTo>
                    <a:pt x="45556" y="35966"/>
                  </a:lnTo>
                  <a:lnTo>
                    <a:pt x="45452" y="33763"/>
                  </a:lnTo>
                  <a:lnTo>
                    <a:pt x="45318" y="31644"/>
                  </a:lnTo>
                  <a:lnTo>
                    <a:pt x="45154" y="29610"/>
                  </a:lnTo>
                  <a:lnTo>
                    <a:pt x="44960" y="27661"/>
                  </a:lnTo>
                  <a:lnTo>
                    <a:pt x="44737" y="25797"/>
                  </a:lnTo>
                  <a:lnTo>
                    <a:pt x="44484" y="24018"/>
                  </a:lnTo>
                  <a:lnTo>
                    <a:pt x="44201" y="22324"/>
                  </a:lnTo>
                  <a:lnTo>
                    <a:pt x="43890" y="20691"/>
                  </a:lnTo>
                  <a:lnTo>
                    <a:pt x="43550" y="19127"/>
                  </a:lnTo>
                  <a:lnTo>
                    <a:pt x="43181" y="17631"/>
                  </a:lnTo>
                  <a:lnTo>
                    <a:pt x="42785" y="16204"/>
                  </a:lnTo>
                  <a:lnTo>
                    <a:pt x="42360" y="14845"/>
                  </a:lnTo>
                  <a:lnTo>
                    <a:pt x="41907" y="13555"/>
                  </a:lnTo>
                  <a:lnTo>
                    <a:pt x="41425" y="12333"/>
                  </a:lnTo>
                  <a:lnTo>
                    <a:pt x="40915" y="11179"/>
                  </a:lnTo>
                  <a:lnTo>
                    <a:pt x="40377" y="10095"/>
                  </a:lnTo>
                  <a:lnTo>
                    <a:pt x="39811" y="9078"/>
                  </a:lnTo>
                  <a:lnTo>
                    <a:pt x="39217" y="8111"/>
                  </a:lnTo>
                  <a:lnTo>
                    <a:pt x="38597" y="7203"/>
                  </a:lnTo>
                  <a:lnTo>
                    <a:pt x="37949" y="6354"/>
                  </a:lnTo>
                  <a:lnTo>
                    <a:pt x="37275" y="5566"/>
                  </a:lnTo>
                  <a:lnTo>
                    <a:pt x="36574" y="4836"/>
                  </a:lnTo>
                  <a:lnTo>
                    <a:pt x="35846" y="4167"/>
                  </a:lnTo>
                  <a:lnTo>
                    <a:pt x="35092" y="3556"/>
                  </a:lnTo>
                  <a:lnTo>
                    <a:pt x="34310" y="3006"/>
                  </a:lnTo>
                  <a:lnTo>
                    <a:pt x="33502" y="2515"/>
                  </a:lnTo>
                  <a:lnTo>
                    <a:pt x="32667" y="2083"/>
                  </a:lnTo>
                  <a:lnTo>
                    <a:pt x="31822" y="1687"/>
                  </a:lnTo>
                  <a:lnTo>
                    <a:pt x="30953" y="1333"/>
                  </a:lnTo>
                  <a:lnTo>
                    <a:pt x="30060" y="1020"/>
                  </a:lnTo>
                  <a:lnTo>
                    <a:pt x="29143" y="750"/>
                  </a:lnTo>
                  <a:lnTo>
                    <a:pt x="28202" y="520"/>
                  </a:lnTo>
                  <a:lnTo>
                    <a:pt x="27238" y="333"/>
                  </a:lnTo>
                  <a:lnTo>
                    <a:pt x="26250" y="187"/>
                  </a:lnTo>
                  <a:lnTo>
                    <a:pt x="25238" y="83"/>
                  </a:lnTo>
                  <a:lnTo>
                    <a:pt x="24202" y="20"/>
                  </a:lnTo>
                  <a:lnTo>
                    <a:pt x="23142" y="0"/>
                  </a:lnTo>
                  <a:lnTo>
                    <a:pt x="22025" y="20"/>
                  </a:lnTo>
                  <a:lnTo>
                    <a:pt x="20934" y="83"/>
                  </a:lnTo>
                  <a:lnTo>
                    <a:pt x="19870" y="187"/>
                  </a:lnTo>
                  <a:lnTo>
                    <a:pt x="18832" y="333"/>
                  </a:lnTo>
                  <a:lnTo>
                    <a:pt x="17822" y="520"/>
                  </a:lnTo>
                  <a:lnTo>
                    <a:pt x="16838" y="750"/>
                  </a:lnTo>
                  <a:lnTo>
                    <a:pt x="15881" y="1020"/>
                  </a:lnTo>
                  <a:lnTo>
                    <a:pt x="14951" y="1333"/>
                  </a:lnTo>
                  <a:lnTo>
                    <a:pt x="14047" y="1687"/>
                  </a:lnTo>
                  <a:lnTo>
                    <a:pt x="13171" y="2083"/>
                  </a:lnTo>
                  <a:lnTo>
                    <a:pt x="12321" y="2529"/>
                  </a:lnTo>
                  <a:lnTo>
                    <a:pt x="11498" y="3033"/>
                  </a:lnTo>
                  <a:lnTo>
                    <a:pt x="10702" y="3594"/>
                  </a:lnTo>
                  <a:lnTo>
                    <a:pt x="9932" y="4214"/>
                  </a:lnTo>
                  <a:lnTo>
                    <a:pt x="9190" y="4892"/>
                  </a:lnTo>
                  <a:lnTo>
                    <a:pt x="8474" y="5628"/>
                  </a:lnTo>
                  <a:lnTo>
                    <a:pt x="7785" y="6422"/>
                  </a:lnTo>
                  <a:lnTo>
                    <a:pt x="7122" y="7274"/>
                  </a:lnTo>
                  <a:lnTo>
                    <a:pt x="6487" y="8184"/>
                  </a:lnTo>
                  <a:lnTo>
                    <a:pt x="5878" y="9152"/>
                  </a:lnTo>
                  <a:lnTo>
                    <a:pt x="5312" y="10169"/>
                  </a:lnTo>
                  <a:lnTo>
                    <a:pt x="4774" y="11254"/>
                  </a:lnTo>
                  <a:lnTo>
                    <a:pt x="4264" y="12407"/>
                  </a:lnTo>
                  <a:lnTo>
                    <a:pt x="3783" y="13629"/>
                  </a:lnTo>
                  <a:lnTo>
                    <a:pt x="3330" y="14920"/>
                  </a:lnTo>
                  <a:lnTo>
                    <a:pt x="2905" y="16278"/>
                  </a:lnTo>
                  <a:lnTo>
                    <a:pt x="2508" y="17706"/>
                  </a:lnTo>
                  <a:lnTo>
                    <a:pt x="2140" y="19201"/>
                  </a:lnTo>
                  <a:lnTo>
                    <a:pt x="1800" y="20765"/>
                  </a:lnTo>
                  <a:lnTo>
                    <a:pt x="1488" y="22398"/>
                  </a:lnTo>
                  <a:lnTo>
                    <a:pt x="1205" y="24092"/>
                  </a:lnTo>
                  <a:lnTo>
                    <a:pt x="952" y="25869"/>
                  </a:lnTo>
                  <a:lnTo>
                    <a:pt x="729" y="27729"/>
                  </a:lnTo>
                  <a:lnTo>
                    <a:pt x="535" y="29673"/>
                  </a:lnTo>
                  <a:lnTo>
                    <a:pt x="372" y="31700"/>
                  </a:lnTo>
                  <a:lnTo>
                    <a:pt x="238" y="33810"/>
                  </a:lnTo>
                  <a:lnTo>
                    <a:pt x="133" y="36004"/>
                  </a:lnTo>
                  <a:lnTo>
                    <a:pt x="59" y="38281"/>
                  </a:lnTo>
                  <a:lnTo>
                    <a:pt x="14" y="40641"/>
                  </a:lnTo>
                  <a:lnTo>
                    <a:pt x="0" y="43085"/>
                  </a:lnTo>
                  <a:lnTo>
                    <a:pt x="14" y="45458"/>
                  </a:lnTo>
                  <a:lnTo>
                    <a:pt x="59" y="47755"/>
                  </a:lnTo>
                  <a:lnTo>
                    <a:pt x="133" y="49977"/>
                  </a:lnTo>
                  <a:lnTo>
                    <a:pt x="238" y="52122"/>
                  </a:lnTo>
                  <a:lnTo>
                    <a:pt x="372" y="54192"/>
                  </a:lnTo>
                  <a:lnTo>
                    <a:pt x="535" y="56185"/>
                  </a:lnTo>
                  <a:lnTo>
                    <a:pt x="729" y="58103"/>
                  </a:lnTo>
                  <a:lnTo>
                    <a:pt x="952" y="59944"/>
                  </a:lnTo>
                  <a:lnTo>
                    <a:pt x="1205" y="61710"/>
                  </a:lnTo>
                  <a:lnTo>
                    <a:pt x="1488" y="63400"/>
                  </a:lnTo>
                  <a:lnTo>
                    <a:pt x="1814" y="65020"/>
                  </a:lnTo>
                  <a:lnTo>
                    <a:pt x="2166" y="66576"/>
                  </a:lnTo>
                  <a:lnTo>
                    <a:pt x="2546" y="68068"/>
                  </a:lnTo>
                  <a:lnTo>
                    <a:pt x="2952" y="69496"/>
                  </a:lnTo>
                  <a:lnTo>
                    <a:pt x="3385" y="70860"/>
                  </a:lnTo>
                  <a:lnTo>
                    <a:pt x="3845" y="72160"/>
                  </a:lnTo>
                  <a:lnTo>
                    <a:pt x="4332" y="73396"/>
                  </a:lnTo>
                  <a:lnTo>
                    <a:pt x="4845" y="74568"/>
                  </a:lnTo>
                  <a:lnTo>
                    <a:pt x="5386" y="75676"/>
                  </a:lnTo>
                  <a:lnTo>
                    <a:pt x="5953" y="76720"/>
                  </a:lnTo>
                  <a:lnTo>
                    <a:pt x="6561" y="77690"/>
                  </a:lnTo>
                  <a:lnTo>
                    <a:pt x="7194" y="78605"/>
                  </a:lnTo>
                  <a:lnTo>
                    <a:pt x="7852" y="79464"/>
                  </a:lnTo>
                  <a:lnTo>
                    <a:pt x="8536" y="80268"/>
                  </a:lnTo>
                  <a:lnTo>
                    <a:pt x="9245" y="81018"/>
                  </a:lnTo>
                  <a:lnTo>
                    <a:pt x="9980" y="81712"/>
                  </a:lnTo>
                  <a:lnTo>
                    <a:pt x="10740" y="82351"/>
                  </a:lnTo>
                  <a:lnTo>
                    <a:pt x="11525" y="82935"/>
                  </a:lnTo>
                  <a:lnTo>
                    <a:pt x="12335" y="83465"/>
                  </a:lnTo>
                  <a:lnTo>
                    <a:pt x="13171" y="83939"/>
                  </a:lnTo>
                  <a:lnTo>
                    <a:pt x="14031" y="84349"/>
                  </a:lnTo>
                  <a:lnTo>
                    <a:pt x="14915" y="84715"/>
                  </a:lnTo>
                  <a:lnTo>
                    <a:pt x="15823" y="85039"/>
                  </a:lnTo>
                  <a:lnTo>
                    <a:pt x="16755" y="85320"/>
                  </a:lnTo>
                  <a:lnTo>
                    <a:pt x="17710" y="85557"/>
                  </a:lnTo>
                  <a:lnTo>
                    <a:pt x="18689" y="85751"/>
                  </a:lnTo>
                  <a:lnTo>
                    <a:pt x="19692" y="85902"/>
                  </a:lnTo>
                  <a:lnTo>
                    <a:pt x="20719" y="86010"/>
                  </a:lnTo>
                  <a:lnTo>
                    <a:pt x="21770" y="86075"/>
                  </a:lnTo>
                  <a:lnTo>
                    <a:pt x="22845" y="86097"/>
                  </a:lnTo>
                  <a:lnTo>
                    <a:pt x="23891" y="86075"/>
                  </a:lnTo>
                  <a:lnTo>
                    <a:pt x="24916" y="86010"/>
                  </a:lnTo>
                  <a:lnTo>
                    <a:pt x="25921" y="85902"/>
                  </a:lnTo>
                  <a:lnTo>
                    <a:pt x="26905" y="85751"/>
                  </a:lnTo>
                  <a:lnTo>
                    <a:pt x="27868" y="85557"/>
                  </a:lnTo>
                  <a:lnTo>
                    <a:pt x="28810" y="85320"/>
                  </a:lnTo>
                  <a:lnTo>
                    <a:pt x="29731" y="85039"/>
                  </a:lnTo>
                  <a:lnTo>
                    <a:pt x="30631" y="84715"/>
                  </a:lnTo>
                  <a:lnTo>
                    <a:pt x="31511" y="84349"/>
                  </a:lnTo>
                  <a:lnTo>
                    <a:pt x="32370" y="83939"/>
                  </a:lnTo>
                  <a:lnTo>
                    <a:pt x="33205" y="83465"/>
                  </a:lnTo>
                  <a:lnTo>
                    <a:pt x="34013" y="82935"/>
                  </a:lnTo>
                  <a:lnTo>
                    <a:pt x="34794" y="82351"/>
                  </a:lnTo>
                  <a:lnTo>
                    <a:pt x="35549" y="81712"/>
                  </a:lnTo>
                  <a:lnTo>
                    <a:pt x="36276" y="81018"/>
                  </a:lnTo>
                  <a:lnTo>
                    <a:pt x="36977" y="80268"/>
                  </a:lnTo>
                  <a:lnTo>
                    <a:pt x="37652" y="79464"/>
                  </a:lnTo>
                  <a:lnTo>
                    <a:pt x="38299" y="78605"/>
                  </a:lnTo>
                  <a:lnTo>
                    <a:pt x="38920" y="77690"/>
                  </a:lnTo>
                  <a:lnTo>
                    <a:pt x="39513" y="76720"/>
                  </a:lnTo>
                  <a:lnTo>
                    <a:pt x="40095" y="75676"/>
                  </a:lnTo>
                  <a:lnTo>
                    <a:pt x="40647" y="74568"/>
                  </a:lnTo>
                  <a:lnTo>
                    <a:pt x="41172" y="73396"/>
                  </a:lnTo>
                  <a:lnTo>
                    <a:pt x="41668" y="72160"/>
                  </a:lnTo>
                  <a:lnTo>
                    <a:pt x="42136" y="70860"/>
                  </a:lnTo>
                  <a:lnTo>
                    <a:pt x="42576" y="69496"/>
                  </a:lnTo>
                  <a:lnTo>
                    <a:pt x="42988" y="68068"/>
                  </a:lnTo>
                  <a:lnTo>
                    <a:pt x="43371" y="66576"/>
                  </a:lnTo>
                  <a:lnTo>
                    <a:pt x="43726" y="65020"/>
                  </a:lnTo>
                  <a:lnTo>
                    <a:pt x="44053" y="63400"/>
                  </a:lnTo>
                  <a:lnTo>
                    <a:pt x="44364" y="61710"/>
                  </a:lnTo>
                  <a:lnTo>
                    <a:pt x="44642" y="59944"/>
                  </a:lnTo>
                  <a:lnTo>
                    <a:pt x="44888" y="58103"/>
                  </a:lnTo>
                  <a:lnTo>
                    <a:pt x="45100" y="56185"/>
                  </a:lnTo>
                  <a:lnTo>
                    <a:pt x="45280" y="54192"/>
                  </a:lnTo>
                  <a:lnTo>
                    <a:pt x="45428" y="52122"/>
                  </a:lnTo>
                  <a:lnTo>
                    <a:pt x="45542" y="49977"/>
                  </a:lnTo>
                  <a:lnTo>
                    <a:pt x="45624" y="47755"/>
                  </a:lnTo>
                  <a:lnTo>
                    <a:pt x="45673" y="45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331711" y="3761743"/>
              <a:ext cx="47252" cy="66749"/>
            </a:xfrm>
            <a:custGeom>
              <a:avLst/>
              <a:pathLst>
                <a:path w="47252" h="66749">
                  <a:moveTo>
                    <a:pt x="47252" y="33560"/>
                  </a:moveTo>
                  <a:lnTo>
                    <a:pt x="47233" y="35392"/>
                  </a:lnTo>
                  <a:lnTo>
                    <a:pt x="47175" y="37165"/>
                  </a:lnTo>
                  <a:lnTo>
                    <a:pt x="47078" y="38880"/>
                  </a:lnTo>
                  <a:lnTo>
                    <a:pt x="46943" y="40537"/>
                  </a:lnTo>
                  <a:lnTo>
                    <a:pt x="46769" y="42136"/>
                  </a:lnTo>
                  <a:lnTo>
                    <a:pt x="46556" y="43678"/>
                  </a:lnTo>
                  <a:lnTo>
                    <a:pt x="46304" y="45161"/>
                  </a:lnTo>
                  <a:lnTo>
                    <a:pt x="46014" y="46586"/>
                  </a:lnTo>
                  <a:lnTo>
                    <a:pt x="45685" y="47953"/>
                  </a:lnTo>
                  <a:lnTo>
                    <a:pt x="45318" y="49262"/>
                  </a:lnTo>
                  <a:lnTo>
                    <a:pt x="44931" y="50503"/>
                  </a:lnTo>
                  <a:lnTo>
                    <a:pt x="44517" y="51696"/>
                  </a:lnTo>
                  <a:lnTo>
                    <a:pt x="44074" y="52842"/>
                  </a:lnTo>
                  <a:lnTo>
                    <a:pt x="43603" y="53941"/>
                  </a:lnTo>
                  <a:lnTo>
                    <a:pt x="43104" y="54991"/>
                  </a:lnTo>
                  <a:lnTo>
                    <a:pt x="42576" y="55995"/>
                  </a:lnTo>
                  <a:lnTo>
                    <a:pt x="42020" y="56950"/>
                  </a:lnTo>
                  <a:lnTo>
                    <a:pt x="41436" y="57858"/>
                  </a:lnTo>
                  <a:lnTo>
                    <a:pt x="40824" y="58718"/>
                  </a:lnTo>
                  <a:lnTo>
                    <a:pt x="40183" y="59531"/>
                  </a:lnTo>
                  <a:lnTo>
                    <a:pt x="39532" y="60283"/>
                  </a:lnTo>
                  <a:lnTo>
                    <a:pt x="38859" y="60992"/>
                  </a:lnTo>
                  <a:lnTo>
                    <a:pt x="38163" y="61658"/>
                  </a:lnTo>
                  <a:lnTo>
                    <a:pt x="37445" y="62281"/>
                  </a:lnTo>
                  <a:lnTo>
                    <a:pt x="36704" y="62861"/>
                  </a:lnTo>
                  <a:lnTo>
                    <a:pt x="35941" y="63397"/>
                  </a:lnTo>
                  <a:lnTo>
                    <a:pt x="35156" y="63891"/>
                  </a:lnTo>
                  <a:lnTo>
                    <a:pt x="34349" y="64341"/>
                  </a:lnTo>
                  <a:lnTo>
                    <a:pt x="33519" y="64748"/>
                  </a:lnTo>
                  <a:lnTo>
                    <a:pt x="32667" y="65112"/>
                  </a:lnTo>
                  <a:lnTo>
                    <a:pt x="31798" y="65423"/>
                  </a:lnTo>
                  <a:lnTo>
                    <a:pt x="30917" y="65701"/>
                  </a:lnTo>
                  <a:lnTo>
                    <a:pt x="30024" y="65947"/>
                  </a:lnTo>
                  <a:lnTo>
                    <a:pt x="29119" y="66160"/>
                  </a:lnTo>
                  <a:lnTo>
                    <a:pt x="28202" y="66340"/>
                  </a:lnTo>
                  <a:lnTo>
                    <a:pt x="27274" y="66487"/>
                  </a:lnTo>
                  <a:lnTo>
                    <a:pt x="26333" y="66602"/>
                  </a:lnTo>
                  <a:lnTo>
                    <a:pt x="25381" y="66683"/>
                  </a:lnTo>
                  <a:lnTo>
                    <a:pt x="24416" y="66733"/>
                  </a:lnTo>
                  <a:lnTo>
                    <a:pt x="23440" y="66749"/>
                  </a:lnTo>
                  <a:lnTo>
                    <a:pt x="22464" y="66733"/>
                  </a:lnTo>
                  <a:lnTo>
                    <a:pt x="21499" y="66683"/>
                  </a:lnTo>
                  <a:lnTo>
                    <a:pt x="20547" y="66602"/>
                  </a:lnTo>
                  <a:lnTo>
                    <a:pt x="19606" y="66487"/>
                  </a:lnTo>
                  <a:lnTo>
                    <a:pt x="18677" y="66340"/>
                  </a:lnTo>
                  <a:lnTo>
                    <a:pt x="17761" y="66160"/>
                  </a:lnTo>
                  <a:lnTo>
                    <a:pt x="16856" y="65947"/>
                  </a:lnTo>
                  <a:lnTo>
                    <a:pt x="15963" y="65701"/>
                  </a:lnTo>
                  <a:lnTo>
                    <a:pt x="15082" y="65423"/>
                  </a:lnTo>
                  <a:lnTo>
                    <a:pt x="14213" y="65112"/>
                  </a:lnTo>
                  <a:lnTo>
                    <a:pt x="13375" y="64748"/>
                  </a:lnTo>
                  <a:lnTo>
                    <a:pt x="12558" y="64341"/>
                  </a:lnTo>
                  <a:lnTo>
                    <a:pt x="11761" y="63891"/>
                  </a:lnTo>
                  <a:lnTo>
                    <a:pt x="10986" y="63397"/>
                  </a:lnTo>
                  <a:lnTo>
                    <a:pt x="10231" y="62861"/>
                  </a:lnTo>
                  <a:lnTo>
                    <a:pt x="9498" y="62281"/>
                  </a:lnTo>
                  <a:lnTo>
                    <a:pt x="8785" y="61658"/>
                  </a:lnTo>
                  <a:lnTo>
                    <a:pt x="8093" y="60992"/>
                  </a:lnTo>
                  <a:lnTo>
                    <a:pt x="7422" y="60283"/>
                  </a:lnTo>
                  <a:lnTo>
                    <a:pt x="6771" y="59531"/>
                  </a:lnTo>
                  <a:lnTo>
                    <a:pt x="6159" y="58732"/>
                  </a:lnTo>
                  <a:lnTo>
                    <a:pt x="5572" y="57885"/>
                  </a:lnTo>
                  <a:lnTo>
                    <a:pt x="5010" y="56988"/>
                  </a:lnTo>
                  <a:lnTo>
                    <a:pt x="4473" y="56042"/>
                  </a:lnTo>
                  <a:lnTo>
                    <a:pt x="3962" y="55047"/>
                  </a:lnTo>
                  <a:lnTo>
                    <a:pt x="3476" y="54003"/>
                  </a:lnTo>
                  <a:lnTo>
                    <a:pt x="3016" y="52910"/>
                  </a:lnTo>
                  <a:lnTo>
                    <a:pt x="2580" y="51768"/>
                  </a:lnTo>
                  <a:lnTo>
                    <a:pt x="2170" y="50577"/>
                  </a:lnTo>
                  <a:lnTo>
                    <a:pt x="1785" y="49336"/>
                  </a:lnTo>
                  <a:lnTo>
                    <a:pt x="1446" y="48026"/>
                  </a:lnTo>
                  <a:lnTo>
                    <a:pt x="1143" y="46657"/>
                  </a:lnTo>
                  <a:lnTo>
                    <a:pt x="875" y="45228"/>
                  </a:lnTo>
                  <a:lnTo>
                    <a:pt x="642" y="43740"/>
                  </a:lnTo>
                  <a:lnTo>
                    <a:pt x="446" y="42192"/>
                  </a:lnTo>
                  <a:lnTo>
                    <a:pt x="285" y="40585"/>
                  </a:lnTo>
                  <a:lnTo>
                    <a:pt x="160" y="38918"/>
                  </a:lnTo>
                  <a:lnTo>
                    <a:pt x="71" y="37192"/>
                  </a:lnTo>
                  <a:lnTo>
                    <a:pt x="17" y="35406"/>
                  </a:lnTo>
                  <a:lnTo>
                    <a:pt x="0" y="33560"/>
                  </a:lnTo>
                  <a:lnTo>
                    <a:pt x="17" y="31615"/>
                  </a:lnTo>
                  <a:lnTo>
                    <a:pt x="71" y="29738"/>
                  </a:lnTo>
                  <a:lnTo>
                    <a:pt x="160" y="27930"/>
                  </a:lnTo>
                  <a:lnTo>
                    <a:pt x="285" y="26190"/>
                  </a:lnTo>
                  <a:lnTo>
                    <a:pt x="446" y="24519"/>
                  </a:lnTo>
                  <a:lnTo>
                    <a:pt x="642" y="22916"/>
                  </a:lnTo>
                  <a:lnTo>
                    <a:pt x="875" y="21382"/>
                  </a:lnTo>
                  <a:lnTo>
                    <a:pt x="1143" y="19916"/>
                  </a:lnTo>
                  <a:lnTo>
                    <a:pt x="1446" y="18518"/>
                  </a:lnTo>
                  <a:lnTo>
                    <a:pt x="1785" y="17189"/>
                  </a:lnTo>
                  <a:lnTo>
                    <a:pt x="2157" y="15921"/>
                  </a:lnTo>
                  <a:lnTo>
                    <a:pt x="2556" y="14707"/>
                  </a:lnTo>
                  <a:lnTo>
                    <a:pt x="2984" y="13546"/>
                  </a:lnTo>
                  <a:lnTo>
                    <a:pt x="3440" y="12439"/>
                  </a:lnTo>
                  <a:lnTo>
                    <a:pt x="3925" y="11385"/>
                  </a:lnTo>
                  <a:lnTo>
                    <a:pt x="4438" y="10385"/>
                  </a:lnTo>
                  <a:lnTo>
                    <a:pt x="4979" y="9438"/>
                  </a:lnTo>
                  <a:lnTo>
                    <a:pt x="5548" y="8545"/>
                  </a:lnTo>
                  <a:lnTo>
                    <a:pt x="6145" y="7706"/>
                  </a:lnTo>
                  <a:lnTo>
                    <a:pt x="6771" y="6920"/>
                  </a:lnTo>
                  <a:lnTo>
                    <a:pt x="7422" y="6170"/>
                  </a:lnTo>
                  <a:lnTo>
                    <a:pt x="8096" y="5467"/>
                  </a:lnTo>
                  <a:lnTo>
                    <a:pt x="8792" y="4813"/>
                  </a:lnTo>
                  <a:lnTo>
                    <a:pt x="9510" y="4205"/>
                  </a:lnTo>
                  <a:lnTo>
                    <a:pt x="10250" y="3646"/>
                  </a:lnTo>
                  <a:lnTo>
                    <a:pt x="11013" y="3134"/>
                  </a:lnTo>
                  <a:lnTo>
                    <a:pt x="11798" y="2669"/>
                  </a:lnTo>
                  <a:lnTo>
                    <a:pt x="12605" y="2253"/>
                  </a:lnTo>
                  <a:lnTo>
                    <a:pt x="13435" y="1884"/>
                  </a:lnTo>
                  <a:lnTo>
                    <a:pt x="14287" y="1562"/>
                  </a:lnTo>
                  <a:lnTo>
                    <a:pt x="15172" y="1265"/>
                  </a:lnTo>
                  <a:lnTo>
                    <a:pt x="16070" y="1000"/>
                  </a:lnTo>
                  <a:lnTo>
                    <a:pt x="16982" y="765"/>
                  </a:lnTo>
                  <a:lnTo>
                    <a:pt x="17907" y="562"/>
                  </a:lnTo>
                  <a:lnTo>
                    <a:pt x="18845" y="390"/>
                  </a:lnTo>
                  <a:lnTo>
                    <a:pt x="19797" y="250"/>
                  </a:lnTo>
                  <a:lnTo>
                    <a:pt x="20762" y="140"/>
                  </a:lnTo>
                  <a:lnTo>
                    <a:pt x="21740" y="62"/>
                  </a:lnTo>
                  <a:lnTo>
                    <a:pt x="22732" y="15"/>
                  </a:lnTo>
                  <a:lnTo>
                    <a:pt x="23738" y="0"/>
                  </a:lnTo>
                  <a:lnTo>
                    <a:pt x="24713" y="15"/>
                  </a:lnTo>
                  <a:lnTo>
                    <a:pt x="25675" y="62"/>
                  </a:lnTo>
                  <a:lnTo>
                    <a:pt x="26624" y="140"/>
                  </a:lnTo>
                  <a:lnTo>
                    <a:pt x="27559" y="250"/>
                  </a:lnTo>
                  <a:lnTo>
                    <a:pt x="28481" y="390"/>
                  </a:lnTo>
                  <a:lnTo>
                    <a:pt x="29390" y="562"/>
                  </a:lnTo>
                  <a:lnTo>
                    <a:pt x="30285" y="765"/>
                  </a:lnTo>
                  <a:lnTo>
                    <a:pt x="31167" y="1000"/>
                  </a:lnTo>
                  <a:lnTo>
                    <a:pt x="32035" y="1265"/>
                  </a:lnTo>
                  <a:lnTo>
                    <a:pt x="32891" y="1562"/>
                  </a:lnTo>
                  <a:lnTo>
                    <a:pt x="33742" y="1884"/>
                  </a:lnTo>
                  <a:lnTo>
                    <a:pt x="34569" y="2253"/>
                  </a:lnTo>
                  <a:lnTo>
                    <a:pt x="35373" y="2669"/>
                  </a:lnTo>
                  <a:lnTo>
                    <a:pt x="36153" y="3134"/>
                  </a:lnTo>
                  <a:lnTo>
                    <a:pt x="36909" y="3646"/>
                  </a:lnTo>
                  <a:lnTo>
                    <a:pt x="37641" y="4205"/>
                  </a:lnTo>
                  <a:lnTo>
                    <a:pt x="38350" y="4813"/>
                  </a:lnTo>
                  <a:lnTo>
                    <a:pt x="39034" y="5467"/>
                  </a:lnTo>
                  <a:lnTo>
                    <a:pt x="39695" y="6170"/>
                  </a:lnTo>
                  <a:lnTo>
                    <a:pt x="40332" y="6920"/>
                  </a:lnTo>
                  <a:lnTo>
                    <a:pt x="40958" y="7706"/>
                  </a:lnTo>
                  <a:lnTo>
                    <a:pt x="41558" y="8545"/>
                  </a:lnTo>
                  <a:lnTo>
                    <a:pt x="42131" y="9438"/>
                  </a:lnTo>
                  <a:lnTo>
                    <a:pt x="42677" y="10385"/>
                  </a:lnTo>
                  <a:lnTo>
                    <a:pt x="43197" y="11385"/>
                  </a:lnTo>
                  <a:lnTo>
                    <a:pt x="43689" y="12439"/>
                  </a:lnTo>
                  <a:lnTo>
                    <a:pt x="44155" y="13546"/>
                  </a:lnTo>
                  <a:lnTo>
                    <a:pt x="44594" y="14707"/>
                  </a:lnTo>
                  <a:lnTo>
                    <a:pt x="45007" y="15921"/>
                  </a:lnTo>
                  <a:lnTo>
                    <a:pt x="45392" y="17189"/>
                  </a:lnTo>
                  <a:lnTo>
                    <a:pt x="45746" y="18518"/>
                  </a:lnTo>
                  <a:lnTo>
                    <a:pt x="46062" y="19916"/>
                  </a:lnTo>
                  <a:lnTo>
                    <a:pt x="46341" y="21382"/>
                  </a:lnTo>
                  <a:lnTo>
                    <a:pt x="46583" y="22916"/>
                  </a:lnTo>
                  <a:lnTo>
                    <a:pt x="46787" y="24519"/>
                  </a:lnTo>
                  <a:lnTo>
                    <a:pt x="46955" y="26190"/>
                  </a:lnTo>
                  <a:lnTo>
                    <a:pt x="47085" y="27930"/>
                  </a:lnTo>
                  <a:lnTo>
                    <a:pt x="47178" y="29738"/>
                  </a:lnTo>
                  <a:lnTo>
                    <a:pt x="47234" y="316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276570" y="3722750"/>
              <a:ext cx="80292" cy="104849"/>
            </a:xfrm>
            <a:custGeom>
              <a:avLst/>
              <a:pathLst>
                <a:path w="80292" h="104849">
                  <a:moveTo>
                    <a:pt x="11534" y="104849"/>
                  </a:moveTo>
                  <a:lnTo>
                    <a:pt x="0" y="104849"/>
                  </a:lnTo>
                  <a:lnTo>
                    <a:pt x="68609" y="0"/>
                  </a:lnTo>
                  <a:lnTo>
                    <a:pt x="8029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254321" y="3721857"/>
              <a:ext cx="47178" cy="66749"/>
            </a:xfrm>
            <a:custGeom>
              <a:avLst/>
              <a:pathLst>
                <a:path w="47178" h="66749">
                  <a:moveTo>
                    <a:pt x="23886" y="0"/>
                  </a:moveTo>
                  <a:lnTo>
                    <a:pt x="24834" y="15"/>
                  </a:lnTo>
                  <a:lnTo>
                    <a:pt x="25771" y="62"/>
                  </a:lnTo>
                  <a:lnTo>
                    <a:pt x="26697" y="140"/>
                  </a:lnTo>
                  <a:lnTo>
                    <a:pt x="27613" y="250"/>
                  </a:lnTo>
                  <a:lnTo>
                    <a:pt x="28519" y="390"/>
                  </a:lnTo>
                  <a:lnTo>
                    <a:pt x="29414" y="562"/>
                  </a:lnTo>
                  <a:lnTo>
                    <a:pt x="30299" y="765"/>
                  </a:lnTo>
                  <a:lnTo>
                    <a:pt x="31173" y="1000"/>
                  </a:lnTo>
                  <a:lnTo>
                    <a:pt x="32037" y="1265"/>
                  </a:lnTo>
                  <a:lnTo>
                    <a:pt x="32891" y="1562"/>
                  </a:lnTo>
                  <a:lnTo>
                    <a:pt x="33728" y="1883"/>
                  </a:lnTo>
                  <a:lnTo>
                    <a:pt x="34545" y="2250"/>
                  </a:lnTo>
                  <a:lnTo>
                    <a:pt x="35342" y="2663"/>
                  </a:lnTo>
                  <a:lnTo>
                    <a:pt x="36117" y="3122"/>
                  </a:lnTo>
                  <a:lnTo>
                    <a:pt x="36872" y="3627"/>
                  </a:lnTo>
                  <a:lnTo>
                    <a:pt x="37605" y="4179"/>
                  </a:lnTo>
                  <a:lnTo>
                    <a:pt x="38318" y="4776"/>
                  </a:lnTo>
                  <a:lnTo>
                    <a:pt x="39010" y="5420"/>
                  </a:lnTo>
                  <a:lnTo>
                    <a:pt x="39682" y="6110"/>
                  </a:lnTo>
                  <a:lnTo>
                    <a:pt x="40332" y="6846"/>
                  </a:lnTo>
                  <a:lnTo>
                    <a:pt x="40958" y="7631"/>
                  </a:lnTo>
                  <a:lnTo>
                    <a:pt x="41555" y="8468"/>
                  </a:lnTo>
                  <a:lnTo>
                    <a:pt x="42125" y="9357"/>
                  </a:lnTo>
                  <a:lnTo>
                    <a:pt x="42666" y="10298"/>
                  </a:lnTo>
                  <a:lnTo>
                    <a:pt x="43178" y="11292"/>
                  </a:lnTo>
                  <a:lnTo>
                    <a:pt x="43663" y="12337"/>
                  </a:lnTo>
                  <a:lnTo>
                    <a:pt x="44119" y="13435"/>
                  </a:lnTo>
                  <a:lnTo>
                    <a:pt x="44547" y="14585"/>
                  </a:lnTo>
                  <a:lnTo>
                    <a:pt x="44946" y="15786"/>
                  </a:lnTo>
                  <a:lnTo>
                    <a:pt x="45318" y="17040"/>
                  </a:lnTo>
                  <a:lnTo>
                    <a:pt x="45671" y="18354"/>
                  </a:lnTo>
                  <a:lnTo>
                    <a:pt x="45987" y="19734"/>
                  </a:lnTo>
                  <a:lnTo>
                    <a:pt x="46266" y="21181"/>
                  </a:lnTo>
                  <a:lnTo>
                    <a:pt x="46508" y="22696"/>
                  </a:lnTo>
                  <a:lnTo>
                    <a:pt x="46713" y="24277"/>
                  </a:lnTo>
                  <a:lnTo>
                    <a:pt x="46880" y="25925"/>
                  </a:lnTo>
                  <a:lnTo>
                    <a:pt x="47011" y="27641"/>
                  </a:lnTo>
                  <a:lnTo>
                    <a:pt x="47104" y="29423"/>
                  </a:lnTo>
                  <a:lnTo>
                    <a:pt x="47159" y="31272"/>
                  </a:lnTo>
                  <a:lnTo>
                    <a:pt x="47178" y="33188"/>
                  </a:lnTo>
                  <a:lnTo>
                    <a:pt x="47159" y="35034"/>
                  </a:lnTo>
                  <a:lnTo>
                    <a:pt x="47104" y="36820"/>
                  </a:lnTo>
                  <a:lnTo>
                    <a:pt x="47011" y="38546"/>
                  </a:lnTo>
                  <a:lnTo>
                    <a:pt x="46880" y="40213"/>
                  </a:lnTo>
                  <a:lnTo>
                    <a:pt x="46713" y="41820"/>
                  </a:lnTo>
                  <a:lnTo>
                    <a:pt x="46508" y="43368"/>
                  </a:lnTo>
                  <a:lnTo>
                    <a:pt x="46266" y="44856"/>
                  </a:lnTo>
                  <a:lnTo>
                    <a:pt x="45987" y="46285"/>
                  </a:lnTo>
                  <a:lnTo>
                    <a:pt x="45671" y="47654"/>
                  </a:lnTo>
                  <a:lnTo>
                    <a:pt x="45318" y="48964"/>
                  </a:lnTo>
                  <a:lnTo>
                    <a:pt x="44932" y="50220"/>
                  </a:lnTo>
                  <a:lnTo>
                    <a:pt x="44520" y="51429"/>
                  </a:lnTo>
                  <a:lnTo>
                    <a:pt x="44081" y="52589"/>
                  </a:lnTo>
                  <a:lnTo>
                    <a:pt x="43615" y="53703"/>
                  </a:lnTo>
                  <a:lnTo>
                    <a:pt x="43122" y="54768"/>
                  </a:lnTo>
                  <a:lnTo>
                    <a:pt x="42603" y="55786"/>
                  </a:lnTo>
                  <a:lnTo>
                    <a:pt x="42057" y="56757"/>
                  </a:lnTo>
                  <a:lnTo>
                    <a:pt x="41484" y="57679"/>
                  </a:lnTo>
                  <a:lnTo>
                    <a:pt x="40884" y="58554"/>
                  </a:lnTo>
                  <a:lnTo>
                    <a:pt x="40258" y="59382"/>
                  </a:lnTo>
                  <a:lnTo>
                    <a:pt x="39621" y="60148"/>
                  </a:lnTo>
                  <a:lnTo>
                    <a:pt x="38960" y="60870"/>
                  </a:lnTo>
                  <a:lnTo>
                    <a:pt x="38275" y="61547"/>
                  </a:lnTo>
                  <a:lnTo>
                    <a:pt x="37567" y="62180"/>
                  </a:lnTo>
                  <a:lnTo>
                    <a:pt x="36834" y="62768"/>
                  </a:lnTo>
                  <a:lnTo>
                    <a:pt x="36078" y="63311"/>
                  </a:lnTo>
                  <a:lnTo>
                    <a:pt x="35299" y="63810"/>
                  </a:lnTo>
                  <a:lnTo>
                    <a:pt x="34495" y="64263"/>
                  </a:lnTo>
                  <a:lnTo>
                    <a:pt x="33667" y="64673"/>
                  </a:lnTo>
                  <a:lnTo>
                    <a:pt x="32816" y="65037"/>
                  </a:lnTo>
                  <a:lnTo>
                    <a:pt x="31947" y="65363"/>
                  </a:lnTo>
                  <a:lnTo>
                    <a:pt x="31066" y="65654"/>
                  </a:lnTo>
                  <a:lnTo>
                    <a:pt x="30173" y="65910"/>
                  </a:lnTo>
                  <a:lnTo>
                    <a:pt x="29268" y="66133"/>
                  </a:lnTo>
                  <a:lnTo>
                    <a:pt x="28351" y="66321"/>
                  </a:lnTo>
                  <a:lnTo>
                    <a:pt x="27423" y="66475"/>
                  </a:lnTo>
                  <a:lnTo>
                    <a:pt x="26482" y="66595"/>
                  </a:lnTo>
                  <a:lnTo>
                    <a:pt x="25529" y="66680"/>
                  </a:lnTo>
                  <a:lnTo>
                    <a:pt x="24565" y="66732"/>
                  </a:lnTo>
                  <a:lnTo>
                    <a:pt x="23589" y="66749"/>
                  </a:lnTo>
                  <a:lnTo>
                    <a:pt x="22598" y="66732"/>
                  </a:lnTo>
                  <a:lnTo>
                    <a:pt x="21621" y="66680"/>
                  </a:lnTo>
                  <a:lnTo>
                    <a:pt x="20658" y="66595"/>
                  </a:lnTo>
                  <a:lnTo>
                    <a:pt x="19707" y="66475"/>
                  </a:lnTo>
                  <a:lnTo>
                    <a:pt x="18770" y="66321"/>
                  </a:lnTo>
                  <a:lnTo>
                    <a:pt x="17847" y="66133"/>
                  </a:lnTo>
                  <a:lnTo>
                    <a:pt x="16937" y="65910"/>
                  </a:lnTo>
                  <a:lnTo>
                    <a:pt x="16040" y="65654"/>
                  </a:lnTo>
                  <a:lnTo>
                    <a:pt x="15157" y="65363"/>
                  </a:lnTo>
                  <a:lnTo>
                    <a:pt x="14287" y="65037"/>
                  </a:lnTo>
                  <a:lnTo>
                    <a:pt x="13435" y="64673"/>
                  </a:lnTo>
                  <a:lnTo>
                    <a:pt x="12605" y="64263"/>
                  </a:lnTo>
                  <a:lnTo>
                    <a:pt x="11798" y="63810"/>
                  </a:lnTo>
                  <a:lnTo>
                    <a:pt x="11013" y="63311"/>
                  </a:lnTo>
                  <a:lnTo>
                    <a:pt x="10250" y="62768"/>
                  </a:lnTo>
                  <a:lnTo>
                    <a:pt x="9510" y="62180"/>
                  </a:lnTo>
                  <a:lnTo>
                    <a:pt x="8792" y="61547"/>
                  </a:lnTo>
                  <a:lnTo>
                    <a:pt x="8096" y="60870"/>
                  </a:lnTo>
                  <a:lnTo>
                    <a:pt x="7422" y="60148"/>
                  </a:lnTo>
                  <a:lnTo>
                    <a:pt x="6771" y="59382"/>
                  </a:lnTo>
                  <a:lnTo>
                    <a:pt x="6159" y="58569"/>
                  </a:lnTo>
                  <a:lnTo>
                    <a:pt x="5572" y="57706"/>
                  </a:lnTo>
                  <a:lnTo>
                    <a:pt x="5010" y="56795"/>
                  </a:lnTo>
                  <a:lnTo>
                    <a:pt x="4473" y="55834"/>
                  </a:lnTo>
                  <a:lnTo>
                    <a:pt x="3962" y="54824"/>
                  </a:lnTo>
                  <a:lnTo>
                    <a:pt x="3476" y="53765"/>
                  </a:lnTo>
                  <a:lnTo>
                    <a:pt x="3016" y="52657"/>
                  </a:lnTo>
                  <a:lnTo>
                    <a:pt x="2580" y="51500"/>
                  </a:lnTo>
                  <a:lnTo>
                    <a:pt x="2170" y="50294"/>
                  </a:lnTo>
                  <a:lnTo>
                    <a:pt x="1785" y="49038"/>
                  </a:lnTo>
                  <a:lnTo>
                    <a:pt x="1446" y="47728"/>
                  </a:lnTo>
                  <a:lnTo>
                    <a:pt x="1143" y="46356"/>
                  </a:lnTo>
                  <a:lnTo>
                    <a:pt x="875" y="44924"/>
                  </a:lnTo>
                  <a:lnTo>
                    <a:pt x="642" y="43431"/>
                  </a:lnTo>
                  <a:lnTo>
                    <a:pt x="446" y="41876"/>
                  </a:lnTo>
                  <a:lnTo>
                    <a:pt x="285" y="40260"/>
                  </a:lnTo>
                  <a:lnTo>
                    <a:pt x="160" y="38584"/>
                  </a:lnTo>
                  <a:lnTo>
                    <a:pt x="71" y="36846"/>
                  </a:lnTo>
                  <a:lnTo>
                    <a:pt x="17" y="35048"/>
                  </a:lnTo>
                  <a:lnTo>
                    <a:pt x="0" y="33188"/>
                  </a:lnTo>
                  <a:lnTo>
                    <a:pt x="17" y="31272"/>
                  </a:lnTo>
                  <a:lnTo>
                    <a:pt x="71" y="29423"/>
                  </a:lnTo>
                  <a:lnTo>
                    <a:pt x="160" y="27641"/>
                  </a:lnTo>
                  <a:lnTo>
                    <a:pt x="285" y="25925"/>
                  </a:lnTo>
                  <a:lnTo>
                    <a:pt x="446" y="24277"/>
                  </a:lnTo>
                  <a:lnTo>
                    <a:pt x="642" y="22696"/>
                  </a:lnTo>
                  <a:lnTo>
                    <a:pt x="875" y="21181"/>
                  </a:lnTo>
                  <a:lnTo>
                    <a:pt x="1143" y="19734"/>
                  </a:lnTo>
                  <a:lnTo>
                    <a:pt x="1446" y="18354"/>
                  </a:lnTo>
                  <a:lnTo>
                    <a:pt x="1785" y="17040"/>
                  </a:lnTo>
                  <a:lnTo>
                    <a:pt x="2171" y="15786"/>
                  </a:lnTo>
                  <a:lnTo>
                    <a:pt x="2583" y="14585"/>
                  </a:lnTo>
                  <a:lnTo>
                    <a:pt x="3022" y="13435"/>
                  </a:lnTo>
                  <a:lnTo>
                    <a:pt x="3488" y="12337"/>
                  </a:lnTo>
                  <a:lnTo>
                    <a:pt x="3981" y="11292"/>
                  </a:lnTo>
                  <a:lnTo>
                    <a:pt x="4500" y="10298"/>
                  </a:lnTo>
                  <a:lnTo>
                    <a:pt x="5046" y="9357"/>
                  </a:lnTo>
                  <a:lnTo>
                    <a:pt x="5619" y="8468"/>
                  </a:lnTo>
                  <a:lnTo>
                    <a:pt x="6219" y="7631"/>
                  </a:lnTo>
                  <a:lnTo>
                    <a:pt x="6846" y="6846"/>
                  </a:lnTo>
                  <a:lnTo>
                    <a:pt x="7497" y="6110"/>
                  </a:lnTo>
                  <a:lnTo>
                    <a:pt x="8173" y="5420"/>
                  </a:lnTo>
                  <a:lnTo>
                    <a:pt x="8873" y="4776"/>
                  </a:lnTo>
                  <a:lnTo>
                    <a:pt x="9596" y="4179"/>
                  </a:lnTo>
                  <a:lnTo>
                    <a:pt x="10343" y="3627"/>
                  </a:lnTo>
                  <a:lnTo>
                    <a:pt x="11114" y="3122"/>
                  </a:lnTo>
                  <a:lnTo>
                    <a:pt x="11909" y="2663"/>
                  </a:lnTo>
                  <a:lnTo>
                    <a:pt x="12727" y="2250"/>
                  </a:lnTo>
                  <a:lnTo>
                    <a:pt x="13570" y="1883"/>
                  </a:lnTo>
                  <a:lnTo>
                    <a:pt x="14436" y="1562"/>
                  </a:lnTo>
                  <a:lnTo>
                    <a:pt x="15321" y="1265"/>
                  </a:lnTo>
                  <a:lnTo>
                    <a:pt x="16219" y="1000"/>
                  </a:lnTo>
                  <a:lnTo>
                    <a:pt x="17130" y="765"/>
                  </a:lnTo>
                  <a:lnTo>
                    <a:pt x="18055" y="562"/>
                  </a:lnTo>
                  <a:lnTo>
                    <a:pt x="18994" y="390"/>
                  </a:lnTo>
                  <a:lnTo>
                    <a:pt x="19945" y="250"/>
                  </a:lnTo>
                  <a:lnTo>
                    <a:pt x="20911" y="140"/>
                  </a:lnTo>
                  <a:lnTo>
                    <a:pt x="21889" y="62"/>
                  </a:lnTo>
                  <a:lnTo>
                    <a:pt x="22881" y="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342650" y="3770003"/>
              <a:ext cx="25300" cy="50303"/>
            </a:xfrm>
            <a:custGeom>
              <a:avLst/>
              <a:pathLst>
                <a:path w="25300" h="50303">
                  <a:moveTo>
                    <a:pt x="25300" y="25300"/>
                  </a:moveTo>
                  <a:lnTo>
                    <a:pt x="25292" y="23852"/>
                  </a:lnTo>
                  <a:lnTo>
                    <a:pt x="25268" y="22455"/>
                  </a:lnTo>
                  <a:lnTo>
                    <a:pt x="25227" y="21108"/>
                  </a:lnTo>
                  <a:lnTo>
                    <a:pt x="25169" y="19812"/>
                  </a:lnTo>
                  <a:lnTo>
                    <a:pt x="25096" y="18566"/>
                  </a:lnTo>
                  <a:lnTo>
                    <a:pt x="25006" y="17371"/>
                  </a:lnTo>
                  <a:lnTo>
                    <a:pt x="24899" y="16226"/>
                  </a:lnTo>
                  <a:lnTo>
                    <a:pt x="24776" y="15132"/>
                  </a:lnTo>
                  <a:lnTo>
                    <a:pt x="24637" y="14089"/>
                  </a:lnTo>
                  <a:lnTo>
                    <a:pt x="24482" y="13096"/>
                  </a:lnTo>
                  <a:lnTo>
                    <a:pt x="24310" y="12134"/>
                  </a:lnTo>
                  <a:lnTo>
                    <a:pt x="24122" y="11212"/>
                  </a:lnTo>
                  <a:lnTo>
                    <a:pt x="23917" y="10330"/>
                  </a:lnTo>
                  <a:lnTo>
                    <a:pt x="23696" y="9489"/>
                  </a:lnTo>
                  <a:lnTo>
                    <a:pt x="23459" y="8687"/>
                  </a:lnTo>
                  <a:lnTo>
                    <a:pt x="23205" y="7926"/>
                  </a:lnTo>
                  <a:lnTo>
                    <a:pt x="22935" y="7205"/>
                  </a:lnTo>
                  <a:lnTo>
                    <a:pt x="22648" y="6524"/>
                  </a:lnTo>
                  <a:lnTo>
                    <a:pt x="22345" y="5883"/>
                  </a:lnTo>
                  <a:lnTo>
                    <a:pt x="22026" y="5283"/>
                  </a:lnTo>
                  <a:lnTo>
                    <a:pt x="21705" y="4720"/>
                  </a:lnTo>
                  <a:lnTo>
                    <a:pt x="21368" y="4191"/>
                  </a:lnTo>
                  <a:lnTo>
                    <a:pt x="21015" y="3696"/>
                  </a:lnTo>
                  <a:lnTo>
                    <a:pt x="20645" y="3235"/>
                  </a:lnTo>
                  <a:lnTo>
                    <a:pt x="20259" y="2809"/>
                  </a:lnTo>
                  <a:lnTo>
                    <a:pt x="19856" y="2416"/>
                  </a:lnTo>
                  <a:lnTo>
                    <a:pt x="19437" y="2059"/>
                  </a:lnTo>
                  <a:lnTo>
                    <a:pt x="19002" y="1735"/>
                  </a:lnTo>
                  <a:lnTo>
                    <a:pt x="18550" y="1445"/>
                  </a:lnTo>
                  <a:lnTo>
                    <a:pt x="18082" y="1190"/>
                  </a:lnTo>
                  <a:lnTo>
                    <a:pt x="17614" y="964"/>
                  </a:lnTo>
                  <a:lnTo>
                    <a:pt x="17133" y="762"/>
                  </a:lnTo>
                  <a:lnTo>
                    <a:pt x="16638" y="583"/>
                  </a:lnTo>
                  <a:lnTo>
                    <a:pt x="16129" y="428"/>
                  </a:lnTo>
                  <a:lnTo>
                    <a:pt x="15608" y="297"/>
                  </a:lnTo>
                  <a:lnTo>
                    <a:pt x="15073" y="190"/>
                  </a:lnTo>
                  <a:lnTo>
                    <a:pt x="14524" y="107"/>
                  </a:lnTo>
                  <a:lnTo>
                    <a:pt x="13963" y="47"/>
                  </a:lnTo>
                  <a:lnTo>
                    <a:pt x="13387" y="11"/>
                  </a:lnTo>
                  <a:lnTo>
                    <a:pt x="12799" y="0"/>
                  </a:lnTo>
                  <a:lnTo>
                    <a:pt x="12181" y="12"/>
                  </a:lnTo>
                  <a:lnTo>
                    <a:pt x="11578" y="50"/>
                  </a:lnTo>
                  <a:lnTo>
                    <a:pt x="10990" y="113"/>
                  </a:lnTo>
                  <a:lnTo>
                    <a:pt x="10417" y="202"/>
                  </a:lnTo>
                  <a:lnTo>
                    <a:pt x="9859" y="316"/>
                  </a:lnTo>
                  <a:lnTo>
                    <a:pt x="9316" y="455"/>
                  </a:lnTo>
                  <a:lnTo>
                    <a:pt x="8788" y="619"/>
                  </a:lnTo>
                  <a:lnTo>
                    <a:pt x="8274" y="809"/>
                  </a:lnTo>
                  <a:lnTo>
                    <a:pt x="7776" y="1024"/>
                  </a:lnTo>
                  <a:lnTo>
                    <a:pt x="7292" y="1265"/>
                  </a:lnTo>
                  <a:lnTo>
                    <a:pt x="6823" y="1520"/>
                  </a:lnTo>
                  <a:lnTo>
                    <a:pt x="6369" y="1809"/>
                  </a:lnTo>
                  <a:lnTo>
                    <a:pt x="5930" y="2133"/>
                  </a:lnTo>
                  <a:lnTo>
                    <a:pt x="5506" y="2491"/>
                  </a:lnTo>
                  <a:lnTo>
                    <a:pt x="5097" y="2883"/>
                  </a:lnTo>
                  <a:lnTo>
                    <a:pt x="4702" y="3309"/>
                  </a:lnTo>
                  <a:lnTo>
                    <a:pt x="4323" y="3770"/>
                  </a:lnTo>
                  <a:lnTo>
                    <a:pt x="3958" y="4265"/>
                  </a:lnTo>
                  <a:lnTo>
                    <a:pt x="3609" y="4794"/>
                  </a:lnTo>
                  <a:lnTo>
                    <a:pt x="3274" y="5357"/>
                  </a:lnTo>
                  <a:lnTo>
                    <a:pt x="2954" y="5958"/>
                  </a:lnTo>
                  <a:lnTo>
                    <a:pt x="2652" y="6599"/>
                  </a:lnTo>
                  <a:lnTo>
                    <a:pt x="2365" y="7279"/>
                  </a:lnTo>
                  <a:lnTo>
                    <a:pt x="2095" y="8001"/>
                  </a:lnTo>
                  <a:lnTo>
                    <a:pt x="1841" y="8762"/>
                  </a:lnTo>
                  <a:lnTo>
                    <a:pt x="1604" y="9563"/>
                  </a:lnTo>
                  <a:lnTo>
                    <a:pt x="1383" y="10405"/>
                  </a:lnTo>
                  <a:lnTo>
                    <a:pt x="1178" y="11287"/>
                  </a:lnTo>
                  <a:lnTo>
                    <a:pt x="990" y="12209"/>
                  </a:lnTo>
                  <a:lnTo>
                    <a:pt x="818" y="13171"/>
                  </a:lnTo>
                  <a:lnTo>
                    <a:pt x="663" y="14163"/>
                  </a:lnTo>
                  <a:lnTo>
                    <a:pt x="523" y="15204"/>
                  </a:lnTo>
                  <a:lnTo>
                    <a:pt x="401" y="16294"/>
                  </a:lnTo>
                  <a:lnTo>
                    <a:pt x="294" y="17433"/>
                  </a:lnTo>
                  <a:lnTo>
                    <a:pt x="204" y="18622"/>
                  </a:lnTo>
                  <a:lnTo>
                    <a:pt x="130" y="19859"/>
                  </a:lnTo>
                  <a:lnTo>
                    <a:pt x="73" y="21146"/>
                  </a:lnTo>
                  <a:lnTo>
                    <a:pt x="32" y="22481"/>
                  </a:lnTo>
                  <a:lnTo>
                    <a:pt x="8" y="23866"/>
                  </a:lnTo>
                  <a:lnTo>
                    <a:pt x="0" y="25300"/>
                  </a:lnTo>
                  <a:lnTo>
                    <a:pt x="8" y="26691"/>
                  </a:lnTo>
                  <a:lnTo>
                    <a:pt x="32" y="28036"/>
                  </a:lnTo>
                  <a:lnTo>
                    <a:pt x="73" y="29334"/>
                  </a:lnTo>
                  <a:lnTo>
                    <a:pt x="130" y="30587"/>
                  </a:lnTo>
                  <a:lnTo>
                    <a:pt x="204" y="31793"/>
                  </a:lnTo>
                  <a:lnTo>
                    <a:pt x="294" y="32953"/>
                  </a:lnTo>
                  <a:lnTo>
                    <a:pt x="401" y="34067"/>
                  </a:lnTo>
                  <a:lnTo>
                    <a:pt x="523" y="35135"/>
                  </a:lnTo>
                  <a:lnTo>
                    <a:pt x="663" y="36157"/>
                  </a:lnTo>
                  <a:lnTo>
                    <a:pt x="818" y="37132"/>
                  </a:lnTo>
                  <a:lnTo>
                    <a:pt x="1003" y="38067"/>
                  </a:lnTo>
                  <a:lnTo>
                    <a:pt x="1202" y="38966"/>
                  </a:lnTo>
                  <a:lnTo>
                    <a:pt x="1414" y="39829"/>
                  </a:lnTo>
                  <a:lnTo>
                    <a:pt x="1640" y="40656"/>
                  </a:lnTo>
                  <a:lnTo>
                    <a:pt x="1878" y="41448"/>
                  </a:lnTo>
                  <a:lnTo>
                    <a:pt x="2131" y="42204"/>
                  </a:lnTo>
                  <a:lnTo>
                    <a:pt x="2396" y="42925"/>
                  </a:lnTo>
                  <a:lnTo>
                    <a:pt x="2675" y="43609"/>
                  </a:lnTo>
                  <a:lnTo>
                    <a:pt x="2968" y="44258"/>
                  </a:lnTo>
                  <a:lnTo>
                    <a:pt x="3274" y="44871"/>
                  </a:lnTo>
                  <a:lnTo>
                    <a:pt x="3608" y="45435"/>
                  </a:lnTo>
                  <a:lnTo>
                    <a:pt x="3955" y="45967"/>
                  </a:lnTo>
                  <a:lnTo>
                    <a:pt x="4316" y="46465"/>
                  </a:lnTo>
                  <a:lnTo>
                    <a:pt x="4691" y="46931"/>
                  </a:lnTo>
                  <a:lnTo>
                    <a:pt x="5078" y="47364"/>
                  </a:lnTo>
                  <a:lnTo>
                    <a:pt x="5479" y="47764"/>
                  </a:lnTo>
                  <a:lnTo>
                    <a:pt x="5894" y="48132"/>
                  </a:lnTo>
                  <a:lnTo>
                    <a:pt x="6322" y="48467"/>
                  </a:lnTo>
                  <a:lnTo>
                    <a:pt x="6763" y="48769"/>
                  </a:lnTo>
                  <a:lnTo>
                    <a:pt x="7218" y="49038"/>
                  </a:lnTo>
                  <a:lnTo>
                    <a:pt x="7701" y="49279"/>
                  </a:lnTo>
                  <a:lnTo>
                    <a:pt x="8197" y="49494"/>
                  </a:lnTo>
                  <a:lnTo>
                    <a:pt x="8707" y="49684"/>
                  </a:lnTo>
                  <a:lnTo>
                    <a:pt x="9230" y="49848"/>
                  </a:lnTo>
                  <a:lnTo>
                    <a:pt x="9766" y="49987"/>
                  </a:lnTo>
                  <a:lnTo>
                    <a:pt x="10316" y="50101"/>
                  </a:lnTo>
                  <a:lnTo>
                    <a:pt x="10880" y="50190"/>
                  </a:lnTo>
                  <a:lnTo>
                    <a:pt x="11456" y="50253"/>
                  </a:lnTo>
                  <a:lnTo>
                    <a:pt x="12046" y="50291"/>
                  </a:lnTo>
                  <a:lnTo>
                    <a:pt x="12650" y="50303"/>
                  </a:lnTo>
                  <a:lnTo>
                    <a:pt x="13224" y="50291"/>
                  </a:lnTo>
                  <a:lnTo>
                    <a:pt x="13787" y="50253"/>
                  </a:lnTo>
                  <a:lnTo>
                    <a:pt x="14338" y="50190"/>
                  </a:lnTo>
                  <a:lnTo>
                    <a:pt x="14876" y="50101"/>
                  </a:lnTo>
                  <a:lnTo>
                    <a:pt x="15403" y="49987"/>
                  </a:lnTo>
                  <a:lnTo>
                    <a:pt x="15918" y="49848"/>
                  </a:lnTo>
                  <a:lnTo>
                    <a:pt x="16421" y="49684"/>
                  </a:lnTo>
                  <a:lnTo>
                    <a:pt x="16912" y="49494"/>
                  </a:lnTo>
                  <a:lnTo>
                    <a:pt x="17392" y="49279"/>
                  </a:lnTo>
                  <a:lnTo>
                    <a:pt x="17859" y="49038"/>
                  </a:lnTo>
                  <a:lnTo>
                    <a:pt x="18328" y="48769"/>
                  </a:lnTo>
                  <a:lnTo>
                    <a:pt x="18782" y="48467"/>
                  </a:lnTo>
                  <a:lnTo>
                    <a:pt x="19221" y="48132"/>
                  </a:lnTo>
                  <a:lnTo>
                    <a:pt x="19645" y="47764"/>
                  </a:lnTo>
                  <a:lnTo>
                    <a:pt x="20054" y="47364"/>
                  </a:lnTo>
                  <a:lnTo>
                    <a:pt x="20448" y="46931"/>
                  </a:lnTo>
                  <a:lnTo>
                    <a:pt x="20828" y="46465"/>
                  </a:lnTo>
                  <a:lnTo>
                    <a:pt x="21193" y="45967"/>
                  </a:lnTo>
                  <a:lnTo>
                    <a:pt x="21542" y="45435"/>
                  </a:lnTo>
                  <a:lnTo>
                    <a:pt x="21877" y="44871"/>
                  </a:lnTo>
                  <a:lnTo>
                    <a:pt x="22197" y="44258"/>
                  </a:lnTo>
                  <a:lnTo>
                    <a:pt x="22502" y="43609"/>
                  </a:lnTo>
                  <a:lnTo>
                    <a:pt x="22793" y="42925"/>
                  </a:lnTo>
                  <a:lnTo>
                    <a:pt x="23068" y="42204"/>
                  </a:lnTo>
                  <a:lnTo>
                    <a:pt x="23328" y="41448"/>
                  </a:lnTo>
                  <a:lnTo>
                    <a:pt x="23574" y="40656"/>
                  </a:lnTo>
                  <a:lnTo>
                    <a:pt x="23805" y="39829"/>
                  </a:lnTo>
                  <a:lnTo>
                    <a:pt x="24020" y="38966"/>
                  </a:lnTo>
                  <a:lnTo>
                    <a:pt x="24221" y="38067"/>
                  </a:lnTo>
                  <a:lnTo>
                    <a:pt x="24407" y="37132"/>
                  </a:lnTo>
                  <a:lnTo>
                    <a:pt x="24577" y="36157"/>
                  </a:lnTo>
                  <a:lnTo>
                    <a:pt x="24729" y="35135"/>
                  </a:lnTo>
                  <a:lnTo>
                    <a:pt x="24863" y="34067"/>
                  </a:lnTo>
                  <a:lnTo>
                    <a:pt x="24979" y="32953"/>
                  </a:lnTo>
                  <a:lnTo>
                    <a:pt x="25077" y="31793"/>
                  </a:lnTo>
                  <a:lnTo>
                    <a:pt x="25157" y="30587"/>
                  </a:lnTo>
                  <a:lnTo>
                    <a:pt x="25220" y="29334"/>
                  </a:lnTo>
                  <a:lnTo>
                    <a:pt x="25265" y="28036"/>
                  </a:lnTo>
                  <a:lnTo>
                    <a:pt x="25291" y="266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265260" y="3729894"/>
              <a:ext cx="25300" cy="50303"/>
            </a:xfrm>
            <a:custGeom>
              <a:avLst/>
              <a:pathLst>
                <a:path w="25300" h="50303">
                  <a:moveTo>
                    <a:pt x="25300" y="25151"/>
                  </a:moveTo>
                  <a:lnTo>
                    <a:pt x="25292" y="23717"/>
                  </a:lnTo>
                  <a:lnTo>
                    <a:pt x="25268" y="22333"/>
                  </a:lnTo>
                  <a:lnTo>
                    <a:pt x="25227" y="20997"/>
                  </a:lnTo>
                  <a:lnTo>
                    <a:pt x="25169" y="19710"/>
                  </a:lnTo>
                  <a:lnTo>
                    <a:pt x="25096" y="18473"/>
                  </a:lnTo>
                  <a:lnTo>
                    <a:pt x="25006" y="17284"/>
                  </a:lnTo>
                  <a:lnTo>
                    <a:pt x="24899" y="16145"/>
                  </a:lnTo>
                  <a:lnTo>
                    <a:pt x="24776" y="15055"/>
                  </a:lnTo>
                  <a:lnTo>
                    <a:pt x="24637" y="14014"/>
                  </a:lnTo>
                  <a:lnTo>
                    <a:pt x="24482" y="13022"/>
                  </a:lnTo>
                  <a:lnTo>
                    <a:pt x="24311" y="12074"/>
                  </a:lnTo>
                  <a:lnTo>
                    <a:pt x="24125" y="11165"/>
                  </a:lnTo>
                  <a:lnTo>
                    <a:pt x="23924" y="10294"/>
                  </a:lnTo>
                  <a:lnTo>
                    <a:pt x="23708" y="9462"/>
                  </a:lnTo>
                  <a:lnTo>
                    <a:pt x="23477" y="8669"/>
                  </a:lnTo>
                  <a:lnTo>
                    <a:pt x="23232" y="7914"/>
                  </a:lnTo>
                  <a:lnTo>
                    <a:pt x="22971" y="7198"/>
                  </a:lnTo>
                  <a:lnTo>
                    <a:pt x="22696" y="6521"/>
                  </a:lnTo>
                  <a:lnTo>
                    <a:pt x="22406" y="5883"/>
                  </a:lnTo>
                  <a:lnTo>
                    <a:pt x="22100" y="5283"/>
                  </a:lnTo>
                  <a:lnTo>
                    <a:pt x="21780" y="4720"/>
                  </a:lnTo>
                  <a:lnTo>
                    <a:pt x="21446" y="4191"/>
                  </a:lnTo>
                  <a:lnTo>
                    <a:pt x="21096" y="3696"/>
                  </a:lnTo>
                  <a:lnTo>
                    <a:pt x="20731" y="3235"/>
                  </a:lnTo>
                  <a:lnTo>
                    <a:pt x="20352" y="2809"/>
                  </a:lnTo>
                  <a:lnTo>
                    <a:pt x="19957" y="2416"/>
                  </a:lnTo>
                  <a:lnTo>
                    <a:pt x="19548" y="2059"/>
                  </a:lnTo>
                  <a:lnTo>
                    <a:pt x="19124" y="1735"/>
                  </a:lnTo>
                  <a:lnTo>
                    <a:pt x="18685" y="1445"/>
                  </a:lnTo>
                  <a:lnTo>
                    <a:pt x="18231" y="1190"/>
                  </a:lnTo>
                  <a:lnTo>
                    <a:pt x="17763" y="964"/>
                  </a:lnTo>
                  <a:lnTo>
                    <a:pt x="17281" y="762"/>
                  </a:lnTo>
                  <a:lnTo>
                    <a:pt x="16787" y="583"/>
                  </a:lnTo>
                  <a:lnTo>
                    <a:pt x="16278" y="428"/>
                  </a:lnTo>
                  <a:lnTo>
                    <a:pt x="15757" y="297"/>
                  </a:lnTo>
                  <a:lnTo>
                    <a:pt x="15222" y="190"/>
                  </a:lnTo>
                  <a:lnTo>
                    <a:pt x="14673" y="107"/>
                  </a:lnTo>
                  <a:lnTo>
                    <a:pt x="14111" y="47"/>
                  </a:lnTo>
                  <a:lnTo>
                    <a:pt x="13536" y="11"/>
                  </a:lnTo>
                  <a:lnTo>
                    <a:pt x="12948" y="0"/>
                  </a:lnTo>
                  <a:lnTo>
                    <a:pt x="12315" y="12"/>
                  </a:lnTo>
                  <a:lnTo>
                    <a:pt x="11697" y="50"/>
                  </a:lnTo>
                  <a:lnTo>
                    <a:pt x="11095" y="113"/>
                  </a:lnTo>
                  <a:lnTo>
                    <a:pt x="10507" y="202"/>
                  </a:lnTo>
                  <a:lnTo>
                    <a:pt x="9934" y="316"/>
                  </a:lnTo>
                  <a:lnTo>
                    <a:pt x="9376" y="455"/>
                  </a:lnTo>
                  <a:lnTo>
                    <a:pt x="8832" y="619"/>
                  </a:lnTo>
                  <a:lnTo>
                    <a:pt x="8304" y="809"/>
                  </a:lnTo>
                  <a:lnTo>
                    <a:pt x="7791" y="1024"/>
                  </a:lnTo>
                  <a:lnTo>
                    <a:pt x="7292" y="1265"/>
                  </a:lnTo>
                  <a:lnTo>
                    <a:pt x="6823" y="1520"/>
                  </a:lnTo>
                  <a:lnTo>
                    <a:pt x="6369" y="1809"/>
                  </a:lnTo>
                  <a:lnTo>
                    <a:pt x="5930" y="2133"/>
                  </a:lnTo>
                  <a:lnTo>
                    <a:pt x="5506" y="2491"/>
                  </a:lnTo>
                  <a:lnTo>
                    <a:pt x="5097" y="2883"/>
                  </a:lnTo>
                  <a:lnTo>
                    <a:pt x="4702" y="3309"/>
                  </a:lnTo>
                  <a:lnTo>
                    <a:pt x="4323" y="3770"/>
                  </a:lnTo>
                  <a:lnTo>
                    <a:pt x="3958" y="4265"/>
                  </a:lnTo>
                  <a:lnTo>
                    <a:pt x="3609" y="4794"/>
                  </a:lnTo>
                  <a:lnTo>
                    <a:pt x="3274" y="5357"/>
                  </a:lnTo>
                  <a:lnTo>
                    <a:pt x="2954" y="5957"/>
                  </a:lnTo>
                  <a:lnTo>
                    <a:pt x="2652" y="6596"/>
                  </a:lnTo>
                  <a:lnTo>
                    <a:pt x="2365" y="7273"/>
                  </a:lnTo>
                  <a:lnTo>
                    <a:pt x="2095" y="7989"/>
                  </a:lnTo>
                  <a:lnTo>
                    <a:pt x="1841" y="8743"/>
                  </a:lnTo>
                  <a:lnTo>
                    <a:pt x="1604" y="9536"/>
                  </a:lnTo>
                  <a:lnTo>
                    <a:pt x="1383" y="10368"/>
                  </a:lnTo>
                  <a:lnTo>
                    <a:pt x="1178" y="11239"/>
                  </a:lnTo>
                  <a:lnTo>
                    <a:pt x="990" y="12148"/>
                  </a:lnTo>
                  <a:lnTo>
                    <a:pt x="818" y="13096"/>
                  </a:lnTo>
                  <a:lnTo>
                    <a:pt x="663" y="14088"/>
                  </a:lnTo>
                  <a:lnTo>
                    <a:pt x="523" y="15126"/>
                  </a:lnTo>
                  <a:lnTo>
                    <a:pt x="401" y="16213"/>
                  </a:lnTo>
                  <a:lnTo>
                    <a:pt x="294" y="17347"/>
                  </a:lnTo>
                  <a:lnTo>
                    <a:pt x="204" y="18529"/>
                  </a:lnTo>
                  <a:lnTo>
                    <a:pt x="130" y="19758"/>
                  </a:lnTo>
                  <a:lnTo>
                    <a:pt x="73" y="21035"/>
                  </a:lnTo>
                  <a:lnTo>
                    <a:pt x="32" y="22359"/>
                  </a:lnTo>
                  <a:lnTo>
                    <a:pt x="8" y="23732"/>
                  </a:lnTo>
                  <a:lnTo>
                    <a:pt x="0" y="25151"/>
                  </a:lnTo>
                  <a:lnTo>
                    <a:pt x="8" y="26543"/>
                  </a:lnTo>
                  <a:lnTo>
                    <a:pt x="32" y="27890"/>
                  </a:lnTo>
                  <a:lnTo>
                    <a:pt x="73" y="29192"/>
                  </a:lnTo>
                  <a:lnTo>
                    <a:pt x="130" y="30450"/>
                  </a:lnTo>
                  <a:lnTo>
                    <a:pt x="204" y="31663"/>
                  </a:lnTo>
                  <a:lnTo>
                    <a:pt x="294" y="32831"/>
                  </a:lnTo>
                  <a:lnTo>
                    <a:pt x="401" y="33955"/>
                  </a:lnTo>
                  <a:lnTo>
                    <a:pt x="523" y="35034"/>
                  </a:lnTo>
                  <a:lnTo>
                    <a:pt x="663" y="36068"/>
                  </a:lnTo>
                  <a:lnTo>
                    <a:pt x="818" y="37058"/>
                  </a:lnTo>
                  <a:lnTo>
                    <a:pt x="1003" y="38006"/>
                  </a:lnTo>
                  <a:lnTo>
                    <a:pt x="1202" y="38918"/>
                  </a:lnTo>
                  <a:lnTo>
                    <a:pt x="1414" y="39792"/>
                  </a:lnTo>
                  <a:lnTo>
                    <a:pt x="1640" y="40630"/>
                  </a:lnTo>
                  <a:lnTo>
                    <a:pt x="1878" y="41430"/>
                  </a:lnTo>
                  <a:lnTo>
                    <a:pt x="2131" y="42192"/>
                  </a:lnTo>
                  <a:lnTo>
                    <a:pt x="2396" y="42918"/>
                  </a:lnTo>
                  <a:lnTo>
                    <a:pt x="2675" y="43606"/>
                  </a:lnTo>
                  <a:lnTo>
                    <a:pt x="2968" y="44257"/>
                  </a:lnTo>
                  <a:lnTo>
                    <a:pt x="3274" y="44871"/>
                  </a:lnTo>
                  <a:lnTo>
                    <a:pt x="3609" y="45435"/>
                  </a:lnTo>
                  <a:lnTo>
                    <a:pt x="3958" y="45967"/>
                  </a:lnTo>
                  <a:lnTo>
                    <a:pt x="4323" y="46465"/>
                  </a:lnTo>
                  <a:lnTo>
                    <a:pt x="4702" y="46931"/>
                  </a:lnTo>
                  <a:lnTo>
                    <a:pt x="5097" y="47364"/>
                  </a:lnTo>
                  <a:lnTo>
                    <a:pt x="5506" y="47764"/>
                  </a:lnTo>
                  <a:lnTo>
                    <a:pt x="5930" y="48132"/>
                  </a:lnTo>
                  <a:lnTo>
                    <a:pt x="6369" y="48467"/>
                  </a:lnTo>
                  <a:lnTo>
                    <a:pt x="6823" y="48769"/>
                  </a:lnTo>
                  <a:lnTo>
                    <a:pt x="7292" y="49038"/>
                  </a:lnTo>
                  <a:lnTo>
                    <a:pt x="7776" y="49279"/>
                  </a:lnTo>
                  <a:lnTo>
                    <a:pt x="8274" y="49494"/>
                  </a:lnTo>
                  <a:lnTo>
                    <a:pt x="8788" y="49684"/>
                  </a:lnTo>
                  <a:lnTo>
                    <a:pt x="9316" y="49848"/>
                  </a:lnTo>
                  <a:lnTo>
                    <a:pt x="9859" y="49987"/>
                  </a:lnTo>
                  <a:lnTo>
                    <a:pt x="10417" y="50101"/>
                  </a:lnTo>
                  <a:lnTo>
                    <a:pt x="10990" y="50190"/>
                  </a:lnTo>
                  <a:lnTo>
                    <a:pt x="11578" y="50253"/>
                  </a:lnTo>
                  <a:lnTo>
                    <a:pt x="12181" y="50291"/>
                  </a:lnTo>
                  <a:lnTo>
                    <a:pt x="12799" y="50303"/>
                  </a:lnTo>
                  <a:lnTo>
                    <a:pt x="13359" y="50291"/>
                  </a:lnTo>
                  <a:lnTo>
                    <a:pt x="13909" y="50253"/>
                  </a:lnTo>
                  <a:lnTo>
                    <a:pt x="14448" y="50190"/>
                  </a:lnTo>
                  <a:lnTo>
                    <a:pt x="14978" y="50101"/>
                  </a:lnTo>
                  <a:lnTo>
                    <a:pt x="15496" y="49987"/>
                  </a:lnTo>
                  <a:lnTo>
                    <a:pt x="16004" y="49848"/>
                  </a:lnTo>
                  <a:lnTo>
                    <a:pt x="16502" y="49684"/>
                  </a:lnTo>
                  <a:lnTo>
                    <a:pt x="16990" y="49494"/>
                  </a:lnTo>
                  <a:lnTo>
                    <a:pt x="17467" y="49279"/>
                  </a:lnTo>
                  <a:lnTo>
                    <a:pt x="17933" y="49038"/>
                  </a:lnTo>
                  <a:lnTo>
                    <a:pt x="18388" y="48769"/>
                  </a:lnTo>
                  <a:lnTo>
                    <a:pt x="18829" y="48467"/>
                  </a:lnTo>
                  <a:lnTo>
                    <a:pt x="19257" y="48132"/>
                  </a:lnTo>
                  <a:lnTo>
                    <a:pt x="19672" y="47764"/>
                  </a:lnTo>
                  <a:lnTo>
                    <a:pt x="20073" y="47364"/>
                  </a:lnTo>
                  <a:lnTo>
                    <a:pt x="20460" y="46931"/>
                  </a:lnTo>
                  <a:lnTo>
                    <a:pt x="20835" y="46465"/>
                  </a:lnTo>
                  <a:lnTo>
                    <a:pt x="21196" y="45967"/>
                  </a:lnTo>
                  <a:lnTo>
                    <a:pt x="21543" y="45435"/>
                  </a:lnTo>
                  <a:lnTo>
                    <a:pt x="21877" y="44871"/>
                  </a:lnTo>
                  <a:lnTo>
                    <a:pt x="22197" y="44257"/>
                  </a:lnTo>
                  <a:lnTo>
                    <a:pt x="22502" y="43606"/>
                  </a:lnTo>
                  <a:lnTo>
                    <a:pt x="22793" y="42918"/>
                  </a:lnTo>
                  <a:lnTo>
                    <a:pt x="23068" y="42192"/>
                  </a:lnTo>
                  <a:lnTo>
                    <a:pt x="23328" y="41430"/>
                  </a:lnTo>
                  <a:lnTo>
                    <a:pt x="23574" y="40630"/>
                  </a:lnTo>
                  <a:lnTo>
                    <a:pt x="23805" y="39792"/>
                  </a:lnTo>
                  <a:lnTo>
                    <a:pt x="24020" y="38918"/>
                  </a:lnTo>
                  <a:lnTo>
                    <a:pt x="24221" y="38006"/>
                  </a:lnTo>
                  <a:lnTo>
                    <a:pt x="24407" y="37058"/>
                  </a:lnTo>
                  <a:lnTo>
                    <a:pt x="24577" y="36068"/>
                  </a:lnTo>
                  <a:lnTo>
                    <a:pt x="24729" y="35034"/>
                  </a:lnTo>
                  <a:lnTo>
                    <a:pt x="24863" y="33955"/>
                  </a:lnTo>
                  <a:lnTo>
                    <a:pt x="24979" y="32831"/>
                  </a:lnTo>
                  <a:lnTo>
                    <a:pt x="25077" y="31663"/>
                  </a:lnTo>
                  <a:lnTo>
                    <a:pt x="25157" y="30450"/>
                  </a:lnTo>
                  <a:lnTo>
                    <a:pt x="25220" y="29192"/>
                  </a:lnTo>
                  <a:lnTo>
                    <a:pt x="25265" y="27890"/>
                  </a:lnTo>
                  <a:lnTo>
                    <a:pt x="25291" y="265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385289" y="3717169"/>
              <a:ext cx="40406" cy="141982"/>
            </a:xfrm>
            <a:custGeom>
              <a:avLst/>
              <a:pathLst>
                <a:path w="40406" h="141982">
                  <a:moveTo>
                    <a:pt x="40406" y="71139"/>
                  </a:moveTo>
                  <a:lnTo>
                    <a:pt x="40391" y="73213"/>
                  </a:lnTo>
                  <a:lnTo>
                    <a:pt x="40344" y="75268"/>
                  </a:lnTo>
                  <a:lnTo>
                    <a:pt x="40266" y="77303"/>
                  </a:lnTo>
                  <a:lnTo>
                    <a:pt x="40156" y="79319"/>
                  </a:lnTo>
                  <a:lnTo>
                    <a:pt x="40016" y="81315"/>
                  </a:lnTo>
                  <a:lnTo>
                    <a:pt x="39844" y="83293"/>
                  </a:lnTo>
                  <a:lnTo>
                    <a:pt x="39641" y="85250"/>
                  </a:lnTo>
                  <a:lnTo>
                    <a:pt x="39406" y="87189"/>
                  </a:lnTo>
                  <a:lnTo>
                    <a:pt x="39141" y="89108"/>
                  </a:lnTo>
                  <a:lnTo>
                    <a:pt x="38844" y="91008"/>
                  </a:lnTo>
                  <a:lnTo>
                    <a:pt x="38513" y="92876"/>
                  </a:lnTo>
                  <a:lnTo>
                    <a:pt x="38147" y="94732"/>
                  </a:lnTo>
                  <a:lnTo>
                    <a:pt x="37745" y="96573"/>
                  </a:lnTo>
                  <a:lnTo>
                    <a:pt x="37308" y="98402"/>
                  </a:lnTo>
                  <a:lnTo>
                    <a:pt x="36834" y="100217"/>
                  </a:lnTo>
                  <a:lnTo>
                    <a:pt x="36325" y="102018"/>
                  </a:lnTo>
                  <a:lnTo>
                    <a:pt x="35781" y="103806"/>
                  </a:lnTo>
                  <a:lnTo>
                    <a:pt x="35200" y="105581"/>
                  </a:lnTo>
                  <a:lnTo>
                    <a:pt x="34584" y="107343"/>
                  </a:lnTo>
                  <a:lnTo>
                    <a:pt x="33932" y="109091"/>
                  </a:lnTo>
                  <a:lnTo>
                    <a:pt x="33244" y="110827"/>
                  </a:lnTo>
                  <a:lnTo>
                    <a:pt x="32518" y="112552"/>
                  </a:lnTo>
                  <a:lnTo>
                    <a:pt x="31756" y="114268"/>
                  </a:lnTo>
                  <a:lnTo>
                    <a:pt x="30956" y="115972"/>
                  </a:lnTo>
                  <a:lnTo>
                    <a:pt x="30119" y="117667"/>
                  </a:lnTo>
                  <a:lnTo>
                    <a:pt x="29244" y="119351"/>
                  </a:lnTo>
                  <a:lnTo>
                    <a:pt x="28333" y="121024"/>
                  </a:lnTo>
                  <a:lnTo>
                    <a:pt x="27384" y="122687"/>
                  </a:lnTo>
                  <a:lnTo>
                    <a:pt x="26398" y="124340"/>
                  </a:lnTo>
                  <a:lnTo>
                    <a:pt x="25375" y="125983"/>
                  </a:lnTo>
                  <a:lnTo>
                    <a:pt x="24313" y="127616"/>
                  </a:lnTo>
                  <a:lnTo>
                    <a:pt x="23211" y="129242"/>
                  </a:lnTo>
                  <a:lnTo>
                    <a:pt x="22068" y="130860"/>
                  </a:lnTo>
                  <a:lnTo>
                    <a:pt x="20886" y="132471"/>
                  </a:lnTo>
                  <a:lnTo>
                    <a:pt x="19663" y="134075"/>
                  </a:lnTo>
                  <a:lnTo>
                    <a:pt x="18401" y="135671"/>
                  </a:lnTo>
                  <a:lnTo>
                    <a:pt x="17098" y="137260"/>
                  </a:lnTo>
                  <a:lnTo>
                    <a:pt x="15754" y="138841"/>
                  </a:lnTo>
                  <a:lnTo>
                    <a:pt x="14371" y="140415"/>
                  </a:lnTo>
                  <a:lnTo>
                    <a:pt x="12948" y="141982"/>
                  </a:lnTo>
                  <a:lnTo>
                    <a:pt x="0" y="141982"/>
                  </a:lnTo>
                  <a:lnTo>
                    <a:pt x="1379" y="140415"/>
                  </a:lnTo>
                  <a:lnTo>
                    <a:pt x="2720" y="138841"/>
                  </a:lnTo>
                  <a:lnTo>
                    <a:pt x="4022" y="137260"/>
                  </a:lnTo>
                  <a:lnTo>
                    <a:pt x="5286" y="135671"/>
                  </a:lnTo>
                  <a:lnTo>
                    <a:pt x="6511" y="134075"/>
                  </a:lnTo>
                  <a:lnTo>
                    <a:pt x="7697" y="132471"/>
                  </a:lnTo>
                  <a:lnTo>
                    <a:pt x="8844" y="130860"/>
                  </a:lnTo>
                  <a:lnTo>
                    <a:pt x="9953" y="129242"/>
                  </a:lnTo>
                  <a:lnTo>
                    <a:pt x="11023" y="127616"/>
                  </a:lnTo>
                  <a:lnTo>
                    <a:pt x="12055" y="125983"/>
                  </a:lnTo>
                  <a:lnTo>
                    <a:pt x="13063" y="124339"/>
                  </a:lnTo>
                  <a:lnTo>
                    <a:pt x="14034" y="122684"/>
                  </a:lnTo>
                  <a:lnTo>
                    <a:pt x="14968" y="121018"/>
                  </a:lnTo>
                  <a:lnTo>
                    <a:pt x="15865" y="119339"/>
                  </a:lnTo>
                  <a:lnTo>
                    <a:pt x="16724" y="117648"/>
                  </a:lnTo>
                  <a:lnTo>
                    <a:pt x="17546" y="115946"/>
                  </a:lnTo>
                  <a:lnTo>
                    <a:pt x="18331" y="114231"/>
                  </a:lnTo>
                  <a:lnTo>
                    <a:pt x="19079" y="112505"/>
                  </a:lnTo>
                  <a:lnTo>
                    <a:pt x="19790" y="110766"/>
                  </a:lnTo>
                  <a:lnTo>
                    <a:pt x="20463" y="109016"/>
                  </a:lnTo>
                  <a:lnTo>
                    <a:pt x="21101" y="107253"/>
                  </a:lnTo>
                  <a:lnTo>
                    <a:pt x="21705" y="105477"/>
                  </a:lnTo>
                  <a:lnTo>
                    <a:pt x="22274" y="103687"/>
                  </a:lnTo>
                  <a:lnTo>
                    <a:pt x="22809" y="101884"/>
                  </a:lnTo>
                  <a:lnTo>
                    <a:pt x="23310" y="100068"/>
                  </a:lnTo>
                  <a:lnTo>
                    <a:pt x="23776" y="98238"/>
                  </a:lnTo>
                  <a:lnTo>
                    <a:pt x="24209" y="96395"/>
                  </a:lnTo>
                  <a:lnTo>
                    <a:pt x="24607" y="94538"/>
                  </a:lnTo>
                  <a:lnTo>
                    <a:pt x="24971" y="92668"/>
                  </a:lnTo>
                  <a:lnTo>
                    <a:pt x="25300" y="90785"/>
                  </a:lnTo>
                  <a:lnTo>
                    <a:pt x="25611" y="88886"/>
                  </a:lnTo>
                  <a:lnTo>
                    <a:pt x="25890" y="86969"/>
                  </a:lnTo>
                  <a:lnTo>
                    <a:pt x="26135" y="85034"/>
                  </a:lnTo>
                  <a:lnTo>
                    <a:pt x="26348" y="83081"/>
                  </a:lnTo>
                  <a:lnTo>
                    <a:pt x="26528" y="81111"/>
                  </a:lnTo>
                  <a:lnTo>
                    <a:pt x="26675" y="79122"/>
                  </a:lnTo>
                  <a:lnTo>
                    <a:pt x="26790" y="77116"/>
                  </a:lnTo>
                  <a:lnTo>
                    <a:pt x="26872" y="75092"/>
                  </a:lnTo>
                  <a:lnTo>
                    <a:pt x="26921" y="73050"/>
                  </a:lnTo>
                  <a:lnTo>
                    <a:pt x="26937" y="70991"/>
                  </a:lnTo>
                  <a:lnTo>
                    <a:pt x="26921" y="68931"/>
                  </a:lnTo>
                  <a:lnTo>
                    <a:pt x="26872" y="66889"/>
                  </a:lnTo>
                  <a:lnTo>
                    <a:pt x="26790" y="64865"/>
                  </a:lnTo>
                  <a:lnTo>
                    <a:pt x="26675" y="62859"/>
                  </a:lnTo>
                  <a:lnTo>
                    <a:pt x="26528" y="60870"/>
                  </a:lnTo>
                  <a:lnTo>
                    <a:pt x="26348" y="58900"/>
                  </a:lnTo>
                  <a:lnTo>
                    <a:pt x="26135" y="56947"/>
                  </a:lnTo>
                  <a:lnTo>
                    <a:pt x="25890" y="55012"/>
                  </a:lnTo>
                  <a:lnTo>
                    <a:pt x="25611" y="53095"/>
                  </a:lnTo>
                  <a:lnTo>
                    <a:pt x="25300" y="51196"/>
                  </a:lnTo>
                  <a:lnTo>
                    <a:pt x="24971" y="49314"/>
                  </a:lnTo>
                  <a:lnTo>
                    <a:pt x="24607" y="47446"/>
                  </a:lnTo>
                  <a:lnTo>
                    <a:pt x="24209" y="45593"/>
                  </a:lnTo>
                  <a:lnTo>
                    <a:pt x="23776" y="43755"/>
                  </a:lnTo>
                  <a:lnTo>
                    <a:pt x="23310" y="41932"/>
                  </a:lnTo>
                  <a:lnTo>
                    <a:pt x="22809" y="40124"/>
                  </a:lnTo>
                  <a:lnTo>
                    <a:pt x="22274" y="38330"/>
                  </a:lnTo>
                  <a:lnTo>
                    <a:pt x="21705" y="36552"/>
                  </a:lnTo>
                  <a:lnTo>
                    <a:pt x="21101" y="34788"/>
                  </a:lnTo>
                  <a:lnTo>
                    <a:pt x="20463" y="33039"/>
                  </a:lnTo>
                  <a:lnTo>
                    <a:pt x="19790" y="31289"/>
                  </a:lnTo>
                  <a:lnTo>
                    <a:pt x="19079" y="29551"/>
                  </a:lnTo>
                  <a:lnTo>
                    <a:pt x="18331" y="27824"/>
                  </a:lnTo>
                  <a:lnTo>
                    <a:pt x="17546" y="26110"/>
                  </a:lnTo>
                  <a:lnTo>
                    <a:pt x="16724" y="24407"/>
                  </a:lnTo>
                  <a:lnTo>
                    <a:pt x="15865" y="22717"/>
                  </a:lnTo>
                  <a:lnTo>
                    <a:pt x="14968" y="21038"/>
                  </a:lnTo>
                  <a:lnTo>
                    <a:pt x="14034" y="19371"/>
                  </a:lnTo>
                  <a:lnTo>
                    <a:pt x="13063" y="17716"/>
                  </a:lnTo>
                  <a:lnTo>
                    <a:pt x="12055" y="16073"/>
                  </a:lnTo>
                  <a:lnTo>
                    <a:pt x="11023" y="14425"/>
                  </a:lnTo>
                  <a:lnTo>
                    <a:pt x="9953" y="12787"/>
                  </a:lnTo>
                  <a:lnTo>
                    <a:pt x="8844" y="11157"/>
                  </a:lnTo>
                  <a:lnTo>
                    <a:pt x="7697" y="9536"/>
                  </a:lnTo>
                  <a:lnTo>
                    <a:pt x="6511" y="7925"/>
                  </a:lnTo>
                  <a:lnTo>
                    <a:pt x="5286" y="6322"/>
                  </a:lnTo>
                  <a:lnTo>
                    <a:pt x="4022" y="4728"/>
                  </a:lnTo>
                  <a:lnTo>
                    <a:pt x="2720" y="3143"/>
                  </a:lnTo>
                  <a:lnTo>
                    <a:pt x="1379" y="1567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4371" y="1566"/>
                  </a:lnTo>
                  <a:lnTo>
                    <a:pt x="15754" y="3140"/>
                  </a:lnTo>
                  <a:lnTo>
                    <a:pt x="17098" y="4721"/>
                  </a:lnTo>
                  <a:lnTo>
                    <a:pt x="18401" y="6310"/>
                  </a:lnTo>
                  <a:lnTo>
                    <a:pt x="19663" y="7906"/>
                  </a:lnTo>
                  <a:lnTo>
                    <a:pt x="20886" y="9510"/>
                  </a:lnTo>
                  <a:lnTo>
                    <a:pt x="22068" y="11121"/>
                  </a:lnTo>
                  <a:lnTo>
                    <a:pt x="23211" y="12739"/>
                  </a:lnTo>
                  <a:lnTo>
                    <a:pt x="24313" y="14365"/>
                  </a:lnTo>
                  <a:lnTo>
                    <a:pt x="25375" y="15999"/>
                  </a:lnTo>
                  <a:lnTo>
                    <a:pt x="26398" y="17641"/>
                  </a:lnTo>
                  <a:lnTo>
                    <a:pt x="27384" y="19294"/>
                  </a:lnTo>
                  <a:lnTo>
                    <a:pt x="28333" y="20957"/>
                  </a:lnTo>
                  <a:lnTo>
                    <a:pt x="29244" y="22630"/>
                  </a:lnTo>
                  <a:lnTo>
                    <a:pt x="30119" y="24314"/>
                  </a:lnTo>
                  <a:lnTo>
                    <a:pt x="30956" y="26009"/>
                  </a:lnTo>
                  <a:lnTo>
                    <a:pt x="31756" y="27714"/>
                  </a:lnTo>
                  <a:lnTo>
                    <a:pt x="32518" y="29429"/>
                  </a:lnTo>
                  <a:lnTo>
                    <a:pt x="33244" y="31154"/>
                  </a:lnTo>
                  <a:lnTo>
                    <a:pt x="33932" y="32891"/>
                  </a:lnTo>
                  <a:lnTo>
                    <a:pt x="34584" y="34639"/>
                  </a:lnTo>
                  <a:lnTo>
                    <a:pt x="35200" y="36403"/>
                  </a:lnTo>
                  <a:lnTo>
                    <a:pt x="35781" y="38181"/>
                  </a:lnTo>
                  <a:lnTo>
                    <a:pt x="36325" y="39975"/>
                  </a:lnTo>
                  <a:lnTo>
                    <a:pt x="36834" y="41783"/>
                  </a:lnTo>
                  <a:lnTo>
                    <a:pt x="37308" y="43606"/>
                  </a:lnTo>
                  <a:lnTo>
                    <a:pt x="37745" y="45444"/>
                  </a:lnTo>
                  <a:lnTo>
                    <a:pt x="38147" y="47297"/>
                  </a:lnTo>
                  <a:lnTo>
                    <a:pt x="38513" y="49165"/>
                  </a:lnTo>
                  <a:lnTo>
                    <a:pt x="38844" y="51048"/>
                  </a:lnTo>
                  <a:lnTo>
                    <a:pt x="39141" y="52947"/>
                  </a:lnTo>
                  <a:lnTo>
                    <a:pt x="39406" y="54864"/>
                  </a:lnTo>
                  <a:lnTo>
                    <a:pt x="39641" y="56798"/>
                  </a:lnTo>
                  <a:lnTo>
                    <a:pt x="39844" y="58751"/>
                  </a:lnTo>
                  <a:lnTo>
                    <a:pt x="40016" y="60721"/>
                  </a:lnTo>
                  <a:lnTo>
                    <a:pt x="40156" y="62710"/>
                  </a:lnTo>
                  <a:lnTo>
                    <a:pt x="40266" y="64716"/>
                  </a:lnTo>
                  <a:lnTo>
                    <a:pt x="40344" y="66740"/>
                  </a:lnTo>
                  <a:lnTo>
                    <a:pt x="40391" y="68782"/>
                  </a:lnTo>
                  <a:lnTo>
                    <a:pt x="40406" y="70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564446" y="3520319"/>
              <a:ext cx="497964" cy="351737"/>
            </a:xfrm>
            <a:custGeom>
              <a:avLst/>
              <a:pathLst>
                <a:path w="497964" h="351737">
                  <a:moveTo>
                    <a:pt x="27432" y="351737"/>
                  </a:moveTo>
                  <a:lnTo>
                    <a:pt x="470532" y="351737"/>
                  </a:lnTo>
                  <a:lnTo>
                    <a:pt x="469427" y="351715"/>
                  </a:lnTo>
                  <a:lnTo>
                    <a:pt x="473838" y="351537"/>
                  </a:lnTo>
                  <a:lnTo>
                    <a:pt x="478164" y="350654"/>
                  </a:lnTo>
                  <a:lnTo>
                    <a:pt x="482291" y="349088"/>
                  </a:lnTo>
                  <a:lnTo>
                    <a:pt x="486115" y="346881"/>
                  </a:lnTo>
                  <a:lnTo>
                    <a:pt x="489534" y="344089"/>
                  </a:lnTo>
                  <a:lnTo>
                    <a:pt x="492462" y="340784"/>
                  </a:lnTo>
                  <a:lnTo>
                    <a:pt x="494821" y="337053"/>
                  </a:lnTo>
                  <a:lnTo>
                    <a:pt x="496552" y="332992"/>
                  </a:lnTo>
                  <a:lnTo>
                    <a:pt x="497608" y="328705"/>
                  </a:lnTo>
                  <a:lnTo>
                    <a:pt x="497964" y="324305"/>
                  </a:lnTo>
                  <a:lnTo>
                    <a:pt x="497964" y="27432"/>
                  </a:lnTo>
                  <a:lnTo>
                    <a:pt x="497608" y="23031"/>
                  </a:lnTo>
                  <a:lnTo>
                    <a:pt x="496552" y="18745"/>
                  </a:lnTo>
                  <a:lnTo>
                    <a:pt x="494821" y="14683"/>
                  </a:lnTo>
                  <a:lnTo>
                    <a:pt x="492462" y="10952"/>
                  </a:lnTo>
                  <a:lnTo>
                    <a:pt x="489534" y="7647"/>
                  </a:lnTo>
                  <a:lnTo>
                    <a:pt x="486115" y="4855"/>
                  </a:lnTo>
                  <a:lnTo>
                    <a:pt x="482291" y="2648"/>
                  </a:lnTo>
                  <a:lnTo>
                    <a:pt x="478164" y="1083"/>
                  </a:lnTo>
                  <a:lnTo>
                    <a:pt x="473838" y="200"/>
                  </a:lnTo>
                  <a:lnTo>
                    <a:pt x="47053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24305"/>
                  </a:lnTo>
                  <a:lnTo>
                    <a:pt x="88" y="322098"/>
                  </a:lnTo>
                  <a:lnTo>
                    <a:pt x="88" y="326512"/>
                  </a:lnTo>
                  <a:lnTo>
                    <a:pt x="797" y="330870"/>
                  </a:lnTo>
                  <a:lnTo>
                    <a:pt x="2195" y="335057"/>
                  </a:lnTo>
                  <a:lnTo>
                    <a:pt x="4246" y="338966"/>
                  </a:lnTo>
                  <a:lnTo>
                    <a:pt x="6898" y="342496"/>
                  </a:lnTo>
                  <a:lnTo>
                    <a:pt x="10082" y="345554"/>
                  </a:lnTo>
                  <a:lnTo>
                    <a:pt x="13715" y="348062"/>
                  </a:lnTo>
                  <a:lnTo>
                    <a:pt x="17704" y="349954"/>
                  </a:lnTo>
                  <a:lnTo>
                    <a:pt x="21944" y="351183"/>
                  </a:lnTo>
                  <a:lnTo>
                    <a:pt x="26327" y="351715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655521" y="3566039"/>
              <a:ext cx="65707" cy="104849"/>
            </a:xfrm>
            <a:custGeom>
              <a:avLst/>
              <a:pathLst>
                <a:path w="65707" h="104849">
                  <a:moveTo>
                    <a:pt x="0" y="104849"/>
                  </a:moveTo>
                  <a:lnTo>
                    <a:pt x="0" y="93464"/>
                  </a:lnTo>
                  <a:lnTo>
                    <a:pt x="26714" y="93464"/>
                  </a:lnTo>
                  <a:lnTo>
                    <a:pt x="26714" y="12799"/>
                  </a:lnTo>
                  <a:lnTo>
                    <a:pt x="3050" y="29691"/>
                  </a:lnTo>
                  <a:lnTo>
                    <a:pt x="3050" y="17040"/>
                  </a:lnTo>
                  <a:lnTo>
                    <a:pt x="27830" y="0"/>
                  </a:lnTo>
                  <a:lnTo>
                    <a:pt x="40183" y="0"/>
                  </a:lnTo>
                  <a:lnTo>
                    <a:pt x="40183" y="93464"/>
                  </a:lnTo>
                  <a:lnTo>
                    <a:pt x="65707" y="93464"/>
                  </a:lnTo>
                  <a:lnTo>
                    <a:pt x="65707" y="1048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734475" y="3564476"/>
              <a:ext cx="72256" cy="107900"/>
            </a:xfrm>
            <a:custGeom>
              <a:avLst/>
              <a:pathLst>
                <a:path w="72256" h="107900">
                  <a:moveTo>
                    <a:pt x="72256" y="77465"/>
                  </a:moveTo>
                  <a:lnTo>
                    <a:pt x="72232" y="78893"/>
                  </a:lnTo>
                  <a:lnTo>
                    <a:pt x="72160" y="80289"/>
                  </a:lnTo>
                  <a:lnTo>
                    <a:pt x="72041" y="81655"/>
                  </a:lnTo>
                  <a:lnTo>
                    <a:pt x="71875" y="82989"/>
                  </a:lnTo>
                  <a:lnTo>
                    <a:pt x="71660" y="84292"/>
                  </a:lnTo>
                  <a:lnTo>
                    <a:pt x="71398" y="85564"/>
                  </a:lnTo>
                  <a:lnTo>
                    <a:pt x="71089" y="86804"/>
                  </a:lnTo>
                  <a:lnTo>
                    <a:pt x="70732" y="88013"/>
                  </a:lnTo>
                  <a:lnTo>
                    <a:pt x="70327" y="89191"/>
                  </a:lnTo>
                  <a:lnTo>
                    <a:pt x="69874" y="90338"/>
                  </a:lnTo>
                  <a:lnTo>
                    <a:pt x="69391" y="91452"/>
                  </a:lnTo>
                  <a:lnTo>
                    <a:pt x="68862" y="92532"/>
                  </a:lnTo>
                  <a:lnTo>
                    <a:pt x="68289" y="93577"/>
                  </a:lnTo>
                  <a:lnTo>
                    <a:pt x="67672" y="94589"/>
                  </a:lnTo>
                  <a:lnTo>
                    <a:pt x="67009" y="95566"/>
                  </a:lnTo>
                  <a:lnTo>
                    <a:pt x="66302" y="96509"/>
                  </a:lnTo>
                  <a:lnTo>
                    <a:pt x="65551" y="97417"/>
                  </a:lnTo>
                  <a:lnTo>
                    <a:pt x="64755" y="98292"/>
                  </a:lnTo>
                  <a:lnTo>
                    <a:pt x="63914" y="99132"/>
                  </a:lnTo>
                  <a:lnTo>
                    <a:pt x="63028" y="99938"/>
                  </a:lnTo>
                  <a:lnTo>
                    <a:pt x="62113" y="100694"/>
                  </a:lnTo>
                  <a:lnTo>
                    <a:pt x="61153" y="101414"/>
                  </a:lnTo>
                  <a:lnTo>
                    <a:pt x="60148" y="102099"/>
                  </a:lnTo>
                  <a:lnTo>
                    <a:pt x="59099" y="102747"/>
                  </a:lnTo>
                  <a:lnTo>
                    <a:pt x="58005" y="103361"/>
                  </a:lnTo>
                  <a:lnTo>
                    <a:pt x="56867" y="103938"/>
                  </a:lnTo>
                  <a:lnTo>
                    <a:pt x="55684" y="104480"/>
                  </a:lnTo>
                  <a:lnTo>
                    <a:pt x="54456" y="104986"/>
                  </a:lnTo>
                  <a:lnTo>
                    <a:pt x="53183" y="105456"/>
                  </a:lnTo>
                  <a:lnTo>
                    <a:pt x="51866" y="105891"/>
                  </a:lnTo>
                  <a:lnTo>
                    <a:pt x="50522" y="106272"/>
                  </a:lnTo>
                  <a:lnTo>
                    <a:pt x="49140" y="106614"/>
                  </a:lnTo>
                  <a:lnTo>
                    <a:pt x="47718" y="106915"/>
                  </a:lnTo>
                  <a:lnTo>
                    <a:pt x="46258" y="107177"/>
                  </a:lnTo>
                  <a:lnTo>
                    <a:pt x="44760" y="107398"/>
                  </a:lnTo>
                  <a:lnTo>
                    <a:pt x="43222" y="107578"/>
                  </a:lnTo>
                  <a:lnTo>
                    <a:pt x="41646" y="107719"/>
                  </a:lnTo>
                  <a:lnTo>
                    <a:pt x="40031" y="107820"/>
                  </a:lnTo>
                  <a:lnTo>
                    <a:pt x="38378" y="107880"/>
                  </a:lnTo>
                  <a:lnTo>
                    <a:pt x="36686" y="107900"/>
                  </a:lnTo>
                  <a:lnTo>
                    <a:pt x="34766" y="107876"/>
                  </a:lnTo>
                  <a:lnTo>
                    <a:pt x="32908" y="107805"/>
                  </a:lnTo>
                  <a:lnTo>
                    <a:pt x="31111" y="107686"/>
                  </a:lnTo>
                  <a:lnTo>
                    <a:pt x="29375" y="107519"/>
                  </a:lnTo>
                  <a:lnTo>
                    <a:pt x="27700" y="107305"/>
                  </a:lnTo>
                  <a:lnTo>
                    <a:pt x="26086" y="107043"/>
                  </a:lnTo>
                  <a:lnTo>
                    <a:pt x="24533" y="106733"/>
                  </a:lnTo>
                  <a:lnTo>
                    <a:pt x="23041" y="106376"/>
                  </a:lnTo>
                  <a:lnTo>
                    <a:pt x="21610" y="105971"/>
                  </a:lnTo>
                  <a:lnTo>
                    <a:pt x="20240" y="105519"/>
                  </a:lnTo>
                  <a:lnTo>
                    <a:pt x="18939" y="105013"/>
                  </a:lnTo>
                  <a:lnTo>
                    <a:pt x="17683" y="104477"/>
                  </a:lnTo>
                  <a:lnTo>
                    <a:pt x="16474" y="103911"/>
                  </a:lnTo>
                  <a:lnTo>
                    <a:pt x="15311" y="103316"/>
                  </a:lnTo>
                  <a:lnTo>
                    <a:pt x="14194" y="102691"/>
                  </a:lnTo>
                  <a:lnTo>
                    <a:pt x="13123" y="102036"/>
                  </a:lnTo>
                  <a:lnTo>
                    <a:pt x="12098" y="101351"/>
                  </a:lnTo>
                  <a:lnTo>
                    <a:pt x="11120" y="100637"/>
                  </a:lnTo>
                  <a:lnTo>
                    <a:pt x="10188" y="99893"/>
                  </a:lnTo>
                  <a:lnTo>
                    <a:pt x="9301" y="99119"/>
                  </a:lnTo>
                  <a:lnTo>
                    <a:pt x="8460" y="98305"/>
                  </a:lnTo>
                  <a:lnTo>
                    <a:pt x="7661" y="97470"/>
                  </a:lnTo>
                  <a:lnTo>
                    <a:pt x="6906" y="96614"/>
                  </a:lnTo>
                  <a:lnTo>
                    <a:pt x="6194" y="95738"/>
                  </a:lnTo>
                  <a:lnTo>
                    <a:pt x="5525" y="94840"/>
                  </a:lnTo>
                  <a:lnTo>
                    <a:pt x="4899" y="93922"/>
                  </a:lnTo>
                  <a:lnTo>
                    <a:pt x="4316" y="92983"/>
                  </a:lnTo>
                  <a:lnTo>
                    <a:pt x="3777" y="92023"/>
                  </a:lnTo>
                  <a:lnTo>
                    <a:pt x="3280" y="91042"/>
                  </a:lnTo>
                  <a:lnTo>
                    <a:pt x="2827" y="90041"/>
                  </a:lnTo>
                  <a:lnTo>
                    <a:pt x="2411" y="89011"/>
                  </a:lnTo>
                  <a:lnTo>
                    <a:pt x="2024" y="87975"/>
                  </a:lnTo>
                  <a:lnTo>
                    <a:pt x="1666" y="86933"/>
                  </a:lnTo>
                  <a:lnTo>
                    <a:pt x="1339" y="85885"/>
                  </a:lnTo>
                  <a:lnTo>
                    <a:pt x="1041" y="84832"/>
                  </a:lnTo>
                  <a:lnTo>
                    <a:pt x="773" y="83772"/>
                  </a:lnTo>
                  <a:lnTo>
                    <a:pt x="535" y="82706"/>
                  </a:lnTo>
                  <a:lnTo>
                    <a:pt x="327" y="81635"/>
                  </a:lnTo>
                  <a:lnTo>
                    <a:pt x="148" y="80557"/>
                  </a:lnTo>
                  <a:lnTo>
                    <a:pt x="0" y="79474"/>
                  </a:lnTo>
                  <a:lnTo>
                    <a:pt x="13841" y="78209"/>
                  </a:lnTo>
                  <a:lnTo>
                    <a:pt x="13969" y="79035"/>
                  </a:lnTo>
                  <a:lnTo>
                    <a:pt x="14117" y="79846"/>
                  </a:lnTo>
                  <a:lnTo>
                    <a:pt x="14285" y="80642"/>
                  </a:lnTo>
                  <a:lnTo>
                    <a:pt x="14472" y="81423"/>
                  </a:lnTo>
                  <a:lnTo>
                    <a:pt x="14678" y="82190"/>
                  </a:lnTo>
                  <a:lnTo>
                    <a:pt x="14903" y="82941"/>
                  </a:lnTo>
                  <a:lnTo>
                    <a:pt x="15148" y="83678"/>
                  </a:lnTo>
                  <a:lnTo>
                    <a:pt x="15412" y="84400"/>
                  </a:lnTo>
                  <a:lnTo>
                    <a:pt x="15696" y="85107"/>
                  </a:lnTo>
                  <a:lnTo>
                    <a:pt x="15999" y="85799"/>
                  </a:lnTo>
                  <a:lnTo>
                    <a:pt x="16337" y="86474"/>
                  </a:lnTo>
                  <a:lnTo>
                    <a:pt x="16698" y="87129"/>
                  </a:lnTo>
                  <a:lnTo>
                    <a:pt x="17081" y="87766"/>
                  </a:lnTo>
                  <a:lnTo>
                    <a:pt x="17487" y="88383"/>
                  </a:lnTo>
                  <a:lnTo>
                    <a:pt x="17915" y="88980"/>
                  </a:lnTo>
                  <a:lnTo>
                    <a:pt x="18365" y="89558"/>
                  </a:lnTo>
                  <a:lnTo>
                    <a:pt x="18837" y="90117"/>
                  </a:lnTo>
                  <a:lnTo>
                    <a:pt x="19332" y="90657"/>
                  </a:lnTo>
                  <a:lnTo>
                    <a:pt x="19849" y="91177"/>
                  </a:lnTo>
                  <a:lnTo>
                    <a:pt x="20389" y="91678"/>
                  </a:lnTo>
                  <a:lnTo>
                    <a:pt x="20952" y="92158"/>
                  </a:lnTo>
                  <a:lnTo>
                    <a:pt x="21541" y="92615"/>
                  </a:lnTo>
                  <a:lnTo>
                    <a:pt x="22155" y="93051"/>
                  </a:lnTo>
                  <a:lnTo>
                    <a:pt x="22794" y="93464"/>
                  </a:lnTo>
                  <a:lnTo>
                    <a:pt x="23459" y="93854"/>
                  </a:lnTo>
                  <a:lnTo>
                    <a:pt x="24148" y="94223"/>
                  </a:lnTo>
                  <a:lnTo>
                    <a:pt x="24863" y="94569"/>
                  </a:lnTo>
                  <a:lnTo>
                    <a:pt x="25604" y="94892"/>
                  </a:lnTo>
                  <a:lnTo>
                    <a:pt x="26370" y="95194"/>
                  </a:lnTo>
                  <a:lnTo>
                    <a:pt x="27161" y="95473"/>
                  </a:lnTo>
                  <a:lnTo>
                    <a:pt x="27979" y="95727"/>
                  </a:lnTo>
                  <a:lnTo>
                    <a:pt x="28828" y="95955"/>
                  </a:lnTo>
                  <a:lnTo>
                    <a:pt x="29706" y="96156"/>
                  </a:lnTo>
                  <a:lnTo>
                    <a:pt x="30613" y="96330"/>
                  </a:lnTo>
                  <a:lnTo>
                    <a:pt x="31551" y="96477"/>
                  </a:lnTo>
                  <a:lnTo>
                    <a:pt x="32518" y="96598"/>
                  </a:lnTo>
                  <a:lnTo>
                    <a:pt x="33516" y="96692"/>
                  </a:lnTo>
                  <a:lnTo>
                    <a:pt x="34543" y="96759"/>
                  </a:lnTo>
                  <a:lnTo>
                    <a:pt x="35599" y="96799"/>
                  </a:lnTo>
                  <a:lnTo>
                    <a:pt x="36686" y="96812"/>
                  </a:lnTo>
                  <a:lnTo>
                    <a:pt x="38666" y="96762"/>
                  </a:lnTo>
                  <a:lnTo>
                    <a:pt x="40558" y="96613"/>
                  </a:lnTo>
                  <a:lnTo>
                    <a:pt x="42363" y="96363"/>
                  </a:lnTo>
                  <a:lnTo>
                    <a:pt x="44079" y="96014"/>
                  </a:lnTo>
                  <a:lnTo>
                    <a:pt x="45708" y="95566"/>
                  </a:lnTo>
                  <a:lnTo>
                    <a:pt x="47249" y="95017"/>
                  </a:lnTo>
                  <a:lnTo>
                    <a:pt x="48703" y="94369"/>
                  </a:lnTo>
                  <a:lnTo>
                    <a:pt x="50068" y="93621"/>
                  </a:lnTo>
                  <a:lnTo>
                    <a:pt x="51346" y="92774"/>
                  </a:lnTo>
                  <a:lnTo>
                    <a:pt x="52536" y="91826"/>
                  </a:lnTo>
                  <a:lnTo>
                    <a:pt x="53639" y="90781"/>
                  </a:lnTo>
                  <a:lnTo>
                    <a:pt x="54625" y="89639"/>
                  </a:lnTo>
                  <a:lnTo>
                    <a:pt x="55496" y="88400"/>
                  </a:lnTo>
                  <a:lnTo>
                    <a:pt x="56251" y="87064"/>
                  </a:lnTo>
                  <a:lnTo>
                    <a:pt x="56889" y="85631"/>
                  </a:lnTo>
                  <a:lnTo>
                    <a:pt x="57411" y="84102"/>
                  </a:lnTo>
                  <a:lnTo>
                    <a:pt x="57818" y="82476"/>
                  </a:lnTo>
                  <a:lnTo>
                    <a:pt x="58108" y="80754"/>
                  </a:lnTo>
                  <a:lnTo>
                    <a:pt x="58282" y="78934"/>
                  </a:lnTo>
                  <a:lnTo>
                    <a:pt x="58340" y="77018"/>
                  </a:lnTo>
                  <a:lnTo>
                    <a:pt x="58314" y="75880"/>
                  </a:lnTo>
                  <a:lnTo>
                    <a:pt x="58236" y="74789"/>
                  </a:lnTo>
                  <a:lnTo>
                    <a:pt x="58106" y="73743"/>
                  </a:lnTo>
                  <a:lnTo>
                    <a:pt x="57923" y="72744"/>
                  </a:lnTo>
                  <a:lnTo>
                    <a:pt x="57689" y="71790"/>
                  </a:lnTo>
                  <a:lnTo>
                    <a:pt x="57403" y="70883"/>
                  </a:lnTo>
                  <a:lnTo>
                    <a:pt x="57064" y="70022"/>
                  </a:lnTo>
                  <a:lnTo>
                    <a:pt x="56673" y="69208"/>
                  </a:lnTo>
                  <a:lnTo>
                    <a:pt x="56230" y="68439"/>
                  </a:lnTo>
                  <a:lnTo>
                    <a:pt x="55736" y="67716"/>
                  </a:lnTo>
                  <a:lnTo>
                    <a:pt x="55216" y="67018"/>
                  </a:lnTo>
                  <a:lnTo>
                    <a:pt x="54670" y="66353"/>
                  </a:lnTo>
                  <a:lnTo>
                    <a:pt x="54097" y="65721"/>
                  </a:lnTo>
                  <a:lnTo>
                    <a:pt x="53497" y="65121"/>
                  </a:lnTo>
                  <a:lnTo>
                    <a:pt x="52871" y="64554"/>
                  </a:lnTo>
                  <a:lnTo>
                    <a:pt x="52217" y="64019"/>
                  </a:lnTo>
                  <a:lnTo>
                    <a:pt x="51537" y="63518"/>
                  </a:lnTo>
                  <a:lnTo>
                    <a:pt x="50830" y="63049"/>
                  </a:lnTo>
                  <a:lnTo>
                    <a:pt x="50097" y="62613"/>
                  </a:lnTo>
                  <a:lnTo>
                    <a:pt x="49336" y="62210"/>
                  </a:lnTo>
                  <a:lnTo>
                    <a:pt x="48570" y="61821"/>
                  </a:lnTo>
                  <a:lnTo>
                    <a:pt x="47788" y="61460"/>
                  </a:lnTo>
                  <a:lnTo>
                    <a:pt x="46992" y="61125"/>
                  </a:lnTo>
                  <a:lnTo>
                    <a:pt x="46181" y="60817"/>
                  </a:lnTo>
                  <a:lnTo>
                    <a:pt x="45355" y="60535"/>
                  </a:lnTo>
                  <a:lnTo>
                    <a:pt x="44514" y="60281"/>
                  </a:lnTo>
                  <a:lnTo>
                    <a:pt x="43658" y="60053"/>
                  </a:lnTo>
                  <a:lnTo>
                    <a:pt x="42788" y="59852"/>
                  </a:lnTo>
                  <a:lnTo>
                    <a:pt x="41902" y="59678"/>
                  </a:lnTo>
                  <a:lnTo>
                    <a:pt x="41002" y="59531"/>
                  </a:lnTo>
                  <a:lnTo>
                    <a:pt x="40115" y="59404"/>
                  </a:lnTo>
                  <a:lnTo>
                    <a:pt x="39242" y="59290"/>
                  </a:lnTo>
                  <a:lnTo>
                    <a:pt x="38383" y="59189"/>
                  </a:lnTo>
                  <a:lnTo>
                    <a:pt x="37537" y="59102"/>
                  </a:lnTo>
                  <a:lnTo>
                    <a:pt x="36704" y="59028"/>
                  </a:lnTo>
                  <a:lnTo>
                    <a:pt x="35885" y="58968"/>
                  </a:lnTo>
                  <a:lnTo>
                    <a:pt x="35079" y="58921"/>
                  </a:lnTo>
                  <a:lnTo>
                    <a:pt x="34287" y="58888"/>
                  </a:lnTo>
                  <a:lnTo>
                    <a:pt x="33507" y="58868"/>
                  </a:lnTo>
                  <a:lnTo>
                    <a:pt x="32742" y="58861"/>
                  </a:lnTo>
                  <a:lnTo>
                    <a:pt x="25151" y="58861"/>
                  </a:lnTo>
                  <a:lnTo>
                    <a:pt x="25151" y="47252"/>
                  </a:lnTo>
                  <a:lnTo>
                    <a:pt x="32444" y="47252"/>
                  </a:lnTo>
                  <a:lnTo>
                    <a:pt x="33206" y="47245"/>
                  </a:lnTo>
                  <a:lnTo>
                    <a:pt x="33974" y="47223"/>
                  </a:lnTo>
                  <a:lnTo>
                    <a:pt x="34748" y="47185"/>
                  </a:lnTo>
                  <a:lnTo>
                    <a:pt x="35528" y="47133"/>
                  </a:lnTo>
                  <a:lnTo>
                    <a:pt x="36314" y="47066"/>
                  </a:lnTo>
                  <a:lnTo>
                    <a:pt x="37105" y="46985"/>
                  </a:lnTo>
                  <a:lnTo>
                    <a:pt x="37903" y="46888"/>
                  </a:lnTo>
                  <a:lnTo>
                    <a:pt x="38707" y="46776"/>
                  </a:lnTo>
                  <a:lnTo>
                    <a:pt x="39516" y="46650"/>
                  </a:lnTo>
                  <a:lnTo>
                    <a:pt x="40332" y="46508"/>
                  </a:lnTo>
                  <a:lnTo>
                    <a:pt x="41143" y="46333"/>
                  </a:lnTo>
                  <a:lnTo>
                    <a:pt x="41939" y="46133"/>
                  </a:lnTo>
                  <a:lnTo>
                    <a:pt x="42721" y="45910"/>
                  </a:lnTo>
                  <a:lnTo>
                    <a:pt x="43487" y="45663"/>
                  </a:lnTo>
                  <a:lnTo>
                    <a:pt x="44239" y="45392"/>
                  </a:lnTo>
                  <a:lnTo>
                    <a:pt x="44975" y="45097"/>
                  </a:lnTo>
                  <a:lnTo>
                    <a:pt x="45697" y="44779"/>
                  </a:lnTo>
                  <a:lnTo>
                    <a:pt x="46404" y="44437"/>
                  </a:lnTo>
                  <a:lnTo>
                    <a:pt x="47096" y="44070"/>
                  </a:lnTo>
                  <a:lnTo>
                    <a:pt x="47773" y="43681"/>
                  </a:lnTo>
                  <a:lnTo>
                    <a:pt x="48445" y="43250"/>
                  </a:lnTo>
                  <a:lnTo>
                    <a:pt x="49092" y="42791"/>
                  </a:lnTo>
                  <a:lnTo>
                    <a:pt x="49713" y="42303"/>
                  </a:lnTo>
                  <a:lnTo>
                    <a:pt x="50309" y="41787"/>
                  </a:lnTo>
                  <a:lnTo>
                    <a:pt x="50880" y="41243"/>
                  </a:lnTo>
                  <a:lnTo>
                    <a:pt x="51426" y="40671"/>
                  </a:lnTo>
                  <a:lnTo>
                    <a:pt x="51946" y="40071"/>
                  </a:lnTo>
                  <a:lnTo>
                    <a:pt x="52441" y="39442"/>
                  </a:lnTo>
                  <a:lnTo>
                    <a:pt x="52910" y="38785"/>
                  </a:lnTo>
                  <a:lnTo>
                    <a:pt x="53354" y="38100"/>
                  </a:lnTo>
                  <a:lnTo>
                    <a:pt x="53779" y="37381"/>
                  </a:lnTo>
                  <a:lnTo>
                    <a:pt x="54158" y="36623"/>
                  </a:lnTo>
                  <a:lnTo>
                    <a:pt x="54493" y="35827"/>
                  </a:lnTo>
                  <a:lnTo>
                    <a:pt x="54783" y="34992"/>
                  </a:lnTo>
                  <a:lnTo>
                    <a:pt x="55029" y="34118"/>
                  </a:lnTo>
                  <a:lnTo>
                    <a:pt x="55230" y="33206"/>
                  </a:lnTo>
                  <a:lnTo>
                    <a:pt x="55386" y="32255"/>
                  </a:lnTo>
                  <a:lnTo>
                    <a:pt x="55498" y="31265"/>
                  </a:lnTo>
                  <a:lnTo>
                    <a:pt x="55564" y="30237"/>
                  </a:lnTo>
                  <a:lnTo>
                    <a:pt x="55587" y="29170"/>
                  </a:lnTo>
                  <a:lnTo>
                    <a:pt x="55537" y="27524"/>
                  </a:lnTo>
                  <a:lnTo>
                    <a:pt x="55387" y="25949"/>
                  </a:lnTo>
                  <a:lnTo>
                    <a:pt x="55138" y="24446"/>
                  </a:lnTo>
                  <a:lnTo>
                    <a:pt x="54789" y="23014"/>
                  </a:lnTo>
                  <a:lnTo>
                    <a:pt x="54340" y="21654"/>
                  </a:lnTo>
                  <a:lnTo>
                    <a:pt x="53792" y="20365"/>
                  </a:lnTo>
                  <a:lnTo>
                    <a:pt x="53144" y="19148"/>
                  </a:lnTo>
                  <a:lnTo>
                    <a:pt x="52396" y="18002"/>
                  </a:lnTo>
                  <a:lnTo>
                    <a:pt x="51548" y="16927"/>
                  </a:lnTo>
                  <a:lnTo>
                    <a:pt x="50601" y="15924"/>
                  </a:lnTo>
                  <a:lnTo>
                    <a:pt x="49570" y="14991"/>
                  </a:lnTo>
                  <a:lnTo>
                    <a:pt x="48443" y="14156"/>
                  </a:lnTo>
                  <a:lnTo>
                    <a:pt x="47219" y="13419"/>
                  </a:lnTo>
                  <a:lnTo>
                    <a:pt x="45898" y="12781"/>
                  </a:lnTo>
                  <a:lnTo>
                    <a:pt x="44481" y="12241"/>
                  </a:lnTo>
                  <a:lnTo>
                    <a:pt x="42966" y="11799"/>
                  </a:lnTo>
                  <a:lnTo>
                    <a:pt x="41355" y="11455"/>
                  </a:lnTo>
                  <a:lnTo>
                    <a:pt x="39647" y="11209"/>
                  </a:lnTo>
                  <a:lnTo>
                    <a:pt x="37843" y="11062"/>
                  </a:lnTo>
                  <a:lnTo>
                    <a:pt x="35941" y="11013"/>
                  </a:lnTo>
                  <a:lnTo>
                    <a:pt x="34204" y="11058"/>
                  </a:lnTo>
                  <a:lnTo>
                    <a:pt x="32533" y="11194"/>
                  </a:lnTo>
                  <a:lnTo>
                    <a:pt x="30930" y="11421"/>
                  </a:lnTo>
                  <a:lnTo>
                    <a:pt x="29393" y="11739"/>
                  </a:lnTo>
                  <a:lnTo>
                    <a:pt x="27923" y="12148"/>
                  </a:lnTo>
                  <a:lnTo>
                    <a:pt x="26521" y="12647"/>
                  </a:lnTo>
                  <a:lnTo>
                    <a:pt x="25185" y="13237"/>
                  </a:lnTo>
                  <a:lnTo>
                    <a:pt x="23916" y="13918"/>
                  </a:lnTo>
                  <a:lnTo>
                    <a:pt x="22714" y="14690"/>
                  </a:lnTo>
                  <a:lnTo>
                    <a:pt x="21580" y="15552"/>
                  </a:lnTo>
                  <a:lnTo>
                    <a:pt x="20539" y="16497"/>
                  </a:lnTo>
                  <a:lnTo>
                    <a:pt x="19588" y="17517"/>
                  </a:lnTo>
                  <a:lnTo>
                    <a:pt x="18729" y="18610"/>
                  </a:lnTo>
                  <a:lnTo>
                    <a:pt x="17960" y="19779"/>
                  </a:lnTo>
                  <a:lnTo>
                    <a:pt x="17282" y="21021"/>
                  </a:lnTo>
                  <a:lnTo>
                    <a:pt x="16695" y="22339"/>
                  </a:lnTo>
                  <a:lnTo>
                    <a:pt x="16199" y="23730"/>
                  </a:lnTo>
                  <a:lnTo>
                    <a:pt x="15793" y="25196"/>
                  </a:lnTo>
                  <a:lnTo>
                    <a:pt x="15478" y="26736"/>
                  </a:lnTo>
                  <a:lnTo>
                    <a:pt x="15254" y="28351"/>
                  </a:lnTo>
                  <a:lnTo>
                    <a:pt x="1785" y="27309"/>
                  </a:lnTo>
                  <a:lnTo>
                    <a:pt x="1971" y="25943"/>
                  </a:lnTo>
                  <a:lnTo>
                    <a:pt x="2199" y="24613"/>
                  </a:lnTo>
                  <a:lnTo>
                    <a:pt x="2471" y="23318"/>
                  </a:lnTo>
                  <a:lnTo>
                    <a:pt x="2786" y="22059"/>
                  </a:lnTo>
                  <a:lnTo>
                    <a:pt x="3143" y="20835"/>
                  </a:lnTo>
                  <a:lnTo>
                    <a:pt x="3545" y="19648"/>
                  </a:lnTo>
                  <a:lnTo>
                    <a:pt x="3989" y="18496"/>
                  </a:lnTo>
                  <a:lnTo>
                    <a:pt x="4476" y="17380"/>
                  </a:lnTo>
                  <a:lnTo>
                    <a:pt x="5007" y="16299"/>
                  </a:lnTo>
                  <a:lnTo>
                    <a:pt x="5581" y="15254"/>
                  </a:lnTo>
                  <a:lnTo>
                    <a:pt x="6191" y="14245"/>
                  </a:lnTo>
                  <a:lnTo>
                    <a:pt x="6834" y="13272"/>
                  </a:lnTo>
                  <a:lnTo>
                    <a:pt x="7507" y="12334"/>
                  </a:lnTo>
                  <a:lnTo>
                    <a:pt x="8212" y="11432"/>
                  </a:lnTo>
                  <a:lnTo>
                    <a:pt x="8948" y="10566"/>
                  </a:lnTo>
                  <a:lnTo>
                    <a:pt x="9715" y="9736"/>
                  </a:lnTo>
                  <a:lnTo>
                    <a:pt x="10513" y="8941"/>
                  </a:lnTo>
                  <a:lnTo>
                    <a:pt x="11343" y="8182"/>
                  </a:lnTo>
                  <a:lnTo>
                    <a:pt x="12204" y="7459"/>
                  </a:lnTo>
                  <a:lnTo>
                    <a:pt x="13096" y="6771"/>
                  </a:lnTo>
                  <a:lnTo>
                    <a:pt x="14032" y="6104"/>
                  </a:lnTo>
                  <a:lnTo>
                    <a:pt x="14992" y="5473"/>
                  </a:lnTo>
                  <a:lnTo>
                    <a:pt x="15978" y="4878"/>
                  </a:lnTo>
                  <a:lnTo>
                    <a:pt x="16990" y="4318"/>
                  </a:lnTo>
                  <a:lnTo>
                    <a:pt x="18026" y="3795"/>
                  </a:lnTo>
                  <a:lnTo>
                    <a:pt x="19088" y="3306"/>
                  </a:lnTo>
                  <a:lnTo>
                    <a:pt x="20175" y="2854"/>
                  </a:lnTo>
                  <a:lnTo>
                    <a:pt x="21288" y="2437"/>
                  </a:lnTo>
                  <a:lnTo>
                    <a:pt x="22426" y="2056"/>
                  </a:lnTo>
                  <a:lnTo>
                    <a:pt x="23589" y="1711"/>
                  </a:lnTo>
                  <a:lnTo>
                    <a:pt x="24772" y="1386"/>
                  </a:lnTo>
                  <a:lnTo>
                    <a:pt x="25970" y="1095"/>
                  </a:lnTo>
                  <a:lnTo>
                    <a:pt x="27183" y="838"/>
                  </a:lnTo>
                  <a:lnTo>
                    <a:pt x="28411" y="616"/>
                  </a:lnTo>
                  <a:lnTo>
                    <a:pt x="29654" y="427"/>
                  </a:lnTo>
                  <a:lnTo>
                    <a:pt x="30911" y="273"/>
                  </a:lnTo>
                  <a:lnTo>
                    <a:pt x="32184" y="154"/>
                  </a:lnTo>
                  <a:lnTo>
                    <a:pt x="33471" y="68"/>
                  </a:lnTo>
                  <a:lnTo>
                    <a:pt x="34773" y="17"/>
                  </a:lnTo>
                  <a:lnTo>
                    <a:pt x="36090" y="0"/>
                  </a:lnTo>
                  <a:lnTo>
                    <a:pt x="37822" y="22"/>
                  </a:lnTo>
                  <a:lnTo>
                    <a:pt x="39504" y="89"/>
                  </a:lnTo>
                  <a:lnTo>
                    <a:pt x="41138" y="200"/>
                  </a:lnTo>
                  <a:lnTo>
                    <a:pt x="42722" y="357"/>
                  </a:lnTo>
                  <a:lnTo>
                    <a:pt x="44257" y="558"/>
                  </a:lnTo>
                  <a:lnTo>
                    <a:pt x="45743" y="803"/>
                  </a:lnTo>
                  <a:lnTo>
                    <a:pt x="47180" y="1093"/>
                  </a:lnTo>
                  <a:lnTo>
                    <a:pt x="48568" y="1428"/>
                  </a:lnTo>
                  <a:lnTo>
                    <a:pt x="49907" y="1808"/>
                  </a:lnTo>
                  <a:lnTo>
                    <a:pt x="51196" y="2232"/>
                  </a:lnTo>
                  <a:lnTo>
                    <a:pt x="52438" y="2680"/>
                  </a:lnTo>
                  <a:lnTo>
                    <a:pt x="53634" y="3161"/>
                  </a:lnTo>
                  <a:lnTo>
                    <a:pt x="54784" y="3674"/>
                  </a:lnTo>
                  <a:lnTo>
                    <a:pt x="55887" y="4220"/>
                  </a:lnTo>
                  <a:lnTo>
                    <a:pt x="56945" y="4799"/>
                  </a:lnTo>
                  <a:lnTo>
                    <a:pt x="57956" y="5411"/>
                  </a:lnTo>
                  <a:lnTo>
                    <a:pt x="58921" y="6055"/>
                  </a:lnTo>
                  <a:lnTo>
                    <a:pt x="59840" y="6732"/>
                  </a:lnTo>
                  <a:lnTo>
                    <a:pt x="60713" y="7442"/>
                  </a:lnTo>
                  <a:lnTo>
                    <a:pt x="61540" y="8185"/>
                  </a:lnTo>
                  <a:lnTo>
                    <a:pt x="62322" y="8943"/>
                  </a:lnTo>
                  <a:lnTo>
                    <a:pt x="63061" y="9727"/>
                  </a:lnTo>
                  <a:lnTo>
                    <a:pt x="63757" y="10538"/>
                  </a:lnTo>
                  <a:lnTo>
                    <a:pt x="64409" y="11376"/>
                  </a:lnTo>
                  <a:lnTo>
                    <a:pt x="65019" y="12241"/>
                  </a:lnTo>
                  <a:lnTo>
                    <a:pt x="65585" y="13132"/>
                  </a:lnTo>
                  <a:lnTo>
                    <a:pt x="66108" y="14050"/>
                  </a:lnTo>
                  <a:lnTo>
                    <a:pt x="66588" y="14995"/>
                  </a:lnTo>
                  <a:lnTo>
                    <a:pt x="67025" y="15967"/>
                  </a:lnTo>
                  <a:lnTo>
                    <a:pt x="67419" y="16966"/>
                  </a:lnTo>
                  <a:lnTo>
                    <a:pt x="67786" y="17985"/>
                  </a:lnTo>
                  <a:lnTo>
                    <a:pt x="68115" y="19017"/>
                  </a:lnTo>
                  <a:lnTo>
                    <a:pt x="68405" y="20062"/>
                  </a:lnTo>
                  <a:lnTo>
                    <a:pt x="68657" y="21121"/>
                  </a:lnTo>
                  <a:lnTo>
                    <a:pt x="68870" y="22193"/>
                  </a:lnTo>
                  <a:lnTo>
                    <a:pt x="69044" y="23279"/>
                  </a:lnTo>
                  <a:lnTo>
                    <a:pt x="69179" y="24378"/>
                  </a:lnTo>
                  <a:lnTo>
                    <a:pt x="69276" y="25491"/>
                  </a:lnTo>
                  <a:lnTo>
                    <a:pt x="69334" y="26617"/>
                  </a:lnTo>
                  <a:lnTo>
                    <a:pt x="69353" y="27756"/>
                  </a:lnTo>
                  <a:lnTo>
                    <a:pt x="69341" y="28673"/>
                  </a:lnTo>
                  <a:lnTo>
                    <a:pt x="69303" y="29578"/>
                  </a:lnTo>
                  <a:lnTo>
                    <a:pt x="69240" y="30471"/>
                  </a:lnTo>
                  <a:lnTo>
                    <a:pt x="69151" y="31352"/>
                  </a:lnTo>
                  <a:lnTo>
                    <a:pt x="69037" y="32221"/>
                  </a:lnTo>
                  <a:lnTo>
                    <a:pt x="68898" y="33078"/>
                  </a:lnTo>
                  <a:lnTo>
                    <a:pt x="68734" y="33923"/>
                  </a:lnTo>
                  <a:lnTo>
                    <a:pt x="68544" y="34757"/>
                  </a:lnTo>
                  <a:lnTo>
                    <a:pt x="68329" y="35578"/>
                  </a:lnTo>
                  <a:lnTo>
                    <a:pt x="68088" y="36388"/>
                  </a:lnTo>
                  <a:lnTo>
                    <a:pt x="67821" y="37183"/>
                  </a:lnTo>
                  <a:lnTo>
                    <a:pt x="67526" y="37963"/>
                  </a:lnTo>
                  <a:lnTo>
                    <a:pt x="67202" y="38725"/>
                  </a:lnTo>
                  <a:lnTo>
                    <a:pt x="66850" y="39472"/>
                  </a:lnTo>
                  <a:lnTo>
                    <a:pt x="66470" y="40202"/>
                  </a:lnTo>
                  <a:lnTo>
                    <a:pt x="66061" y="40915"/>
                  </a:lnTo>
                  <a:lnTo>
                    <a:pt x="65625" y="41613"/>
                  </a:lnTo>
                  <a:lnTo>
                    <a:pt x="65159" y="42293"/>
                  </a:lnTo>
                  <a:lnTo>
                    <a:pt x="64666" y="42958"/>
                  </a:lnTo>
                  <a:lnTo>
                    <a:pt x="64144" y="43606"/>
                  </a:lnTo>
                  <a:lnTo>
                    <a:pt x="63594" y="44237"/>
                  </a:lnTo>
                  <a:lnTo>
                    <a:pt x="63013" y="44850"/>
                  </a:lnTo>
                  <a:lnTo>
                    <a:pt x="62403" y="45446"/>
                  </a:lnTo>
                  <a:lnTo>
                    <a:pt x="61763" y="46023"/>
                  </a:lnTo>
                  <a:lnTo>
                    <a:pt x="61093" y="46583"/>
                  </a:lnTo>
                  <a:lnTo>
                    <a:pt x="60394" y="47124"/>
                  </a:lnTo>
                  <a:lnTo>
                    <a:pt x="59665" y="47648"/>
                  </a:lnTo>
                  <a:lnTo>
                    <a:pt x="58906" y="48154"/>
                  </a:lnTo>
                  <a:lnTo>
                    <a:pt x="58117" y="48642"/>
                  </a:lnTo>
                  <a:lnTo>
                    <a:pt x="57298" y="49113"/>
                  </a:lnTo>
                  <a:lnTo>
                    <a:pt x="56463" y="49563"/>
                  </a:lnTo>
                  <a:lnTo>
                    <a:pt x="55593" y="49991"/>
                  </a:lnTo>
                  <a:lnTo>
                    <a:pt x="54689" y="50396"/>
                  </a:lnTo>
                  <a:lnTo>
                    <a:pt x="53750" y="50780"/>
                  </a:lnTo>
                  <a:lnTo>
                    <a:pt x="52778" y="51141"/>
                  </a:lnTo>
                  <a:lnTo>
                    <a:pt x="51771" y="51479"/>
                  </a:lnTo>
                  <a:lnTo>
                    <a:pt x="50730" y="51795"/>
                  </a:lnTo>
                  <a:lnTo>
                    <a:pt x="49655" y="52089"/>
                  </a:lnTo>
                  <a:lnTo>
                    <a:pt x="48545" y="52361"/>
                  </a:lnTo>
                  <a:lnTo>
                    <a:pt x="47401" y="52610"/>
                  </a:lnTo>
                  <a:lnTo>
                    <a:pt x="47401" y="52908"/>
                  </a:lnTo>
                  <a:lnTo>
                    <a:pt x="48650" y="53057"/>
                  </a:lnTo>
                  <a:lnTo>
                    <a:pt x="49866" y="53238"/>
                  </a:lnTo>
                  <a:lnTo>
                    <a:pt x="51049" y="53450"/>
                  </a:lnTo>
                  <a:lnTo>
                    <a:pt x="52199" y="53694"/>
                  </a:lnTo>
                  <a:lnTo>
                    <a:pt x="53317" y="53968"/>
                  </a:lnTo>
                  <a:lnTo>
                    <a:pt x="54402" y="54274"/>
                  </a:lnTo>
                  <a:lnTo>
                    <a:pt x="55454" y="54611"/>
                  </a:lnTo>
                  <a:lnTo>
                    <a:pt x="56474" y="54980"/>
                  </a:lnTo>
                  <a:lnTo>
                    <a:pt x="57461" y="55379"/>
                  </a:lnTo>
                  <a:lnTo>
                    <a:pt x="58415" y="55810"/>
                  </a:lnTo>
                  <a:lnTo>
                    <a:pt x="59336" y="56253"/>
                  </a:lnTo>
                  <a:lnTo>
                    <a:pt x="60224" y="56718"/>
                  </a:lnTo>
                  <a:lnTo>
                    <a:pt x="61080" y="57205"/>
                  </a:lnTo>
                  <a:lnTo>
                    <a:pt x="61903" y="57715"/>
                  </a:lnTo>
                  <a:lnTo>
                    <a:pt x="62693" y="58247"/>
                  </a:lnTo>
                  <a:lnTo>
                    <a:pt x="63451" y="58801"/>
                  </a:lnTo>
                  <a:lnTo>
                    <a:pt x="64176" y="59378"/>
                  </a:lnTo>
                  <a:lnTo>
                    <a:pt x="64868" y="59977"/>
                  </a:lnTo>
                  <a:lnTo>
                    <a:pt x="65527" y="60599"/>
                  </a:lnTo>
                  <a:lnTo>
                    <a:pt x="66154" y="61242"/>
                  </a:lnTo>
                  <a:lnTo>
                    <a:pt x="66748" y="61906"/>
                  </a:lnTo>
                  <a:lnTo>
                    <a:pt x="67311" y="62588"/>
                  </a:lnTo>
                  <a:lnTo>
                    <a:pt x="67844" y="63287"/>
                  </a:lnTo>
                  <a:lnTo>
                    <a:pt x="68344" y="64005"/>
                  </a:lnTo>
                  <a:lnTo>
                    <a:pt x="68814" y="64740"/>
                  </a:lnTo>
                  <a:lnTo>
                    <a:pt x="69252" y="65493"/>
                  </a:lnTo>
                  <a:lnTo>
                    <a:pt x="69659" y="66264"/>
                  </a:lnTo>
                  <a:lnTo>
                    <a:pt x="70035" y="67053"/>
                  </a:lnTo>
                  <a:lnTo>
                    <a:pt x="70380" y="67859"/>
                  </a:lnTo>
                  <a:lnTo>
                    <a:pt x="70693" y="68684"/>
                  </a:lnTo>
                  <a:lnTo>
                    <a:pt x="70990" y="69522"/>
                  </a:lnTo>
                  <a:lnTo>
                    <a:pt x="71255" y="70368"/>
                  </a:lnTo>
                  <a:lnTo>
                    <a:pt x="71490" y="71224"/>
                  </a:lnTo>
                  <a:lnTo>
                    <a:pt x="71693" y="72089"/>
                  </a:lnTo>
                  <a:lnTo>
                    <a:pt x="71865" y="72962"/>
                  </a:lnTo>
                  <a:lnTo>
                    <a:pt x="72006" y="73845"/>
                  </a:lnTo>
                  <a:lnTo>
                    <a:pt x="72115" y="74737"/>
                  </a:lnTo>
                  <a:lnTo>
                    <a:pt x="72193" y="75637"/>
                  </a:lnTo>
                  <a:lnTo>
                    <a:pt x="72240" y="765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825037" y="3566039"/>
              <a:ext cx="65707" cy="104849"/>
            </a:xfrm>
            <a:custGeom>
              <a:avLst/>
              <a:pathLst>
                <a:path w="65707" h="104849">
                  <a:moveTo>
                    <a:pt x="0" y="104849"/>
                  </a:moveTo>
                  <a:lnTo>
                    <a:pt x="0" y="93464"/>
                  </a:lnTo>
                  <a:lnTo>
                    <a:pt x="26714" y="93464"/>
                  </a:lnTo>
                  <a:lnTo>
                    <a:pt x="26714" y="12799"/>
                  </a:lnTo>
                  <a:lnTo>
                    <a:pt x="3050" y="29691"/>
                  </a:lnTo>
                  <a:lnTo>
                    <a:pt x="3050" y="17040"/>
                  </a:lnTo>
                  <a:lnTo>
                    <a:pt x="27830" y="0"/>
                  </a:lnTo>
                  <a:lnTo>
                    <a:pt x="40183" y="0"/>
                  </a:lnTo>
                  <a:lnTo>
                    <a:pt x="40183" y="93464"/>
                  </a:lnTo>
                  <a:lnTo>
                    <a:pt x="65707" y="93464"/>
                  </a:lnTo>
                  <a:lnTo>
                    <a:pt x="65707" y="1048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904808" y="3564476"/>
              <a:ext cx="71511" cy="107900"/>
            </a:xfrm>
            <a:custGeom>
              <a:avLst/>
              <a:pathLst>
                <a:path w="71511" h="107900">
                  <a:moveTo>
                    <a:pt x="71511" y="77167"/>
                  </a:moveTo>
                  <a:lnTo>
                    <a:pt x="71490" y="78496"/>
                  </a:lnTo>
                  <a:lnTo>
                    <a:pt x="71425" y="79804"/>
                  </a:lnTo>
                  <a:lnTo>
                    <a:pt x="71317" y="81091"/>
                  </a:lnTo>
                  <a:lnTo>
                    <a:pt x="71166" y="82358"/>
                  </a:lnTo>
                  <a:lnTo>
                    <a:pt x="70972" y="83604"/>
                  </a:lnTo>
                  <a:lnTo>
                    <a:pt x="70735" y="84829"/>
                  </a:lnTo>
                  <a:lnTo>
                    <a:pt x="70454" y="86033"/>
                  </a:lnTo>
                  <a:lnTo>
                    <a:pt x="70130" y="87216"/>
                  </a:lnTo>
                  <a:lnTo>
                    <a:pt x="69763" y="88378"/>
                  </a:lnTo>
                  <a:lnTo>
                    <a:pt x="69353" y="89520"/>
                  </a:lnTo>
                  <a:lnTo>
                    <a:pt x="68914" y="90621"/>
                  </a:lnTo>
                  <a:lnTo>
                    <a:pt x="68428" y="91693"/>
                  </a:lnTo>
                  <a:lnTo>
                    <a:pt x="67896" y="92734"/>
                  </a:lnTo>
                  <a:lnTo>
                    <a:pt x="67317" y="93746"/>
                  </a:lnTo>
                  <a:lnTo>
                    <a:pt x="66693" y="94729"/>
                  </a:lnTo>
                  <a:lnTo>
                    <a:pt x="66023" y="95681"/>
                  </a:lnTo>
                  <a:lnTo>
                    <a:pt x="65306" y="96604"/>
                  </a:lnTo>
                  <a:lnTo>
                    <a:pt x="64543" y="97497"/>
                  </a:lnTo>
                  <a:lnTo>
                    <a:pt x="63734" y="98360"/>
                  </a:lnTo>
                  <a:lnTo>
                    <a:pt x="62879" y="99193"/>
                  </a:lnTo>
                  <a:lnTo>
                    <a:pt x="61992" y="99994"/>
                  </a:lnTo>
                  <a:lnTo>
                    <a:pt x="61055" y="100759"/>
                  </a:lnTo>
                  <a:lnTo>
                    <a:pt x="60069" y="101488"/>
                  </a:lnTo>
                  <a:lnTo>
                    <a:pt x="59034" y="102182"/>
                  </a:lnTo>
                  <a:lnTo>
                    <a:pt x="57949" y="102840"/>
                  </a:lnTo>
                  <a:lnTo>
                    <a:pt x="56816" y="103462"/>
                  </a:lnTo>
                  <a:lnTo>
                    <a:pt x="55634" y="104048"/>
                  </a:lnTo>
                  <a:lnTo>
                    <a:pt x="54402" y="104599"/>
                  </a:lnTo>
                  <a:lnTo>
                    <a:pt x="53121" y="105114"/>
                  </a:lnTo>
                  <a:lnTo>
                    <a:pt x="51792" y="105593"/>
                  </a:lnTo>
                  <a:lnTo>
                    <a:pt x="50413" y="106031"/>
                  </a:lnTo>
                  <a:lnTo>
                    <a:pt x="48985" y="106424"/>
                  </a:lnTo>
                  <a:lnTo>
                    <a:pt x="47508" y="106770"/>
                  </a:lnTo>
                  <a:lnTo>
                    <a:pt x="45981" y="107069"/>
                  </a:lnTo>
                  <a:lnTo>
                    <a:pt x="44406" y="107323"/>
                  </a:lnTo>
                  <a:lnTo>
                    <a:pt x="42782" y="107531"/>
                  </a:lnTo>
                  <a:lnTo>
                    <a:pt x="41108" y="107692"/>
                  </a:lnTo>
                  <a:lnTo>
                    <a:pt x="39385" y="107808"/>
                  </a:lnTo>
                  <a:lnTo>
                    <a:pt x="37614" y="107877"/>
                  </a:lnTo>
                  <a:lnTo>
                    <a:pt x="35793" y="107900"/>
                  </a:lnTo>
                  <a:lnTo>
                    <a:pt x="33972" y="107877"/>
                  </a:lnTo>
                  <a:lnTo>
                    <a:pt x="32200" y="107808"/>
                  </a:lnTo>
                  <a:lnTo>
                    <a:pt x="30477" y="107692"/>
                  </a:lnTo>
                  <a:lnTo>
                    <a:pt x="28804" y="107531"/>
                  </a:lnTo>
                  <a:lnTo>
                    <a:pt x="27179" y="107323"/>
                  </a:lnTo>
                  <a:lnTo>
                    <a:pt x="25604" y="107069"/>
                  </a:lnTo>
                  <a:lnTo>
                    <a:pt x="24078" y="106770"/>
                  </a:lnTo>
                  <a:lnTo>
                    <a:pt x="22601" y="106424"/>
                  </a:lnTo>
                  <a:lnTo>
                    <a:pt x="21173" y="106031"/>
                  </a:lnTo>
                  <a:lnTo>
                    <a:pt x="19794" y="105593"/>
                  </a:lnTo>
                  <a:lnTo>
                    <a:pt x="18477" y="105115"/>
                  </a:lnTo>
                  <a:lnTo>
                    <a:pt x="17204" y="104602"/>
                  </a:lnTo>
                  <a:lnTo>
                    <a:pt x="15976" y="104055"/>
                  </a:lnTo>
                  <a:lnTo>
                    <a:pt x="14793" y="103474"/>
                  </a:lnTo>
                  <a:lnTo>
                    <a:pt x="13654" y="102858"/>
                  </a:lnTo>
                  <a:lnTo>
                    <a:pt x="12561" y="102209"/>
                  </a:lnTo>
                  <a:lnTo>
                    <a:pt x="11511" y="101525"/>
                  </a:lnTo>
                  <a:lnTo>
                    <a:pt x="10507" y="100807"/>
                  </a:lnTo>
                  <a:lnTo>
                    <a:pt x="9547" y="100054"/>
                  </a:lnTo>
                  <a:lnTo>
                    <a:pt x="8632" y="99268"/>
                  </a:lnTo>
                  <a:lnTo>
                    <a:pt x="7776" y="98434"/>
                  </a:lnTo>
                  <a:lnTo>
                    <a:pt x="6965" y="97571"/>
                  </a:lnTo>
                  <a:lnTo>
                    <a:pt x="6198" y="96678"/>
                  </a:lnTo>
                  <a:lnTo>
                    <a:pt x="5476" y="95756"/>
                  </a:lnTo>
                  <a:lnTo>
                    <a:pt x="4799" y="94803"/>
                  </a:lnTo>
                  <a:lnTo>
                    <a:pt x="4167" y="93821"/>
                  </a:lnTo>
                  <a:lnTo>
                    <a:pt x="3579" y="92809"/>
                  </a:lnTo>
                  <a:lnTo>
                    <a:pt x="3036" y="91767"/>
                  </a:lnTo>
                  <a:lnTo>
                    <a:pt x="2537" y="90695"/>
                  </a:lnTo>
                  <a:lnTo>
                    <a:pt x="2083" y="89594"/>
                  </a:lnTo>
                  <a:lnTo>
                    <a:pt x="1687" y="88453"/>
                  </a:lnTo>
                  <a:lnTo>
                    <a:pt x="1333" y="87293"/>
                  </a:lnTo>
                  <a:lnTo>
                    <a:pt x="1020" y="86114"/>
                  </a:lnTo>
                  <a:lnTo>
                    <a:pt x="750" y="84915"/>
                  </a:lnTo>
                  <a:lnTo>
                    <a:pt x="520" y="83697"/>
                  </a:lnTo>
                  <a:lnTo>
                    <a:pt x="333" y="82459"/>
                  </a:lnTo>
                  <a:lnTo>
                    <a:pt x="187" y="81202"/>
                  </a:lnTo>
                  <a:lnTo>
                    <a:pt x="83" y="79926"/>
                  </a:lnTo>
                  <a:lnTo>
                    <a:pt x="20" y="78631"/>
                  </a:lnTo>
                  <a:lnTo>
                    <a:pt x="0" y="77316"/>
                  </a:lnTo>
                  <a:lnTo>
                    <a:pt x="17" y="76182"/>
                  </a:lnTo>
                  <a:lnTo>
                    <a:pt x="68" y="75074"/>
                  </a:lnTo>
                  <a:lnTo>
                    <a:pt x="154" y="73992"/>
                  </a:lnTo>
                  <a:lnTo>
                    <a:pt x="273" y="72934"/>
                  </a:lnTo>
                  <a:lnTo>
                    <a:pt x="427" y="71902"/>
                  </a:lnTo>
                  <a:lnTo>
                    <a:pt x="616" y="70895"/>
                  </a:lnTo>
                  <a:lnTo>
                    <a:pt x="838" y="69914"/>
                  </a:lnTo>
                  <a:lnTo>
                    <a:pt x="1095" y="68958"/>
                  </a:lnTo>
                  <a:lnTo>
                    <a:pt x="1386" y="68027"/>
                  </a:lnTo>
                  <a:lnTo>
                    <a:pt x="1711" y="67121"/>
                  </a:lnTo>
                  <a:lnTo>
                    <a:pt x="2079" y="66241"/>
                  </a:lnTo>
                  <a:lnTo>
                    <a:pt x="2470" y="65386"/>
                  </a:lnTo>
                  <a:lnTo>
                    <a:pt x="2883" y="64556"/>
                  </a:lnTo>
                  <a:lnTo>
                    <a:pt x="3318" y="63752"/>
                  </a:lnTo>
                  <a:lnTo>
                    <a:pt x="3776" y="62972"/>
                  </a:lnTo>
                  <a:lnTo>
                    <a:pt x="4256" y="62219"/>
                  </a:lnTo>
                  <a:lnTo>
                    <a:pt x="4758" y="61490"/>
                  </a:lnTo>
                  <a:lnTo>
                    <a:pt x="5283" y="60787"/>
                  </a:lnTo>
                  <a:lnTo>
                    <a:pt x="5830" y="60109"/>
                  </a:lnTo>
                  <a:lnTo>
                    <a:pt x="6399" y="59456"/>
                  </a:lnTo>
                  <a:lnTo>
                    <a:pt x="7002" y="58815"/>
                  </a:lnTo>
                  <a:lnTo>
                    <a:pt x="7620" y="58200"/>
                  </a:lnTo>
                  <a:lnTo>
                    <a:pt x="8252" y="57612"/>
                  </a:lnTo>
                  <a:lnTo>
                    <a:pt x="8899" y="57051"/>
                  </a:lnTo>
                  <a:lnTo>
                    <a:pt x="9562" y="56517"/>
                  </a:lnTo>
                  <a:lnTo>
                    <a:pt x="10239" y="56009"/>
                  </a:lnTo>
                  <a:lnTo>
                    <a:pt x="10931" y="55529"/>
                  </a:lnTo>
                  <a:lnTo>
                    <a:pt x="11638" y="55075"/>
                  </a:lnTo>
                  <a:lnTo>
                    <a:pt x="12360" y="54648"/>
                  </a:lnTo>
                  <a:lnTo>
                    <a:pt x="13096" y="54247"/>
                  </a:lnTo>
                  <a:lnTo>
                    <a:pt x="13858" y="53859"/>
                  </a:lnTo>
                  <a:lnTo>
                    <a:pt x="14623" y="53497"/>
                  </a:lnTo>
                  <a:lnTo>
                    <a:pt x="15394" y="53162"/>
                  </a:lnTo>
                  <a:lnTo>
                    <a:pt x="16168" y="52854"/>
                  </a:lnTo>
                  <a:lnTo>
                    <a:pt x="16947" y="52573"/>
                  </a:lnTo>
                  <a:lnTo>
                    <a:pt x="17731" y="52319"/>
                  </a:lnTo>
                  <a:lnTo>
                    <a:pt x="18519" y="52091"/>
                  </a:lnTo>
                  <a:lnTo>
                    <a:pt x="19311" y="51890"/>
                  </a:lnTo>
                  <a:lnTo>
                    <a:pt x="20108" y="51716"/>
                  </a:lnTo>
                  <a:lnTo>
                    <a:pt x="20910" y="51568"/>
                  </a:lnTo>
                  <a:lnTo>
                    <a:pt x="20910" y="51271"/>
                  </a:lnTo>
                  <a:lnTo>
                    <a:pt x="20041" y="51050"/>
                  </a:lnTo>
                  <a:lnTo>
                    <a:pt x="19189" y="50803"/>
                  </a:lnTo>
                  <a:lnTo>
                    <a:pt x="18356" y="50532"/>
                  </a:lnTo>
                  <a:lnTo>
                    <a:pt x="17540" y="50235"/>
                  </a:lnTo>
                  <a:lnTo>
                    <a:pt x="16743" y="49913"/>
                  </a:lnTo>
                  <a:lnTo>
                    <a:pt x="15963" y="49565"/>
                  </a:lnTo>
                  <a:lnTo>
                    <a:pt x="15201" y="49192"/>
                  </a:lnTo>
                  <a:lnTo>
                    <a:pt x="14457" y="48794"/>
                  </a:lnTo>
                  <a:lnTo>
                    <a:pt x="13730" y="48371"/>
                  </a:lnTo>
                  <a:lnTo>
                    <a:pt x="13022" y="47922"/>
                  </a:lnTo>
                  <a:lnTo>
                    <a:pt x="12348" y="47452"/>
                  </a:lnTo>
                  <a:lnTo>
                    <a:pt x="11694" y="46964"/>
                  </a:lnTo>
                  <a:lnTo>
                    <a:pt x="11062" y="46458"/>
                  </a:lnTo>
                  <a:lnTo>
                    <a:pt x="10450" y="45934"/>
                  </a:lnTo>
                  <a:lnTo>
                    <a:pt x="9859" y="45392"/>
                  </a:lnTo>
                  <a:lnTo>
                    <a:pt x="9289" y="44832"/>
                  </a:lnTo>
                  <a:lnTo>
                    <a:pt x="8740" y="44255"/>
                  </a:lnTo>
                  <a:lnTo>
                    <a:pt x="8212" y="43660"/>
                  </a:lnTo>
                  <a:lnTo>
                    <a:pt x="7704" y="43047"/>
                  </a:lnTo>
                  <a:lnTo>
                    <a:pt x="7218" y="42416"/>
                  </a:lnTo>
                  <a:lnTo>
                    <a:pt x="6767" y="41754"/>
                  </a:lnTo>
                  <a:lnTo>
                    <a:pt x="6337" y="41079"/>
                  </a:lnTo>
                  <a:lnTo>
                    <a:pt x="5927" y="40391"/>
                  </a:lnTo>
                  <a:lnTo>
                    <a:pt x="5539" y="39689"/>
                  </a:lnTo>
                  <a:lnTo>
                    <a:pt x="5171" y="38974"/>
                  </a:lnTo>
                  <a:lnTo>
                    <a:pt x="4825" y="38245"/>
                  </a:lnTo>
                  <a:lnTo>
                    <a:pt x="4499" y="37503"/>
                  </a:lnTo>
                  <a:lnTo>
                    <a:pt x="4193" y="36748"/>
                  </a:lnTo>
                  <a:lnTo>
                    <a:pt x="3909" y="35979"/>
                  </a:lnTo>
                  <a:lnTo>
                    <a:pt x="3646" y="35197"/>
                  </a:lnTo>
                  <a:lnTo>
                    <a:pt x="3420" y="34404"/>
                  </a:lnTo>
                  <a:lnTo>
                    <a:pt x="3217" y="33602"/>
                  </a:lnTo>
                  <a:lnTo>
                    <a:pt x="3039" y="32791"/>
                  </a:lnTo>
                  <a:lnTo>
                    <a:pt x="2884" y="31971"/>
                  </a:lnTo>
                  <a:lnTo>
                    <a:pt x="2753" y="31142"/>
                  </a:lnTo>
                  <a:lnTo>
                    <a:pt x="2646" y="30304"/>
                  </a:lnTo>
                  <a:lnTo>
                    <a:pt x="2562" y="29457"/>
                  </a:lnTo>
                  <a:lnTo>
                    <a:pt x="2503" y="28601"/>
                  </a:lnTo>
                  <a:lnTo>
                    <a:pt x="2467" y="27737"/>
                  </a:lnTo>
                  <a:lnTo>
                    <a:pt x="2455" y="26863"/>
                  </a:lnTo>
                  <a:lnTo>
                    <a:pt x="2476" y="25768"/>
                  </a:lnTo>
                  <a:lnTo>
                    <a:pt x="2539" y="24687"/>
                  </a:lnTo>
                  <a:lnTo>
                    <a:pt x="2643" y="23619"/>
                  </a:lnTo>
                  <a:lnTo>
                    <a:pt x="2789" y="22565"/>
                  </a:lnTo>
                  <a:lnTo>
                    <a:pt x="2976" y="21524"/>
                  </a:lnTo>
                  <a:lnTo>
                    <a:pt x="3205" y="20496"/>
                  </a:lnTo>
                  <a:lnTo>
                    <a:pt x="3476" y="19482"/>
                  </a:lnTo>
                  <a:lnTo>
                    <a:pt x="3789" y="18481"/>
                  </a:lnTo>
                  <a:lnTo>
                    <a:pt x="4143" y="17494"/>
                  </a:lnTo>
                  <a:lnTo>
                    <a:pt x="4539" y="16519"/>
                  </a:lnTo>
                  <a:lnTo>
                    <a:pt x="4990" y="15550"/>
                  </a:lnTo>
                  <a:lnTo>
                    <a:pt x="5482" y="14605"/>
                  </a:lnTo>
                  <a:lnTo>
                    <a:pt x="6014" y="13686"/>
                  </a:lnTo>
                  <a:lnTo>
                    <a:pt x="6587" y="12793"/>
                  </a:lnTo>
                  <a:lnTo>
                    <a:pt x="7199" y="11924"/>
                  </a:lnTo>
                  <a:lnTo>
                    <a:pt x="7852" y="11081"/>
                  </a:lnTo>
                  <a:lnTo>
                    <a:pt x="8544" y="10263"/>
                  </a:lnTo>
                  <a:lnTo>
                    <a:pt x="9277" y="9471"/>
                  </a:lnTo>
                  <a:lnTo>
                    <a:pt x="10051" y="8704"/>
                  </a:lnTo>
                  <a:lnTo>
                    <a:pt x="10864" y="7962"/>
                  </a:lnTo>
                  <a:lnTo>
                    <a:pt x="11717" y="7234"/>
                  </a:lnTo>
                  <a:lnTo>
                    <a:pt x="12611" y="6539"/>
                  </a:lnTo>
                  <a:lnTo>
                    <a:pt x="13545" y="5877"/>
                  </a:lnTo>
                  <a:lnTo>
                    <a:pt x="14519" y="5247"/>
                  </a:lnTo>
                  <a:lnTo>
                    <a:pt x="15533" y="4650"/>
                  </a:lnTo>
                  <a:lnTo>
                    <a:pt x="16588" y="4086"/>
                  </a:lnTo>
                  <a:lnTo>
                    <a:pt x="17683" y="3555"/>
                  </a:lnTo>
                  <a:lnTo>
                    <a:pt x="18817" y="3056"/>
                  </a:lnTo>
                  <a:lnTo>
                    <a:pt x="19992" y="2591"/>
                  </a:lnTo>
                  <a:lnTo>
                    <a:pt x="21208" y="2158"/>
                  </a:lnTo>
                  <a:lnTo>
                    <a:pt x="22462" y="1747"/>
                  </a:lnTo>
                  <a:lnTo>
                    <a:pt x="23755" y="1381"/>
                  </a:lnTo>
                  <a:lnTo>
                    <a:pt x="25087" y="1057"/>
                  </a:lnTo>
                  <a:lnTo>
                    <a:pt x="26458" y="776"/>
                  </a:lnTo>
                  <a:lnTo>
                    <a:pt x="27868" y="539"/>
                  </a:lnTo>
                  <a:lnTo>
                    <a:pt x="29316" y="345"/>
                  </a:lnTo>
                  <a:lnTo>
                    <a:pt x="30802" y="194"/>
                  </a:lnTo>
                  <a:lnTo>
                    <a:pt x="32328" y="86"/>
                  </a:lnTo>
                  <a:lnTo>
                    <a:pt x="33892" y="21"/>
                  </a:lnTo>
                  <a:lnTo>
                    <a:pt x="35495" y="0"/>
                  </a:lnTo>
                  <a:lnTo>
                    <a:pt x="37183" y="21"/>
                  </a:lnTo>
                  <a:lnTo>
                    <a:pt x="38826" y="86"/>
                  </a:lnTo>
                  <a:lnTo>
                    <a:pt x="40422" y="194"/>
                  </a:lnTo>
                  <a:lnTo>
                    <a:pt x="41972" y="345"/>
                  </a:lnTo>
                  <a:lnTo>
                    <a:pt x="43476" y="539"/>
                  </a:lnTo>
                  <a:lnTo>
                    <a:pt x="44934" y="776"/>
                  </a:lnTo>
                  <a:lnTo>
                    <a:pt x="46345" y="1057"/>
                  </a:lnTo>
                  <a:lnTo>
                    <a:pt x="47711" y="1381"/>
                  </a:lnTo>
                  <a:lnTo>
                    <a:pt x="49030" y="1747"/>
                  </a:lnTo>
                  <a:lnTo>
                    <a:pt x="50303" y="2158"/>
                  </a:lnTo>
                  <a:lnTo>
                    <a:pt x="51546" y="2605"/>
                  </a:lnTo>
                  <a:lnTo>
                    <a:pt x="52744" y="3083"/>
                  </a:lnTo>
                  <a:lnTo>
                    <a:pt x="53898" y="3593"/>
                  </a:lnTo>
                  <a:lnTo>
                    <a:pt x="55006" y="4134"/>
                  </a:lnTo>
                  <a:lnTo>
                    <a:pt x="56070" y="4706"/>
                  </a:lnTo>
                  <a:lnTo>
                    <a:pt x="57090" y="5310"/>
                  </a:lnTo>
                  <a:lnTo>
                    <a:pt x="58065" y="5944"/>
                  </a:lnTo>
                  <a:lnTo>
                    <a:pt x="58995" y="6610"/>
                  </a:lnTo>
                  <a:lnTo>
                    <a:pt x="59880" y="7308"/>
                  </a:lnTo>
                  <a:lnTo>
                    <a:pt x="60721" y="8036"/>
                  </a:lnTo>
                  <a:lnTo>
                    <a:pt x="61533" y="8778"/>
                  </a:lnTo>
                  <a:lnTo>
                    <a:pt x="62302" y="9545"/>
                  </a:lnTo>
                  <a:lnTo>
                    <a:pt x="63027" y="10338"/>
                  </a:lnTo>
                  <a:lnTo>
                    <a:pt x="63710" y="11156"/>
                  </a:lnTo>
                  <a:lnTo>
                    <a:pt x="64349" y="11999"/>
                  </a:lnTo>
                  <a:lnTo>
                    <a:pt x="64945" y="12867"/>
                  </a:lnTo>
                  <a:lnTo>
                    <a:pt x="65498" y="13761"/>
                  </a:lnTo>
                  <a:lnTo>
                    <a:pt x="66008" y="14680"/>
                  </a:lnTo>
                  <a:lnTo>
                    <a:pt x="66474" y="15624"/>
                  </a:lnTo>
                  <a:lnTo>
                    <a:pt x="66898" y="16594"/>
                  </a:lnTo>
                  <a:lnTo>
                    <a:pt x="67279" y="17582"/>
                  </a:lnTo>
                  <a:lnTo>
                    <a:pt x="67621" y="18582"/>
                  </a:lnTo>
                  <a:lnTo>
                    <a:pt x="67922" y="19594"/>
                  </a:lnTo>
                  <a:lnTo>
                    <a:pt x="68184" y="20618"/>
                  </a:lnTo>
                  <a:lnTo>
                    <a:pt x="68405" y="21654"/>
                  </a:lnTo>
                  <a:lnTo>
                    <a:pt x="68585" y="22702"/>
                  </a:lnTo>
                  <a:lnTo>
                    <a:pt x="68726" y="23761"/>
                  </a:lnTo>
                  <a:lnTo>
                    <a:pt x="68827" y="24833"/>
                  </a:lnTo>
                  <a:lnTo>
                    <a:pt x="68887" y="25916"/>
                  </a:lnTo>
                  <a:lnTo>
                    <a:pt x="68907" y="27012"/>
                  </a:lnTo>
                  <a:lnTo>
                    <a:pt x="68894" y="27871"/>
                  </a:lnTo>
                  <a:lnTo>
                    <a:pt x="68856" y="28723"/>
                  </a:lnTo>
                  <a:lnTo>
                    <a:pt x="68793" y="29568"/>
                  </a:lnTo>
                  <a:lnTo>
                    <a:pt x="68705" y="30405"/>
                  </a:lnTo>
                  <a:lnTo>
                    <a:pt x="68591" y="31235"/>
                  </a:lnTo>
                  <a:lnTo>
                    <a:pt x="68452" y="32057"/>
                  </a:lnTo>
                  <a:lnTo>
                    <a:pt x="68287" y="32872"/>
                  </a:lnTo>
                  <a:lnTo>
                    <a:pt x="68097" y="33679"/>
                  </a:lnTo>
                  <a:lnTo>
                    <a:pt x="67882" y="34479"/>
                  </a:lnTo>
                  <a:lnTo>
                    <a:pt x="67642" y="35272"/>
                  </a:lnTo>
                  <a:lnTo>
                    <a:pt x="67392" y="36054"/>
                  </a:lnTo>
                  <a:lnTo>
                    <a:pt x="67118" y="36823"/>
                  </a:lnTo>
                  <a:lnTo>
                    <a:pt x="66820" y="37578"/>
                  </a:lnTo>
                  <a:lnTo>
                    <a:pt x="66499" y="38320"/>
                  </a:lnTo>
                  <a:lnTo>
                    <a:pt x="66154" y="39048"/>
                  </a:lnTo>
                  <a:lnTo>
                    <a:pt x="65785" y="39763"/>
                  </a:lnTo>
                  <a:lnTo>
                    <a:pt x="65392" y="40465"/>
                  </a:lnTo>
                  <a:lnTo>
                    <a:pt x="64975" y="41153"/>
                  </a:lnTo>
                  <a:lnTo>
                    <a:pt x="64534" y="41828"/>
                  </a:lnTo>
                  <a:lnTo>
                    <a:pt x="64070" y="42490"/>
                  </a:lnTo>
                  <a:lnTo>
                    <a:pt x="63597" y="43121"/>
                  </a:lnTo>
                  <a:lnTo>
                    <a:pt x="63100" y="43734"/>
                  </a:lnTo>
                  <a:lnTo>
                    <a:pt x="62579" y="44329"/>
                  </a:lnTo>
                  <a:lnTo>
                    <a:pt x="62034" y="44907"/>
                  </a:lnTo>
                  <a:lnTo>
                    <a:pt x="61466" y="45466"/>
                  </a:lnTo>
                  <a:lnTo>
                    <a:pt x="60873" y="46008"/>
                  </a:lnTo>
                  <a:lnTo>
                    <a:pt x="60257" y="46532"/>
                  </a:lnTo>
                  <a:lnTo>
                    <a:pt x="59617" y="47038"/>
                  </a:lnTo>
                  <a:lnTo>
                    <a:pt x="58953" y="47526"/>
                  </a:lnTo>
                  <a:lnTo>
                    <a:pt x="58266" y="47997"/>
                  </a:lnTo>
                  <a:lnTo>
                    <a:pt x="57570" y="48430"/>
                  </a:lnTo>
                  <a:lnTo>
                    <a:pt x="56852" y="48836"/>
                  </a:lnTo>
                  <a:lnTo>
                    <a:pt x="56111" y="49215"/>
                  </a:lnTo>
                  <a:lnTo>
                    <a:pt x="55349" y="49568"/>
                  </a:lnTo>
                  <a:lnTo>
                    <a:pt x="54564" y="49894"/>
                  </a:lnTo>
                  <a:lnTo>
                    <a:pt x="53756" y="50193"/>
                  </a:lnTo>
                  <a:lnTo>
                    <a:pt x="52927" y="50466"/>
                  </a:lnTo>
                  <a:lnTo>
                    <a:pt x="52074" y="50711"/>
                  </a:lnTo>
                  <a:lnTo>
                    <a:pt x="51200" y="50930"/>
                  </a:lnTo>
                  <a:lnTo>
                    <a:pt x="50303" y="51122"/>
                  </a:lnTo>
                  <a:lnTo>
                    <a:pt x="50303" y="51420"/>
                  </a:lnTo>
                  <a:lnTo>
                    <a:pt x="51205" y="51581"/>
                  </a:lnTo>
                  <a:lnTo>
                    <a:pt x="52092" y="51768"/>
                  </a:lnTo>
                  <a:lnTo>
                    <a:pt x="52967" y="51980"/>
                  </a:lnTo>
                  <a:lnTo>
                    <a:pt x="53828" y="52217"/>
                  </a:lnTo>
                  <a:lnTo>
                    <a:pt x="54675" y="52480"/>
                  </a:lnTo>
                  <a:lnTo>
                    <a:pt x="55509" y="52768"/>
                  </a:lnTo>
                  <a:lnTo>
                    <a:pt x="56330" y="53081"/>
                  </a:lnTo>
                  <a:lnTo>
                    <a:pt x="57138" y="53420"/>
                  </a:lnTo>
                  <a:lnTo>
                    <a:pt x="57932" y="53784"/>
                  </a:lnTo>
                  <a:lnTo>
                    <a:pt x="58712" y="54173"/>
                  </a:lnTo>
                  <a:lnTo>
                    <a:pt x="59476" y="54573"/>
                  </a:lnTo>
                  <a:lnTo>
                    <a:pt x="60218" y="55000"/>
                  </a:lnTo>
                  <a:lnTo>
                    <a:pt x="60940" y="55454"/>
                  </a:lnTo>
                  <a:lnTo>
                    <a:pt x="61641" y="55935"/>
                  </a:lnTo>
                  <a:lnTo>
                    <a:pt x="62321" y="56443"/>
                  </a:lnTo>
                  <a:lnTo>
                    <a:pt x="62981" y="56977"/>
                  </a:lnTo>
                  <a:lnTo>
                    <a:pt x="63619" y="57538"/>
                  </a:lnTo>
                  <a:lnTo>
                    <a:pt x="64237" y="58126"/>
                  </a:lnTo>
                  <a:lnTo>
                    <a:pt x="64833" y="58740"/>
                  </a:lnTo>
                  <a:lnTo>
                    <a:pt x="65409" y="59382"/>
                  </a:lnTo>
                  <a:lnTo>
                    <a:pt x="65963" y="60035"/>
                  </a:lnTo>
                  <a:lnTo>
                    <a:pt x="66493" y="60712"/>
                  </a:lnTo>
                  <a:lnTo>
                    <a:pt x="66999" y="61416"/>
                  </a:lnTo>
                  <a:lnTo>
                    <a:pt x="67481" y="62144"/>
                  </a:lnTo>
                  <a:lnTo>
                    <a:pt x="67940" y="62898"/>
                  </a:lnTo>
                  <a:lnTo>
                    <a:pt x="68374" y="63677"/>
                  </a:lnTo>
                  <a:lnTo>
                    <a:pt x="68785" y="64482"/>
                  </a:lnTo>
                  <a:lnTo>
                    <a:pt x="69172" y="65311"/>
                  </a:lnTo>
                  <a:lnTo>
                    <a:pt x="69535" y="66166"/>
                  </a:lnTo>
                  <a:lnTo>
                    <a:pt x="69874" y="67047"/>
                  </a:lnTo>
                  <a:lnTo>
                    <a:pt x="70185" y="67951"/>
                  </a:lnTo>
                  <a:lnTo>
                    <a:pt x="70464" y="68880"/>
                  </a:lnTo>
                  <a:lnTo>
                    <a:pt x="70709" y="69833"/>
                  </a:lnTo>
                  <a:lnTo>
                    <a:pt x="70922" y="70809"/>
                  </a:lnTo>
                  <a:lnTo>
                    <a:pt x="71102" y="71809"/>
                  </a:lnTo>
                  <a:lnTo>
                    <a:pt x="71249" y="72833"/>
                  </a:lnTo>
                  <a:lnTo>
                    <a:pt x="71364" y="73881"/>
                  </a:lnTo>
                  <a:lnTo>
                    <a:pt x="71446" y="74952"/>
                  </a:lnTo>
                  <a:lnTo>
                    <a:pt x="71495" y="760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920956" y="3574448"/>
              <a:ext cx="38844" cy="36239"/>
            </a:xfrm>
            <a:custGeom>
              <a:avLst/>
              <a:pathLst>
                <a:path w="38844" h="36239">
                  <a:moveTo>
                    <a:pt x="38844" y="17784"/>
                  </a:moveTo>
                  <a:lnTo>
                    <a:pt x="38833" y="17002"/>
                  </a:lnTo>
                  <a:lnTo>
                    <a:pt x="38802" y="16234"/>
                  </a:lnTo>
                  <a:lnTo>
                    <a:pt x="38750" y="15478"/>
                  </a:lnTo>
                  <a:lnTo>
                    <a:pt x="38677" y="14736"/>
                  </a:lnTo>
                  <a:lnTo>
                    <a:pt x="38583" y="14008"/>
                  </a:lnTo>
                  <a:lnTo>
                    <a:pt x="38469" y="13293"/>
                  </a:lnTo>
                  <a:lnTo>
                    <a:pt x="38333" y="12591"/>
                  </a:lnTo>
                  <a:lnTo>
                    <a:pt x="38177" y="11903"/>
                  </a:lnTo>
                  <a:lnTo>
                    <a:pt x="38000" y="11228"/>
                  </a:lnTo>
                  <a:lnTo>
                    <a:pt x="37802" y="10566"/>
                  </a:lnTo>
                  <a:lnTo>
                    <a:pt x="37595" y="9921"/>
                  </a:lnTo>
                  <a:lnTo>
                    <a:pt x="37361" y="9295"/>
                  </a:lnTo>
                  <a:lnTo>
                    <a:pt x="37101" y="8689"/>
                  </a:lnTo>
                  <a:lnTo>
                    <a:pt x="36814" y="8102"/>
                  </a:lnTo>
                  <a:lnTo>
                    <a:pt x="36500" y="7534"/>
                  </a:lnTo>
                  <a:lnTo>
                    <a:pt x="36159" y="6985"/>
                  </a:lnTo>
                  <a:lnTo>
                    <a:pt x="35791" y="6456"/>
                  </a:lnTo>
                  <a:lnTo>
                    <a:pt x="35397" y="5947"/>
                  </a:lnTo>
                  <a:lnTo>
                    <a:pt x="34976" y="5456"/>
                  </a:lnTo>
                  <a:lnTo>
                    <a:pt x="34528" y="4985"/>
                  </a:lnTo>
                  <a:lnTo>
                    <a:pt x="34052" y="4520"/>
                  </a:lnTo>
                  <a:lnTo>
                    <a:pt x="33548" y="4077"/>
                  </a:lnTo>
                  <a:lnTo>
                    <a:pt x="33016" y="3657"/>
                  </a:lnTo>
                  <a:lnTo>
                    <a:pt x="32456" y="3259"/>
                  </a:lnTo>
                  <a:lnTo>
                    <a:pt x="31867" y="2883"/>
                  </a:lnTo>
                  <a:lnTo>
                    <a:pt x="31250" y="2530"/>
                  </a:lnTo>
                  <a:lnTo>
                    <a:pt x="30605" y="2198"/>
                  </a:lnTo>
                  <a:lnTo>
                    <a:pt x="29932" y="1890"/>
                  </a:lnTo>
                  <a:lnTo>
                    <a:pt x="29230" y="1603"/>
                  </a:lnTo>
                  <a:lnTo>
                    <a:pt x="28500" y="1339"/>
                  </a:lnTo>
                  <a:lnTo>
                    <a:pt x="27739" y="1084"/>
                  </a:lnTo>
                  <a:lnTo>
                    <a:pt x="26943" y="857"/>
                  </a:lnTo>
                  <a:lnTo>
                    <a:pt x="26114" y="656"/>
                  </a:lnTo>
                  <a:lnTo>
                    <a:pt x="25250" y="482"/>
                  </a:lnTo>
                  <a:lnTo>
                    <a:pt x="24352" y="334"/>
                  </a:lnTo>
                  <a:lnTo>
                    <a:pt x="23419" y="214"/>
                  </a:lnTo>
                  <a:lnTo>
                    <a:pt x="22452" y="120"/>
                  </a:lnTo>
                  <a:lnTo>
                    <a:pt x="21452" y="53"/>
                  </a:lnTo>
                  <a:lnTo>
                    <a:pt x="20416" y="13"/>
                  </a:lnTo>
                  <a:lnTo>
                    <a:pt x="19347" y="0"/>
                  </a:lnTo>
                  <a:lnTo>
                    <a:pt x="18307" y="13"/>
                  </a:lnTo>
                  <a:lnTo>
                    <a:pt x="17299" y="53"/>
                  </a:lnTo>
                  <a:lnTo>
                    <a:pt x="16324" y="120"/>
                  </a:lnTo>
                  <a:lnTo>
                    <a:pt x="15382" y="214"/>
                  </a:lnTo>
                  <a:lnTo>
                    <a:pt x="14473" y="334"/>
                  </a:lnTo>
                  <a:lnTo>
                    <a:pt x="13596" y="482"/>
                  </a:lnTo>
                  <a:lnTo>
                    <a:pt x="12753" y="656"/>
                  </a:lnTo>
                  <a:lnTo>
                    <a:pt x="11941" y="857"/>
                  </a:lnTo>
                  <a:lnTo>
                    <a:pt x="11163" y="1084"/>
                  </a:lnTo>
                  <a:lnTo>
                    <a:pt x="10417" y="1339"/>
                  </a:lnTo>
                  <a:lnTo>
                    <a:pt x="9701" y="1603"/>
                  </a:lnTo>
                  <a:lnTo>
                    <a:pt x="9010" y="1890"/>
                  </a:lnTo>
                  <a:lnTo>
                    <a:pt x="8344" y="2198"/>
                  </a:lnTo>
                  <a:lnTo>
                    <a:pt x="7703" y="2530"/>
                  </a:lnTo>
                  <a:lnTo>
                    <a:pt x="7087" y="2883"/>
                  </a:lnTo>
                  <a:lnTo>
                    <a:pt x="6497" y="3259"/>
                  </a:lnTo>
                  <a:lnTo>
                    <a:pt x="5933" y="3657"/>
                  </a:lnTo>
                  <a:lnTo>
                    <a:pt x="5393" y="4077"/>
                  </a:lnTo>
                  <a:lnTo>
                    <a:pt x="4879" y="4520"/>
                  </a:lnTo>
                  <a:lnTo>
                    <a:pt x="4390" y="4985"/>
                  </a:lnTo>
                  <a:lnTo>
                    <a:pt x="3941" y="5456"/>
                  </a:lnTo>
                  <a:lnTo>
                    <a:pt x="3518" y="5947"/>
                  </a:lnTo>
                  <a:lnTo>
                    <a:pt x="3120" y="6456"/>
                  </a:lnTo>
                  <a:lnTo>
                    <a:pt x="2747" y="6985"/>
                  </a:lnTo>
                  <a:lnTo>
                    <a:pt x="2399" y="7534"/>
                  </a:lnTo>
                  <a:lnTo>
                    <a:pt x="2077" y="8102"/>
                  </a:lnTo>
                  <a:lnTo>
                    <a:pt x="1780" y="8689"/>
                  </a:lnTo>
                  <a:lnTo>
                    <a:pt x="1509" y="9295"/>
                  </a:lnTo>
                  <a:lnTo>
                    <a:pt x="1262" y="9921"/>
                  </a:lnTo>
                  <a:lnTo>
                    <a:pt x="1041" y="10566"/>
                  </a:lnTo>
                  <a:lnTo>
                    <a:pt x="843" y="11228"/>
                  </a:lnTo>
                  <a:lnTo>
                    <a:pt x="666" y="11903"/>
                  </a:lnTo>
                  <a:lnTo>
                    <a:pt x="510" y="12591"/>
                  </a:lnTo>
                  <a:lnTo>
                    <a:pt x="375" y="13293"/>
                  </a:lnTo>
                  <a:lnTo>
                    <a:pt x="260" y="14008"/>
                  </a:lnTo>
                  <a:lnTo>
                    <a:pt x="166" y="14736"/>
                  </a:lnTo>
                  <a:lnTo>
                    <a:pt x="93" y="15478"/>
                  </a:lnTo>
                  <a:lnTo>
                    <a:pt x="41" y="16234"/>
                  </a:lnTo>
                  <a:lnTo>
                    <a:pt x="10" y="17002"/>
                  </a:lnTo>
                  <a:lnTo>
                    <a:pt x="0" y="17784"/>
                  </a:lnTo>
                  <a:lnTo>
                    <a:pt x="8" y="18411"/>
                  </a:lnTo>
                  <a:lnTo>
                    <a:pt x="32" y="19041"/>
                  </a:lnTo>
                  <a:lnTo>
                    <a:pt x="73" y="19673"/>
                  </a:lnTo>
                  <a:lnTo>
                    <a:pt x="130" y="20309"/>
                  </a:lnTo>
                  <a:lnTo>
                    <a:pt x="204" y="20947"/>
                  </a:lnTo>
                  <a:lnTo>
                    <a:pt x="294" y="21589"/>
                  </a:lnTo>
                  <a:lnTo>
                    <a:pt x="401" y="22233"/>
                  </a:lnTo>
                  <a:lnTo>
                    <a:pt x="523" y="22880"/>
                  </a:lnTo>
                  <a:lnTo>
                    <a:pt x="663" y="23531"/>
                  </a:lnTo>
                  <a:lnTo>
                    <a:pt x="818" y="24184"/>
                  </a:lnTo>
                  <a:lnTo>
                    <a:pt x="995" y="24833"/>
                  </a:lnTo>
                  <a:lnTo>
                    <a:pt x="1199" y="25470"/>
                  </a:lnTo>
                  <a:lnTo>
                    <a:pt x="1430" y="26095"/>
                  </a:lnTo>
                  <a:lnTo>
                    <a:pt x="1687" y="26708"/>
                  </a:lnTo>
                  <a:lnTo>
                    <a:pt x="1971" y="27309"/>
                  </a:lnTo>
                  <a:lnTo>
                    <a:pt x="2283" y="27899"/>
                  </a:lnTo>
                  <a:lnTo>
                    <a:pt x="2620" y="28476"/>
                  </a:lnTo>
                  <a:lnTo>
                    <a:pt x="2985" y="29042"/>
                  </a:lnTo>
                  <a:lnTo>
                    <a:pt x="3376" y="29595"/>
                  </a:lnTo>
                  <a:lnTo>
                    <a:pt x="3795" y="30137"/>
                  </a:lnTo>
                  <a:lnTo>
                    <a:pt x="4243" y="30663"/>
                  </a:lnTo>
                  <a:lnTo>
                    <a:pt x="4723" y="31170"/>
                  </a:lnTo>
                  <a:lnTo>
                    <a:pt x="5237" y="31657"/>
                  </a:lnTo>
                  <a:lnTo>
                    <a:pt x="5783" y="32126"/>
                  </a:lnTo>
                  <a:lnTo>
                    <a:pt x="6362" y="32574"/>
                  </a:lnTo>
                  <a:lnTo>
                    <a:pt x="6974" y="33004"/>
                  </a:lnTo>
                  <a:lnTo>
                    <a:pt x="7618" y="33414"/>
                  </a:lnTo>
                  <a:lnTo>
                    <a:pt x="8295" y="33804"/>
                  </a:lnTo>
                  <a:lnTo>
                    <a:pt x="9005" y="34176"/>
                  </a:lnTo>
                  <a:lnTo>
                    <a:pt x="9748" y="34528"/>
                  </a:lnTo>
                  <a:lnTo>
                    <a:pt x="10528" y="34853"/>
                  </a:lnTo>
                  <a:lnTo>
                    <a:pt x="11352" y="35144"/>
                  </a:lnTo>
                  <a:lnTo>
                    <a:pt x="12219" y="35401"/>
                  </a:lnTo>
                  <a:lnTo>
                    <a:pt x="13129" y="35623"/>
                  </a:lnTo>
                  <a:lnTo>
                    <a:pt x="14082" y="35811"/>
                  </a:lnTo>
                  <a:lnTo>
                    <a:pt x="15079" y="35965"/>
                  </a:lnTo>
                  <a:lnTo>
                    <a:pt x="16118" y="36085"/>
                  </a:lnTo>
                  <a:lnTo>
                    <a:pt x="17201" y="36171"/>
                  </a:lnTo>
                  <a:lnTo>
                    <a:pt x="18327" y="36222"/>
                  </a:lnTo>
                  <a:lnTo>
                    <a:pt x="19496" y="36239"/>
                  </a:lnTo>
                  <a:lnTo>
                    <a:pt x="20736" y="36222"/>
                  </a:lnTo>
                  <a:lnTo>
                    <a:pt x="21925" y="36171"/>
                  </a:lnTo>
                  <a:lnTo>
                    <a:pt x="23063" y="36085"/>
                  </a:lnTo>
                  <a:lnTo>
                    <a:pt x="24151" y="35965"/>
                  </a:lnTo>
                  <a:lnTo>
                    <a:pt x="25189" y="35811"/>
                  </a:lnTo>
                  <a:lnTo>
                    <a:pt x="26175" y="35623"/>
                  </a:lnTo>
                  <a:lnTo>
                    <a:pt x="27112" y="35401"/>
                  </a:lnTo>
                  <a:lnTo>
                    <a:pt x="27997" y="35144"/>
                  </a:lnTo>
                  <a:lnTo>
                    <a:pt x="28832" y="34853"/>
                  </a:lnTo>
                  <a:lnTo>
                    <a:pt x="29616" y="34528"/>
                  </a:lnTo>
                  <a:lnTo>
                    <a:pt x="30372" y="34176"/>
                  </a:lnTo>
                  <a:lnTo>
                    <a:pt x="31090" y="33804"/>
                  </a:lnTo>
                  <a:lnTo>
                    <a:pt x="31771" y="33414"/>
                  </a:lnTo>
                  <a:lnTo>
                    <a:pt x="32414" y="33004"/>
                  </a:lnTo>
                  <a:lnTo>
                    <a:pt x="33021" y="32574"/>
                  </a:lnTo>
                  <a:lnTo>
                    <a:pt x="33590" y="32126"/>
                  </a:lnTo>
                  <a:lnTo>
                    <a:pt x="34122" y="31657"/>
                  </a:lnTo>
                  <a:lnTo>
                    <a:pt x="34617" y="31170"/>
                  </a:lnTo>
                  <a:lnTo>
                    <a:pt x="35075" y="30663"/>
                  </a:lnTo>
                  <a:lnTo>
                    <a:pt x="35495" y="30137"/>
                  </a:lnTo>
                  <a:lnTo>
                    <a:pt x="35897" y="29595"/>
                  </a:lnTo>
                  <a:lnTo>
                    <a:pt x="36269" y="29042"/>
                  </a:lnTo>
                  <a:lnTo>
                    <a:pt x="36611" y="28476"/>
                  </a:lnTo>
                  <a:lnTo>
                    <a:pt x="36924" y="27899"/>
                  </a:lnTo>
                  <a:lnTo>
                    <a:pt x="37207" y="27309"/>
                  </a:lnTo>
                  <a:lnTo>
                    <a:pt x="37460" y="26708"/>
                  </a:lnTo>
                  <a:lnTo>
                    <a:pt x="37683" y="26095"/>
                  </a:lnTo>
                  <a:lnTo>
                    <a:pt x="37876" y="25470"/>
                  </a:lnTo>
                  <a:lnTo>
                    <a:pt x="38040" y="24833"/>
                  </a:lnTo>
                  <a:lnTo>
                    <a:pt x="38174" y="24184"/>
                  </a:lnTo>
                  <a:lnTo>
                    <a:pt x="38301" y="23531"/>
                  </a:lnTo>
                  <a:lnTo>
                    <a:pt x="38415" y="22880"/>
                  </a:lnTo>
                  <a:lnTo>
                    <a:pt x="38515" y="22233"/>
                  </a:lnTo>
                  <a:lnTo>
                    <a:pt x="38603" y="21589"/>
                  </a:lnTo>
                  <a:lnTo>
                    <a:pt x="38676" y="20947"/>
                  </a:lnTo>
                  <a:lnTo>
                    <a:pt x="38736" y="20309"/>
                  </a:lnTo>
                  <a:lnTo>
                    <a:pt x="38783" y="19673"/>
                  </a:lnTo>
                  <a:lnTo>
                    <a:pt x="38817" y="19041"/>
                  </a:lnTo>
                  <a:lnTo>
                    <a:pt x="38837" y="184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918649" y="3620733"/>
              <a:ext cx="43755" cy="41597"/>
            </a:xfrm>
            <a:custGeom>
              <a:avLst/>
              <a:pathLst>
                <a:path w="43755" h="41597">
                  <a:moveTo>
                    <a:pt x="43755" y="19645"/>
                  </a:moveTo>
                  <a:lnTo>
                    <a:pt x="43745" y="18889"/>
                  </a:lnTo>
                  <a:lnTo>
                    <a:pt x="43713" y="18139"/>
                  </a:lnTo>
                  <a:lnTo>
                    <a:pt x="43661" y="17395"/>
                  </a:lnTo>
                  <a:lnTo>
                    <a:pt x="43588" y="16656"/>
                  </a:lnTo>
                  <a:lnTo>
                    <a:pt x="43495" y="15924"/>
                  </a:lnTo>
                  <a:lnTo>
                    <a:pt x="43380" y="15198"/>
                  </a:lnTo>
                  <a:lnTo>
                    <a:pt x="43244" y="14478"/>
                  </a:lnTo>
                  <a:lnTo>
                    <a:pt x="43088" y="13763"/>
                  </a:lnTo>
                  <a:lnTo>
                    <a:pt x="42911" y="13055"/>
                  </a:lnTo>
                  <a:lnTo>
                    <a:pt x="42713" y="12352"/>
                  </a:lnTo>
                  <a:lnTo>
                    <a:pt x="42490" y="11647"/>
                  </a:lnTo>
                  <a:lnTo>
                    <a:pt x="42237" y="10959"/>
                  </a:lnTo>
                  <a:lnTo>
                    <a:pt x="41954" y="10289"/>
                  </a:lnTo>
                  <a:lnTo>
                    <a:pt x="41642" y="9638"/>
                  </a:lnTo>
                  <a:lnTo>
                    <a:pt x="41299" y="9004"/>
                  </a:lnTo>
                  <a:lnTo>
                    <a:pt x="40927" y="8387"/>
                  </a:lnTo>
                  <a:lnTo>
                    <a:pt x="40525" y="7789"/>
                  </a:lnTo>
                  <a:lnTo>
                    <a:pt x="40094" y="7209"/>
                  </a:lnTo>
                  <a:lnTo>
                    <a:pt x="39632" y="6646"/>
                  </a:lnTo>
                  <a:lnTo>
                    <a:pt x="39141" y="6101"/>
                  </a:lnTo>
                  <a:lnTo>
                    <a:pt x="38617" y="5562"/>
                  </a:lnTo>
                  <a:lnTo>
                    <a:pt x="38058" y="5045"/>
                  </a:lnTo>
                  <a:lnTo>
                    <a:pt x="37463" y="4550"/>
                  </a:lnTo>
                  <a:lnTo>
                    <a:pt x="36831" y="4077"/>
                  </a:lnTo>
                  <a:lnTo>
                    <a:pt x="36165" y="3627"/>
                  </a:lnTo>
                  <a:lnTo>
                    <a:pt x="35462" y="3199"/>
                  </a:lnTo>
                  <a:lnTo>
                    <a:pt x="34724" y="2794"/>
                  </a:lnTo>
                  <a:lnTo>
                    <a:pt x="33950" y="2411"/>
                  </a:lnTo>
                  <a:lnTo>
                    <a:pt x="33141" y="2050"/>
                  </a:lnTo>
                  <a:lnTo>
                    <a:pt x="32295" y="1711"/>
                  </a:lnTo>
                  <a:lnTo>
                    <a:pt x="31425" y="1386"/>
                  </a:lnTo>
                  <a:lnTo>
                    <a:pt x="30512" y="1095"/>
                  </a:lnTo>
                  <a:lnTo>
                    <a:pt x="29556" y="838"/>
                  </a:lnTo>
                  <a:lnTo>
                    <a:pt x="28557" y="616"/>
                  </a:lnTo>
                  <a:lnTo>
                    <a:pt x="27514" y="427"/>
                  </a:lnTo>
                  <a:lnTo>
                    <a:pt x="26428" y="273"/>
                  </a:lnTo>
                  <a:lnTo>
                    <a:pt x="25300" y="154"/>
                  </a:lnTo>
                  <a:lnTo>
                    <a:pt x="24128" y="68"/>
                  </a:lnTo>
                  <a:lnTo>
                    <a:pt x="22912" y="17"/>
                  </a:lnTo>
                  <a:lnTo>
                    <a:pt x="21654" y="0"/>
                  </a:lnTo>
                  <a:lnTo>
                    <a:pt x="20495" y="17"/>
                  </a:lnTo>
                  <a:lnTo>
                    <a:pt x="19371" y="68"/>
                  </a:lnTo>
                  <a:lnTo>
                    <a:pt x="18281" y="154"/>
                  </a:lnTo>
                  <a:lnTo>
                    <a:pt x="17225" y="273"/>
                  </a:lnTo>
                  <a:lnTo>
                    <a:pt x="16203" y="427"/>
                  </a:lnTo>
                  <a:lnTo>
                    <a:pt x="15216" y="616"/>
                  </a:lnTo>
                  <a:lnTo>
                    <a:pt x="14262" y="838"/>
                  </a:lnTo>
                  <a:lnTo>
                    <a:pt x="13343" y="1095"/>
                  </a:lnTo>
                  <a:lnTo>
                    <a:pt x="12459" y="1386"/>
                  </a:lnTo>
                  <a:lnTo>
                    <a:pt x="11608" y="1711"/>
                  </a:lnTo>
                  <a:lnTo>
                    <a:pt x="10804" y="2050"/>
                  </a:lnTo>
                  <a:lnTo>
                    <a:pt x="10031" y="2411"/>
                  </a:lnTo>
                  <a:lnTo>
                    <a:pt x="9286" y="2794"/>
                  </a:lnTo>
                  <a:lnTo>
                    <a:pt x="8572" y="3199"/>
                  </a:lnTo>
                  <a:lnTo>
                    <a:pt x="7887" y="3627"/>
                  </a:lnTo>
                  <a:lnTo>
                    <a:pt x="7233" y="4077"/>
                  </a:lnTo>
                  <a:lnTo>
                    <a:pt x="6607" y="4550"/>
                  </a:lnTo>
                  <a:lnTo>
                    <a:pt x="6012" y="5045"/>
                  </a:lnTo>
                  <a:lnTo>
                    <a:pt x="5447" y="5562"/>
                  </a:lnTo>
                  <a:lnTo>
                    <a:pt x="4911" y="6101"/>
                  </a:lnTo>
                  <a:lnTo>
                    <a:pt x="4418" y="6661"/>
                  </a:lnTo>
                  <a:lnTo>
                    <a:pt x="3952" y="7238"/>
                  </a:lnTo>
                  <a:lnTo>
                    <a:pt x="3513" y="7834"/>
                  </a:lnTo>
                  <a:lnTo>
                    <a:pt x="3101" y="8447"/>
                  </a:lnTo>
                  <a:lnTo>
                    <a:pt x="2716" y="9078"/>
                  </a:lnTo>
                  <a:lnTo>
                    <a:pt x="2357" y="9727"/>
                  </a:lnTo>
                  <a:lnTo>
                    <a:pt x="2025" y="10394"/>
                  </a:lnTo>
                  <a:lnTo>
                    <a:pt x="1720" y="11078"/>
                  </a:lnTo>
                  <a:lnTo>
                    <a:pt x="1442" y="11781"/>
                  </a:lnTo>
                  <a:lnTo>
                    <a:pt x="1190" y="12501"/>
                  </a:lnTo>
                  <a:lnTo>
                    <a:pt x="964" y="13218"/>
                  </a:lnTo>
                  <a:lnTo>
                    <a:pt x="762" y="13942"/>
                  </a:lnTo>
                  <a:lnTo>
                    <a:pt x="583" y="14671"/>
                  </a:lnTo>
                  <a:lnTo>
                    <a:pt x="428" y="15406"/>
                  </a:lnTo>
                  <a:lnTo>
                    <a:pt x="297" y="16147"/>
                  </a:lnTo>
                  <a:lnTo>
                    <a:pt x="190" y="16894"/>
                  </a:lnTo>
                  <a:lnTo>
                    <a:pt x="107" y="17648"/>
                  </a:lnTo>
                  <a:lnTo>
                    <a:pt x="47" y="18407"/>
                  </a:lnTo>
                  <a:lnTo>
                    <a:pt x="11" y="19172"/>
                  </a:lnTo>
                  <a:lnTo>
                    <a:pt x="0" y="19942"/>
                  </a:lnTo>
                  <a:lnTo>
                    <a:pt x="11" y="20902"/>
                  </a:lnTo>
                  <a:lnTo>
                    <a:pt x="47" y="21844"/>
                  </a:lnTo>
                  <a:lnTo>
                    <a:pt x="107" y="22771"/>
                  </a:lnTo>
                  <a:lnTo>
                    <a:pt x="190" y="23681"/>
                  </a:lnTo>
                  <a:lnTo>
                    <a:pt x="297" y="24575"/>
                  </a:lnTo>
                  <a:lnTo>
                    <a:pt x="428" y="25452"/>
                  </a:lnTo>
                  <a:lnTo>
                    <a:pt x="583" y="26313"/>
                  </a:lnTo>
                  <a:lnTo>
                    <a:pt x="762" y="27158"/>
                  </a:lnTo>
                  <a:lnTo>
                    <a:pt x="964" y="27986"/>
                  </a:lnTo>
                  <a:lnTo>
                    <a:pt x="1190" y="28798"/>
                  </a:lnTo>
                  <a:lnTo>
                    <a:pt x="1442" y="29576"/>
                  </a:lnTo>
                  <a:lnTo>
                    <a:pt x="1723" y="30334"/>
                  </a:lnTo>
                  <a:lnTo>
                    <a:pt x="2032" y="31070"/>
                  </a:lnTo>
                  <a:lnTo>
                    <a:pt x="2369" y="31786"/>
                  </a:lnTo>
                  <a:lnTo>
                    <a:pt x="2734" y="32481"/>
                  </a:lnTo>
                  <a:lnTo>
                    <a:pt x="3128" y="33155"/>
                  </a:lnTo>
                  <a:lnTo>
                    <a:pt x="3550" y="33809"/>
                  </a:lnTo>
                  <a:lnTo>
                    <a:pt x="4000" y="34441"/>
                  </a:lnTo>
                  <a:lnTo>
                    <a:pt x="4478" y="35053"/>
                  </a:lnTo>
                  <a:lnTo>
                    <a:pt x="4985" y="35644"/>
                  </a:lnTo>
                  <a:lnTo>
                    <a:pt x="5523" y="36197"/>
                  </a:lnTo>
                  <a:lnTo>
                    <a:pt x="6093" y="36724"/>
                  </a:lnTo>
                  <a:lnTo>
                    <a:pt x="6695" y="37227"/>
                  </a:lnTo>
                  <a:lnTo>
                    <a:pt x="7331" y="37704"/>
                  </a:lnTo>
                  <a:lnTo>
                    <a:pt x="7999" y="38155"/>
                  </a:lnTo>
                  <a:lnTo>
                    <a:pt x="8700" y="38582"/>
                  </a:lnTo>
                  <a:lnTo>
                    <a:pt x="9434" y="38983"/>
                  </a:lnTo>
                  <a:lnTo>
                    <a:pt x="10200" y="39359"/>
                  </a:lnTo>
                  <a:lnTo>
                    <a:pt x="10999" y="39709"/>
                  </a:lnTo>
                  <a:lnTo>
                    <a:pt x="11831" y="40034"/>
                  </a:lnTo>
                  <a:lnTo>
                    <a:pt x="12698" y="40331"/>
                  </a:lnTo>
                  <a:lnTo>
                    <a:pt x="13599" y="40597"/>
                  </a:lnTo>
                  <a:lnTo>
                    <a:pt x="14537" y="40831"/>
                  </a:lnTo>
                  <a:lnTo>
                    <a:pt x="15510" y="41034"/>
                  </a:lnTo>
                  <a:lnTo>
                    <a:pt x="16519" y="41206"/>
                  </a:lnTo>
                  <a:lnTo>
                    <a:pt x="17564" y="41347"/>
                  </a:lnTo>
                  <a:lnTo>
                    <a:pt x="18645" y="41456"/>
                  </a:lnTo>
                  <a:lnTo>
                    <a:pt x="19761" y="41534"/>
                  </a:lnTo>
                  <a:lnTo>
                    <a:pt x="20913" y="41581"/>
                  </a:lnTo>
                  <a:lnTo>
                    <a:pt x="22100" y="41597"/>
                  </a:lnTo>
                  <a:lnTo>
                    <a:pt x="23302" y="41581"/>
                  </a:lnTo>
                  <a:lnTo>
                    <a:pt x="24464" y="41534"/>
                  </a:lnTo>
                  <a:lnTo>
                    <a:pt x="25588" y="41456"/>
                  </a:lnTo>
                  <a:lnTo>
                    <a:pt x="26672" y="41347"/>
                  </a:lnTo>
                  <a:lnTo>
                    <a:pt x="27719" y="41206"/>
                  </a:lnTo>
                  <a:lnTo>
                    <a:pt x="28726" y="41034"/>
                  </a:lnTo>
                  <a:lnTo>
                    <a:pt x="29695" y="40831"/>
                  </a:lnTo>
                  <a:lnTo>
                    <a:pt x="30625" y="40597"/>
                  </a:lnTo>
                  <a:lnTo>
                    <a:pt x="31517" y="40331"/>
                  </a:lnTo>
                  <a:lnTo>
                    <a:pt x="32370" y="40034"/>
                  </a:lnTo>
                  <a:lnTo>
                    <a:pt x="33187" y="39709"/>
                  </a:lnTo>
                  <a:lnTo>
                    <a:pt x="33971" y="39359"/>
                  </a:lnTo>
                  <a:lnTo>
                    <a:pt x="34723" y="38983"/>
                  </a:lnTo>
                  <a:lnTo>
                    <a:pt x="35441" y="38582"/>
                  </a:lnTo>
                  <a:lnTo>
                    <a:pt x="36128" y="38155"/>
                  </a:lnTo>
                  <a:lnTo>
                    <a:pt x="36781" y="37704"/>
                  </a:lnTo>
                  <a:lnTo>
                    <a:pt x="37401" y="37227"/>
                  </a:lnTo>
                  <a:lnTo>
                    <a:pt x="37989" y="36724"/>
                  </a:lnTo>
                  <a:lnTo>
                    <a:pt x="38544" y="36197"/>
                  </a:lnTo>
                  <a:lnTo>
                    <a:pt x="39067" y="35644"/>
                  </a:lnTo>
                  <a:lnTo>
                    <a:pt x="39558" y="35052"/>
                  </a:lnTo>
                  <a:lnTo>
                    <a:pt x="40019" y="34438"/>
                  </a:lnTo>
                  <a:lnTo>
                    <a:pt x="40451" y="33802"/>
                  </a:lnTo>
                  <a:lnTo>
                    <a:pt x="40853" y="33144"/>
                  </a:lnTo>
                  <a:lnTo>
                    <a:pt x="41225" y="32463"/>
                  </a:lnTo>
                  <a:lnTo>
                    <a:pt x="41567" y="31759"/>
                  </a:lnTo>
                  <a:lnTo>
                    <a:pt x="41880" y="31034"/>
                  </a:lnTo>
                  <a:lnTo>
                    <a:pt x="42163" y="30286"/>
                  </a:lnTo>
                  <a:lnTo>
                    <a:pt x="42416" y="29516"/>
                  </a:lnTo>
                  <a:lnTo>
                    <a:pt x="42639" y="28723"/>
                  </a:lnTo>
                  <a:lnTo>
                    <a:pt x="42851" y="27896"/>
                  </a:lnTo>
                  <a:lnTo>
                    <a:pt x="43041" y="27051"/>
                  </a:lnTo>
                  <a:lnTo>
                    <a:pt x="43208" y="26187"/>
                  </a:lnTo>
                  <a:lnTo>
                    <a:pt x="43353" y="25306"/>
                  </a:lnTo>
                  <a:lnTo>
                    <a:pt x="43476" y="24407"/>
                  </a:lnTo>
                  <a:lnTo>
                    <a:pt x="43576" y="23491"/>
                  </a:lnTo>
                  <a:lnTo>
                    <a:pt x="43655" y="22556"/>
                  </a:lnTo>
                  <a:lnTo>
                    <a:pt x="43710" y="21603"/>
                  </a:lnTo>
                  <a:lnTo>
                    <a:pt x="43744" y="206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619617" y="3715906"/>
              <a:ext cx="40406" cy="141982"/>
            </a:xfrm>
            <a:custGeom>
              <a:avLst/>
              <a:pathLst>
                <a:path w="40406" h="141982">
                  <a:moveTo>
                    <a:pt x="0" y="70842"/>
                  </a:moveTo>
                  <a:lnTo>
                    <a:pt x="15" y="68782"/>
                  </a:lnTo>
                  <a:lnTo>
                    <a:pt x="62" y="66740"/>
                  </a:lnTo>
                  <a:lnTo>
                    <a:pt x="140" y="64716"/>
                  </a:lnTo>
                  <a:lnTo>
                    <a:pt x="250" y="62710"/>
                  </a:lnTo>
                  <a:lnTo>
                    <a:pt x="390" y="60721"/>
                  </a:lnTo>
                  <a:lnTo>
                    <a:pt x="562" y="58751"/>
                  </a:lnTo>
                  <a:lnTo>
                    <a:pt x="765" y="56798"/>
                  </a:lnTo>
                  <a:lnTo>
                    <a:pt x="1000" y="54863"/>
                  </a:lnTo>
                  <a:lnTo>
                    <a:pt x="1265" y="52947"/>
                  </a:lnTo>
                  <a:lnTo>
                    <a:pt x="1562" y="51048"/>
                  </a:lnTo>
                  <a:lnTo>
                    <a:pt x="1893" y="49165"/>
                  </a:lnTo>
                  <a:lnTo>
                    <a:pt x="2259" y="47297"/>
                  </a:lnTo>
                  <a:lnTo>
                    <a:pt x="2661" y="45444"/>
                  </a:lnTo>
                  <a:lnTo>
                    <a:pt x="3098" y="43606"/>
                  </a:lnTo>
                  <a:lnTo>
                    <a:pt x="3571" y="41783"/>
                  </a:lnTo>
                  <a:lnTo>
                    <a:pt x="4080" y="39975"/>
                  </a:lnTo>
                  <a:lnTo>
                    <a:pt x="4625" y="38181"/>
                  </a:lnTo>
                  <a:lnTo>
                    <a:pt x="5206" y="36403"/>
                  </a:lnTo>
                  <a:lnTo>
                    <a:pt x="5822" y="34639"/>
                  </a:lnTo>
                  <a:lnTo>
                    <a:pt x="6474" y="32891"/>
                  </a:lnTo>
                  <a:lnTo>
                    <a:pt x="7162" y="31154"/>
                  </a:lnTo>
                  <a:lnTo>
                    <a:pt x="7887" y="29429"/>
                  </a:lnTo>
                  <a:lnTo>
                    <a:pt x="8650" y="27714"/>
                  </a:lnTo>
                  <a:lnTo>
                    <a:pt x="9450" y="26009"/>
                  </a:lnTo>
                  <a:lnTo>
                    <a:pt x="10287" y="24314"/>
                  </a:lnTo>
                  <a:lnTo>
                    <a:pt x="11162" y="22630"/>
                  </a:lnTo>
                  <a:lnTo>
                    <a:pt x="12073" y="20957"/>
                  </a:lnTo>
                  <a:lnTo>
                    <a:pt x="13022" y="19294"/>
                  </a:lnTo>
                  <a:lnTo>
                    <a:pt x="14008" y="17641"/>
                  </a:lnTo>
                  <a:lnTo>
                    <a:pt x="15031" y="15999"/>
                  </a:lnTo>
                  <a:lnTo>
                    <a:pt x="16093" y="14365"/>
                  </a:lnTo>
                  <a:lnTo>
                    <a:pt x="17195" y="12739"/>
                  </a:lnTo>
                  <a:lnTo>
                    <a:pt x="18337" y="11121"/>
                  </a:lnTo>
                  <a:lnTo>
                    <a:pt x="19520" y="9510"/>
                  </a:lnTo>
                  <a:lnTo>
                    <a:pt x="20742" y="7906"/>
                  </a:lnTo>
                  <a:lnTo>
                    <a:pt x="22005" y="6310"/>
                  </a:lnTo>
                  <a:lnTo>
                    <a:pt x="23308" y="4721"/>
                  </a:lnTo>
                  <a:lnTo>
                    <a:pt x="24651" y="3140"/>
                  </a:lnTo>
                  <a:lnTo>
                    <a:pt x="26035" y="1566"/>
                  </a:lnTo>
                  <a:lnTo>
                    <a:pt x="27458" y="0"/>
                  </a:lnTo>
                  <a:lnTo>
                    <a:pt x="40406" y="0"/>
                  </a:lnTo>
                  <a:lnTo>
                    <a:pt x="39026" y="1567"/>
                  </a:lnTo>
                  <a:lnTo>
                    <a:pt x="37683" y="3143"/>
                  </a:lnTo>
                  <a:lnTo>
                    <a:pt x="36377" y="4728"/>
                  </a:lnTo>
                  <a:lnTo>
                    <a:pt x="35108" y="6322"/>
                  </a:lnTo>
                  <a:lnTo>
                    <a:pt x="33877" y="7925"/>
                  </a:lnTo>
                  <a:lnTo>
                    <a:pt x="32682" y="9536"/>
                  </a:lnTo>
                  <a:lnTo>
                    <a:pt x="31525" y="11157"/>
                  </a:lnTo>
                  <a:lnTo>
                    <a:pt x="30405" y="12787"/>
                  </a:lnTo>
                  <a:lnTo>
                    <a:pt x="29322" y="14425"/>
                  </a:lnTo>
                  <a:lnTo>
                    <a:pt x="28277" y="16073"/>
                  </a:lnTo>
                  <a:lnTo>
                    <a:pt x="27283" y="17716"/>
                  </a:lnTo>
                  <a:lnTo>
                    <a:pt x="26324" y="19371"/>
                  </a:lnTo>
                  <a:lnTo>
                    <a:pt x="25401" y="21038"/>
                  </a:lnTo>
                  <a:lnTo>
                    <a:pt x="24514" y="22717"/>
                  </a:lnTo>
                  <a:lnTo>
                    <a:pt x="23663" y="24407"/>
                  </a:lnTo>
                  <a:lnTo>
                    <a:pt x="22848" y="26110"/>
                  </a:lnTo>
                  <a:lnTo>
                    <a:pt x="22068" y="27824"/>
                  </a:lnTo>
                  <a:lnTo>
                    <a:pt x="21324" y="29551"/>
                  </a:lnTo>
                  <a:lnTo>
                    <a:pt x="20615" y="31289"/>
                  </a:lnTo>
                  <a:lnTo>
                    <a:pt x="19942" y="33039"/>
                  </a:lnTo>
                  <a:lnTo>
                    <a:pt x="19304" y="34788"/>
                  </a:lnTo>
                  <a:lnTo>
                    <a:pt x="18698" y="36552"/>
                  </a:lnTo>
                  <a:lnTo>
                    <a:pt x="18125" y="38330"/>
                  </a:lnTo>
                  <a:lnTo>
                    <a:pt x="17585" y="40124"/>
                  </a:lnTo>
                  <a:lnTo>
                    <a:pt x="17078" y="41932"/>
                  </a:lnTo>
                  <a:lnTo>
                    <a:pt x="16603" y="43755"/>
                  </a:lnTo>
                  <a:lnTo>
                    <a:pt x="16161" y="45593"/>
                  </a:lnTo>
                  <a:lnTo>
                    <a:pt x="15751" y="47446"/>
                  </a:lnTo>
                  <a:lnTo>
                    <a:pt x="15375" y="49314"/>
                  </a:lnTo>
                  <a:lnTo>
                    <a:pt x="15031" y="51196"/>
                  </a:lnTo>
                  <a:lnTo>
                    <a:pt x="14734" y="53095"/>
                  </a:lnTo>
                  <a:lnTo>
                    <a:pt x="14469" y="55012"/>
                  </a:lnTo>
                  <a:lnTo>
                    <a:pt x="14234" y="56947"/>
                  </a:lnTo>
                  <a:lnTo>
                    <a:pt x="14031" y="58900"/>
                  </a:lnTo>
                  <a:lnTo>
                    <a:pt x="13859" y="60870"/>
                  </a:lnTo>
                  <a:lnTo>
                    <a:pt x="13718" y="62859"/>
                  </a:lnTo>
                  <a:lnTo>
                    <a:pt x="13609" y="64865"/>
                  </a:lnTo>
                  <a:lnTo>
                    <a:pt x="13531" y="66889"/>
                  </a:lnTo>
                  <a:lnTo>
                    <a:pt x="13484" y="68931"/>
                  </a:lnTo>
                  <a:lnTo>
                    <a:pt x="13468" y="70991"/>
                  </a:lnTo>
                  <a:lnTo>
                    <a:pt x="13484" y="73050"/>
                  </a:lnTo>
                  <a:lnTo>
                    <a:pt x="13531" y="75092"/>
                  </a:lnTo>
                  <a:lnTo>
                    <a:pt x="13609" y="77116"/>
                  </a:lnTo>
                  <a:lnTo>
                    <a:pt x="13718" y="79122"/>
                  </a:lnTo>
                  <a:lnTo>
                    <a:pt x="13859" y="81111"/>
                  </a:lnTo>
                  <a:lnTo>
                    <a:pt x="14031" y="83081"/>
                  </a:lnTo>
                  <a:lnTo>
                    <a:pt x="14234" y="85034"/>
                  </a:lnTo>
                  <a:lnTo>
                    <a:pt x="14469" y="86969"/>
                  </a:lnTo>
                  <a:lnTo>
                    <a:pt x="14734" y="88886"/>
                  </a:lnTo>
                  <a:lnTo>
                    <a:pt x="15031" y="90785"/>
                  </a:lnTo>
                  <a:lnTo>
                    <a:pt x="15375" y="92668"/>
                  </a:lnTo>
                  <a:lnTo>
                    <a:pt x="15751" y="94538"/>
                  </a:lnTo>
                  <a:lnTo>
                    <a:pt x="16161" y="96395"/>
                  </a:lnTo>
                  <a:lnTo>
                    <a:pt x="16603" y="98238"/>
                  </a:lnTo>
                  <a:lnTo>
                    <a:pt x="17078" y="100068"/>
                  </a:lnTo>
                  <a:lnTo>
                    <a:pt x="17585" y="101884"/>
                  </a:lnTo>
                  <a:lnTo>
                    <a:pt x="18125" y="103687"/>
                  </a:lnTo>
                  <a:lnTo>
                    <a:pt x="18698" y="105477"/>
                  </a:lnTo>
                  <a:lnTo>
                    <a:pt x="19304" y="107253"/>
                  </a:lnTo>
                  <a:lnTo>
                    <a:pt x="19942" y="109016"/>
                  </a:lnTo>
                  <a:lnTo>
                    <a:pt x="20615" y="110766"/>
                  </a:lnTo>
                  <a:lnTo>
                    <a:pt x="21324" y="112505"/>
                  </a:lnTo>
                  <a:lnTo>
                    <a:pt x="22068" y="114231"/>
                  </a:lnTo>
                  <a:lnTo>
                    <a:pt x="22848" y="115946"/>
                  </a:lnTo>
                  <a:lnTo>
                    <a:pt x="23663" y="117648"/>
                  </a:lnTo>
                  <a:lnTo>
                    <a:pt x="24514" y="119339"/>
                  </a:lnTo>
                  <a:lnTo>
                    <a:pt x="25401" y="121018"/>
                  </a:lnTo>
                  <a:lnTo>
                    <a:pt x="26324" y="122684"/>
                  </a:lnTo>
                  <a:lnTo>
                    <a:pt x="27283" y="124339"/>
                  </a:lnTo>
                  <a:lnTo>
                    <a:pt x="28277" y="125983"/>
                  </a:lnTo>
                  <a:lnTo>
                    <a:pt x="29322" y="127616"/>
                  </a:lnTo>
                  <a:lnTo>
                    <a:pt x="30405" y="129242"/>
                  </a:lnTo>
                  <a:lnTo>
                    <a:pt x="31525" y="130860"/>
                  </a:lnTo>
                  <a:lnTo>
                    <a:pt x="32682" y="132471"/>
                  </a:lnTo>
                  <a:lnTo>
                    <a:pt x="33877" y="134075"/>
                  </a:lnTo>
                  <a:lnTo>
                    <a:pt x="35108" y="135671"/>
                  </a:lnTo>
                  <a:lnTo>
                    <a:pt x="36377" y="137260"/>
                  </a:lnTo>
                  <a:lnTo>
                    <a:pt x="37683" y="138841"/>
                  </a:lnTo>
                  <a:lnTo>
                    <a:pt x="39026" y="140415"/>
                  </a:lnTo>
                  <a:lnTo>
                    <a:pt x="40406" y="141982"/>
                  </a:lnTo>
                  <a:lnTo>
                    <a:pt x="27458" y="141982"/>
                  </a:lnTo>
                  <a:lnTo>
                    <a:pt x="26035" y="140415"/>
                  </a:lnTo>
                  <a:lnTo>
                    <a:pt x="24651" y="138841"/>
                  </a:lnTo>
                  <a:lnTo>
                    <a:pt x="23308" y="137260"/>
                  </a:lnTo>
                  <a:lnTo>
                    <a:pt x="22005" y="135671"/>
                  </a:lnTo>
                  <a:lnTo>
                    <a:pt x="20742" y="134075"/>
                  </a:lnTo>
                  <a:lnTo>
                    <a:pt x="19520" y="132471"/>
                  </a:lnTo>
                  <a:lnTo>
                    <a:pt x="18337" y="130860"/>
                  </a:lnTo>
                  <a:lnTo>
                    <a:pt x="17195" y="129242"/>
                  </a:lnTo>
                  <a:lnTo>
                    <a:pt x="16093" y="127616"/>
                  </a:lnTo>
                  <a:lnTo>
                    <a:pt x="15031" y="125983"/>
                  </a:lnTo>
                  <a:lnTo>
                    <a:pt x="14008" y="124340"/>
                  </a:lnTo>
                  <a:lnTo>
                    <a:pt x="13022" y="122687"/>
                  </a:lnTo>
                  <a:lnTo>
                    <a:pt x="12073" y="121024"/>
                  </a:lnTo>
                  <a:lnTo>
                    <a:pt x="11162" y="119351"/>
                  </a:lnTo>
                  <a:lnTo>
                    <a:pt x="10287" y="117667"/>
                  </a:lnTo>
                  <a:lnTo>
                    <a:pt x="9450" y="115972"/>
                  </a:lnTo>
                  <a:lnTo>
                    <a:pt x="8650" y="114268"/>
                  </a:lnTo>
                  <a:lnTo>
                    <a:pt x="7887" y="112552"/>
                  </a:lnTo>
                  <a:lnTo>
                    <a:pt x="7162" y="110827"/>
                  </a:lnTo>
                  <a:lnTo>
                    <a:pt x="6474" y="109091"/>
                  </a:lnTo>
                  <a:lnTo>
                    <a:pt x="5822" y="107343"/>
                  </a:lnTo>
                  <a:lnTo>
                    <a:pt x="5206" y="105581"/>
                  </a:lnTo>
                  <a:lnTo>
                    <a:pt x="4625" y="103806"/>
                  </a:lnTo>
                  <a:lnTo>
                    <a:pt x="4080" y="102018"/>
                  </a:lnTo>
                  <a:lnTo>
                    <a:pt x="3571" y="100217"/>
                  </a:lnTo>
                  <a:lnTo>
                    <a:pt x="3098" y="98402"/>
                  </a:lnTo>
                  <a:lnTo>
                    <a:pt x="2661" y="96573"/>
                  </a:lnTo>
                  <a:lnTo>
                    <a:pt x="2259" y="94732"/>
                  </a:lnTo>
                  <a:lnTo>
                    <a:pt x="1893" y="92876"/>
                  </a:lnTo>
                  <a:lnTo>
                    <a:pt x="1562" y="91008"/>
                  </a:lnTo>
                  <a:lnTo>
                    <a:pt x="1265" y="89108"/>
                  </a:lnTo>
                  <a:lnTo>
                    <a:pt x="1000" y="87189"/>
                  </a:lnTo>
                  <a:lnTo>
                    <a:pt x="765" y="85250"/>
                  </a:lnTo>
                  <a:lnTo>
                    <a:pt x="562" y="83293"/>
                  </a:lnTo>
                  <a:lnTo>
                    <a:pt x="390" y="81315"/>
                  </a:lnTo>
                  <a:lnTo>
                    <a:pt x="250" y="79319"/>
                  </a:lnTo>
                  <a:lnTo>
                    <a:pt x="140" y="77303"/>
                  </a:lnTo>
                  <a:lnTo>
                    <a:pt x="62" y="75268"/>
                  </a:lnTo>
                  <a:lnTo>
                    <a:pt x="15" y="73213"/>
                  </a:lnTo>
                  <a:lnTo>
                    <a:pt x="0" y="711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666721" y="3719924"/>
              <a:ext cx="72256" cy="107900"/>
            </a:xfrm>
            <a:custGeom>
              <a:avLst/>
              <a:pathLst>
                <a:path w="72256" h="107900">
                  <a:moveTo>
                    <a:pt x="72256" y="77465"/>
                  </a:moveTo>
                  <a:lnTo>
                    <a:pt x="72232" y="78893"/>
                  </a:lnTo>
                  <a:lnTo>
                    <a:pt x="72160" y="80289"/>
                  </a:lnTo>
                  <a:lnTo>
                    <a:pt x="72041" y="81655"/>
                  </a:lnTo>
                  <a:lnTo>
                    <a:pt x="71875" y="82989"/>
                  </a:lnTo>
                  <a:lnTo>
                    <a:pt x="71660" y="84292"/>
                  </a:lnTo>
                  <a:lnTo>
                    <a:pt x="71398" y="85564"/>
                  </a:lnTo>
                  <a:lnTo>
                    <a:pt x="71089" y="86804"/>
                  </a:lnTo>
                  <a:lnTo>
                    <a:pt x="70732" y="88013"/>
                  </a:lnTo>
                  <a:lnTo>
                    <a:pt x="70327" y="89191"/>
                  </a:lnTo>
                  <a:lnTo>
                    <a:pt x="69874" y="90338"/>
                  </a:lnTo>
                  <a:lnTo>
                    <a:pt x="69391" y="91452"/>
                  </a:lnTo>
                  <a:lnTo>
                    <a:pt x="68862" y="92532"/>
                  </a:lnTo>
                  <a:lnTo>
                    <a:pt x="68289" y="93577"/>
                  </a:lnTo>
                  <a:lnTo>
                    <a:pt x="67672" y="94589"/>
                  </a:lnTo>
                  <a:lnTo>
                    <a:pt x="67009" y="95566"/>
                  </a:lnTo>
                  <a:lnTo>
                    <a:pt x="66302" y="96509"/>
                  </a:lnTo>
                  <a:lnTo>
                    <a:pt x="65551" y="97417"/>
                  </a:lnTo>
                  <a:lnTo>
                    <a:pt x="64755" y="98292"/>
                  </a:lnTo>
                  <a:lnTo>
                    <a:pt x="63914" y="99132"/>
                  </a:lnTo>
                  <a:lnTo>
                    <a:pt x="63028" y="99938"/>
                  </a:lnTo>
                  <a:lnTo>
                    <a:pt x="62113" y="100694"/>
                  </a:lnTo>
                  <a:lnTo>
                    <a:pt x="61153" y="101414"/>
                  </a:lnTo>
                  <a:lnTo>
                    <a:pt x="60148" y="102099"/>
                  </a:lnTo>
                  <a:lnTo>
                    <a:pt x="59099" y="102747"/>
                  </a:lnTo>
                  <a:lnTo>
                    <a:pt x="58005" y="103361"/>
                  </a:lnTo>
                  <a:lnTo>
                    <a:pt x="56867" y="103938"/>
                  </a:lnTo>
                  <a:lnTo>
                    <a:pt x="55684" y="104480"/>
                  </a:lnTo>
                  <a:lnTo>
                    <a:pt x="54456" y="104986"/>
                  </a:lnTo>
                  <a:lnTo>
                    <a:pt x="53183" y="105456"/>
                  </a:lnTo>
                  <a:lnTo>
                    <a:pt x="51866" y="105891"/>
                  </a:lnTo>
                  <a:lnTo>
                    <a:pt x="50522" y="106272"/>
                  </a:lnTo>
                  <a:lnTo>
                    <a:pt x="49140" y="106614"/>
                  </a:lnTo>
                  <a:lnTo>
                    <a:pt x="47718" y="106915"/>
                  </a:lnTo>
                  <a:lnTo>
                    <a:pt x="46258" y="107177"/>
                  </a:lnTo>
                  <a:lnTo>
                    <a:pt x="44760" y="107398"/>
                  </a:lnTo>
                  <a:lnTo>
                    <a:pt x="43222" y="107578"/>
                  </a:lnTo>
                  <a:lnTo>
                    <a:pt x="41646" y="107719"/>
                  </a:lnTo>
                  <a:lnTo>
                    <a:pt x="40031" y="107820"/>
                  </a:lnTo>
                  <a:lnTo>
                    <a:pt x="38378" y="107880"/>
                  </a:lnTo>
                  <a:lnTo>
                    <a:pt x="36686" y="107900"/>
                  </a:lnTo>
                  <a:lnTo>
                    <a:pt x="34766" y="107876"/>
                  </a:lnTo>
                  <a:lnTo>
                    <a:pt x="32908" y="107805"/>
                  </a:lnTo>
                  <a:lnTo>
                    <a:pt x="31111" y="107686"/>
                  </a:lnTo>
                  <a:lnTo>
                    <a:pt x="29375" y="107519"/>
                  </a:lnTo>
                  <a:lnTo>
                    <a:pt x="27700" y="107305"/>
                  </a:lnTo>
                  <a:lnTo>
                    <a:pt x="26086" y="107043"/>
                  </a:lnTo>
                  <a:lnTo>
                    <a:pt x="24533" y="106733"/>
                  </a:lnTo>
                  <a:lnTo>
                    <a:pt x="23041" y="106376"/>
                  </a:lnTo>
                  <a:lnTo>
                    <a:pt x="21610" y="105971"/>
                  </a:lnTo>
                  <a:lnTo>
                    <a:pt x="20240" y="105519"/>
                  </a:lnTo>
                  <a:lnTo>
                    <a:pt x="18939" y="105013"/>
                  </a:lnTo>
                  <a:lnTo>
                    <a:pt x="17683" y="104477"/>
                  </a:lnTo>
                  <a:lnTo>
                    <a:pt x="16474" y="103911"/>
                  </a:lnTo>
                  <a:lnTo>
                    <a:pt x="15311" y="103316"/>
                  </a:lnTo>
                  <a:lnTo>
                    <a:pt x="14194" y="102691"/>
                  </a:lnTo>
                  <a:lnTo>
                    <a:pt x="13123" y="102036"/>
                  </a:lnTo>
                  <a:lnTo>
                    <a:pt x="12098" y="101351"/>
                  </a:lnTo>
                  <a:lnTo>
                    <a:pt x="11120" y="100637"/>
                  </a:lnTo>
                  <a:lnTo>
                    <a:pt x="10188" y="99893"/>
                  </a:lnTo>
                  <a:lnTo>
                    <a:pt x="9301" y="99119"/>
                  </a:lnTo>
                  <a:lnTo>
                    <a:pt x="8460" y="98305"/>
                  </a:lnTo>
                  <a:lnTo>
                    <a:pt x="7661" y="97470"/>
                  </a:lnTo>
                  <a:lnTo>
                    <a:pt x="6906" y="96614"/>
                  </a:lnTo>
                  <a:lnTo>
                    <a:pt x="6194" y="95738"/>
                  </a:lnTo>
                  <a:lnTo>
                    <a:pt x="5525" y="94840"/>
                  </a:lnTo>
                  <a:lnTo>
                    <a:pt x="4899" y="93922"/>
                  </a:lnTo>
                  <a:lnTo>
                    <a:pt x="4316" y="92983"/>
                  </a:lnTo>
                  <a:lnTo>
                    <a:pt x="3777" y="92023"/>
                  </a:lnTo>
                  <a:lnTo>
                    <a:pt x="3280" y="91042"/>
                  </a:lnTo>
                  <a:lnTo>
                    <a:pt x="2827" y="90041"/>
                  </a:lnTo>
                  <a:lnTo>
                    <a:pt x="2411" y="89011"/>
                  </a:lnTo>
                  <a:lnTo>
                    <a:pt x="2024" y="87975"/>
                  </a:lnTo>
                  <a:lnTo>
                    <a:pt x="1666" y="86933"/>
                  </a:lnTo>
                  <a:lnTo>
                    <a:pt x="1339" y="85885"/>
                  </a:lnTo>
                  <a:lnTo>
                    <a:pt x="1041" y="84832"/>
                  </a:lnTo>
                  <a:lnTo>
                    <a:pt x="773" y="83772"/>
                  </a:lnTo>
                  <a:lnTo>
                    <a:pt x="535" y="82706"/>
                  </a:lnTo>
                  <a:lnTo>
                    <a:pt x="327" y="81635"/>
                  </a:lnTo>
                  <a:lnTo>
                    <a:pt x="148" y="80557"/>
                  </a:lnTo>
                  <a:lnTo>
                    <a:pt x="0" y="79474"/>
                  </a:lnTo>
                  <a:lnTo>
                    <a:pt x="13841" y="78209"/>
                  </a:lnTo>
                  <a:lnTo>
                    <a:pt x="13969" y="79035"/>
                  </a:lnTo>
                  <a:lnTo>
                    <a:pt x="14117" y="79846"/>
                  </a:lnTo>
                  <a:lnTo>
                    <a:pt x="14285" y="80642"/>
                  </a:lnTo>
                  <a:lnTo>
                    <a:pt x="14472" y="81423"/>
                  </a:lnTo>
                  <a:lnTo>
                    <a:pt x="14678" y="82190"/>
                  </a:lnTo>
                  <a:lnTo>
                    <a:pt x="14903" y="82941"/>
                  </a:lnTo>
                  <a:lnTo>
                    <a:pt x="15148" y="83678"/>
                  </a:lnTo>
                  <a:lnTo>
                    <a:pt x="15412" y="84400"/>
                  </a:lnTo>
                  <a:lnTo>
                    <a:pt x="15696" y="85107"/>
                  </a:lnTo>
                  <a:lnTo>
                    <a:pt x="15999" y="85799"/>
                  </a:lnTo>
                  <a:lnTo>
                    <a:pt x="16337" y="86474"/>
                  </a:lnTo>
                  <a:lnTo>
                    <a:pt x="16698" y="87129"/>
                  </a:lnTo>
                  <a:lnTo>
                    <a:pt x="17081" y="87766"/>
                  </a:lnTo>
                  <a:lnTo>
                    <a:pt x="17487" y="88383"/>
                  </a:lnTo>
                  <a:lnTo>
                    <a:pt x="17915" y="88980"/>
                  </a:lnTo>
                  <a:lnTo>
                    <a:pt x="18365" y="89558"/>
                  </a:lnTo>
                  <a:lnTo>
                    <a:pt x="18837" y="90117"/>
                  </a:lnTo>
                  <a:lnTo>
                    <a:pt x="19332" y="90657"/>
                  </a:lnTo>
                  <a:lnTo>
                    <a:pt x="19849" y="91177"/>
                  </a:lnTo>
                  <a:lnTo>
                    <a:pt x="20389" y="91678"/>
                  </a:lnTo>
                  <a:lnTo>
                    <a:pt x="20952" y="92158"/>
                  </a:lnTo>
                  <a:lnTo>
                    <a:pt x="21541" y="92615"/>
                  </a:lnTo>
                  <a:lnTo>
                    <a:pt x="22155" y="93051"/>
                  </a:lnTo>
                  <a:lnTo>
                    <a:pt x="22794" y="93464"/>
                  </a:lnTo>
                  <a:lnTo>
                    <a:pt x="23459" y="93854"/>
                  </a:lnTo>
                  <a:lnTo>
                    <a:pt x="24148" y="94223"/>
                  </a:lnTo>
                  <a:lnTo>
                    <a:pt x="24863" y="94569"/>
                  </a:lnTo>
                  <a:lnTo>
                    <a:pt x="25604" y="94892"/>
                  </a:lnTo>
                  <a:lnTo>
                    <a:pt x="26370" y="95194"/>
                  </a:lnTo>
                  <a:lnTo>
                    <a:pt x="27161" y="95473"/>
                  </a:lnTo>
                  <a:lnTo>
                    <a:pt x="27979" y="95727"/>
                  </a:lnTo>
                  <a:lnTo>
                    <a:pt x="28828" y="95955"/>
                  </a:lnTo>
                  <a:lnTo>
                    <a:pt x="29706" y="96156"/>
                  </a:lnTo>
                  <a:lnTo>
                    <a:pt x="30613" y="96330"/>
                  </a:lnTo>
                  <a:lnTo>
                    <a:pt x="31551" y="96477"/>
                  </a:lnTo>
                  <a:lnTo>
                    <a:pt x="32518" y="96598"/>
                  </a:lnTo>
                  <a:lnTo>
                    <a:pt x="33516" y="96692"/>
                  </a:lnTo>
                  <a:lnTo>
                    <a:pt x="34543" y="96759"/>
                  </a:lnTo>
                  <a:lnTo>
                    <a:pt x="35599" y="96799"/>
                  </a:lnTo>
                  <a:lnTo>
                    <a:pt x="36686" y="96812"/>
                  </a:lnTo>
                  <a:lnTo>
                    <a:pt x="38666" y="96762"/>
                  </a:lnTo>
                  <a:lnTo>
                    <a:pt x="40558" y="96613"/>
                  </a:lnTo>
                  <a:lnTo>
                    <a:pt x="42363" y="96363"/>
                  </a:lnTo>
                  <a:lnTo>
                    <a:pt x="44079" y="96014"/>
                  </a:lnTo>
                  <a:lnTo>
                    <a:pt x="45708" y="95566"/>
                  </a:lnTo>
                  <a:lnTo>
                    <a:pt x="47249" y="95017"/>
                  </a:lnTo>
                  <a:lnTo>
                    <a:pt x="48703" y="94369"/>
                  </a:lnTo>
                  <a:lnTo>
                    <a:pt x="50068" y="93621"/>
                  </a:lnTo>
                  <a:lnTo>
                    <a:pt x="51346" y="92774"/>
                  </a:lnTo>
                  <a:lnTo>
                    <a:pt x="52536" y="91826"/>
                  </a:lnTo>
                  <a:lnTo>
                    <a:pt x="53639" y="90781"/>
                  </a:lnTo>
                  <a:lnTo>
                    <a:pt x="54625" y="89639"/>
                  </a:lnTo>
                  <a:lnTo>
                    <a:pt x="55496" y="88400"/>
                  </a:lnTo>
                  <a:lnTo>
                    <a:pt x="56251" y="87064"/>
                  </a:lnTo>
                  <a:lnTo>
                    <a:pt x="56889" y="85631"/>
                  </a:lnTo>
                  <a:lnTo>
                    <a:pt x="57411" y="84102"/>
                  </a:lnTo>
                  <a:lnTo>
                    <a:pt x="57818" y="82476"/>
                  </a:lnTo>
                  <a:lnTo>
                    <a:pt x="58108" y="80754"/>
                  </a:lnTo>
                  <a:lnTo>
                    <a:pt x="58282" y="78934"/>
                  </a:lnTo>
                  <a:lnTo>
                    <a:pt x="58340" y="77018"/>
                  </a:lnTo>
                  <a:lnTo>
                    <a:pt x="58314" y="75880"/>
                  </a:lnTo>
                  <a:lnTo>
                    <a:pt x="58236" y="74789"/>
                  </a:lnTo>
                  <a:lnTo>
                    <a:pt x="58106" y="73743"/>
                  </a:lnTo>
                  <a:lnTo>
                    <a:pt x="57923" y="72744"/>
                  </a:lnTo>
                  <a:lnTo>
                    <a:pt x="57689" y="71790"/>
                  </a:lnTo>
                  <a:lnTo>
                    <a:pt x="57403" y="70883"/>
                  </a:lnTo>
                  <a:lnTo>
                    <a:pt x="57064" y="70022"/>
                  </a:lnTo>
                  <a:lnTo>
                    <a:pt x="56673" y="69208"/>
                  </a:lnTo>
                  <a:lnTo>
                    <a:pt x="56230" y="68439"/>
                  </a:lnTo>
                  <a:lnTo>
                    <a:pt x="55736" y="67716"/>
                  </a:lnTo>
                  <a:lnTo>
                    <a:pt x="55216" y="67018"/>
                  </a:lnTo>
                  <a:lnTo>
                    <a:pt x="54670" y="66353"/>
                  </a:lnTo>
                  <a:lnTo>
                    <a:pt x="54097" y="65721"/>
                  </a:lnTo>
                  <a:lnTo>
                    <a:pt x="53497" y="65121"/>
                  </a:lnTo>
                  <a:lnTo>
                    <a:pt x="52871" y="64554"/>
                  </a:lnTo>
                  <a:lnTo>
                    <a:pt x="52217" y="64019"/>
                  </a:lnTo>
                  <a:lnTo>
                    <a:pt x="51537" y="63518"/>
                  </a:lnTo>
                  <a:lnTo>
                    <a:pt x="50830" y="63049"/>
                  </a:lnTo>
                  <a:lnTo>
                    <a:pt x="50097" y="62613"/>
                  </a:lnTo>
                  <a:lnTo>
                    <a:pt x="49336" y="62210"/>
                  </a:lnTo>
                  <a:lnTo>
                    <a:pt x="48570" y="61821"/>
                  </a:lnTo>
                  <a:lnTo>
                    <a:pt x="47788" y="61460"/>
                  </a:lnTo>
                  <a:lnTo>
                    <a:pt x="46992" y="61125"/>
                  </a:lnTo>
                  <a:lnTo>
                    <a:pt x="46181" y="60817"/>
                  </a:lnTo>
                  <a:lnTo>
                    <a:pt x="45355" y="60535"/>
                  </a:lnTo>
                  <a:lnTo>
                    <a:pt x="44514" y="60281"/>
                  </a:lnTo>
                  <a:lnTo>
                    <a:pt x="43658" y="60053"/>
                  </a:lnTo>
                  <a:lnTo>
                    <a:pt x="42788" y="59852"/>
                  </a:lnTo>
                  <a:lnTo>
                    <a:pt x="41902" y="59678"/>
                  </a:lnTo>
                  <a:lnTo>
                    <a:pt x="41002" y="59531"/>
                  </a:lnTo>
                  <a:lnTo>
                    <a:pt x="40115" y="59404"/>
                  </a:lnTo>
                  <a:lnTo>
                    <a:pt x="39242" y="59290"/>
                  </a:lnTo>
                  <a:lnTo>
                    <a:pt x="38383" y="59189"/>
                  </a:lnTo>
                  <a:lnTo>
                    <a:pt x="37537" y="59102"/>
                  </a:lnTo>
                  <a:lnTo>
                    <a:pt x="36704" y="59028"/>
                  </a:lnTo>
                  <a:lnTo>
                    <a:pt x="35885" y="58968"/>
                  </a:lnTo>
                  <a:lnTo>
                    <a:pt x="35079" y="58921"/>
                  </a:lnTo>
                  <a:lnTo>
                    <a:pt x="34287" y="58888"/>
                  </a:lnTo>
                  <a:lnTo>
                    <a:pt x="33507" y="58868"/>
                  </a:lnTo>
                  <a:lnTo>
                    <a:pt x="32742" y="58861"/>
                  </a:lnTo>
                  <a:lnTo>
                    <a:pt x="25151" y="58861"/>
                  </a:lnTo>
                  <a:lnTo>
                    <a:pt x="25151" y="47252"/>
                  </a:lnTo>
                  <a:lnTo>
                    <a:pt x="32444" y="47252"/>
                  </a:lnTo>
                  <a:lnTo>
                    <a:pt x="33206" y="47245"/>
                  </a:lnTo>
                  <a:lnTo>
                    <a:pt x="33974" y="47223"/>
                  </a:lnTo>
                  <a:lnTo>
                    <a:pt x="34748" y="47185"/>
                  </a:lnTo>
                  <a:lnTo>
                    <a:pt x="35528" y="47133"/>
                  </a:lnTo>
                  <a:lnTo>
                    <a:pt x="36314" y="47066"/>
                  </a:lnTo>
                  <a:lnTo>
                    <a:pt x="37105" y="46985"/>
                  </a:lnTo>
                  <a:lnTo>
                    <a:pt x="37903" y="46888"/>
                  </a:lnTo>
                  <a:lnTo>
                    <a:pt x="38707" y="46776"/>
                  </a:lnTo>
                  <a:lnTo>
                    <a:pt x="39516" y="46650"/>
                  </a:lnTo>
                  <a:lnTo>
                    <a:pt x="40332" y="46508"/>
                  </a:lnTo>
                  <a:lnTo>
                    <a:pt x="41143" y="46333"/>
                  </a:lnTo>
                  <a:lnTo>
                    <a:pt x="41939" y="46133"/>
                  </a:lnTo>
                  <a:lnTo>
                    <a:pt x="42721" y="45910"/>
                  </a:lnTo>
                  <a:lnTo>
                    <a:pt x="43487" y="45663"/>
                  </a:lnTo>
                  <a:lnTo>
                    <a:pt x="44239" y="45392"/>
                  </a:lnTo>
                  <a:lnTo>
                    <a:pt x="44975" y="45097"/>
                  </a:lnTo>
                  <a:lnTo>
                    <a:pt x="45697" y="44779"/>
                  </a:lnTo>
                  <a:lnTo>
                    <a:pt x="46404" y="44437"/>
                  </a:lnTo>
                  <a:lnTo>
                    <a:pt x="47096" y="44070"/>
                  </a:lnTo>
                  <a:lnTo>
                    <a:pt x="47773" y="43681"/>
                  </a:lnTo>
                  <a:lnTo>
                    <a:pt x="48445" y="43250"/>
                  </a:lnTo>
                  <a:lnTo>
                    <a:pt x="49092" y="42791"/>
                  </a:lnTo>
                  <a:lnTo>
                    <a:pt x="49713" y="42303"/>
                  </a:lnTo>
                  <a:lnTo>
                    <a:pt x="50309" y="41787"/>
                  </a:lnTo>
                  <a:lnTo>
                    <a:pt x="50880" y="41243"/>
                  </a:lnTo>
                  <a:lnTo>
                    <a:pt x="51426" y="40671"/>
                  </a:lnTo>
                  <a:lnTo>
                    <a:pt x="51946" y="40071"/>
                  </a:lnTo>
                  <a:lnTo>
                    <a:pt x="52441" y="39442"/>
                  </a:lnTo>
                  <a:lnTo>
                    <a:pt x="52910" y="38785"/>
                  </a:lnTo>
                  <a:lnTo>
                    <a:pt x="53354" y="38100"/>
                  </a:lnTo>
                  <a:lnTo>
                    <a:pt x="53779" y="37381"/>
                  </a:lnTo>
                  <a:lnTo>
                    <a:pt x="54158" y="36623"/>
                  </a:lnTo>
                  <a:lnTo>
                    <a:pt x="54493" y="35827"/>
                  </a:lnTo>
                  <a:lnTo>
                    <a:pt x="54783" y="34992"/>
                  </a:lnTo>
                  <a:lnTo>
                    <a:pt x="55029" y="34118"/>
                  </a:lnTo>
                  <a:lnTo>
                    <a:pt x="55230" y="33206"/>
                  </a:lnTo>
                  <a:lnTo>
                    <a:pt x="55386" y="32255"/>
                  </a:lnTo>
                  <a:lnTo>
                    <a:pt x="55498" y="31265"/>
                  </a:lnTo>
                  <a:lnTo>
                    <a:pt x="55564" y="30237"/>
                  </a:lnTo>
                  <a:lnTo>
                    <a:pt x="55587" y="29170"/>
                  </a:lnTo>
                  <a:lnTo>
                    <a:pt x="55537" y="27524"/>
                  </a:lnTo>
                  <a:lnTo>
                    <a:pt x="55387" y="25949"/>
                  </a:lnTo>
                  <a:lnTo>
                    <a:pt x="55138" y="24446"/>
                  </a:lnTo>
                  <a:lnTo>
                    <a:pt x="54789" y="23014"/>
                  </a:lnTo>
                  <a:lnTo>
                    <a:pt x="54340" y="21654"/>
                  </a:lnTo>
                  <a:lnTo>
                    <a:pt x="53792" y="20365"/>
                  </a:lnTo>
                  <a:lnTo>
                    <a:pt x="53144" y="19148"/>
                  </a:lnTo>
                  <a:lnTo>
                    <a:pt x="52396" y="18002"/>
                  </a:lnTo>
                  <a:lnTo>
                    <a:pt x="51548" y="16927"/>
                  </a:lnTo>
                  <a:lnTo>
                    <a:pt x="50601" y="15924"/>
                  </a:lnTo>
                  <a:lnTo>
                    <a:pt x="49570" y="14991"/>
                  </a:lnTo>
                  <a:lnTo>
                    <a:pt x="48443" y="14156"/>
                  </a:lnTo>
                  <a:lnTo>
                    <a:pt x="47219" y="13419"/>
                  </a:lnTo>
                  <a:lnTo>
                    <a:pt x="45898" y="12781"/>
                  </a:lnTo>
                  <a:lnTo>
                    <a:pt x="44481" y="12241"/>
                  </a:lnTo>
                  <a:lnTo>
                    <a:pt x="42966" y="11799"/>
                  </a:lnTo>
                  <a:lnTo>
                    <a:pt x="41355" y="11455"/>
                  </a:lnTo>
                  <a:lnTo>
                    <a:pt x="39647" y="11209"/>
                  </a:lnTo>
                  <a:lnTo>
                    <a:pt x="37843" y="11062"/>
                  </a:lnTo>
                  <a:lnTo>
                    <a:pt x="35941" y="11013"/>
                  </a:lnTo>
                  <a:lnTo>
                    <a:pt x="34204" y="11058"/>
                  </a:lnTo>
                  <a:lnTo>
                    <a:pt x="32533" y="11194"/>
                  </a:lnTo>
                  <a:lnTo>
                    <a:pt x="30930" y="11421"/>
                  </a:lnTo>
                  <a:lnTo>
                    <a:pt x="29393" y="11739"/>
                  </a:lnTo>
                  <a:lnTo>
                    <a:pt x="27923" y="12148"/>
                  </a:lnTo>
                  <a:lnTo>
                    <a:pt x="26521" y="12647"/>
                  </a:lnTo>
                  <a:lnTo>
                    <a:pt x="25185" y="13237"/>
                  </a:lnTo>
                  <a:lnTo>
                    <a:pt x="23916" y="13918"/>
                  </a:lnTo>
                  <a:lnTo>
                    <a:pt x="22714" y="14690"/>
                  </a:lnTo>
                  <a:lnTo>
                    <a:pt x="21580" y="15552"/>
                  </a:lnTo>
                  <a:lnTo>
                    <a:pt x="20539" y="16497"/>
                  </a:lnTo>
                  <a:lnTo>
                    <a:pt x="19588" y="17517"/>
                  </a:lnTo>
                  <a:lnTo>
                    <a:pt x="18729" y="18610"/>
                  </a:lnTo>
                  <a:lnTo>
                    <a:pt x="17960" y="19779"/>
                  </a:lnTo>
                  <a:lnTo>
                    <a:pt x="17282" y="21021"/>
                  </a:lnTo>
                  <a:lnTo>
                    <a:pt x="16695" y="22339"/>
                  </a:lnTo>
                  <a:lnTo>
                    <a:pt x="16199" y="23730"/>
                  </a:lnTo>
                  <a:lnTo>
                    <a:pt x="15793" y="25196"/>
                  </a:lnTo>
                  <a:lnTo>
                    <a:pt x="15478" y="26736"/>
                  </a:lnTo>
                  <a:lnTo>
                    <a:pt x="15254" y="28351"/>
                  </a:lnTo>
                  <a:lnTo>
                    <a:pt x="1785" y="27309"/>
                  </a:lnTo>
                  <a:lnTo>
                    <a:pt x="1971" y="25943"/>
                  </a:lnTo>
                  <a:lnTo>
                    <a:pt x="2199" y="24613"/>
                  </a:lnTo>
                  <a:lnTo>
                    <a:pt x="2471" y="23318"/>
                  </a:lnTo>
                  <a:lnTo>
                    <a:pt x="2786" y="22059"/>
                  </a:lnTo>
                  <a:lnTo>
                    <a:pt x="3143" y="20835"/>
                  </a:lnTo>
                  <a:lnTo>
                    <a:pt x="3545" y="19648"/>
                  </a:lnTo>
                  <a:lnTo>
                    <a:pt x="3989" y="18496"/>
                  </a:lnTo>
                  <a:lnTo>
                    <a:pt x="4476" y="17380"/>
                  </a:lnTo>
                  <a:lnTo>
                    <a:pt x="5007" y="16299"/>
                  </a:lnTo>
                  <a:lnTo>
                    <a:pt x="5581" y="15254"/>
                  </a:lnTo>
                  <a:lnTo>
                    <a:pt x="6191" y="14245"/>
                  </a:lnTo>
                  <a:lnTo>
                    <a:pt x="6834" y="13272"/>
                  </a:lnTo>
                  <a:lnTo>
                    <a:pt x="7507" y="12334"/>
                  </a:lnTo>
                  <a:lnTo>
                    <a:pt x="8212" y="11432"/>
                  </a:lnTo>
                  <a:lnTo>
                    <a:pt x="8948" y="10566"/>
                  </a:lnTo>
                  <a:lnTo>
                    <a:pt x="9715" y="9736"/>
                  </a:lnTo>
                  <a:lnTo>
                    <a:pt x="10513" y="8941"/>
                  </a:lnTo>
                  <a:lnTo>
                    <a:pt x="11343" y="8182"/>
                  </a:lnTo>
                  <a:lnTo>
                    <a:pt x="12204" y="7459"/>
                  </a:lnTo>
                  <a:lnTo>
                    <a:pt x="13096" y="6771"/>
                  </a:lnTo>
                  <a:lnTo>
                    <a:pt x="14032" y="6104"/>
                  </a:lnTo>
                  <a:lnTo>
                    <a:pt x="14992" y="5473"/>
                  </a:lnTo>
                  <a:lnTo>
                    <a:pt x="15978" y="4878"/>
                  </a:lnTo>
                  <a:lnTo>
                    <a:pt x="16990" y="4318"/>
                  </a:lnTo>
                  <a:lnTo>
                    <a:pt x="18026" y="3795"/>
                  </a:lnTo>
                  <a:lnTo>
                    <a:pt x="19088" y="3306"/>
                  </a:lnTo>
                  <a:lnTo>
                    <a:pt x="20175" y="2854"/>
                  </a:lnTo>
                  <a:lnTo>
                    <a:pt x="21288" y="2437"/>
                  </a:lnTo>
                  <a:lnTo>
                    <a:pt x="22426" y="2056"/>
                  </a:lnTo>
                  <a:lnTo>
                    <a:pt x="23589" y="1711"/>
                  </a:lnTo>
                  <a:lnTo>
                    <a:pt x="24772" y="1386"/>
                  </a:lnTo>
                  <a:lnTo>
                    <a:pt x="25970" y="1095"/>
                  </a:lnTo>
                  <a:lnTo>
                    <a:pt x="27183" y="838"/>
                  </a:lnTo>
                  <a:lnTo>
                    <a:pt x="28411" y="616"/>
                  </a:lnTo>
                  <a:lnTo>
                    <a:pt x="29654" y="427"/>
                  </a:lnTo>
                  <a:lnTo>
                    <a:pt x="30911" y="273"/>
                  </a:lnTo>
                  <a:lnTo>
                    <a:pt x="32184" y="154"/>
                  </a:lnTo>
                  <a:lnTo>
                    <a:pt x="33471" y="68"/>
                  </a:lnTo>
                  <a:lnTo>
                    <a:pt x="34773" y="17"/>
                  </a:lnTo>
                  <a:lnTo>
                    <a:pt x="36090" y="0"/>
                  </a:lnTo>
                  <a:lnTo>
                    <a:pt x="37822" y="22"/>
                  </a:lnTo>
                  <a:lnTo>
                    <a:pt x="39504" y="89"/>
                  </a:lnTo>
                  <a:lnTo>
                    <a:pt x="41138" y="200"/>
                  </a:lnTo>
                  <a:lnTo>
                    <a:pt x="42722" y="357"/>
                  </a:lnTo>
                  <a:lnTo>
                    <a:pt x="44257" y="558"/>
                  </a:lnTo>
                  <a:lnTo>
                    <a:pt x="45743" y="803"/>
                  </a:lnTo>
                  <a:lnTo>
                    <a:pt x="47180" y="1093"/>
                  </a:lnTo>
                  <a:lnTo>
                    <a:pt x="48568" y="1428"/>
                  </a:lnTo>
                  <a:lnTo>
                    <a:pt x="49907" y="1808"/>
                  </a:lnTo>
                  <a:lnTo>
                    <a:pt x="51196" y="2232"/>
                  </a:lnTo>
                  <a:lnTo>
                    <a:pt x="52438" y="2680"/>
                  </a:lnTo>
                  <a:lnTo>
                    <a:pt x="53634" y="3161"/>
                  </a:lnTo>
                  <a:lnTo>
                    <a:pt x="54784" y="3674"/>
                  </a:lnTo>
                  <a:lnTo>
                    <a:pt x="55887" y="4220"/>
                  </a:lnTo>
                  <a:lnTo>
                    <a:pt x="56945" y="4799"/>
                  </a:lnTo>
                  <a:lnTo>
                    <a:pt x="57956" y="5411"/>
                  </a:lnTo>
                  <a:lnTo>
                    <a:pt x="58921" y="6055"/>
                  </a:lnTo>
                  <a:lnTo>
                    <a:pt x="59840" y="6732"/>
                  </a:lnTo>
                  <a:lnTo>
                    <a:pt x="60713" y="7442"/>
                  </a:lnTo>
                  <a:lnTo>
                    <a:pt x="61540" y="8185"/>
                  </a:lnTo>
                  <a:lnTo>
                    <a:pt x="62322" y="8943"/>
                  </a:lnTo>
                  <a:lnTo>
                    <a:pt x="63061" y="9727"/>
                  </a:lnTo>
                  <a:lnTo>
                    <a:pt x="63757" y="10538"/>
                  </a:lnTo>
                  <a:lnTo>
                    <a:pt x="64409" y="11376"/>
                  </a:lnTo>
                  <a:lnTo>
                    <a:pt x="65019" y="12241"/>
                  </a:lnTo>
                  <a:lnTo>
                    <a:pt x="65585" y="13132"/>
                  </a:lnTo>
                  <a:lnTo>
                    <a:pt x="66108" y="14050"/>
                  </a:lnTo>
                  <a:lnTo>
                    <a:pt x="66588" y="14995"/>
                  </a:lnTo>
                  <a:lnTo>
                    <a:pt x="67025" y="15967"/>
                  </a:lnTo>
                  <a:lnTo>
                    <a:pt x="67419" y="16966"/>
                  </a:lnTo>
                  <a:lnTo>
                    <a:pt x="67786" y="17985"/>
                  </a:lnTo>
                  <a:lnTo>
                    <a:pt x="68115" y="19017"/>
                  </a:lnTo>
                  <a:lnTo>
                    <a:pt x="68405" y="20062"/>
                  </a:lnTo>
                  <a:lnTo>
                    <a:pt x="68657" y="21121"/>
                  </a:lnTo>
                  <a:lnTo>
                    <a:pt x="68870" y="22193"/>
                  </a:lnTo>
                  <a:lnTo>
                    <a:pt x="69044" y="23279"/>
                  </a:lnTo>
                  <a:lnTo>
                    <a:pt x="69179" y="24378"/>
                  </a:lnTo>
                  <a:lnTo>
                    <a:pt x="69276" y="25491"/>
                  </a:lnTo>
                  <a:lnTo>
                    <a:pt x="69334" y="26617"/>
                  </a:lnTo>
                  <a:lnTo>
                    <a:pt x="69353" y="27756"/>
                  </a:lnTo>
                  <a:lnTo>
                    <a:pt x="69341" y="28673"/>
                  </a:lnTo>
                  <a:lnTo>
                    <a:pt x="69303" y="29578"/>
                  </a:lnTo>
                  <a:lnTo>
                    <a:pt x="69240" y="30471"/>
                  </a:lnTo>
                  <a:lnTo>
                    <a:pt x="69151" y="31352"/>
                  </a:lnTo>
                  <a:lnTo>
                    <a:pt x="69037" y="32221"/>
                  </a:lnTo>
                  <a:lnTo>
                    <a:pt x="68898" y="33078"/>
                  </a:lnTo>
                  <a:lnTo>
                    <a:pt x="68734" y="33923"/>
                  </a:lnTo>
                  <a:lnTo>
                    <a:pt x="68544" y="34757"/>
                  </a:lnTo>
                  <a:lnTo>
                    <a:pt x="68329" y="35578"/>
                  </a:lnTo>
                  <a:lnTo>
                    <a:pt x="68088" y="36388"/>
                  </a:lnTo>
                  <a:lnTo>
                    <a:pt x="67821" y="37183"/>
                  </a:lnTo>
                  <a:lnTo>
                    <a:pt x="67526" y="37963"/>
                  </a:lnTo>
                  <a:lnTo>
                    <a:pt x="67202" y="38725"/>
                  </a:lnTo>
                  <a:lnTo>
                    <a:pt x="66850" y="39472"/>
                  </a:lnTo>
                  <a:lnTo>
                    <a:pt x="66470" y="40202"/>
                  </a:lnTo>
                  <a:lnTo>
                    <a:pt x="66061" y="40915"/>
                  </a:lnTo>
                  <a:lnTo>
                    <a:pt x="65625" y="41613"/>
                  </a:lnTo>
                  <a:lnTo>
                    <a:pt x="65159" y="42293"/>
                  </a:lnTo>
                  <a:lnTo>
                    <a:pt x="64666" y="42958"/>
                  </a:lnTo>
                  <a:lnTo>
                    <a:pt x="64144" y="43606"/>
                  </a:lnTo>
                  <a:lnTo>
                    <a:pt x="63594" y="44237"/>
                  </a:lnTo>
                  <a:lnTo>
                    <a:pt x="63013" y="44850"/>
                  </a:lnTo>
                  <a:lnTo>
                    <a:pt x="62403" y="45446"/>
                  </a:lnTo>
                  <a:lnTo>
                    <a:pt x="61763" y="46023"/>
                  </a:lnTo>
                  <a:lnTo>
                    <a:pt x="61093" y="46583"/>
                  </a:lnTo>
                  <a:lnTo>
                    <a:pt x="60394" y="47124"/>
                  </a:lnTo>
                  <a:lnTo>
                    <a:pt x="59665" y="47648"/>
                  </a:lnTo>
                  <a:lnTo>
                    <a:pt x="58906" y="48154"/>
                  </a:lnTo>
                  <a:lnTo>
                    <a:pt x="58117" y="48642"/>
                  </a:lnTo>
                  <a:lnTo>
                    <a:pt x="57298" y="49113"/>
                  </a:lnTo>
                  <a:lnTo>
                    <a:pt x="56463" y="49563"/>
                  </a:lnTo>
                  <a:lnTo>
                    <a:pt x="55593" y="49991"/>
                  </a:lnTo>
                  <a:lnTo>
                    <a:pt x="54689" y="50396"/>
                  </a:lnTo>
                  <a:lnTo>
                    <a:pt x="53750" y="50780"/>
                  </a:lnTo>
                  <a:lnTo>
                    <a:pt x="52778" y="51141"/>
                  </a:lnTo>
                  <a:lnTo>
                    <a:pt x="51771" y="51479"/>
                  </a:lnTo>
                  <a:lnTo>
                    <a:pt x="50730" y="51795"/>
                  </a:lnTo>
                  <a:lnTo>
                    <a:pt x="49655" y="52089"/>
                  </a:lnTo>
                  <a:lnTo>
                    <a:pt x="48545" y="52361"/>
                  </a:lnTo>
                  <a:lnTo>
                    <a:pt x="47401" y="52610"/>
                  </a:lnTo>
                  <a:lnTo>
                    <a:pt x="47401" y="52908"/>
                  </a:lnTo>
                  <a:lnTo>
                    <a:pt x="48650" y="53057"/>
                  </a:lnTo>
                  <a:lnTo>
                    <a:pt x="49866" y="53238"/>
                  </a:lnTo>
                  <a:lnTo>
                    <a:pt x="51049" y="53450"/>
                  </a:lnTo>
                  <a:lnTo>
                    <a:pt x="52199" y="53694"/>
                  </a:lnTo>
                  <a:lnTo>
                    <a:pt x="53317" y="53968"/>
                  </a:lnTo>
                  <a:lnTo>
                    <a:pt x="54402" y="54274"/>
                  </a:lnTo>
                  <a:lnTo>
                    <a:pt x="55454" y="54611"/>
                  </a:lnTo>
                  <a:lnTo>
                    <a:pt x="56474" y="54980"/>
                  </a:lnTo>
                  <a:lnTo>
                    <a:pt x="57461" y="55379"/>
                  </a:lnTo>
                  <a:lnTo>
                    <a:pt x="58415" y="55810"/>
                  </a:lnTo>
                  <a:lnTo>
                    <a:pt x="59336" y="56253"/>
                  </a:lnTo>
                  <a:lnTo>
                    <a:pt x="60224" y="56718"/>
                  </a:lnTo>
                  <a:lnTo>
                    <a:pt x="61080" y="57205"/>
                  </a:lnTo>
                  <a:lnTo>
                    <a:pt x="61903" y="57715"/>
                  </a:lnTo>
                  <a:lnTo>
                    <a:pt x="62693" y="58247"/>
                  </a:lnTo>
                  <a:lnTo>
                    <a:pt x="63451" y="58801"/>
                  </a:lnTo>
                  <a:lnTo>
                    <a:pt x="64176" y="59378"/>
                  </a:lnTo>
                  <a:lnTo>
                    <a:pt x="64868" y="59977"/>
                  </a:lnTo>
                  <a:lnTo>
                    <a:pt x="65527" y="60599"/>
                  </a:lnTo>
                  <a:lnTo>
                    <a:pt x="66154" y="61242"/>
                  </a:lnTo>
                  <a:lnTo>
                    <a:pt x="66748" y="61906"/>
                  </a:lnTo>
                  <a:lnTo>
                    <a:pt x="67311" y="62588"/>
                  </a:lnTo>
                  <a:lnTo>
                    <a:pt x="67844" y="63287"/>
                  </a:lnTo>
                  <a:lnTo>
                    <a:pt x="68344" y="64005"/>
                  </a:lnTo>
                  <a:lnTo>
                    <a:pt x="68814" y="64740"/>
                  </a:lnTo>
                  <a:lnTo>
                    <a:pt x="69252" y="65493"/>
                  </a:lnTo>
                  <a:lnTo>
                    <a:pt x="69659" y="66264"/>
                  </a:lnTo>
                  <a:lnTo>
                    <a:pt x="70035" y="67053"/>
                  </a:lnTo>
                  <a:lnTo>
                    <a:pt x="70380" y="67859"/>
                  </a:lnTo>
                  <a:lnTo>
                    <a:pt x="70693" y="68684"/>
                  </a:lnTo>
                  <a:lnTo>
                    <a:pt x="70990" y="69522"/>
                  </a:lnTo>
                  <a:lnTo>
                    <a:pt x="71255" y="70368"/>
                  </a:lnTo>
                  <a:lnTo>
                    <a:pt x="71490" y="71224"/>
                  </a:lnTo>
                  <a:lnTo>
                    <a:pt x="71693" y="72089"/>
                  </a:lnTo>
                  <a:lnTo>
                    <a:pt x="71865" y="72962"/>
                  </a:lnTo>
                  <a:lnTo>
                    <a:pt x="72006" y="73845"/>
                  </a:lnTo>
                  <a:lnTo>
                    <a:pt x="72115" y="74737"/>
                  </a:lnTo>
                  <a:lnTo>
                    <a:pt x="72193" y="75637"/>
                  </a:lnTo>
                  <a:lnTo>
                    <a:pt x="72240" y="765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753339" y="3719924"/>
              <a:ext cx="69428" cy="106412"/>
            </a:xfrm>
            <a:custGeom>
              <a:avLst/>
              <a:pathLst>
                <a:path w="69428" h="106412">
                  <a:moveTo>
                    <a:pt x="0" y="106412"/>
                  </a:moveTo>
                  <a:lnTo>
                    <a:pt x="0" y="96961"/>
                  </a:lnTo>
                  <a:lnTo>
                    <a:pt x="775" y="95241"/>
                  </a:lnTo>
                  <a:lnTo>
                    <a:pt x="1583" y="93562"/>
                  </a:lnTo>
                  <a:lnTo>
                    <a:pt x="2424" y="91925"/>
                  </a:lnTo>
                  <a:lnTo>
                    <a:pt x="3298" y="90329"/>
                  </a:lnTo>
                  <a:lnTo>
                    <a:pt x="4204" y="88775"/>
                  </a:lnTo>
                  <a:lnTo>
                    <a:pt x="5143" y="87263"/>
                  </a:lnTo>
                  <a:lnTo>
                    <a:pt x="6115" y="85793"/>
                  </a:lnTo>
                  <a:lnTo>
                    <a:pt x="7119" y="84364"/>
                  </a:lnTo>
                  <a:lnTo>
                    <a:pt x="8157" y="82977"/>
                  </a:lnTo>
                  <a:lnTo>
                    <a:pt x="9227" y="81632"/>
                  </a:lnTo>
                  <a:lnTo>
                    <a:pt x="10333" y="80306"/>
                  </a:lnTo>
                  <a:lnTo>
                    <a:pt x="11450" y="79006"/>
                  </a:lnTo>
                  <a:lnTo>
                    <a:pt x="12578" y="77734"/>
                  </a:lnTo>
                  <a:lnTo>
                    <a:pt x="13716" y="76488"/>
                  </a:lnTo>
                  <a:lnTo>
                    <a:pt x="14864" y="75269"/>
                  </a:lnTo>
                  <a:lnTo>
                    <a:pt x="16022" y="74077"/>
                  </a:lnTo>
                  <a:lnTo>
                    <a:pt x="17191" y="72912"/>
                  </a:lnTo>
                  <a:lnTo>
                    <a:pt x="18371" y="71773"/>
                  </a:lnTo>
                  <a:lnTo>
                    <a:pt x="19561" y="70662"/>
                  </a:lnTo>
                  <a:lnTo>
                    <a:pt x="20761" y="69577"/>
                  </a:lnTo>
                  <a:lnTo>
                    <a:pt x="21965" y="68498"/>
                  </a:lnTo>
                  <a:lnTo>
                    <a:pt x="23166" y="67437"/>
                  </a:lnTo>
                  <a:lnTo>
                    <a:pt x="24364" y="66391"/>
                  </a:lnTo>
                  <a:lnTo>
                    <a:pt x="25559" y="65362"/>
                  </a:lnTo>
                  <a:lnTo>
                    <a:pt x="26751" y="64349"/>
                  </a:lnTo>
                  <a:lnTo>
                    <a:pt x="27940" y="63353"/>
                  </a:lnTo>
                  <a:lnTo>
                    <a:pt x="29127" y="62373"/>
                  </a:lnTo>
                  <a:lnTo>
                    <a:pt x="30310" y="61409"/>
                  </a:lnTo>
                  <a:lnTo>
                    <a:pt x="31490" y="60462"/>
                  </a:lnTo>
                  <a:lnTo>
                    <a:pt x="32667" y="59531"/>
                  </a:lnTo>
                  <a:lnTo>
                    <a:pt x="33846" y="58608"/>
                  </a:lnTo>
                  <a:lnTo>
                    <a:pt x="35001" y="57685"/>
                  </a:lnTo>
                  <a:lnTo>
                    <a:pt x="36132" y="56763"/>
                  </a:lnTo>
                  <a:lnTo>
                    <a:pt x="37239" y="55840"/>
                  </a:lnTo>
                  <a:lnTo>
                    <a:pt x="38323" y="54917"/>
                  </a:lnTo>
                  <a:lnTo>
                    <a:pt x="39382" y="53994"/>
                  </a:lnTo>
                  <a:lnTo>
                    <a:pt x="40418" y="53072"/>
                  </a:lnTo>
                  <a:lnTo>
                    <a:pt x="41430" y="52149"/>
                  </a:lnTo>
                  <a:lnTo>
                    <a:pt x="42418" y="51226"/>
                  </a:lnTo>
                  <a:lnTo>
                    <a:pt x="43383" y="50303"/>
                  </a:lnTo>
                  <a:lnTo>
                    <a:pt x="44317" y="49376"/>
                  </a:lnTo>
                  <a:lnTo>
                    <a:pt x="45213" y="48440"/>
                  </a:lnTo>
                  <a:lnTo>
                    <a:pt x="46073" y="47495"/>
                  </a:lnTo>
                  <a:lnTo>
                    <a:pt x="46895" y="46541"/>
                  </a:lnTo>
                  <a:lnTo>
                    <a:pt x="47680" y="45578"/>
                  </a:lnTo>
                  <a:lnTo>
                    <a:pt x="48428" y="44606"/>
                  </a:lnTo>
                  <a:lnTo>
                    <a:pt x="49139" y="43625"/>
                  </a:lnTo>
                  <a:lnTo>
                    <a:pt x="49812" y="42636"/>
                  </a:lnTo>
                  <a:lnTo>
                    <a:pt x="50449" y="41637"/>
                  </a:lnTo>
                  <a:lnTo>
                    <a:pt x="51048" y="40630"/>
                  </a:lnTo>
                  <a:lnTo>
                    <a:pt x="51613" y="39604"/>
                  </a:lnTo>
                  <a:lnTo>
                    <a:pt x="52119" y="38552"/>
                  </a:lnTo>
                  <a:lnTo>
                    <a:pt x="52566" y="37473"/>
                  </a:lnTo>
                  <a:lnTo>
                    <a:pt x="52953" y="36367"/>
                  </a:lnTo>
                  <a:lnTo>
                    <a:pt x="53280" y="35235"/>
                  </a:lnTo>
                  <a:lnTo>
                    <a:pt x="53548" y="34075"/>
                  </a:lnTo>
                  <a:lnTo>
                    <a:pt x="53756" y="32889"/>
                  </a:lnTo>
                  <a:lnTo>
                    <a:pt x="53905" y="31676"/>
                  </a:lnTo>
                  <a:lnTo>
                    <a:pt x="53994" y="30436"/>
                  </a:lnTo>
                  <a:lnTo>
                    <a:pt x="54024" y="29170"/>
                  </a:lnTo>
                  <a:lnTo>
                    <a:pt x="54011" y="28288"/>
                  </a:lnTo>
                  <a:lnTo>
                    <a:pt x="53971" y="27429"/>
                  </a:lnTo>
                  <a:lnTo>
                    <a:pt x="53904" y="26591"/>
                  </a:lnTo>
                  <a:lnTo>
                    <a:pt x="53810" y="25777"/>
                  </a:lnTo>
                  <a:lnTo>
                    <a:pt x="53689" y="24984"/>
                  </a:lnTo>
                  <a:lnTo>
                    <a:pt x="53542" y="24214"/>
                  </a:lnTo>
                  <a:lnTo>
                    <a:pt x="53368" y="23466"/>
                  </a:lnTo>
                  <a:lnTo>
                    <a:pt x="53167" y="22740"/>
                  </a:lnTo>
                  <a:lnTo>
                    <a:pt x="52939" y="22037"/>
                  </a:lnTo>
                  <a:lnTo>
                    <a:pt x="52685" y="21356"/>
                  </a:lnTo>
                  <a:lnTo>
                    <a:pt x="52405" y="20683"/>
                  </a:lnTo>
                  <a:lnTo>
                    <a:pt x="52101" y="20032"/>
                  </a:lnTo>
                  <a:lnTo>
                    <a:pt x="51774" y="19403"/>
                  </a:lnTo>
                  <a:lnTo>
                    <a:pt x="51423" y="18796"/>
                  </a:lnTo>
                  <a:lnTo>
                    <a:pt x="51048" y="18212"/>
                  </a:lnTo>
                  <a:lnTo>
                    <a:pt x="50649" y="17651"/>
                  </a:lnTo>
                  <a:lnTo>
                    <a:pt x="50226" y="17111"/>
                  </a:lnTo>
                  <a:lnTo>
                    <a:pt x="49780" y="16594"/>
                  </a:lnTo>
                  <a:lnTo>
                    <a:pt x="49309" y="16099"/>
                  </a:lnTo>
                  <a:lnTo>
                    <a:pt x="48815" y="15626"/>
                  </a:lnTo>
                  <a:lnTo>
                    <a:pt x="48299" y="15177"/>
                  </a:lnTo>
                  <a:lnTo>
                    <a:pt x="47761" y="14751"/>
                  </a:lnTo>
                  <a:lnTo>
                    <a:pt x="47203" y="14350"/>
                  </a:lnTo>
                  <a:lnTo>
                    <a:pt x="46624" y="13971"/>
                  </a:lnTo>
                  <a:lnTo>
                    <a:pt x="46025" y="13617"/>
                  </a:lnTo>
                  <a:lnTo>
                    <a:pt x="45404" y="13287"/>
                  </a:lnTo>
                  <a:lnTo>
                    <a:pt x="44763" y="12980"/>
                  </a:lnTo>
                  <a:lnTo>
                    <a:pt x="44100" y="12698"/>
                  </a:lnTo>
                  <a:lnTo>
                    <a:pt x="43417" y="12439"/>
                  </a:lnTo>
                  <a:lnTo>
                    <a:pt x="42713" y="12203"/>
                  </a:lnTo>
                  <a:lnTo>
                    <a:pt x="42005" y="11977"/>
                  </a:lnTo>
                  <a:lnTo>
                    <a:pt x="41281" y="11775"/>
                  </a:lnTo>
                  <a:lnTo>
                    <a:pt x="40541" y="11596"/>
                  </a:lnTo>
                  <a:lnTo>
                    <a:pt x="39784" y="11441"/>
                  </a:lnTo>
                  <a:lnTo>
                    <a:pt x="39011" y="11310"/>
                  </a:lnTo>
                  <a:lnTo>
                    <a:pt x="38222" y="11203"/>
                  </a:lnTo>
                  <a:lnTo>
                    <a:pt x="37416" y="11120"/>
                  </a:lnTo>
                  <a:lnTo>
                    <a:pt x="36593" y="11060"/>
                  </a:lnTo>
                  <a:lnTo>
                    <a:pt x="35755" y="11025"/>
                  </a:lnTo>
                  <a:lnTo>
                    <a:pt x="34900" y="11013"/>
                  </a:lnTo>
                  <a:lnTo>
                    <a:pt x="34100" y="11024"/>
                  </a:lnTo>
                  <a:lnTo>
                    <a:pt x="33310" y="11057"/>
                  </a:lnTo>
                  <a:lnTo>
                    <a:pt x="32529" y="11113"/>
                  </a:lnTo>
                  <a:lnTo>
                    <a:pt x="31756" y="11191"/>
                  </a:lnTo>
                  <a:lnTo>
                    <a:pt x="30993" y="11292"/>
                  </a:lnTo>
                  <a:lnTo>
                    <a:pt x="30238" y="11415"/>
                  </a:lnTo>
                  <a:lnTo>
                    <a:pt x="29493" y="11560"/>
                  </a:lnTo>
                  <a:lnTo>
                    <a:pt x="28756" y="11727"/>
                  </a:lnTo>
                  <a:lnTo>
                    <a:pt x="28028" y="11917"/>
                  </a:lnTo>
                  <a:lnTo>
                    <a:pt x="27309" y="12129"/>
                  </a:lnTo>
                  <a:lnTo>
                    <a:pt x="26617" y="12363"/>
                  </a:lnTo>
                  <a:lnTo>
                    <a:pt x="25940" y="12620"/>
                  </a:lnTo>
                  <a:lnTo>
                    <a:pt x="25278" y="12899"/>
                  </a:lnTo>
                  <a:lnTo>
                    <a:pt x="24631" y="13201"/>
                  </a:lnTo>
                  <a:lnTo>
                    <a:pt x="23998" y="13524"/>
                  </a:lnTo>
                  <a:lnTo>
                    <a:pt x="23380" y="13870"/>
                  </a:lnTo>
                  <a:lnTo>
                    <a:pt x="22778" y="14239"/>
                  </a:lnTo>
                  <a:lnTo>
                    <a:pt x="22190" y="14629"/>
                  </a:lnTo>
                  <a:lnTo>
                    <a:pt x="21617" y="15042"/>
                  </a:lnTo>
                  <a:lnTo>
                    <a:pt x="21059" y="15478"/>
                  </a:lnTo>
                  <a:lnTo>
                    <a:pt x="20518" y="15935"/>
                  </a:lnTo>
                  <a:lnTo>
                    <a:pt x="19996" y="16415"/>
                  </a:lnTo>
                  <a:lnTo>
                    <a:pt x="19494" y="16918"/>
                  </a:lnTo>
                  <a:lnTo>
                    <a:pt x="19011" y="17442"/>
                  </a:lnTo>
                  <a:lnTo>
                    <a:pt x="18547" y="17989"/>
                  </a:lnTo>
                  <a:lnTo>
                    <a:pt x="18103" y="18558"/>
                  </a:lnTo>
                  <a:lnTo>
                    <a:pt x="17678" y="19150"/>
                  </a:lnTo>
                  <a:lnTo>
                    <a:pt x="17272" y="19764"/>
                  </a:lnTo>
                  <a:lnTo>
                    <a:pt x="16886" y="20400"/>
                  </a:lnTo>
                  <a:lnTo>
                    <a:pt x="16519" y="21059"/>
                  </a:lnTo>
                  <a:lnTo>
                    <a:pt x="16189" y="21725"/>
                  </a:lnTo>
                  <a:lnTo>
                    <a:pt x="15882" y="22413"/>
                  </a:lnTo>
                  <a:lnTo>
                    <a:pt x="15600" y="23124"/>
                  </a:lnTo>
                  <a:lnTo>
                    <a:pt x="15341" y="23857"/>
                  </a:lnTo>
                  <a:lnTo>
                    <a:pt x="15106" y="24612"/>
                  </a:lnTo>
                  <a:lnTo>
                    <a:pt x="14894" y="25390"/>
                  </a:lnTo>
                  <a:lnTo>
                    <a:pt x="14707" y="26190"/>
                  </a:lnTo>
                  <a:lnTo>
                    <a:pt x="14543" y="27012"/>
                  </a:lnTo>
                  <a:lnTo>
                    <a:pt x="14403" y="27856"/>
                  </a:lnTo>
                  <a:lnTo>
                    <a:pt x="14287" y="28723"/>
                  </a:lnTo>
                  <a:lnTo>
                    <a:pt x="595" y="27458"/>
                  </a:lnTo>
                  <a:lnTo>
                    <a:pt x="747" y="26334"/>
                  </a:lnTo>
                  <a:lnTo>
                    <a:pt x="934" y="25223"/>
                  </a:lnTo>
                  <a:lnTo>
                    <a:pt x="1157" y="24125"/>
                  </a:lnTo>
                  <a:lnTo>
                    <a:pt x="1416" y="23041"/>
                  </a:lnTo>
                  <a:lnTo>
                    <a:pt x="1711" y="21970"/>
                  </a:lnTo>
                  <a:lnTo>
                    <a:pt x="2041" y="20913"/>
                  </a:lnTo>
                  <a:lnTo>
                    <a:pt x="2408" y="19869"/>
                  </a:lnTo>
                  <a:lnTo>
                    <a:pt x="2809" y="18838"/>
                  </a:lnTo>
                  <a:lnTo>
                    <a:pt x="3247" y="17821"/>
                  </a:lnTo>
                  <a:lnTo>
                    <a:pt x="3720" y="16817"/>
                  </a:lnTo>
                  <a:lnTo>
                    <a:pt x="4230" y="15833"/>
                  </a:lnTo>
                  <a:lnTo>
                    <a:pt x="4777" y="14873"/>
                  </a:lnTo>
                  <a:lnTo>
                    <a:pt x="5361" y="13939"/>
                  </a:lnTo>
                  <a:lnTo>
                    <a:pt x="5982" y="13031"/>
                  </a:lnTo>
                  <a:lnTo>
                    <a:pt x="6641" y="12148"/>
                  </a:lnTo>
                  <a:lnTo>
                    <a:pt x="7337" y="11290"/>
                  </a:lnTo>
                  <a:lnTo>
                    <a:pt x="8070" y="10457"/>
                  </a:lnTo>
                  <a:lnTo>
                    <a:pt x="8840" y="9650"/>
                  </a:lnTo>
                  <a:lnTo>
                    <a:pt x="9647" y="8867"/>
                  </a:lnTo>
                  <a:lnTo>
                    <a:pt x="10492" y="8111"/>
                  </a:lnTo>
                  <a:lnTo>
                    <a:pt x="11372" y="7368"/>
                  </a:lnTo>
                  <a:lnTo>
                    <a:pt x="12287" y="6658"/>
                  </a:lnTo>
                  <a:lnTo>
                    <a:pt x="13236" y="5981"/>
                  </a:lnTo>
                  <a:lnTo>
                    <a:pt x="14219" y="5336"/>
                  </a:lnTo>
                  <a:lnTo>
                    <a:pt x="15236" y="4725"/>
                  </a:lnTo>
                  <a:lnTo>
                    <a:pt x="16287" y="4146"/>
                  </a:lnTo>
                  <a:lnTo>
                    <a:pt x="17373" y="3600"/>
                  </a:lnTo>
                  <a:lnTo>
                    <a:pt x="18493" y="3086"/>
                  </a:lnTo>
                  <a:lnTo>
                    <a:pt x="19647" y="2605"/>
                  </a:lnTo>
                  <a:lnTo>
                    <a:pt x="20835" y="2158"/>
                  </a:lnTo>
                  <a:lnTo>
                    <a:pt x="22074" y="1747"/>
                  </a:lnTo>
                  <a:lnTo>
                    <a:pt x="23351" y="1381"/>
                  </a:lnTo>
                  <a:lnTo>
                    <a:pt x="24664" y="1057"/>
                  </a:lnTo>
                  <a:lnTo>
                    <a:pt x="26015" y="776"/>
                  </a:lnTo>
                  <a:lnTo>
                    <a:pt x="27402" y="539"/>
                  </a:lnTo>
                  <a:lnTo>
                    <a:pt x="28828" y="345"/>
                  </a:lnTo>
                  <a:lnTo>
                    <a:pt x="30290" y="194"/>
                  </a:lnTo>
                  <a:lnTo>
                    <a:pt x="31789" y="86"/>
                  </a:lnTo>
                  <a:lnTo>
                    <a:pt x="33326" y="21"/>
                  </a:lnTo>
                  <a:lnTo>
                    <a:pt x="34900" y="0"/>
                  </a:lnTo>
                  <a:lnTo>
                    <a:pt x="36445" y="18"/>
                  </a:lnTo>
                  <a:lnTo>
                    <a:pt x="37957" y="74"/>
                  </a:lnTo>
                  <a:lnTo>
                    <a:pt x="39434" y="167"/>
                  </a:lnTo>
                  <a:lnTo>
                    <a:pt x="40877" y="297"/>
                  </a:lnTo>
                  <a:lnTo>
                    <a:pt x="42285" y="465"/>
                  </a:lnTo>
                  <a:lnTo>
                    <a:pt x="43660" y="669"/>
                  </a:lnTo>
                  <a:lnTo>
                    <a:pt x="45000" y="911"/>
                  </a:lnTo>
                  <a:lnTo>
                    <a:pt x="46306" y="1190"/>
                  </a:lnTo>
                  <a:lnTo>
                    <a:pt x="47578" y="1506"/>
                  </a:lnTo>
                  <a:lnTo>
                    <a:pt x="48815" y="1860"/>
                  </a:lnTo>
                  <a:lnTo>
                    <a:pt x="50016" y="2250"/>
                  </a:lnTo>
                  <a:lnTo>
                    <a:pt x="51179" y="2675"/>
                  </a:lnTo>
                  <a:lnTo>
                    <a:pt x="52302" y="3137"/>
                  </a:lnTo>
                  <a:lnTo>
                    <a:pt x="53387" y="3634"/>
                  </a:lnTo>
                  <a:lnTo>
                    <a:pt x="54433" y="4167"/>
                  </a:lnTo>
                  <a:lnTo>
                    <a:pt x="55441" y="4735"/>
                  </a:lnTo>
                  <a:lnTo>
                    <a:pt x="56410" y="5339"/>
                  </a:lnTo>
                  <a:lnTo>
                    <a:pt x="57340" y="5979"/>
                  </a:lnTo>
                  <a:lnTo>
                    <a:pt x="58231" y="6655"/>
                  </a:lnTo>
                  <a:lnTo>
                    <a:pt x="59084" y="7366"/>
                  </a:lnTo>
                  <a:lnTo>
                    <a:pt x="59912" y="8113"/>
                  </a:lnTo>
                  <a:lnTo>
                    <a:pt x="60701" y="8893"/>
                  </a:lnTo>
                  <a:lnTo>
                    <a:pt x="61448" y="9708"/>
                  </a:lnTo>
                  <a:lnTo>
                    <a:pt x="62156" y="10557"/>
                  </a:lnTo>
                  <a:lnTo>
                    <a:pt x="62824" y="11441"/>
                  </a:lnTo>
                  <a:lnTo>
                    <a:pt x="63451" y="12358"/>
                  </a:lnTo>
                  <a:lnTo>
                    <a:pt x="64038" y="13310"/>
                  </a:lnTo>
                  <a:lnTo>
                    <a:pt x="64585" y="14296"/>
                  </a:lnTo>
                  <a:lnTo>
                    <a:pt x="65092" y="15316"/>
                  </a:lnTo>
                  <a:lnTo>
                    <a:pt x="65558" y="16371"/>
                  </a:lnTo>
                  <a:lnTo>
                    <a:pt x="65982" y="17459"/>
                  </a:lnTo>
                  <a:lnTo>
                    <a:pt x="66362" y="18579"/>
                  </a:lnTo>
                  <a:lnTo>
                    <a:pt x="66697" y="19733"/>
                  </a:lnTo>
                  <a:lnTo>
                    <a:pt x="66987" y="20919"/>
                  </a:lnTo>
                  <a:lnTo>
                    <a:pt x="67233" y="22138"/>
                  </a:lnTo>
                  <a:lnTo>
                    <a:pt x="67434" y="23389"/>
                  </a:lnTo>
                  <a:lnTo>
                    <a:pt x="67590" y="24674"/>
                  </a:lnTo>
                  <a:lnTo>
                    <a:pt x="67701" y="25991"/>
                  </a:lnTo>
                  <a:lnTo>
                    <a:pt x="67768" y="27341"/>
                  </a:lnTo>
                  <a:lnTo>
                    <a:pt x="67791" y="28723"/>
                  </a:lnTo>
                  <a:lnTo>
                    <a:pt x="67771" y="29775"/>
                  </a:lnTo>
                  <a:lnTo>
                    <a:pt x="67713" y="30816"/>
                  </a:lnTo>
                  <a:lnTo>
                    <a:pt x="67617" y="31846"/>
                  </a:lnTo>
                  <a:lnTo>
                    <a:pt x="67481" y="32867"/>
                  </a:lnTo>
                  <a:lnTo>
                    <a:pt x="67307" y="33877"/>
                  </a:lnTo>
                  <a:lnTo>
                    <a:pt x="67094" y="34876"/>
                  </a:lnTo>
                  <a:lnTo>
                    <a:pt x="66843" y="35865"/>
                  </a:lnTo>
                  <a:lnTo>
                    <a:pt x="66552" y="36843"/>
                  </a:lnTo>
                  <a:lnTo>
                    <a:pt x="66224" y="37812"/>
                  </a:lnTo>
                  <a:lnTo>
                    <a:pt x="65856" y="38769"/>
                  </a:lnTo>
                  <a:lnTo>
                    <a:pt x="65470" y="39717"/>
                  </a:lnTo>
                  <a:lnTo>
                    <a:pt x="65058" y="40656"/>
                  </a:lnTo>
                  <a:lnTo>
                    <a:pt x="64619" y="41587"/>
                  </a:lnTo>
                  <a:lnTo>
                    <a:pt x="64153" y="42508"/>
                  </a:lnTo>
                  <a:lnTo>
                    <a:pt x="63661" y="43420"/>
                  </a:lnTo>
                  <a:lnTo>
                    <a:pt x="63141" y="44323"/>
                  </a:lnTo>
                  <a:lnTo>
                    <a:pt x="62595" y="45218"/>
                  </a:lnTo>
                  <a:lnTo>
                    <a:pt x="62022" y="46103"/>
                  </a:lnTo>
                  <a:lnTo>
                    <a:pt x="61422" y="46980"/>
                  </a:lnTo>
                  <a:lnTo>
                    <a:pt x="60796" y="47848"/>
                  </a:lnTo>
                  <a:lnTo>
                    <a:pt x="60160" y="48708"/>
                  </a:lnTo>
                  <a:lnTo>
                    <a:pt x="59504" y="49562"/>
                  </a:lnTo>
                  <a:lnTo>
                    <a:pt x="58827" y="50411"/>
                  </a:lnTo>
                  <a:lnTo>
                    <a:pt x="58129" y="51253"/>
                  </a:lnTo>
                  <a:lnTo>
                    <a:pt x="57410" y="52089"/>
                  </a:lnTo>
                  <a:lnTo>
                    <a:pt x="56670" y="52920"/>
                  </a:lnTo>
                  <a:lnTo>
                    <a:pt x="55910" y="53744"/>
                  </a:lnTo>
                  <a:lnTo>
                    <a:pt x="55128" y="54563"/>
                  </a:lnTo>
                  <a:lnTo>
                    <a:pt x="54326" y="55375"/>
                  </a:lnTo>
                  <a:lnTo>
                    <a:pt x="53503" y="56182"/>
                  </a:lnTo>
                  <a:lnTo>
                    <a:pt x="52666" y="56984"/>
                  </a:lnTo>
                  <a:lnTo>
                    <a:pt x="51821" y="57784"/>
                  </a:lnTo>
                  <a:lnTo>
                    <a:pt x="50969" y="58580"/>
                  </a:lnTo>
                  <a:lnTo>
                    <a:pt x="50110" y="59373"/>
                  </a:lnTo>
                  <a:lnTo>
                    <a:pt x="49243" y="60163"/>
                  </a:lnTo>
                  <a:lnTo>
                    <a:pt x="48369" y="60951"/>
                  </a:lnTo>
                  <a:lnTo>
                    <a:pt x="47487" y="61735"/>
                  </a:lnTo>
                  <a:lnTo>
                    <a:pt x="46598" y="62516"/>
                  </a:lnTo>
                  <a:lnTo>
                    <a:pt x="45701" y="63295"/>
                  </a:lnTo>
                  <a:lnTo>
                    <a:pt x="44797" y="64070"/>
                  </a:lnTo>
                  <a:lnTo>
                    <a:pt x="43888" y="64829"/>
                  </a:lnTo>
                  <a:lnTo>
                    <a:pt x="42978" y="65588"/>
                  </a:lnTo>
                  <a:lnTo>
                    <a:pt x="42067" y="66347"/>
                  </a:lnTo>
                  <a:lnTo>
                    <a:pt x="41153" y="67106"/>
                  </a:lnTo>
                  <a:lnTo>
                    <a:pt x="40239" y="67865"/>
                  </a:lnTo>
                  <a:lnTo>
                    <a:pt x="39323" y="68624"/>
                  </a:lnTo>
                  <a:lnTo>
                    <a:pt x="38405" y="69383"/>
                  </a:lnTo>
                  <a:lnTo>
                    <a:pt x="37486" y="70142"/>
                  </a:lnTo>
                  <a:lnTo>
                    <a:pt x="36566" y="70901"/>
                  </a:lnTo>
                  <a:lnTo>
                    <a:pt x="35644" y="71660"/>
                  </a:lnTo>
                  <a:lnTo>
                    <a:pt x="34726" y="72405"/>
                  </a:lnTo>
                  <a:lnTo>
                    <a:pt x="33819" y="73152"/>
                  </a:lnTo>
                  <a:lnTo>
                    <a:pt x="32923" y="73899"/>
                  </a:lnTo>
                  <a:lnTo>
                    <a:pt x="32036" y="74649"/>
                  </a:lnTo>
                  <a:lnTo>
                    <a:pt x="31160" y="75400"/>
                  </a:lnTo>
                  <a:lnTo>
                    <a:pt x="30295" y="76152"/>
                  </a:lnTo>
                  <a:lnTo>
                    <a:pt x="29440" y="76906"/>
                  </a:lnTo>
                  <a:lnTo>
                    <a:pt x="28595" y="77661"/>
                  </a:lnTo>
                  <a:lnTo>
                    <a:pt x="27761" y="78418"/>
                  </a:lnTo>
                  <a:lnTo>
                    <a:pt x="26937" y="79176"/>
                  </a:lnTo>
                  <a:lnTo>
                    <a:pt x="26142" y="79937"/>
                  </a:lnTo>
                  <a:lnTo>
                    <a:pt x="25363" y="80700"/>
                  </a:lnTo>
                  <a:lnTo>
                    <a:pt x="24600" y="81467"/>
                  </a:lnTo>
                  <a:lnTo>
                    <a:pt x="23854" y="82236"/>
                  </a:lnTo>
                  <a:lnTo>
                    <a:pt x="23124" y="83008"/>
                  </a:lnTo>
                  <a:lnTo>
                    <a:pt x="22410" y="83784"/>
                  </a:lnTo>
                  <a:lnTo>
                    <a:pt x="21713" y="84562"/>
                  </a:lnTo>
                  <a:lnTo>
                    <a:pt x="21032" y="85344"/>
                  </a:lnTo>
                  <a:lnTo>
                    <a:pt x="20367" y="86128"/>
                  </a:lnTo>
                  <a:lnTo>
                    <a:pt x="19719" y="86915"/>
                  </a:lnTo>
                  <a:lnTo>
                    <a:pt x="19093" y="87693"/>
                  </a:lnTo>
                  <a:lnTo>
                    <a:pt x="18496" y="88478"/>
                  </a:lnTo>
                  <a:lnTo>
                    <a:pt x="17927" y="89270"/>
                  </a:lnTo>
                  <a:lnTo>
                    <a:pt x="17386" y="90070"/>
                  </a:lnTo>
                  <a:lnTo>
                    <a:pt x="16873" y="90878"/>
                  </a:lnTo>
                  <a:lnTo>
                    <a:pt x="16388" y="91693"/>
                  </a:lnTo>
                  <a:lnTo>
                    <a:pt x="15932" y="92515"/>
                  </a:lnTo>
                  <a:lnTo>
                    <a:pt x="15504" y="93345"/>
                  </a:lnTo>
                  <a:lnTo>
                    <a:pt x="15105" y="94182"/>
                  </a:lnTo>
                  <a:lnTo>
                    <a:pt x="14733" y="95026"/>
                  </a:lnTo>
                  <a:lnTo>
                    <a:pt x="69428" y="95026"/>
                  </a:lnTo>
                  <a:lnTo>
                    <a:pt x="69428" y="1064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913254" y="3760480"/>
              <a:ext cx="47252" cy="66749"/>
            </a:xfrm>
            <a:custGeom>
              <a:avLst/>
              <a:pathLst>
                <a:path w="47252" h="66749">
                  <a:moveTo>
                    <a:pt x="47252" y="33560"/>
                  </a:moveTo>
                  <a:lnTo>
                    <a:pt x="47233" y="35392"/>
                  </a:lnTo>
                  <a:lnTo>
                    <a:pt x="47175" y="37165"/>
                  </a:lnTo>
                  <a:lnTo>
                    <a:pt x="47078" y="38880"/>
                  </a:lnTo>
                  <a:lnTo>
                    <a:pt x="46943" y="40537"/>
                  </a:lnTo>
                  <a:lnTo>
                    <a:pt x="46769" y="42136"/>
                  </a:lnTo>
                  <a:lnTo>
                    <a:pt x="46556" y="43678"/>
                  </a:lnTo>
                  <a:lnTo>
                    <a:pt x="46304" y="45161"/>
                  </a:lnTo>
                  <a:lnTo>
                    <a:pt x="46014" y="46586"/>
                  </a:lnTo>
                  <a:lnTo>
                    <a:pt x="45685" y="47953"/>
                  </a:lnTo>
                  <a:lnTo>
                    <a:pt x="45318" y="49262"/>
                  </a:lnTo>
                  <a:lnTo>
                    <a:pt x="44931" y="50503"/>
                  </a:lnTo>
                  <a:lnTo>
                    <a:pt x="44517" y="51696"/>
                  </a:lnTo>
                  <a:lnTo>
                    <a:pt x="44074" y="52842"/>
                  </a:lnTo>
                  <a:lnTo>
                    <a:pt x="43603" y="53941"/>
                  </a:lnTo>
                  <a:lnTo>
                    <a:pt x="43104" y="54991"/>
                  </a:lnTo>
                  <a:lnTo>
                    <a:pt x="42576" y="55995"/>
                  </a:lnTo>
                  <a:lnTo>
                    <a:pt x="42020" y="56950"/>
                  </a:lnTo>
                  <a:lnTo>
                    <a:pt x="41436" y="57858"/>
                  </a:lnTo>
                  <a:lnTo>
                    <a:pt x="40824" y="58718"/>
                  </a:lnTo>
                  <a:lnTo>
                    <a:pt x="40183" y="59531"/>
                  </a:lnTo>
                  <a:lnTo>
                    <a:pt x="39532" y="60283"/>
                  </a:lnTo>
                  <a:lnTo>
                    <a:pt x="38859" y="60992"/>
                  </a:lnTo>
                  <a:lnTo>
                    <a:pt x="38163" y="61658"/>
                  </a:lnTo>
                  <a:lnTo>
                    <a:pt x="37445" y="62281"/>
                  </a:lnTo>
                  <a:lnTo>
                    <a:pt x="36704" y="62861"/>
                  </a:lnTo>
                  <a:lnTo>
                    <a:pt x="35941" y="63397"/>
                  </a:lnTo>
                  <a:lnTo>
                    <a:pt x="35156" y="63891"/>
                  </a:lnTo>
                  <a:lnTo>
                    <a:pt x="34349" y="64341"/>
                  </a:lnTo>
                  <a:lnTo>
                    <a:pt x="33519" y="64748"/>
                  </a:lnTo>
                  <a:lnTo>
                    <a:pt x="32667" y="65112"/>
                  </a:lnTo>
                  <a:lnTo>
                    <a:pt x="31798" y="65423"/>
                  </a:lnTo>
                  <a:lnTo>
                    <a:pt x="30917" y="65701"/>
                  </a:lnTo>
                  <a:lnTo>
                    <a:pt x="30024" y="65947"/>
                  </a:lnTo>
                  <a:lnTo>
                    <a:pt x="29119" y="66160"/>
                  </a:lnTo>
                  <a:lnTo>
                    <a:pt x="28202" y="66340"/>
                  </a:lnTo>
                  <a:lnTo>
                    <a:pt x="27274" y="66487"/>
                  </a:lnTo>
                  <a:lnTo>
                    <a:pt x="26333" y="66602"/>
                  </a:lnTo>
                  <a:lnTo>
                    <a:pt x="25381" y="66683"/>
                  </a:lnTo>
                  <a:lnTo>
                    <a:pt x="24416" y="66733"/>
                  </a:lnTo>
                  <a:lnTo>
                    <a:pt x="23440" y="66749"/>
                  </a:lnTo>
                  <a:lnTo>
                    <a:pt x="22464" y="66733"/>
                  </a:lnTo>
                  <a:lnTo>
                    <a:pt x="21499" y="66683"/>
                  </a:lnTo>
                  <a:lnTo>
                    <a:pt x="20547" y="66602"/>
                  </a:lnTo>
                  <a:lnTo>
                    <a:pt x="19606" y="66487"/>
                  </a:lnTo>
                  <a:lnTo>
                    <a:pt x="18677" y="66340"/>
                  </a:lnTo>
                  <a:lnTo>
                    <a:pt x="17761" y="66160"/>
                  </a:lnTo>
                  <a:lnTo>
                    <a:pt x="16856" y="65947"/>
                  </a:lnTo>
                  <a:lnTo>
                    <a:pt x="15963" y="65701"/>
                  </a:lnTo>
                  <a:lnTo>
                    <a:pt x="15082" y="65423"/>
                  </a:lnTo>
                  <a:lnTo>
                    <a:pt x="14213" y="65112"/>
                  </a:lnTo>
                  <a:lnTo>
                    <a:pt x="13375" y="64748"/>
                  </a:lnTo>
                  <a:lnTo>
                    <a:pt x="12558" y="64341"/>
                  </a:lnTo>
                  <a:lnTo>
                    <a:pt x="11761" y="63891"/>
                  </a:lnTo>
                  <a:lnTo>
                    <a:pt x="10986" y="63397"/>
                  </a:lnTo>
                  <a:lnTo>
                    <a:pt x="10231" y="62861"/>
                  </a:lnTo>
                  <a:lnTo>
                    <a:pt x="9498" y="62281"/>
                  </a:lnTo>
                  <a:lnTo>
                    <a:pt x="8785" y="61658"/>
                  </a:lnTo>
                  <a:lnTo>
                    <a:pt x="8093" y="60992"/>
                  </a:lnTo>
                  <a:lnTo>
                    <a:pt x="7422" y="60283"/>
                  </a:lnTo>
                  <a:lnTo>
                    <a:pt x="6771" y="59531"/>
                  </a:lnTo>
                  <a:lnTo>
                    <a:pt x="6159" y="58732"/>
                  </a:lnTo>
                  <a:lnTo>
                    <a:pt x="5572" y="57885"/>
                  </a:lnTo>
                  <a:lnTo>
                    <a:pt x="5010" y="56988"/>
                  </a:lnTo>
                  <a:lnTo>
                    <a:pt x="4473" y="56042"/>
                  </a:lnTo>
                  <a:lnTo>
                    <a:pt x="3962" y="55047"/>
                  </a:lnTo>
                  <a:lnTo>
                    <a:pt x="3476" y="54003"/>
                  </a:lnTo>
                  <a:lnTo>
                    <a:pt x="3016" y="52910"/>
                  </a:lnTo>
                  <a:lnTo>
                    <a:pt x="2580" y="51768"/>
                  </a:lnTo>
                  <a:lnTo>
                    <a:pt x="2170" y="50577"/>
                  </a:lnTo>
                  <a:lnTo>
                    <a:pt x="1785" y="49336"/>
                  </a:lnTo>
                  <a:lnTo>
                    <a:pt x="1446" y="48026"/>
                  </a:lnTo>
                  <a:lnTo>
                    <a:pt x="1143" y="46657"/>
                  </a:lnTo>
                  <a:lnTo>
                    <a:pt x="875" y="45228"/>
                  </a:lnTo>
                  <a:lnTo>
                    <a:pt x="642" y="43740"/>
                  </a:lnTo>
                  <a:lnTo>
                    <a:pt x="446" y="42192"/>
                  </a:lnTo>
                  <a:lnTo>
                    <a:pt x="285" y="40585"/>
                  </a:lnTo>
                  <a:lnTo>
                    <a:pt x="160" y="38918"/>
                  </a:lnTo>
                  <a:lnTo>
                    <a:pt x="71" y="37192"/>
                  </a:lnTo>
                  <a:lnTo>
                    <a:pt x="17" y="35406"/>
                  </a:lnTo>
                  <a:lnTo>
                    <a:pt x="0" y="33560"/>
                  </a:lnTo>
                  <a:lnTo>
                    <a:pt x="17" y="31615"/>
                  </a:lnTo>
                  <a:lnTo>
                    <a:pt x="71" y="29738"/>
                  </a:lnTo>
                  <a:lnTo>
                    <a:pt x="160" y="27930"/>
                  </a:lnTo>
                  <a:lnTo>
                    <a:pt x="285" y="26190"/>
                  </a:lnTo>
                  <a:lnTo>
                    <a:pt x="446" y="24519"/>
                  </a:lnTo>
                  <a:lnTo>
                    <a:pt x="642" y="22916"/>
                  </a:lnTo>
                  <a:lnTo>
                    <a:pt x="875" y="21382"/>
                  </a:lnTo>
                  <a:lnTo>
                    <a:pt x="1143" y="19916"/>
                  </a:lnTo>
                  <a:lnTo>
                    <a:pt x="1446" y="18518"/>
                  </a:lnTo>
                  <a:lnTo>
                    <a:pt x="1785" y="17189"/>
                  </a:lnTo>
                  <a:lnTo>
                    <a:pt x="2157" y="15921"/>
                  </a:lnTo>
                  <a:lnTo>
                    <a:pt x="2556" y="14707"/>
                  </a:lnTo>
                  <a:lnTo>
                    <a:pt x="2984" y="13546"/>
                  </a:lnTo>
                  <a:lnTo>
                    <a:pt x="3440" y="12439"/>
                  </a:lnTo>
                  <a:lnTo>
                    <a:pt x="3925" y="11385"/>
                  </a:lnTo>
                  <a:lnTo>
                    <a:pt x="4438" y="10385"/>
                  </a:lnTo>
                  <a:lnTo>
                    <a:pt x="4979" y="9438"/>
                  </a:lnTo>
                  <a:lnTo>
                    <a:pt x="5548" y="8545"/>
                  </a:lnTo>
                  <a:lnTo>
                    <a:pt x="6145" y="7706"/>
                  </a:lnTo>
                  <a:lnTo>
                    <a:pt x="6771" y="6920"/>
                  </a:lnTo>
                  <a:lnTo>
                    <a:pt x="7422" y="6170"/>
                  </a:lnTo>
                  <a:lnTo>
                    <a:pt x="8096" y="5467"/>
                  </a:lnTo>
                  <a:lnTo>
                    <a:pt x="8792" y="4813"/>
                  </a:lnTo>
                  <a:lnTo>
                    <a:pt x="9510" y="4205"/>
                  </a:lnTo>
                  <a:lnTo>
                    <a:pt x="10250" y="3646"/>
                  </a:lnTo>
                  <a:lnTo>
                    <a:pt x="11013" y="3134"/>
                  </a:lnTo>
                  <a:lnTo>
                    <a:pt x="11798" y="2669"/>
                  </a:lnTo>
                  <a:lnTo>
                    <a:pt x="12605" y="2253"/>
                  </a:lnTo>
                  <a:lnTo>
                    <a:pt x="13435" y="1884"/>
                  </a:lnTo>
                  <a:lnTo>
                    <a:pt x="14287" y="1562"/>
                  </a:lnTo>
                  <a:lnTo>
                    <a:pt x="15172" y="1265"/>
                  </a:lnTo>
                  <a:lnTo>
                    <a:pt x="16070" y="1000"/>
                  </a:lnTo>
                  <a:lnTo>
                    <a:pt x="16982" y="765"/>
                  </a:lnTo>
                  <a:lnTo>
                    <a:pt x="17907" y="562"/>
                  </a:lnTo>
                  <a:lnTo>
                    <a:pt x="18845" y="390"/>
                  </a:lnTo>
                  <a:lnTo>
                    <a:pt x="19797" y="250"/>
                  </a:lnTo>
                  <a:lnTo>
                    <a:pt x="20762" y="140"/>
                  </a:lnTo>
                  <a:lnTo>
                    <a:pt x="21740" y="62"/>
                  </a:lnTo>
                  <a:lnTo>
                    <a:pt x="22732" y="15"/>
                  </a:lnTo>
                  <a:lnTo>
                    <a:pt x="23738" y="0"/>
                  </a:lnTo>
                  <a:lnTo>
                    <a:pt x="24713" y="15"/>
                  </a:lnTo>
                  <a:lnTo>
                    <a:pt x="25675" y="62"/>
                  </a:lnTo>
                  <a:lnTo>
                    <a:pt x="26624" y="140"/>
                  </a:lnTo>
                  <a:lnTo>
                    <a:pt x="27559" y="250"/>
                  </a:lnTo>
                  <a:lnTo>
                    <a:pt x="28481" y="390"/>
                  </a:lnTo>
                  <a:lnTo>
                    <a:pt x="29390" y="562"/>
                  </a:lnTo>
                  <a:lnTo>
                    <a:pt x="30285" y="765"/>
                  </a:lnTo>
                  <a:lnTo>
                    <a:pt x="31167" y="1000"/>
                  </a:lnTo>
                  <a:lnTo>
                    <a:pt x="32035" y="1265"/>
                  </a:lnTo>
                  <a:lnTo>
                    <a:pt x="32891" y="1562"/>
                  </a:lnTo>
                  <a:lnTo>
                    <a:pt x="33742" y="1884"/>
                  </a:lnTo>
                  <a:lnTo>
                    <a:pt x="34569" y="2253"/>
                  </a:lnTo>
                  <a:lnTo>
                    <a:pt x="35373" y="2669"/>
                  </a:lnTo>
                  <a:lnTo>
                    <a:pt x="36153" y="3134"/>
                  </a:lnTo>
                  <a:lnTo>
                    <a:pt x="36909" y="3646"/>
                  </a:lnTo>
                  <a:lnTo>
                    <a:pt x="37641" y="4205"/>
                  </a:lnTo>
                  <a:lnTo>
                    <a:pt x="38350" y="4813"/>
                  </a:lnTo>
                  <a:lnTo>
                    <a:pt x="39034" y="5467"/>
                  </a:lnTo>
                  <a:lnTo>
                    <a:pt x="39695" y="6170"/>
                  </a:lnTo>
                  <a:lnTo>
                    <a:pt x="40332" y="6920"/>
                  </a:lnTo>
                  <a:lnTo>
                    <a:pt x="40958" y="7706"/>
                  </a:lnTo>
                  <a:lnTo>
                    <a:pt x="41558" y="8545"/>
                  </a:lnTo>
                  <a:lnTo>
                    <a:pt x="42131" y="9438"/>
                  </a:lnTo>
                  <a:lnTo>
                    <a:pt x="42677" y="10385"/>
                  </a:lnTo>
                  <a:lnTo>
                    <a:pt x="43197" y="11385"/>
                  </a:lnTo>
                  <a:lnTo>
                    <a:pt x="43689" y="12439"/>
                  </a:lnTo>
                  <a:lnTo>
                    <a:pt x="44155" y="13546"/>
                  </a:lnTo>
                  <a:lnTo>
                    <a:pt x="44594" y="14707"/>
                  </a:lnTo>
                  <a:lnTo>
                    <a:pt x="45007" y="15921"/>
                  </a:lnTo>
                  <a:lnTo>
                    <a:pt x="45392" y="17189"/>
                  </a:lnTo>
                  <a:lnTo>
                    <a:pt x="45746" y="18518"/>
                  </a:lnTo>
                  <a:lnTo>
                    <a:pt x="46062" y="19916"/>
                  </a:lnTo>
                  <a:lnTo>
                    <a:pt x="46341" y="21382"/>
                  </a:lnTo>
                  <a:lnTo>
                    <a:pt x="46583" y="22916"/>
                  </a:lnTo>
                  <a:lnTo>
                    <a:pt x="46787" y="24519"/>
                  </a:lnTo>
                  <a:lnTo>
                    <a:pt x="46955" y="26190"/>
                  </a:lnTo>
                  <a:lnTo>
                    <a:pt x="47085" y="27930"/>
                  </a:lnTo>
                  <a:lnTo>
                    <a:pt x="47178" y="29738"/>
                  </a:lnTo>
                  <a:lnTo>
                    <a:pt x="47234" y="316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5858114" y="3721487"/>
              <a:ext cx="80292" cy="104849"/>
            </a:xfrm>
            <a:custGeom>
              <a:avLst/>
              <a:pathLst>
                <a:path w="80292" h="104849">
                  <a:moveTo>
                    <a:pt x="11534" y="104849"/>
                  </a:moveTo>
                  <a:lnTo>
                    <a:pt x="0" y="104849"/>
                  </a:lnTo>
                  <a:lnTo>
                    <a:pt x="68609" y="0"/>
                  </a:lnTo>
                  <a:lnTo>
                    <a:pt x="8029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5835864" y="3720594"/>
              <a:ext cx="47178" cy="66749"/>
            </a:xfrm>
            <a:custGeom>
              <a:avLst/>
              <a:pathLst>
                <a:path w="47178" h="66749">
                  <a:moveTo>
                    <a:pt x="23886" y="0"/>
                  </a:moveTo>
                  <a:lnTo>
                    <a:pt x="24834" y="15"/>
                  </a:lnTo>
                  <a:lnTo>
                    <a:pt x="25771" y="62"/>
                  </a:lnTo>
                  <a:lnTo>
                    <a:pt x="26697" y="140"/>
                  </a:lnTo>
                  <a:lnTo>
                    <a:pt x="27613" y="250"/>
                  </a:lnTo>
                  <a:lnTo>
                    <a:pt x="28519" y="390"/>
                  </a:lnTo>
                  <a:lnTo>
                    <a:pt x="29414" y="562"/>
                  </a:lnTo>
                  <a:lnTo>
                    <a:pt x="30299" y="765"/>
                  </a:lnTo>
                  <a:lnTo>
                    <a:pt x="31173" y="1000"/>
                  </a:lnTo>
                  <a:lnTo>
                    <a:pt x="32037" y="1265"/>
                  </a:lnTo>
                  <a:lnTo>
                    <a:pt x="32891" y="1562"/>
                  </a:lnTo>
                  <a:lnTo>
                    <a:pt x="33728" y="1883"/>
                  </a:lnTo>
                  <a:lnTo>
                    <a:pt x="34545" y="2250"/>
                  </a:lnTo>
                  <a:lnTo>
                    <a:pt x="35342" y="2663"/>
                  </a:lnTo>
                  <a:lnTo>
                    <a:pt x="36117" y="3122"/>
                  </a:lnTo>
                  <a:lnTo>
                    <a:pt x="36872" y="3627"/>
                  </a:lnTo>
                  <a:lnTo>
                    <a:pt x="37605" y="4179"/>
                  </a:lnTo>
                  <a:lnTo>
                    <a:pt x="38318" y="4776"/>
                  </a:lnTo>
                  <a:lnTo>
                    <a:pt x="39010" y="5420"/>
                  </a:lnTo>
                  <a:lnTo>
                    <a:pt x="39682" y="6110"/>
                  </a:lnTo>
                  <a:lnTo>
                    <a:pt x="40332" y="6846"/>
                  </a:lnTo>
                  <a:lnTo>
                    <a:pt x="40958" y="7631"/>
                  </a:lnTo>
                  <a:lnTo>
                    <a:pt x="41555" y="8468"/>
                  </a:lnTo>
                  <a:lnTo>
                    <a:pt x="42125" y="9357"/>
                  </a:lnTo>
                  <a:lnTo>
                    <a:pt x="42666" y="10298"/>
                  </a:lnTo>
                  <a:lnTo>
                    <a:pt x="43178" y="11292"/>
                  </a:lnTo>
                  <a:lnTo>
                    <a:pt x="43663" y="12337"/>
                  </a:lnTo>
                  <a:lnTo>
                    <a:pt x="44119" y="13435"/>
                  </a:lnTo>
                  <a:lnTo>
                    <a:pt x="44547" y="14585"/>
                  </a:lnTo>
                  <a:lnTo>
                    <a:pt x="44946" y="15786"/>
                  </a:lnTo>
                  <a:lnTo>
                    <a:pt x="45318" y="17040"/>
                  </a:lnTo>
                  <a:lnTo>
                    <a:pt x="45671" y="18354"/>
                  </a:lnTo>
                  <a:lnTo>
                    <a:pt x="45987" y="19734"/>
                  </a:lnTo>
                  <a:lnTo>
                    <a:pt x="46266" y="21181"/>
                  </a:lnTo>
                  <a:lnTo>
                    <a:pt x="46508" y="22696"/>
                  </a:lnTo>
                  <a:lnTo>
                    <a:pt x="46713" y="24277"/>
                  </a:lnTo>
                  <a:lnTo>
                    <a:pt x="46880" y="25925"/>
                  </a:lnTo>
                  <a:lnTo>
                    <a:pt x="47011" y="27641"/>
                  </a:lnTo>
                  <a:lnTo>
                    <a:pt x="47104" y="29423"/>
                  </a:lnTo>
                  <a:lnTo>
                    <a:pt x="47159" y="31272"/>
                  </a:lnTo>
                  <a:lnTo>
                    <a:pt x="47178" y="33188"/>
                  </a:lnTo>
                  <a:lnTo>
                    <a:pt x="47159" y="35034"/>
                  </a:lnTo>
                  <a:lnTo>
                    <a:pt x="47104" y="36820"/>
                  </a:lnTo>
                  <a:lnTo>
                    <a:pt x="47011" y="38546"/>
                  </a:lnTo>
                  <a:lnTo>
                    <a:pt x="46880" y="40213"/>
                  </a:lnTo>
                  <a:lnTo>
                    <a:pt x="46713" y="41820"/>
                  </a:lnTo>
                  <a:lnTo>
                    <a:pt x="46508" y="43368"/>
                  </a:lnTo>
                  <a:lnTo>
                    <a:pt x="46266" y="44856"/>
                  </a:lnTo>
                  <a:lnTo>
                    <a:pt x="45987" y="46285"/>
                  </a:lnTo>
                  <a:lnTo>
                    <a:pt x="45671" y="47654"/>
                  </a:lnTo>
                  <a:lnTo>
                    <a:pt x="45318" y="48964"/>
                  </a:lnTo>
                  <a:lnTo>
                    <a:pt x="44932" y="50220"/>
                  </a:lnTo>
                  <a:lnTo>
                    <a:pt x="44520" y="51429"/>
                  </a:lnTo>
                  <a:lnTo>
                    <a:pt x="44081" y="52589"/>
                  </a:lnTo>
                  <a:lnTo>
                    <a:pt x="43615" y="53703"/>
                  </a:lnTo>
                  <a:lnTo>
                    <a:pt x="43122" y="54768"/>
                  </a:lnTo>
                  <a:lnTo>
                    <a:pt x="42603" y="55786"/>
                  </a:lnTo>
                  <a:lnTo>
                    <a:pt x="42057" y="56757"/>
                  </a:lnTo>
                  <a:lnTo>
                    <a:pt x="41484" y="57679"/>
                  </a:lnTo>
                  <a:lnTo>
                    <a:pt x="40884" y="58554"/>
                  </a:lnTo>
                  <a:lnTo>
                    <a:pt x="40258" y="59382"/>
                  </a:lnTo>
                  <a:lnTo>
                    <a:pt x="39621" y="60148"/>
                  </a:lnTo>
                  <a:lnTo>
                    <a:pt x="38960" y="60870"/>
                  </a:lnTo>
                  <a:lnTo>
                    <a:pt x="38275" y="61547"/>
                  </a:lnTo>
                  <a:lnTo>
                    <a:pt x="37567" y="62180"/>
                  </a:lnTo>
                  <a:lnTo>
                    <a:pt x="36834" y="62768"/>
                  </a:lnTo>
                  <a:lnTo>
                    <a:pt x="36078" y="63311"/>
                  </a:lnTo>
                  <a:lnTo>
                    <a:pt x="35299" y="63810"/>
                  </a:lnTo>
                  <a:lnTo>
                    <a:pt x="34495" y="64263"/>
                  </a:lnTo>
                  <a:lnTo>
                    <a:pt x="33667" y="64673"/>
                  </a:lnTo>
                  <a:lnTo>
                    <a:pt x="32816" y="65037"/>
                  </a:lnTo>
                  <a:lnTo>
                    <a:pt x="31947" y="65363"/>
                  </a:lnTo>
                  <a:lnTo>
                    <a:pt x="31066" y="65654"/>
                  </a:lnTo>
                  <a:lnTo>
                    <a:pt x="30173" y="65910"/>
                  </a:lnTo>
                  <a:lnTo>
                    <a:pt x="29268" y="66133"/>
                  </a:lnTo>
                  <a:lnTo>
                    <a:pt x="28351" y="66321"/>
                  </a:lnTo>
                  <a:lnTo>
                    <a:pt x="27423" y="66475"/>
                  </a:lnTo>
                  <a:lnTo>
                    <a:pt x="26482" y="66595"/>
                  </a:lnTo>
                  <a:lnTo>
                    <a:pt x="25529" y="66680"/>
                  </a:lnTo>
                  <a:lnTo>
                    <a:pt x="24565" y="66732"/>
                  </a:lnTo>
                  <a:lnTo>
                    <a:pt x="23589" y="66749"/>
                  </a:lnTo>
                  <a:lnTo>
                    <a:pt x="22598" y="66732"/>
                  </a:lnTo>
                  <a:lnTo>
                    <a:pt x="21621" y="66680"/>
                  </a:lnTo>
                  <a:lnTo>
                    <a:pt x="20658" y="66595"/>
                  </a:lnTo>
                  <a:lnTo>
                    <a:pt x="19707" y="66475"/>
                  </a:lnTo>
                  <a:lnTo>
                    <a:pt x="18770" y="66321"/>
                  </a:lnTo>
                  <a:lnTo>
                    <a:pt x="17847" y="66133"/>
                  </a:lnTo>
                  <a:lnTo>
                    <a:pt x="16937" y="65910"/>
                  </a:lnTo>
                  <a:lnTo>
                    <a:pt x="16040" y="65654"/>
                  </a:lnTo>
                  <a:lnTo>
                    <a:pt x="15157" y="65363"/>
                  </a:lnTo>
                  <a:lnTo>
                    <a:pt x="14287" y="65037"/>
                  </a:lnTo>
                  <a:lnTo>
                    <a:pt x="13435" y="64673"/>
                  </a:lnTo>
                  <a:lnTo>
                    <a:pt x="12605" y="64263"/>
                  </a:lnTo>
                  <a:lnTo>
                    <a:pt x="11798" y="63810"/>
                  </a:lnTo>
                  <a:lnTo>
                    <a:pt x="11013" y="63311"/>
                  </a:lnTo>
                  <a:lnTo>
                    <a:pt x="10250" y="62768"/>
                  </a:lnTo>
                  <a:lnTo>
                    <a:pt x="9510" y="62180"/>
                  </a:lnTo>
                  <a:lnTo>
                    <a:pt x="8792" y="61547"/>
                  </a:lnTo>
                  <a:lnTo>
                    <a:pt x="8096" y="60870"/>
                  </a:lnTo>
                  <a:lnTo>
                    <a:pt x="7422" y="60148"/>
                  </a:lnTo>
                  <a:lnTo>
                    <a:pt x="6771" y="59382"/>
                  </a:lnTo>
                  <a:lnTo>
                    <a:pt x="6159" y="58569"/>
                  </a:lnTo>
                  <a:lnTo>
                    <a:pt x="5572" y="57706"/>
                  </a:lnTo>
                  <a:lnTo>
                    <a:pt x="5010" y="56795"/>
                  </a:lnTo>
                  <a:lnTo>
                    <a:pt x="4473" y="55834"/>
                  </a:lnTo>
                  <a:lnTo>
                    <a:pt x="3962" y="54824"/>
                  </a:lnTo>
                  <a:lnTo>
                    <a:pt x="3476" y="53765"/>
                  </a:lnTo>
                  <a:lnTo>
                    <a:pt x="3016" y="52657"/>
                  </a:lnTo>
                  <a:lnTo>
                    <a:pt x="2580" y="51500"/>
                  </a:lnTo>
                  <a:lnTo>
                    <a:pt x="2170" y="50294"/>
                  </a:lnTo>
                  <a:lnTo>
                    <a:pt x="1785" y="49038"/>
                  </a:lnTo>
                  <a:lnTo>
                    <a:pt x="1446" y="47728"/>
                  </a:lnTo>
                  <a:lnTo>
                    <a:pt x="1143" y="46356"/>
                  </a:lnTo>
                  <a:lnTo>
                    <a:pt x="875" y="44924"/>
                  </a:lnTo>
                  <a:lnTo>
                    <a:pt x="642" y="43431"/>
                  </a:lnTo>
                  <a:lnTo>
                    <a:pt x="446" y="41876"/>
                  </a:lnTo>
                  <a:lnTo>
                    <a:pt x="285" y="40260"/>
                  </a:lnTo>
                  <a:lnTo>
                    <a:pt x="160" y="38584"/>
                  </a:lnTo>
                  <a:lnTo>
                    <a:pt x="71" y="36846"/>
                  </a:lnTo>
                  <a:lnTo>
                    <a:pt x="17" y="35048"/>
                  </a:lnTo>
                  <a:lnTo>
                    <a:pt x="0" y="33188"/>
                  </a:lnTo>
                  <a:lnTo>
                    <a:pt x="17" y="31272"/>
                  </a:lnTo>
                  <a:lnTo>
                    <a:pt x="71" y="29423"/>
                  </a:lnTo>
                  <a:lnTo>
                    <a:pt x="160" y="27641"/>
                  </a:lnTo>
                  <a:lnTo>
                    <a:pt x="285" y="25925"/>
                  </a:lnTo>
                  <a:lnTo>
                    <a:pt x="446" y="24277"/>
                  </a:lnTo>
                  <a:lnTo>
                    <a:pt x="642" y="22696"/>
                  </a:lnTo>
                  <a:lnTo>
                    <a:pt x="875" y="21181"/>
                  </a:lnTo>
                  <a:lnTo>
                    <a:pt x="1143" y="19734"/>
                  </a:lnTo>
                  <a:lnTo>
                    <a:pt x="1446" y="18354"/>
                  </a:lnTo>
                  <a:lnTo>
                    <a:pt x="1785" y="17040"/>
                  </a:lnTo>
                  <a:lnTo>
                    <a:pt x="2171" y="15786"/>
                  </a:lnTo>
                  <a:lnTo>
                    <a:pt x="2583" y="14585"/>
                  </a:lnTo>
                  <a:lnTo>
                    <a:pt x="3022" y="13435"/>
                  </a:lnTo>
                  <a:lnTo>
                    <a:pt x="3488" y="12337"/>
                  </a:lnTo>
                  <a:lnTo>
                    <a:pt x="3981" y="11292"/>
                  </a:lnTo>
                  <a:lnTo>
                    <a:pt x="4500" y="10298"/>
                  </a:lnTo>
                  <a:lnTo>
                    <a:pt x="5046" y="9357"/>
                  </a:lnTo>
                  <a:lnTo>
                    <a:pt x="5619" y="8468"/>
                  </a:lnTo>
                  <a:lnTo>
                    <a:pt x="6219" y="7631"/>
                  </a:lnTo>
                  <a:lnTo>
                    <a:pt x="6846" y="6846"/>
                  </a:lnTo>
                  <a:lnTo>
                    <a:pt x="7497" y="6110"/>
                  </a:lnTo>
                  <a:lnTo>
                    <a:pt x="8173" y="5420"/>
                  </a:lnTo>
                  <a:lnTo>
                    <a:pt x="8873" y="4776"/>
                  </a:lnTo>
                  <a:lnTo>
                    <a:pt x="9596" y="4179"/>
                  </a:lnTo>
                  <a:lnTo>
                    <a:pt x="10343" y="3627"/>
                  </a:lnTo>
                  <a:lnTo>
                    <a:pt x="11114" y="3122"/>
                  </a:lnTo>
                  <a:lnTo>
                    <a:pt x="11909" y="2663"/>
                  </a:lnTo>
                  <a:lnTo>
                    <a:pt x="12727" y="2250"/>
                  </a:lnTo>
                  <a:lnTo>
                    <a:pt x="13570" y="1883"/>
                  </a:lnTo>
                  <a:lnTo>
                    <a:pt x="14436" y="1562"/>
                  </a:lnTo>
                  <a:lnTo>
                    <a:pt x="15321" y="1265"/>
                  </a:lnTo>
                  <a:lnTo>
                    <a:pt x="16219" y="1000"/>
                  </a:lnTo>
                  <a:lnTo>
                    <a:pt x="17130" y="765"/>
                  </a:lnTo>
                  <a:lnTo>
                    <a:pt x="18055" y="562"/>
                  </a:lnTo>
                  <a:lnTo>
                    <a:pt x="18994" y="390"/>
                  </a:lnTo>
                  <a:lnTo>
                    <a:pt x="19945" y="250"/>
                  </a:lnTo>
                  <a:lnTo>
                    <a:pt x="20911" y="140"/>
                  </a:lnTo>
                  <a:lnTo>
                    <a:pt x="21889" y="62"/>
                  </a:lnTo>
                  <a:lnTo>
                    <a:pt x="22881" y="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5924193" y="3768740"/>
              <a:ext cx="25300" cy="50303"/>
            </a:xfrm>
            <a:custGeom>
              <a:avLst/>
              <a:pathLst>
                <a:path w="25300" h="50303">
                  <a:moveTo>
                    <a:pt x="25300" y="25300"/>
                  </a:moveTo>
                  <a:lnTo>
                    <a:pt x="25292" y="23852"/>
                  </a:lnTo>
                  <a:lnTo>
                    <a:pt x="25268" y="22455"/>
                  </a:lnTo>
                  <a:lnTo>
                    <a:pt x="25227" y="21108"/>
                  </a:lnTo>
                  <a:lnTo>
                    <a:pt x="25169" y="19812"/>
                  </a:lnTo>
                  <a:lnTo>
                    <a:pt x="25096" y="18566"/>
                  </a:lnTo>
                  <a:lnTo>
                    <a:pt x="25006" y="17371"/>
                  </a:lnTo>
                  <a:lnTo>
                    <a:pt x="24899" y="16226"/>
                  </a:lnTo>
                  <a:lnTo>
                    <a:pt x="24776" y="15132"/>
                  </a:lnTo>
                  <a:lnTo>
                    <a:pt x="24637" y="14089"/>
                  </a:lnTo>
                  <a:lnTo>
                    <a:pt x="24482" y="13096"/>
                  </a:lnTo>
                  <a:lnTo>
                    <a:pt x="24310" y="12134"/>
                  </a:lnTo>
                  <a:lnTo>
                    <a:pt x="24122" y="11212"/>
                  </a:lnTo>
                  <a:lnTo>
                    <a:pt x="23917" y="10330"/>
                  </a:lnTo>
                  <a:lnTo>
                    <a:pt x="23696" y="9489"/>
                  </a:lnTo>
                  <a:lnTo>
                    <a:pt x="23459" y="8687"/>
                  </a:lnTo>
                  <a:lnTo>
                    <a:pt x="23205" y="7926"/>
                  </a:lnTo>
                  <a:lnTo>
                    <a:pt x="22935" y="7205"/>
                  </a:lnTo>
                  <a:lnTo>
                    <a:pt x="22648" y="6524"/>
                  </a:lnTo>
                  <a:lnTo>
                    <a:pt x="22345" y="5883"/>
                  </a:lnTo>
                  <a:lnTo>
                    <a:pt x="22026" y="5283"/>
                  </a:lnTo>
                  <a:lnTo>
                    <a:pt x="21705" y="4720"/>
                  </a:lnTo>
                  <a:lnTo>
                    <a:pt x="21368" y="4191"/>
                  </a:lnTo>
                  <a:lnTo>
                    <a:pt x="21015" y="3696"/>
                  </a:lnTo>
                  <a:lnTo>
                    <a:pt x="20645" y="3235"/>
                  </a:lnTo>
                  <a:lnTo>
                    <a:pt x="20259" y="2809"/>
                  </a:lnTo>
                  <a:lnTo>
                    <a:pt x="19856" y="2416"/>
                  </a:lnTo>
                  <a:lnTo>
                    <a:pt x="19437" y="2059"/>
                  </a:lnTo>
                  <a:lnTo>
                    <a:pt x="19002" y="1735"/>
                  </a:lnTo>
                  <a:lnTo>
                    <a:pt x="18550" y="1445"/>
                  </a:lnTo>
                  <a:lnTo>
                    <a:pt x="18082" y="1190"/>
                  </a:lnTo>
                  <a:lnTo>
                    <a:pt x="17614" y="964"/>
                  </a:lnTo>
                  <a:lnTo>
                    <a:pt x="17133" y="762"/>
                  </a:lnTo>
                  <a:lnTo>
                    <a:pt x="16638" y="583"/>
                  </a:lnTo>
                  <a:lnTo>
                    <a:pt x="16129" y="428"/>
                  </a:lnTo>
                  <a:lnTo>
                    <a:pt x="15608" y="297"/>
                  </a:lnTo>
                  <a:lnTo>
                    <a:pt x="15073" y="190"/>
                  </a:lnTo>
                  <a:lnTo>
                    <a:pt x="14524" y="107"/>
                  </a:lnTo>
                  <a:lnTo>
                    <a:pt x="13963" y="47"/>
                  </a:lnTo>
                  <a:lnTo>
                    <a:pt x="13387" y="11"/>
                  </a:lnTo>
                  <a:lnTo>
                    <a:pt x="12799" y="0"/>
                  </a:lnTo>
                  <a:lnTo>
                    <a:pt x="12181" y="12"/>
                  </a:lnTo>
                  <a:lnTo>
                    <a:pt x="11578" y="50"/>
                  </a:lnTo>
                  <a:lnTo>
                    <a:pt x="10990" y="113"/>
                  </a:lnTo>
                  <a:lnTo>
                    <a:pt x="10417" y="202"/>
                  </a:lnTo>
                  <a:lnTo>
                    <a:pt x="9859" y="316"/>
                  </a:lnTo>
                  <a:lnTo>
                    <a:pt x="9316" y="455"/>
                  </a:lnTo>
                  <a:lnTo>
                    <a:pt x="8788" y="619"/>
                  </a:lnTo>
                  <a:lnTo>
                    <a:pt x="8274" y="809"/>
                  </a:lnTo>
                  <a:lnTo>
                    <a:pt x="7776" y="1024"/>
                  </a:lnTo>
                  <a:lnTo>
                    <a:pt x="7292" y="1265"/>
                  </a:lnTo>
                  <a:lnTo>
                    <a:pt x="6823" y="1520"/>
                  </a:lnTo>
                  <a:lnTo>
                    <a:pt x="6369" y="1809"/>
                  </a:lnTo>
                  <a:lnTo>
                    <a:pt x="5930" y="2133"/>
                  </a:lnTo>
                  <a:lnTo>
                    <a:pt x="5506" y="2491"/>
                  </a:lnTo>
                  <a:lnTo>
                    <a:pt x="5097" y="2883"/>
                  </a:lnTo>
                  <a:lnTo>
                    <a:pt x="4702" y="3309"/>
                  </a:lnTo>
                  <a:lnTo>
                    <a:pt x="4323" y="3770"/>
                  </a:lnTo>
                  <a:lnTo>
                    <a:pt x="3958" y="4265"/>
                  </a:lnTo>
                  <a:lnTo>
                    <a:pt x="3609" y="4794"/>
                  </a:lnTo>
                  <a:lnTo>
                    <a:pt x="3274" y="5357"/>
                  </a:lnTo>
                  <a:lnTo>
                    <a:pt x="2954" y="5958"/>
                  </a:lnTo>
                  <a:lnTo>
                    <a:pt x="2652" y="6599"/>
                  </a:lnTo>
                  <a:lnTo>
                    <a:pt x="2365" y="7279"/>
                  </a:lnTo>
                  <a:lnTo>
                    <a:pt x="2095" y="8001"/>
                  </a:lnTo>
                  <a:lnTo>
                    <a:pt x="1841" y="8762"/>
                  </a:lnTo>
                  <a:lnTo>
                    <a:pt x="1604" y="9563"/>
                  </a:lnTo>
                  <a:lnTo>
                    <a:pt x="1383" y="10405"/>
                  </a:lnTo>
                  <a:lnTo>
                    <a:pt x="1178" y="11287"/>
                  </a:lnTo>
                  <a:lnTo>
                    <a:pt x="990" y="12209"/>
                  </a:lnTo>
                  <a:lnTo>
                    <a:pt x="818" y="13171"/>
                  </a:lnTo>
                  <a:lnTo>
                    <a:pt x="663" y="14163"/>
                  </a:lnTo>
                  <a:lnTo>
                    <a:pt x="523" y="15204"/>
                  </a:lnTo>
                  <a:lnTo>
                    <a:pt x="401" y="16294"/>
                  </a:lnTo>
                  <a:lnTo>
                    <a:pt x="294" y="17433"/>
                  </a:lnTo>
                  <a:lnTo>
                    <a:pt x="204" y="18622"/>
                  </a:lnTo>
                  <a:lnTo>
                    <a:pt x="130" y="19859"/>
                  </a:lnTo>
                  <a:lnTo>
                    <a:pt x="73" y="21146"/>
                  </a:lnTo>
                  <a:lnTo>
                    <a:pt x="32" y="22481"/>
                  </a:lnTo>
                  <a:lnTo>
                    <a:pt x="8" y="23866"/>
                  </a:lnTo>
                  <a:lnTo>
                    <a:pt x="0" y="25300"/>
                  </a:lnTo>
                  <a:lnTo>
                    <a:pt x="8" y="26691"/>
                  </a:lnTo>
                  <a:lnTo>
                    <a:pt x="32" y="28036"/>
                  </a:lnTo>
                  <a:lnTo>
                    <a:pt x="73" y="29334"/>
                  </a:lnTo>
                  <a:lnTo>
                    <a:pt x="130" y="30587"/>
                  </a:lnTo>
                  <a:lnTo>
                    <a:pt x="204" y="31793"/>
                  </a:lnTo>
                  <a:lnTo>
                    <a:pt x="294" y="32953"/>
                  </a:lnTo>
                  <a:lnTo>
                    <a:pt x="401" y="34067"/>
                  </a:lnTo>
                  <a:lnTo>
                    <a:pt x="523" y="35135"/>
                  </a:lnTo>
                  <a:lnTo>
                    <a:pt x="663" y="36157"/>
                  </a:lnTo>
                  <a:lnTo>
                    <a:pt x="818" y="37132"/>
                  </a:lnTo>
                  <a:lnTo>
                    <a:pt x="1003" y="38067"/>
                  </a:lnTo>
                  <a:lnTo>
                    <a:pt x="1202" y="38966"/>
                  </a:lnTo>
                  <a:lnTo>
                    <a:pt x="1414" y="39829"/>
                  </a:lnTo>
                  <a:lnTo>
                    <a:pt x="1640" y="40656"/>
                  </a:lnTo>
                  <a:lnTo>
                    <a:pt x="1878" y="41448"/>
                  </a:lnTo>
                  <a:lnTo>
                    <a:pt x="2131" y="42204"/>
                  </a:lnTo>
                  <a:lnTo>
                    <a:pt x="2396" y="42925"/>
                  </a:lnTo>
                  <a:lnTo>
                    <a:pt x="2675" y="43609"/>
                  </a:lnTo>
                  <a:lnTo>
                    <a:pt x="2968" y="44258"/>
                  </a:lnTo>
                  <a:lnTo>
                    <a:pt x="3274" y="44871"/>
                  </a:lnTo>
                  <a:lnTo>
                    <a:pt x="3608" y="45435"/>
                  </a:lnTo>
                  <a:lnTo>
                    <a:pt x="3955" y="45967"/>
                  </a:lnTo>
                  <a:lnTo>
                    <a:pt x="4316" y="46465"/>
                  </a:lnTo>
                  <a:lnTo>
                    <a:pt x="4691" y="46931"/>
                  </a:lnTo>
                  <a:lnTo>
                    <a:pt x="5078" y="47364"/>
                  </a:lnTo>
                  <a:lnTo>
                    <a:pt x="5479" y="47764"/>
                  </a:lnTo>
                  <a:lnTo>
                    <a:pt x="5894" y="48132"/>
                  </a:lnTo>
                  <a:lnTo>
                    <a:pt x="6322" y="48467"/>
                  </a:lnTo>
                  <a:lnTo>
                    <a:pt x="6763" y="48769"/>
                  </a:lnTo>
                  <a:lnTo>
                    <a:pt x="7218" y="49038"/>
                  </a:lnTo>
                  <a:lnTo>
                    <a:pt x="7701" y="49279"/>
                  </a:lnTo>
                  <a:lnTo>
                    <a:pt x="8197" y="49494"/>
                  </a:lnTo>
                  <a:lnTo>
                    <a:pt x="8707" y="49684"/>
                  </a:lnTo>
                  <a:lnTo>
                    <a:pt x="9230" y="49848"/>
                  </a:lnTo>
                  <a:lnTo>
                    <a:pt x="9766" y="49987"/>
                  </a:lnTo>
                  <a:lnTo>
                    <a:pt x="10316" y="50101"/>
                  </a:lnTo>
                  <a:lnTo>
                    <a:pt x="10880" y="50190"/>
                  </a:lnTo>
                  <a:lnTo>
                    <a:pt x="11456" y="50253"/>
                  </a:lnTo>
                  <a:lnTo>
                    <a:pt x="12046" y="50291"/>
                  </a:lnTo>
                  <a:lnTo>
                    <a:pt x="12650" y="50303"/>
                  </a:lnTo>
                  <a:lnTo>
                    <a:pt x="13224" y="50291"/>
                  </a:lnTo>
                  <a:lnTo>
                    <a:pt x="13787" y="50253"/>
                  </a:lnTo>
                  <a:lnTo>
                    <a:pt x="14338" y="50190"/>
                  </a:lnTo>
                  <a:lnTo>
                    <a:pt x="14876" y="50101"/>
                  </a:lnTo>
                  <a:lnTo>
                    <a:pt x="15403" y="49987"/>
                  </a:lnTo>
                  <a:lnTo>
                    <a:pt x="15918" y="49848"/>
                  </a:lnTo>
                  <a:lnTo>
                    <a:pt x="16421" y="49684"/>
                  </a:lnTo>
                  <a:lnTo>
                    <a:pt x="16912" y="49494"/>
                  </a:lnTo>
                  <a:lnTo>
                    <a:pt x="17392" y="49279"/>
                  </a:lnTo>
                  <a:lnTo>
                    <a:pt x="17859" y="49038"/>
                  </a:lnTo>
                  <a:lnTo>
                    <a:pt x="18328" y="48769"/>
                  </a:lnTo>
                  <a:lnTo>
                    <a:pt x="18782" y="48467"/>
                  </a:lnTo>
                  <a:lnTo>
                    <a:pt x="19221" y="48132"/>
                  </a:lnTo>
                  <a:lnTo>
                    <a:pt x="19645" y="47764"/>
                  </a:lnTo>
                  <a:lnTo>
                    <a:pt x="20054" y="47364"/>
                  </a:lnTo>
                  <a:lnTo>
                    <a:pt x="20448" y="46931"/>
                  </a:lnTo>
                  <a:lnTo>
                    <a:pt x="20828" y="46465"/>
                  </a:lnTo>
                  <a:lnTo>
                    <a:pt x="21193" y="45967"/>
                  </a:lnTo>
                  <a:lnTo>
                    <a:pt x="21542" y="45435"/>
                  </a:lnTo>
                  <a:lnTo>
                    <a:pt x="21877" y="44871"/>
                  </a:lnTo>
                  <a:lnTo>
                    <a:pt x="22197" y="44258"/>
                  </a:lnTo>
                  <a:lnTo>
                    <a:pt x="22502" y="43609"/>
                  </a:lnTo>
                  <a:lnTo>
                    <a:pt x="22793" y="42925"/>
                  </a:lnTo>
                  <a:lnTo>
                    <a:pt x="23068" y="42204"/>
                  </a:lnTo>
                  <a:lnTo>
                    <a:pt x="23328" y="41448"/>
                  </a:lnTo>
                  <a:lnTo>
                    <a:pt x="23574" y="40656"/>
                  </a:lnTo>
                  <a:lnTo>
                    <a:pt x="23805" y="39829"/>
                  </a:lnTo>
                  <a:lnTo>
                    <a:pt x="24020" y="38966"/>
                  </a:lnTo>
                  <a:lnTo>
                    <a:pt x="24221" y="38067"/>
                  </a:lnTo>
                  <a:lnTo>
                    <a:pt x="24407" y="37132"/>
                  </a:lnTo>
                  <a:lnTo>
                    <a:pt x="24577" y="36157"/>
                  </a:lnTo>
                  <a:lnTo>
                    <a:pt x="24729" y="35135"/>
                  </a:lnTo>
                  <a:lnTo>
                    <a:pt x="24863" y="34067"/>
                  </a:lnTo>
                  <a:lnTo>
                    <a:pt x="24979" y="32953"/>
                  </a:lnTo>
                  <a:lnTo>
                    <a:pt x="25077" y="31793"/>
                  </a:lnTo>
                  <a:lnTo>
                    <a:pt x="25157" y="30587"/>
                  </a:lnTo>
                  <a:lnTo>
                    <a:pt x="25220" y="29334"/>
                  </a:lnTo>
                  <a:lnTo>
                    <a:pt x="25265" y="28036"/>
                  </a:lnTo>
                  <a:lnTo>
                    <a:pt x="25291" y="266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5846803" y="3728631"/>
              <a:ext cx="25300" cy="50303"/>
            </a:xfrm>
            <a:custGeom>
              <a:avLst/>
              <a:pathLst>
                <a:path w="25300" h="50303">
                  <a:moveTo>
                    <a:pt x="25300" y="25151"/>
                  </a:moveTo>
                  <a:lnTo>
                    <a:pt x="25292" y="23717"/>
                  </a:lnTo>
                  <a:lnTo>
                    <a:pt x="25268" y="22333"/>
                  </a:lnTo>
                  <a:lnTo>
                    <a:pt x="25227" y="20997"/>
                  </a:lnTo>
                  <a:lnTo>
                    <a:pt x="25169" y="19710"/>
                  </a:lnTo>
                  <a:lnTo>
                    <a:pt x="25096" y="18473"/>
                  </a:lnTo>
                  <a:lnTo>
                    <a:pt x="25006" y="17284"/>
                  </a:lnTo>
                  <a:lnTo>
                    <a:pt x="24899" y="16145"/>
                  </a:lnTo>
                  <a:lnTo>
                    <a:pt x="24776" y="15055"/>
                  </a:lnTo>
                  <a:lnTo>
                    <a:pt x="24637" y="14014"/>
                  </a:lnTo>
                  <a:lnTo>
                    <a:pt x="24482" y="13022"/>
                  </a:lnTo>
                  <a:lnTo>
                    <a:pt x="24311" y="12074"/>
                  </a:lnTo>
                  <a:lnTo>
                    <a:pt x="24125" y="11165"/>
                  </a:lnTo>
                  <a:lnTo>
                    <a:pt x="23924" y="10294"/>
                  </a:lnTo>
                  <a:lnTo>
                    <a:pt x="23708" y="9462"/>
                  </a:lnTo>
                  <a:lnTo>
                    <a:pt x="23477" y="8669"/>
                  </a:lnTo>
                  <a:lnTo>
                    <a:pt x="23232" y="7914"/>
                  </a:lnTo>
                  <a:lnTo>
                    <a:pt x="22971" y="7198"/>
                  </a:lnTo>
                  <a:lnTo>
                    <a:pt x="22696" y="6521"/>
                  </a:lnTo>
                  <a:lnTo>
                    <a:pt x="22406" y="5883"/>
                  </a:lnTo>
                  <a:lnTo>
                    <a:pt x="22100" y="5283"/>
                  </a:lnTo>
                  <a:lnTo>
                    <a:pt x="21780" y="4720"/>
                  </a:lnTo>
                  <a:lnTo>
                    <a:pt x="21446" y="4191"/>
                  </a:lnTo>
                  <a:lnTo>
                    <a:pt x="21096" y="3696"/>
                  </a:lnTo>
                  <a:lnTo>
                    <a:pt x="20731" y="3235"/>
                  </a:lnTo>
                  <a:lnTo>
                    <a:pt x="20352" y="2809"/>
                  </a:lnTo>
                  <a:lnTo>
                    <a:pt x="19957" y="2416"/>
                  </a:lnTo>
                  <a:lnTo>
                    <a:pt x="19548" y="2059"/>
                  </a:lnTo>
                  <a:lnTo>
                    <a:pt x="19124" y="1735"/>
                  </a:lnTo>
                  <a:lnTo>
                    <a:pt x="18685" y="1445"/>
                  </a:lnTo>
                  <a:lnTo>
                    <a:pt x="18231" y="1190"/>
                  </a:lnTo>
                  <a:lnTo>
                    <a:pt x="17763" y="964"/>
                  </a:lnTo>
                  <a:lnTo>
                    <a:pt x="17281" y="762"/>
                  </a:lnTo>
                  <a:lnTo>
                    <a:pt x="16787" y="583"/>
                  </a:lnTo>
                  <a:lnTo>
                    <a:pt x="16278" y="428"/>
                  </a:lnTo>
                  <a:lnTo>
                    <a:pt x="15757" y="297"/>
                  </a:lnTo>
                  <a:lnTo>
                    <a:pt x="15222" y="190"/>
                  </a:lnTo>
                  <a:lnTo>
                    <a:pt x="14673" y="107"/>
                  </a:lnTo>
                  <a:lnTo>
                    <a:pt x="14111" y="47"/>
                  </a:lnTo>
                  <a:lnTo>
                    <a:pt x="13536" y="11"/>
                  </a:lnTo>
                  <a:lnTo>
                    <a:pt x="12948" y="0"/>
                  </a:lnTo>
                  <a:lnTo>
                    <a:pt x="12315" y="12"/>
                  </a:lnTo>
                  <a:lnTo>
                    <a:pt x="11697" y="50"/>
                  </a:lnTo>
                  <a:lnTo>
                    <a:pt x="11095" y="113"/>
                  </a:lnTo>
                  <a:lnTo>
                    <a:pt x="10507" y="202"/>
                  </a:lnTo>
                  <a:lnTo>
                    <a:pt x="9934" y="316"/>
                  </a:lnTo>
                  <a:lnTo>
                    <a:pt x="9376" y="455"/>
                  </a:lnTo>
                  <a:lnTo>
                    <a:pt x="8832" y="619"/>
                  </a:lnTo>
                  <a:lnTo>
                    <a:pt x="8304" y="809"/>
                  </a:lnTo>
                  <a:lnTo>
                    <a:pt x="7791" y="1024"/>
                  </a:lnTo>
                  <a:lnTo>
                    <a:pt x="7292" y="1265"/>
                  </a:lnTo>
                  <a:lnTo>
                    <a:pt x="6823" y="1520"/>
                  </a:lnTo>
                  <a:lnTo>
                    <a:pt x="6369" y="1809"/>
                  </a:lnTo>
                  <a:lnTo>
                    <a:pt x="5930" y="2133"/>
                  </a:lnTo>
                  <a:lnTo>
                    <a:pt x="5506" y="2491"/>
                  </a:lnTo>
                  <a:lnTo>
                    <a:pt x="5097" y="2883"/>
                  </a:lnTo>
                  <a:lnTo>
                    <a:pt x="4702" y="3309"/>
                  </a:lnTo>
                  <a:lnTo>
                    <a:pt x="4323" y="3770"/>
                  </a:lnTo>
                  <a:lnTo>
                    <a:pt x="3958" y="4265"/>
                  </a:lnTo>
                  <a:lnTo>
                    <a:pt x="3609" y="4794"/>
                  </a:lnTo>
                  <a:lnTo>
                    <a:pt x="3274" y="5357"/>
                  </a:lnTo>
                  <a:lnTo>
                    <a:pt x="2954" y="5957"/>
                  </a:lnTo>
                  <a:lnTo>
                    <a:pt x="2652" y="6596"/>
                  </a:lnTo>
                  <a:lnTo>
                    <a:pt x="2365" y="7273"/>
                  </a:lnTo>
                  <a:lnTo>
                    <a:pt x="2095" y="7989"/>
                  </a:lnTo>
                  <a:lnTo>
                    <a:pt x="1841" y="8743"/>
                  </a:lnTo>
                  <a:lnTo>
                    <a:pt x="1604" y="9536"/>
                  </a:lnTo>
                  <a:lnTo>
                    <a:pt x="1383" y="10368"/>
                  </a:lnTo>
                  <a:lnTo>
                    <a:pt x="1178" y="11239"/>
                  </a:lnTo>
                  <a:lnTo>
                    <a:pt x="990" y="12148"/>
                  </a:lnTo>
                  <a:lnTo>
                    <a:pt x="818" y="13096"/>
                  </a:lnTo>
                  <a:lnTo>
                    <a:pt x="663" y="14088"/>
                  </a:lnTo>
                  <a:lnTo>
                    <a:pt x="523" y="15126"/>
                  </a:lnTo>
                  <a:lnTo>
                    <a:pt x="401" y="16213"/>
                  </a:lnTo>
                  <a:lnTo>
                    <a:pt x="294" y="17347"/>
                  </a:lnTo>
                  <a:lnTo>
                    <a:pt x="204" y="18529"/>
                  </a:lnTo>
                  <a:lnTo>
                    <a:pt x="130" y="19758"/>
                  </a:lnTo>
                  <a:lnTo>
                    <a:pt x="73" y="21035"/>
                  </a:lnTo>
                  <a:lnTo>
                    <a:pt x="32" y="22359"/>
                  </a:lnTo>
                  <a:lnTo>
                    <a:pt x="8" y="23732"/>
                  </a:lnTo>
                  <a:lnTo>
                    <a:pt x="0" y="25151"/>
                  </a:lnTo>
                  <a:lnTo>
                    <a:pt x="8" y="26543"/>
                  </a:lnTo>
                  <a:lnTo>
                    <a:pt x="32" y="27890"/>
                  </a:lnTo>
                  <a:lnTo>
                    <a:pt x="73" y="29192"/>
                  </a:lnTo>
                  <a:lnTo>
                    <a:pt x="130" y="30450"/>
                  </a:lnTo>
                  <a:lnTo>
                    <a:pt x="204" y="31663"/>
                  </a:lnTo>
                  <a:lnTo>
                    <a:pt x="294" y="32831"/>
                  </a:lnTo>
                  <a:lnTo>
                    <a:pt x="401" y="33955"/>
                  </a:lnTo>
                  <a:lnTo>
                    <a:pt x="523" y="35034"/>
                  </a:lnTo>
                  <a:lnTo>
                    <a:pt x="663" y="36068"/>
                  </a:lnTo>
                  <a:lnTo>
                    <a:pt x="818" y="37058"/>
                  </a:lnTo>
                  <a:lnTo>
                    <a:pt x="1003" y="38006"/>
                  </a:lnTo>
                  <a:lnTo>
                    <a:pt x="1202" y="38918"/>
                  </a:lnTo>
                  <a:lnTo>
                    <a:pt x="1414" y="39792"/>
                  </a:lnTo>
                  <a:lnTo>
                    <a:pt x="1640" y="40630"/>
                  </a:lnTo>
                  <a:lnTo>
                    <a:pt x="1878" y="41430"/>
                  </a:lnTo>
                  <a:lnTo>
                    <a:pt x="2131" y="42192"/>
                  </a:lnTo>
                  <a:lnTo>
                    <a:pt x="2396" y="42918"/>
                  </a:lnTo>
                  <a:lnTo>
                    <a:pt x="2675" y="43606"/>
                  </a:lnTo>
                  <a:lnTo>
                    <a:pt x="2968" y="44257"/>
                  </a:lnTo>
                  <a:lnTo>
                    <a:pt x="3274" y="44871"/>
                  </a:lnTo>
                  <a:lnTo>
                    <a:pt x="3609" y="45435"/>
                  </a:lnTo>
                  <a:lnTo>
                    <a:pt x="3958" y="45967"/>
                  </a:lnTo>
                  <a:lnTo>
                    <a:pt x="4323" y="46465"/>
                  </a:lnTo>
                  <a:lnTo>
                    <a:pt x="4702" y="46931"/>
                  </a:lnTo>
                  <a:lnTo>
                    <a:pt x="5097" y="47364"/>
                  </a:lnTo>
                  <a:lnTo>
                    <a:pt x="5506" y="47764"/>
                  </a:lnTo>
                  <a:lnTo>
                    <a:pt x="5930" y="48132"/>
                  </a:lnTo>
                  <a:lnTo>
                    <a:pt x="6369" y="48467"/>
                  </a:lnTo>
                  <a:lnTo>
                    <a:pt x="6823" y="48769"/>
                  </a:lnTo>
                  <a:lnTo>
                    <a:pt x="7292" y="49038"/>
                  </a:lnTo>
                  <a:lnTo>
                    <a:pt x="7776" y="49279"/>
                  </a:lnTo>
                  <a:lnTo>
                    <a:pt x="8274" y="49494"/>
                  </a:lnTo>
                  <a:lnTo>
                    <a:pt x="8788" y="49684"/>
                  </a:lnTo>
                  <a:lnTo>
                    <a:pt x="9316" y="49848"/>
                  </a:lnTo>
                  <a:lnTo>
                    <a:pt x="9859" y="49987"/>
                  </a:lnTo>
                  <a:lnTo>
                    <a:pt x="10417" y="50101"/>
                  </a:lnTo>
                  <a:lnTo>
                    <a:pt x="10990" y="50190"/>
                  </a:lnTo>
                  <a:lnTo>
                    <a:pt x="11578" y="50253"/>
                  </a:lnTo>
                  <a:lnTo>
                    <a:pt x="12181" y="50291"/>
                  </a:lnTo>
                  <a:lnTo>
                    <a:pt x="12799" y="50303"/>
                  </a:lnTo>
                  <a:lnTo>
                    <a:pt x="13359" y="50291"/>
                  </a:lnTo>
                  <a:lnTo>
                    <a:pt x="13909" y="50253"/>
                  </a:lnTo>
                  <a:lnTo>
                    <a:pt x="14448" y="50190"/>
                  </a:lnTo>
                  <a:lnTo>
                    <a:pt x="14978" y="50101"/>
                  </a:lnTo>
                  <a:lnTo>
                    <a:pt x="15496" y="49987"/>
                  </a:lnTo>
                  <a:lnTo>
                    <a:pt x="16004" y="49848"/>
                  </a:lnTo>
                  <a:lnTo>
                    <a:pt x="16502" y="49684"/>
                  </a:lnTo>
                  <a:lnTo>
                    <a:pt x="16990" y="49494"/>
                  </a:lnTo>
                  <a:lnTo>
                    <a:pt x="17467" y="49279"/>
                  </a:lnTo>
                  <a:lnTo>
                    <a:pt x="17933" y="49038"/>
                  </a:lnTo>
                  <a:lnTo>
                    <a:pt x="18388" y="48769"/>
                  </a:lnTo>
                  <a:lnTo>
                    <a:pt x="18829" y="48467"/>
                  </a:lnTo>
                  <a:lnTo>
                    <a:pt x="19257" y="48132"/>
                  </a:lnTo>
                  <a:lnTo>
                    <a:pt x="19672" y="47764"/>
                  </a:lnTo>
                  <a:lnTo>
                    <a:pt x="20073" y="47364"/>
                  </a:lnTo>
                  <a:lnTo>
                    <a:pt x="20460" y="46931"/>
                  </a:lnTo>
                  <a:lnTo>
                    <a:pt x="20835" y="46465"/>
                  </a:lnTo>
                  <a:lnTo>
                    <a:pt x="21196" y="45967"/>
                  </a:lnTo>
                  <a:lnTo>
                    <a:pt x="21543" y="45435"/>
                  </a:lnTo>
                  <a:lnTo>
                    <a:pt x="21877" y="44871"/>
                  </a:lnTo>
                  <a:lnTo>
                    <a:pt x="22197" y="44257"/>
                  </a:lnTo>
                  <a:lnTo>
                    <a:pt x="22502" y="43606"/>
                  </a:lnTo>
                  <a:lnTo>
                    <a:pt x="22793" y="42918"/>
                  </a:lnTo>
                  <a:lnTo>
                    <a:pt x="23068" y="42192"/>
                  </a:lnTo>
                  <a:lnTo>
                    <a:pt x="23328" y="41430"/>
                  </a:lnTo>
                  <a:lnTo>
                    <a:pt x="23574" y="40630"/>
                  </a:lnTo>
                  <a:lnTo>
                    <a:pt x="23805" y="39792"/>
                  </a:lnTo>
                  <a:lnTo>
                    <a:pt x="24020" y="38918"/>
                  </a:lnTo>
                  <a:lnTo>
                    <a:pt x="24221" y="38006"/>
                  </a:lnTo>
                  <a:lnTo>
                    <a:pt x="24407" y="37058"/>
                  </a:lnTo>
                  <a:lnTo>
                    <a:pt x="24577" y="36068"/>
                  </a:lnTo>
                  <a:lnTo>
                    <a:pt x="24729" y="35034"/>
                  </a:lnTo>
                  <a:lnTo>
                    <a:pt x="24863" y="33955"/>
                  </a:lnTo>
                  <a:lnTo>
                    <a:pt x="24979" y="32831"/>
                  </a:lnTo>
                  <a:lnTo>
                    <a:pt x="25077" y="31663"/>
                  </a:lnTo>
                  <a:lnTo>
                    <a:pt x="25157" y="30450"/>
                  </a:lnTo>
                  <a:lnTo>
                    <a:pt x="25220" y="29192"/>
                  </a:lnTo>
                  <a:lnTo>
                    <a:pt x="25265" y="27890"/>
                  </a:lnTo>
                  <a:lnTo>
                    <a:pt x="25291" y="265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966833" y="3715906"/>
              <a:ext cx="40406" cy="141982"/>
            </a:xfrm>
            <a:custGeom>
              <a:avLst/>
              <a:pathLst>
                <a:path w="40406" h="141982">
                  <a:moveTo>
                    <a:pt x="40406" y="71139"/>
                  </a:moveTo>
                  <a:lnTo>
                    <a:pt x="40391" y="73213"/>
                  </a:lnTo>
                  <a:lnTo>
                    <a:pt x="40344" y="75268"/>
                  </a:lnTo>
                  <a:lnTo>
                    <a:pt x="40266" y="77303"/>
                  </a:lnTo>
                  <a:lnTo>
                    <a:pt x="40156" y="79319"/>
                  </a:lnTo>
                  <a:lnTo>
                    <a:pt x="40016" y="81315"/>
                  </a:lnTo>
                  <a:lnTo>
                    <a:pt x="39844" y="83293"/>
                  </a:lnTo>
                  <a:lnTo>
                    <a:pt x="39641" y="85250"/>
                  </a:lnTo>
                  <a:lnTo>
                    <a:pt x="39406" y="87189"/>
                  </a:lnTo>
                  <a:lnTo>
                    <a:pt x="39141" y="89108"/>
                  </a:lnTo>
                  <a:lnTo>
                    <a:pt x="38844" y="91008"/>
                  </a:lnTo>
                  <a:lnTo>
                    <a:pt x="38513" y="92876"/>
                  </a:lnTo>
                  <a:lnTo>
                    <a:pt x="38147" y="94732"/>
                  </a:lnTo>
                  <a:lnTo>
                    <a:pt x="37745" y="96573"/>
                  </a:lnTo>
                  <a:lnTo>
                    <a:pt x="37308" y="98402"/>
                  </a:lnTo>
                  <a:lnTo>
                    <a:pt x="36834" y="100217"/>
                  </a:lnTo>
                  <a:lnTo>
                    <a:pt x="36325" y="102018"/>
                  </a:lnTo>
                  <a:lnTo>
                    <a:pt x="35781" y="103806"/>
                  </a:lnTo>
                  <a:lnTo>
                    <a:pt x="35200" y="105581"/>
                  </a:lnTo>
                  <a:lnTo>
                    <a:pt x="34584" y="107343"/>
                  </a:lnTo>
                  <a:lnTo>
                    <a:pt x="33932" y="109091"/>
                  </a:lnTo>
                  <a:lnTo>
                    <a:pt x="33244" y="110827"/>
                  </a:lnTo>
                  <a:lnTo>
                    <a:pt x="32518" y="112552"/>
                  </a:lnTo>
                  <a:lnTo>
                    <a:pt x="31756" y="114268"/>
                  </a:lnTo>
                  <a:lnTo>
                    <a:pt x="30956" y="115972"/>
                  </a:lnTo>
                  <a:lnTo>
                    <a:pt x="30119" y="117667"/>
                  </a:lnTo>
                  <a:lnTo>
                    <a:pt x="29244" y="119351"/>
                  </a:lnTo>
                  <a:lnTo>
                    <a:pt x="28333" y="121024"/>
                  </a:lnTo>
                  <a:lnTo>
                    <a:pt x="27384" y="122687"/>
                  </a:lnTo>
                  <a:lnTo>
                    <a:pt x="26398" y="124340"/>
                  </a:lnTo>
                  <a:lnTo>
                    <a:pt x="25375" y="125983"/>
                  </a:lnTo>
                  <a:lnTo>
                    <a:pt x="24313" y="127616"/>
                  </a:lnTo>
                  <a:lnTo>
                    <a:pt x="23211" y="129242"/>
                  </a:lnTo>
                  <a:lnTo>
                    <a:pt x="22068" y="130860"/>
                  </a:lnTo>
                  <a:lnTo>
                    <a:pt x="20886" y="132471"/>
                  </a:lnTo>
                  <a:lnTo>
                    <a:pt x="19663" y="134075"/>
                  </a:lnTo>
                  <a:lnTo>
                    <a:pt x="18401" y="135671"/>
                  </a:lnTo>
                  <a:lnTo>
                    <a:pt x="17098" y="137260"/>
                  </a:lnTo>
                  <a:lnTo>
                    <a:pt x="15754" y="138841"/>
                  </a:lnTo>
                  <a:lnTo>
                    <a:pt x="14371" y="140415"/>
                  </a:lnTo>
                  <a:lnTo>
                    <a:pt x="12948" y="141982"/>
                  </a:lnTo>
                  <a:lnTo>
                    <a:pt x="0" y="141982"/>
                  </a:lnTo>
                  <a:lnTo>
                    <a:pt x="1379" y="140415"/>
                  </a:lnTo>
                  <a:lnTo>
                    <a:pt x="2720" y="138841"/>
                  </a:lnTo>
                  <a:lnTo>
                    <a:pt x="4022" y="137260"/>
                  </a:lnTo>
                  <a:lnTo>
                    <a:pt x="5286" y="135671"/>
                  </a:lnTo>
                  <a:lnTo>
                    <a:pt x="6511" y="134075"/>
                  </a:lnTo>
                  <a:lnTo>
                    <a:pt x="7697" y="132471"/>
                  </a:lnTo>
                  <a:lnTo>
                    <a:pt x="8844" y="130860"/>
                  </a:lnTo>
                  <a:lnTo>
                    <a:pt x="9953" y="129242"/>
                  </a:lnTo>
                  <a:lnTo>
                    <a:pt x="11023" y="127616"/>
                  </a:lnTo>
                  <a:lnTo>
                    <a:pt x="12055" y="125983"/>
                  </a:lnTo>
                  <a:lnTo>
                    <a:pt x="13063" y="124339"/>
                  </a:lnTo>
                  <a:lnTo>
                    <a:pt x="14034" y="122684"/>
                  </a:lnTo>
                  <a:lnTo>
                    <a:pt x="14968" y="121018"/>
                  </a:lnTo>
                  <a:lnTo>
                    <a:pt x="15865" y="119339"/>
                  </a:lnTo>
                  <a:lnTo>
                    <a:pt x="16724" y="117648"/>
                  </a:lnTo>
                  <a:lnTo>
                    <a:pt x="17546" y="115946"/>
                  </a:lnTo>
                  <a:lnTo>
                    <a:pt x="18331" y="114231"/>
                  </a:lnTo>
                  <a:lnTo>
                    <a:pt x="19079" y="112505"/>
                  </a:lnTo>
                  <a:lnTo>
                    <a:pt x="19790" y="110766"/>
                  </a:lnTo>
                  <a:lnTo>
                    <a:pt x="20463" y="109016"/>
                  </a:lnTo>
                  <a:lnTo>
                    <a:pt x="21101" y="107253"/>
                  </a:lnTo>
                  <a:lnTo>
                    <a:pt x="21705" y="105477"/>
                  </a:lnTo>
                  <a:lnTo>
                    <a:pt x="22274" y="103687"/>
                  </a:lnTo>
                  <a:lnTo>
                    <a:pt x="22809" y="101884"/>
                  </a:lnTo>
                  <a:lnTo>
                    <a:pt x="23310" y="100068"/>
                  </a:lnTo>
                  <a:lnTo>
                    <a:pt x="23776" y="98238"/>
                  </a:lnTo>
                  <a:lnTo>
                    <a:pt x="24209" y="96395"/>
                  </a:lnTo>
                  <a:lnTo>
                    <a:pt x="24607" y="94538"/>
                  </a:lnTo>
                  <a:lnTo>
                    <a:pt x="24971" y="92668"/>
                  </a:lnTo>
                  <a:lnTo>
                    <a:pt x="25300" y="90785"/>
                  </a:lnTo>
                  <a:lnTo>
                    <a:pt x="25611" y="88886"/>
                  </a:lnTo>
                  <a:lnTo>
                    <a:pt x="25890" y="86969"/>
                  </a:lnTo>
                  <a:lnTo>
                    <a:pt x="26135" y="85034"/>
                  </a:lnTo>
                  <a:lnTo>
                    <a:pt x="26348" y="83081"/>
                  </a:lnTo>
                  <a:lnTo>
                    <a:pt x="26528" y="81111"/>
                  </a:lnTo>
                  <a:lnTo>
                    <a:pt x="26675" y="79122"/>
                  </a:lnTo>
                  <a:lnTo>
                    <a:pt x="26790" y="77116"/>
                  </a:lnTo>
                  <a:lnTo>
                    <a:pt x="26872" y="75092"/>
                  </a:lnTo>
                  <a:lnTo>
                    <a:pt x="26921" y="73050"/>
                  </a:lnTo>
                  <a:lnTo>
                    <a:pt x="26937" y="70991"/>
                  </a:lnTo>
                  <a:lnTo>
                    <a:pt x="26921" y="68931"/>
                  </a:lnTo>
                  <a:lnTo>
                    <a:pt x="26872" y="66889"/>
                  </a:lnTo>
                  <a:lnTo>
                    <a:pt x="26790" y="64865"/>
                  </a:lnTo>
                  <a:lnTo>
                    <a:pt x="26675" y="62859"/>
                  </a:lnTo>
                  <a:lnTo>
                    <a:pt x="26528" y="60870"/>
                  </a:lnTo>
                  <a:lnTo>
                    <a:pt x="26348" y="58900"/>
                  </a:lnTo>
                  <a:lnTo>
                    <a:pt x="26135" y="56947"/>
                  </a:lnTo>
                  <a:lnTo>
                    <a:pt x="25890" y="55012"/>
                  </a:lnTo>
                  <a:lnTo>
                    <a:pt x="25611" y="53095"/>
                  </a:lnTo>
                  <a:lnTo>
                    <a:pt x="25300" y="51196"/>
                  </a:lnTo>
                  <a:lnTo>
                    <a:pt x="24971" y="49314"/>
                  </a:lnTo>
                  <a:lnTo>
                    <a:pt x="24607" y="47446"/>
                  </a:lnTo>
                  <a:lnTo>
                    <a:pt x="24209" y="45593"/>
                  </a:lnTo>
                  <a:lnTo>
                    <a:pt x="23776" y="43755"/>
                  </a:lnTo>
                  <a:lnTo>
                    <a:pt x="23310" y="41932"/>
                  </a:lnTo>
                  <a:lnTo>
                    <a:pt x="22809" y="40124"/>
                  </a:lnTo>
                  <a:lnTo>
                    <a:pt x="22274" y="38330"/>
                  </a:lnTo>
                  <a:lnTo>
                    <a:pt x="21705" y="36552"/>
                  </a:lnTo>
                  <a:lnTo>
                    <a:pt x="21101" y="34788"/>
                  </a:lnTo>
                  <a:lnTo>
                    <a:pt x="20463" y="33039"/>
                  </a:lnTo>
                  <a:lnTo>
                    <a:pt x="19790" y="31289"/>
                  </a:lnTo>
                  <a:lnTo>
                    <a:pt x="19079" y="29551"/>
                  </a:lnTo>
                  <a:lnTo>
                    <a:pt x="18331" y="27824"/>
                  </a:lnTo>
                  <a:lnTo>
                    <a:pt x="17546" y="26110"/>
                  </a:lnTo>
                  <a:lnTo>
                    <a:pt x="16724" y="24407"/>
                  </a:lnTo>
                  <a:lnTo>
                    <a:pt x="15865" y="22717"/>
                  </a:lnTo>
                  <a:lnTo>
                    <a:pt x="14968" y="21038"/>
                  </a:lnTo>
                  <a:lnTo>
                    <a:pt x="14034" y="19371"/>
                  </a:lnTo>
                  <a:lnTo>
                    <a:pt x="13063" y="17716"/>
                  </a:lnTo>
                  <a:lnTo>
                    <a:pt x="12055" y="16073"/>
                  </a:lnTo>
                  <a:lnTo>
                    <a:pt x="11023" y="14425"/>
                  </a:lnTo>
                  <a:lnTo>
                    <a:pt x="9953" y="12787"/>
                  </a:lnTo>
                  <a:lnTo>
                    <a:pt x="8844" y="11157"/>
                  </a:lnTo>
                  <a:lnTo>
                    <a:pt x="7697" y="9536"/>
                  </a:lnTo>
                  <a:lnTo>
                    <a:pt x="6511" y="7925"/>
                  </a:lnTo>
                  <a:lnTo>
                    <a:pt x="5286" y="6322"/>
                  </a:lnTo>
                  <a:lnTo>
                    <a:pt x="4022" y="4728"/>
                  </a:lnTo>
                  <a:lnTo>
                    <a:pt x="2720" y="3143"/>
                  </a:lnTo>
                  <a:lnTo>
                    <a:pt x="1379" y="1567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4371" y="1566"/>
                  </a:lnTo>
                  <a:lnTo>
                    <a:pt x="15754" y="3140"/>
                  </a:lnTo>
                  <a:lnTo>
                    <a:pt x="17098" y="4721"/>
                  </a:lnTo>
                  <a:lnTo>
                    <a:pt x="18401" y="6310"/>
                  </a:lnTo>
                  <a:lnTo>
                    <a:pt x="19663" y="7906"/>
                  </a:lnTo>
                  <a:lnTo>
                    <a:pt x="20886" y="9510"/>
                  </a:lnTo>
                  <a:lnTo>
                    <a:pt x="22068" y="11121"/>
                  </a:lnTo>
                  <a:lnTo>
                    <a:pt x="23211" y="12739"/>
                  </a:lnTo>
                  <a:lnTo>
                    <a:pt x="24313" y="14365"/>
                  </a:lnTo>
                  <a:lnTo>
                    <a:pt x="25375" y="15999"/>
                  </a:lnTo>
                  <a:lnTo>
                    <a:pt x="26398" y="17641"/>
                  </a:lnTo>
                  <a:lnTo>
                    <a:pt x="27384" y="19294"/>
                  </a:lnTo>
                  <a:lnTo>
                    <a:pt x="28333" y="20957"/>
                  </a:lnTo>
                  <a:lnTo>
                    <a:pt x="29244" y="22630"/>
                  </a:lnTo>
                  <a:lnTo>
                    <a:pt x="30119" y="24314"/>
                  </a:lnTo>
                  <a:lnTo>
                    <a:pt x="30956" y="26009"/>
                  </a:lnTo>
                  <a:lnTo>
                    <a:pt x="31756" y="27714"/>
                  </a:lnTo>
                  <a:lnTo>
                    <a:pt x="32518" y="29429"/>
                  </a:lnTo>
                  <a:lnTo>
                    <a:pt x="33244" y="31154"/>
                  </a:lnTo>
                  <a:lnTo>
                    <a:pt x="33932" y="32891"/>
                  </a:lnTo>
                  <a:lnTo>
                    <a:pt x="34584" y="34639"/>
                  </a:lnTo>
                  <a:lnTo>
                    <a:pt x="35200" y="36403"/>
                  </a:lnTo>
                  <a:lnTo>
                    <a:pt x="35781" y="38181"/>
                  </a:lnTo>
                  <a:lnTo>
                    <a:pt x="36325" y="39975"/>
                  </a:lnTo>
                  <a:lnTo>
                    <a:pt x="36834" y="41783"/>
                  </a:lnTo>
                  <a:lnTo>
                    <a:pt x="37308" y="43606"/>
                  </a:lnTo>
                  <a:lnTo>
                    <a:pt x="37745" y="45444"/>
                  </a:lnTo>
                  <a:lnTo>
                    <a:pt x="38147" y="47297"/>
                  </a:lnTo>
                  <a:lnTo>
                    <a:pt x="38513" y="49165"/>
                  </a:lnTo>
                  <a:lnTo>
                    <a:pt x="38844" y="51048"/>
                  </a:lnTo>
                  <a:lnTo>
                    <a:pt x="39141" y="52947"/>
                  </a:lnTo>
                  <a:lnTo>
                    <a:pt x="39406" y="54863"/>
                  </a:lnTo>
                  <a:lnTo>
                    <a:pt x="39641" y="56798"/>
                  </a:lnTo>
                  <a:lnTo>
                    <a:pt x="39844" y="58751"/>
                  </a:lnTo>
                  <a:lnTo>
                    <a:pt x="40016" y="60721"/>
                  </a:lnTo>
                  <a:lnTo>
                    <a:pt x="40156" y="62710"/>
                  </a:lnTo>
                  <a:lnTo>
                    <a:pt x="40266" y="64716"/>
                  </a:lnTo>
                  <a:lnTo>
                    <a:pt x="40344" y="66740"/>
                  </a:lnTo>
                  <a:lnTo>
                    <a:pt x="40391" y="68782"/>
                  </a:lnTo>
                  <a:lnTo>
                    <a:pt x="40406" y="70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837330" y="4665124"/>
              <a:ext cx="413206" cy="351737"/>
            </a:xfrm>
            <a:custGeom>
              <a:avLst/>
              <a:pathLst>
                <a:path w="413206" h="351737">
                  <a:moveTo>
                    <a:pt x="27431" y="351737"/>
                  </a:moveTo>
                  <a:lnTo>
                    <a:pt x="385774" y="351737"/>
                  </a:lnTo>
                  <a:lnTo>
                    <a:pt x="384669" y="351715"/>
                  </a:lnTo>
                  <a:lnTo>
                    <a:pt x="389080" y="351537"/>
                  </a:lnTo>
                  <a:lnTo>
                    <a:pt x="393406" y="350654"/>
                  </a:lnTo>
                  <a:lnTo>
                    <a:pt x="397534" y="349088"/>
                  </a:lnTo>
                  <a:lnTo>
                    <a:pt x="401357" y="346881"/>
                  </a:lnTo>
                  <a:lnTo>
                    <a:pt x="404777" y="344089"/>
                  </a:lnTo>
                  <a:lnTo>
                    <a:pt x="407704" y="340784"/>
                  </a:lnTo>
                  <a:lnTo>
                    <a:pt x="410064" y="337053"/>
                  </a:lnTo>
                  <a:lnTo>
                    <a:pt x="411794" y="332992"/>
                  </a:lnTo>
                  <a:lnTo>
                    <a:pt x="412851" y="328705"/>
                  </a:lnTo>
                  <a:lnTo>
                    <a:pt x="413206" y="324305"/>
                  </a:lnTo>
                  <a:lnTo>
                    <a:pt x="413206" y="27431"/>
                  </a:lnTo>
                  <a:lnTo>
                    <a:pt x="412851" y="23031"/>
                  </a:lnTo>
                  <a:lnTo>
                    <a:pt x="411794" y="18745"/>
                  </a:lnTo>
                  <a:lnTo>
                    <a:pt x="410064" y="14683"/>
                  </a:lnTo>
                  <a:lnTo>
                    <a:pt x="407704" y="10952"/>
                  </a:lnTo>
                  <a:lnTo>
                    <a:pt x="404777" y="7647"/>
                  </a:lnTo>
                  <a:lnTo>
                    <a:pt x="401357" y="4855"/>
                  </a:lnTo>
                  <a:lnTo>
                    <a:pt x="397534" y="2648"/>
                  </a:lnTo>
                  <a:lnTo>
                    <a:pt x="393406" y="1083"/>
                  </a:lnTo>
                  <a:lnTo>
                    <a:pt x="389080" y="200"/>
                  </a:lnTo>
                  <a:lnTo>
                    <a:pt x="3857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24305"/>
                  </a:lnTo>
                  <a:lnTo>
                    <a:pt x="88" y="322098"/>
                  </a:lnTo>
                  <a:lnTo>
                    <a:pt x="88" y="326512"/>
                  </a:lnTo>
                  <a:lnTo>
                    <a:pt x="797" y="330870"/>
                  </a:lnTo>
                  <a:lnTo>
                    <a:pt x="2195" y="335057"/>
                  </a:lnTo>
                  <a:lnTo>
                    <a:pt x="4246" y="338966"/>
                  </a:lnTo>
                  <a:lnTo>
                    <a:pt x="6898" y="342496"/>
                  </a:lnTo>
                  <a:lnTo>
                    <a:pt x="10082" y="345554"/>
                  </a:lnTo>
                  <a:lnTo>
                    <a:pt x="13715" y="348062"/>
                  </a:lnTo>
                  <a:lnTo>
                    <a:pt x="17704" y="349954"/>
                  </a:lnTo>
                  <a:lnTo>
                    <a:pt x="21944" y="351183"/>
                  </a:lnTo>
                  <a:lnTo>
                    <a:pt x="26327" y="351715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4928406" y="4710844"/>
              <a:ext cx="65707" cy="104849"/>
            </a:xfrm>
            <a:custGeom>
              <a:avLst/>
              <a:pathLst>
                <a:path w="65707" h="104849">
                  <a:moveTo>
                    <a:pt x="0" y="104849"/>
                  </a:moveTo>
                  <a:lnTo>
                    <a:pt x="0" y="93464"/>
                  </a:lnTo>
                  <a:lnTo>
                    <a:pt x="26714" y="93464"/>
                  </a:lnTo>
                  <a:lnTo>
                    <a:pt x="26714" y="12799"/>
                  </a:lnTo>
                  <a:lnTo>
                    <a:pt x="3050" y="29691"/>
                  </a:lnTo>
                  <a:lnTo>
                    <a:pt x="3050" y="17040"/>
                  </a:lnTo>
                  <a:lnTo>
                    <a:pt x="27830" y="0"/>
                  </a:lnTo>
                  <a:lnTo>
                    <a:pt x="40183" y="0"/>
                  </a:lnTo>
                  <a:lnTo>
                    <a:pt x="40183" y="93464"/>
                  </a:lnTo>
                  <a:lnTo>
                    <a:pt x="65707" y="93464"/>
                  </a:lnTo>
                  <a:lnTo>
                    <a:pt x="65707" y="1048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5007359" y="4709281"/>
              <a:ext cx="72256" cy="107900"/>
            </a:xfrm>
            <a:custGeom>
              <a:avLst/>
              <a:pathLst>
                <a:path w="72256" h="107900">
                  <a:moveTo>
                    <a:pt x="72256" y="77465"/>
                  </a:moveTo>
                  <a:lnTo>
                    <a:pt x="72232" y="78893"/>
                  </a:lnTo>
                  <a:lnTo>
                    <a:pt x="72160" y="80289"/>
                  </a:lnTo>
                  <a:lnTo>
                    <a:pt x="72041" y="81655"/>
                  </a:lnTo>
                  <a:lnTo>
                    <a:pt x="71875" y="82989"/>
                  </a:lnTo>
                  <a:lnTo>
                    <a:pt x="71660" y="84292"/>
                  </a:lnTo>
                  <a:lnTo>
                    <a:pt x="71398" y="85564"/>
                  </a:lnTo>
                  <a:lnTo>
                    <a:pt x="71089" y="86804"/>
                  </a:lnTo>
                  <a:lnTo>
                    <a:pt x="70732" y="88013"/>
                  </a:lnTo>
                  <a:lnTo>
                    <a:pt x="70327" y="89191"/>
                  </a:lnTo>
                  <a:lnTo>
                    <a:pt x="69874" y="90338"/>
                  </a:lnTo>
                  <a:lnTo>
                    <a:pt x="69391" y="91452"/>
                  </a:lnTo>
                  <a:lnTo>
                    <a:pt x="68862" y="92532"/>
                  </a:lnTo>
                  <a:lnTo>
                    <a:pt x="68289" y="93577"/>
                  </a:lnTo>
                  <a:lnTo>
                    <a:pt x="67672" y="94589"/>
                  </a:lnTo>
                  <a:lnTo>
                    <a:pt x="67009" y="95566"/>
                  </a:lnTo>
                  <a:lnTo>
                    <a:pt x="66302" y="96509"/>
                  </a:lnTo>
                  <a:lnTo>
                    <a:pt x="65551" y="97417"/>
                  </a:lnTo>
                  <a:lnTo>
                    <a:pt x="64755" y="98292"/>
                  </a:lnTo>
                  <a:lnTo>
                    <a:pt x="63914" y="99132"/>
                  </a:lnTo>
                  <a:lnTo>
                    <a:pt x="63028" y="99938"/>
                  </a:lnTo>
                  <a:lnTo>
                    <a:pt x="62113" y="100694"/>
                  </a:lnTo>
                  <a:lnTo>
                    <a:pt x="61153" y="101414"/>
                  </a:lnTo>
                  <a:lnTo>
                    <a:pt x="60148" y="102099"/>
                  </a:lnTo>
                  <a:lnTo>
                    <a:pt x="59099" y="102747"/>
                  </a:lnTo>
                  <a:lnTo>
                    <a:pt x="58005" y="103361"/>
                  </a:lnTo>
                  <a:lnTo>
                    <a:pt x="56867" y="103938"/>
                  </a:lnTo>
                  <a:lnTo>
                    <a:pt x="55684" y="104480"/>
                  </a:lnTo>
                  <a:lnTo>
                    <a:pt x="54456" y="104986"/>
                  </a:lnTo>
                  <a:lnTo>
                    <a:pt x="53183" y="105456"/>
                  </a:lnTo>
                  <a:lnTo>
                    <a:pt x="51866" y="105891"/>
                  </a:lnTo>
                  <a:lnTo>
                    <a:pt x="50522" y="106272"/>
                  </a:lnTo>
                  <a:lnTo>
                    <a:pt x="49140" y="106614"/>
                  </a:lnTo>
                  <a:lnTo>
                    <a:pt x="47718" y="106915"/>
                  </a:lnTo>
                  <a:lnTo>
                    <a:pt x="46258" y="107177"/>
                  </a:lnTo>
                  <a:lnTo>
                    <a:pt x="44760" y="107398"/>
                  </a:lnTo>
                  <a:lnTo>
                    <a:pt x="43222" y="107578"/>
                  </a:lnTo>
                  <a:lnTo>
                    <a:pt x="41646" y="107719"/>
                  </a:lnTo>
                  <a:lnTo>
                    <a:pt x="40031" y="107820"/>
                  </a:lnTo>
                  <a:lnTo>
                    <a:pt x="38378" y="107880"/>
                  </a:lnTo>
                  <a:lnTo>
                    <a:pt x="36686" y="107900"/>
                  </a:lnTo>
                  <a:lnTo>
                    <a:pt x="34766" y="107876"/>
                  </a:lnTo>
                  <a:lnTo>
                    <a:pt x="32908" y="107805"/>
                  </a:lnTo>
                  <a:lnTo>
                    <a:pt x="31111" y="107686"/>
                  </a:lnTo>
                  <a:lnTo>
                    <a:pt x="29375" y="107519"/>
                  </a:lnTo>
                  <a:lnTo>
                    <a:pt x="27700" y="107305"/>
                  </a:lnTo>
                  <a:lnTo>
                    <a:pt x="26086" y="107043"/>
                  </a:lnTo>
                  <a:lnTo>
                    <a:pt x="24533" y="106733"/>
                  </a:lnTo>
                  <a:lnTo>
                    <a:pt x="23041" y="106376"/>
                  </a:lnTo>
                  <a:lnTo>
                    <a:pt x="21610" y="105971"/>
                  </a:lnTo>
                  <a:lnTo>
                    <a:pt x="20240" y="105519"/>
                  </a:lnTo>
                  <a:lnTo>
                    <a:pt x="18939" y="105013"/>
                  </a:lnTo>
                  <a:lnTo>
                    <a:pt x="17683" y="104477"/>
                  </a:lnTo>
                  <a:lnTo>
                    <a:pt x="16474" y="103911"/>
                  </a:lnTo>
                  <a:lnTo>
                    <a:pt x="15311" y="103316"/>
                  </a:lnTo>
                  <a:lnTo>
                    <a:pt x="14194" y="102691"/>
                  </a:lnTo>
                  <a:lnTo>
                    <a:pt x="13123" y="102036"/>
                  </a:lnTo>
                  <a:lnTo>
                    <a:pt x="12098" y="101351"/>
                  </a:lnTo>
                  <a:lnTo>
                    <a:pt x="11120" y="100637"/>
                  </a:lnTo>
                  <a:lnTo>
                    <a:pt x="10188" y="99893"/>
                  </a:lnTo>
                  <a:lnTo>
                    <a:pt x="9301" y="99119"/>
                  </a:lnTo>
                  <a:lnTo>
                    <a:pt x="8460" y="98305"/>
                  </a:lnTo>
                  <a:lnTo>
                    <a:pt x="7661" y="97470"/>
                  </a:lnTo>
                  <a:lnTo>
                    <a:pt x="6906" y="96614"/>
                  </a:lnTo>
                  <a:lnTo>
                    <a:pt x="6194" y="95738"/>
                  </a:lnTo>
                  <a:lnTo>
                    <a:pt x="5525" y="94840"/>
                  </a:lnTo>
                  <a:lnTo>
                    <a:pt x="4899" y="93922"/>
                  </a:lnTo>
                  <a:lnTo>
                    <a:pt x="4316" y="92983"/>
                  </a:lnTo>
                  <a:lnTo>
                    <a:pt x="3777" y="92023"/>
                  </a:lnTo>
                  <a:lnTo>
                    <a:pt x="3280" y="91042"/>
                  </a:lnTo>
                  <a:lnTo>
                    <a:pt x="2827" y="90041"/>
                  </a:lnTo>
                  <a:lnTo>
                    <a:pt x="2411" y="89011"/>
                  </a:lnTo>
                  <a:lnTo>
                    <a:pt x="2024" y="87975"/>
                  </a:lnTo>
                  <a:lnTo>
                    <a:pt x="1666" y="86933"/>
                  </a:lnTo>
                  <a:lnTo>
                    <a:pt x="1339" y="85885"/>
                  </a:lnTo>
                  <a:lnTo>
                    <a:pt x="1041" y="84832"/>
                  </a:lnTo>
                  <a:lnTo>
                    <a:pt x="773" y="83772"/>
                  </a:lnTo>
                  <a:lnTo>
                    <a:pt x="535" y="82706"/>
                  </a:lnTo>
                  <a:lnTo>
                    <a:pt x="327" y="81635"/>
                  </a:lnTo>
                  <a:lnTo>
                    <a:pt x="148" y="80557"/>
                  </a:lnTo>
                  <a:lnTo>
                    <a:pt x="0" y="79474"/>
                  </a:lnTo>
                  <a:lnTo>
                    <a:pt x="13841" y="78209"/>
                  </a:lnTo>
                  <a:lnTo>
                    <a:pt x="13969" y="79035"/>
                  </a:lnTo>
                  <a:lnTo>
                    <a:pt x="14117" y="79846"/>
                  </a:lnTo>
                  <a:lnTo>
                    <a:pt x="14285" y="80642"/>
                  </a:lnTo>
                  <a:lnTo>
                    <a:pt x="14472" y="81423"/>
                  </a:lnTo>
                  <a:lnTo>
                    <a:pt x="14678" y="82190"/>
                  </a:lnTo>
                  <a:lnTo>
                    <a:pt x="14903" y="82941"/>
                  </a:lnTo>
                  <a:lnTo>
                    <a:pt x="15148" y="83678"/>
                  </a:lnTo>
                  <a:lnTo>
                    <a:pt x="15412" y="84400"/>
                  </a:lnTo>
                  <a:lnTo>
                    <a:pt x="15696" y="85107"/>
                  </a:lnTo>
                  <a:lnTo>
                    <a:pt x="15999" y="85799"/>
                  </a:lnTo>
                  <a:lnTo>
                    <a:pt x="16337" y="86474"/>
                  </a:lnTo>
                  <a:lnTo>
                    <a:pt x="16698" y="87129"/>
                  </a:lnTo>
                  <a:lnTo>
                    <a:pt x="17081" y="87766"/>
                  </a:lnTo>
                  <a:lnTo>
                    <a:pt x="17487" y="88383"/>
                  </a:lnTo>
                  <a:lnTo>
                    <a:pt x="17915" y="88980"/>
                  </a:lnTo>
                  <a:lnTo>
                    <a:pt x="18365" y="89558"/>
                  </a:lnTo>
                  <a:lnTo>
                    <a:pt x="18837" y="90117"/>
                  </a:lnTo>
                  <a:lnTo>
                    <a:pt x="19332" y="90657"/>
                  </a:lnTo>
                  <a:lnTo>
                    <a:pt x="19849" y="91177"/>
                  </a:lnTo>
                  <a:lnTo>
                    <a:pt x="20389" y="91678"/>
                  </a:lnTo>
                  <a:lnTo>
                    <a:pt x="20952" y="92158"/>
                  </a:lnTo>
                  <a:lnTo>
                    <a:pt x="21541" y="92615"/>
                  </a:lnTo>
                  <a:lnTo>
                    <a:pt x="22155" y="93051"/>
                  </a:lnTo>
                  <a:lnTo>
                    <a:pt x="22794" y="93464"/>
                  </a:lnTo>
                  <a:lnTo>
                    <a:pt x="23459" y="93854"/>
                  </a:lnTo>
                  <a:lnTo>
                    <a:pt x="24148" y="94223"/>
                  </a:lnTo>
                  <a:lnTo>
                    <a:pt x="24863" y="94569"/>
                  </a:lnTo>
                  <a:lnTo>
                    <a:pt x="25604" y="94892"/>
                  </a:lnTo>
                  <a:lnTo>
                    <a:pt x="26370" y="95194"/>
                  </a:lnTo>
                  <a:lnTo>
                    <a:pt x="27161" y="95473"/>
                  </a:lnTo>
                  <a:lnTo>
                    <a:pt x="27979" y="95727"/>
                  </a:lnTo>
                  <a:lnTo>
                    <a:pt x="28828" y="95955"/>
                  </a:lnTo>
                  <a:lnTo>
                    <a:pt x="29706" y="96156"/>
                  </a:lnTo>
                  <a:lnTo>
                    <a:pt x="30613" y="96330"/>
                  </a:lnTo>
                  <a:lnTo>
                    <a:pt x="31551" y="96477"/>
                  </a:lnTo>
                  <a:lnTo>
                    <a:pt x="32518" y="96598"/>
                  </a:lnTo>
                  <a:lnTo>
                    <a:pt x="33516" y="96692"/>
                  </a:lnTo>
                  <a:lnTo>
                    <a:pt x="34543" y="96759"/>
                  </a:lnTo>
                  <a:lnTo>
                    <a:pt x="35599" y="96799"/>
                  </a:lnTo>
                  <a:lnTo>
                    <a:pt x="36686" y="96812"/>
                  </a:lnTo>
                  <a:lnTo>
                    <a:pt x="38666" y="96762"/>
                  </a:lnTo>
                  <a:lnTo>
                    <a:pt x="40558" y="96613"/>
                  </a:lnTo>
                  <a:lnTo>
                    <a:pt x="42363" y="96363"/>
                  </a:lnTo>
                  <a:lnTo>
                    <a:pt x="44079" y="96014"/>
                  </a:lnTo>
                  <a:lnTo>
                    <a:pt x="45708" y="95566"/>
                  </a:lnTo>
                  <a:lnTo>
                    <a:pt x="47249" y="95017"/>
                  </a:lnTo>
                  <a:lnTo>
                    <a:pt x="48703" y="94369"/>
                  </a:lnTo>
                  <a:lnTo>
                    <a:pt x="50068" y="93621"/>
                  </a:lnTo>
                  <a:lnTo>
                    <a:pt x="51346" y="92774"/>
                  </a:lnTo>
                  <a:lnTo>
                    <a:pt x="52536" y="91826"/>
                  </a:lnTo>
                  <a:lnTo>
                    <a:pt x="53639" y="90781"/>
                  </a:lnTo>
                  <a:lnTo>
                    <a:pt x="54625" y="89639"/>
                  </a:lnTo>
                  <a:lnTo>
                    <a:pt x="55496" y="88400"/>
                  </a:lnTo>
                  <a:lnTo>
                    <a:pt x="56251" y="87064"/>
                  </a:lnTo>
                  <a:lnTo>
                    <a:pt x="56889" y="85631"/>
                  </a:lnTo>
                  <a:lnTo>
                    <a:pt x="57411" y="84102"/>
                  </a:lnTo>
                  <a:lnTo>
                    <a:pt x="57818" y="82476"/>
                  </a:lnTo>
                  <a:lnTo>
                    <a:pt x="58108" y="80754"/>
                  </a:lnTo>
                  <a:lnTo>
                    <a:pt x="58282" y="78934"/>
                  </a:lnTo>
                  <a:lnTo>
                    <a:pt x="58340" y="77018"/>
                  </a:lnTo>
                  <a:lnTo>
                    <a:pt x="58314" y="75880"/>
                  </a:lnTo>
                  <a:lnTo>
                    <a:pt x="58236" y="74789"/>
                  </a:lnTo>
                  <a:lnTo>
                    <a:pt x="58106" y="73743"/>
                  </a:lnTo>
                  <a:lnTo>
                    <a:pt x="57923" y="72744"/>
                  </a:lnTo>
                  <a:lnTo>
                    <a:pt x="57689" y="71790"/>
                  </a:lnTo>
                  <a:lnTo>
                    <a:pt x="57403" y="70883"/>
                  </a:lnTo>
                  <a:lnTo>
                    <a:pt x="57064" y="70022"/>
                  </a:lnTo>
                  <a:lnTo>
                    <a:pt x="56673" y="69208"/>
                  </a:lnTo>
                  <a:lnTo>
                    <a:pt x="56230" y="68439"/>
                  </a:lnTo>
                  <a:lnTo>
                    <a:pt x="55736" y="67716"/>
                  </a:lnTo>
                  <a:lnTo>
                    <a:pt x="55216" y="67018"/>
                  </a:lnTo>
                  <a:lnTo>
                    <a:pt x="54670" y="66353"/>
                  </a:lnTo>
                  <a:lnTo>
                    <a:pt x="54097" y="65721"/>
                  </a:lnTo>
                  <a:lnTo>
                    <a:pt x="53497" y="65121"/>
                  </a:lnTo>
                  <a:lnTo>
                    <a:pt x="52871" y="64554"/>
                  </a:lnTo>
                  <a:lnTo>
                    <a:pt x="52217" y="64019"/>
                  </a:lnTo>
                  <a:lnTo>
                    <a:pt x="51537" y="63518"/>
                  </a:lnTo>
                  <a:lnTo>
                    <a:pt x="50830" y="63049"/>
                  </a:lnTo>
                  <a:lnTo>
                    <a:pt x="50097" y="62613"/>
                  </a:lnTo>
                  <a:lnTo>
                    <a:pt x="49336" y="62210"/>
                  </a:lnTo>
                  <a:lnTo>
                    <a:pt x="48570" y="61821"/>
                  </a:lnTo>
                  <a:lnTo>
                    <a:pt x="47788" y="61460"/>
                  </a:lnTo>
                  <a:lnTo>
                    <a:pt x="46992" y="61125"/>
                  </a:lnTo>
                  <a:lnTo>
                    <a:pt x="46181" y="60817"/>
                  </a:lnTo>
                  <a:lnTo>
                    <a:pt x="45355" y="60535"/>
                  </a:lnTo>
                  <a:lnTo>
                    <a:pt x="44514" y="60281"/>
                  </a:lnTo>
                  <a:lnTo>
                    <a:pt x="43658" y="60053"/>
                  </a:lnTo>
                  <a:lnTo>
                    <a:pt x="42788" y="59852"/>
                  </a:lnTo>
                  <a:lnTo>
                    <a:pt x="41902" y="59678"/>
                  </a:lnTo>
                  <a:lnTo>
                    <a:pt x="41002" y="59531"/>
                  </a:lnTo>
                  <a:lnTo>
                    <a:pt x="40115" y="59404"/>
                  </a:lnTo>
                  <a:lnTo>
                    <a:pt x="39243" y="59290"/>
                  </a:lnTo>
                  <a:lnTo>
                    <a:pt x="38383" y="59189"/>
                  </a:lnTo>
                  <a:lnTo>
                    <a:pt x="37537" y="59102"/>
                  </a:lnTo>
                  <a:lnTo>
                    <a:pt x="36704" y="59028"/>
                  </a:lnTo>
                  <a:lnTo>
                    <a:pt x="35885" y="58968"/>
                  </a:lnTo>
                  <a:lnTo>
                    <a:pt x="35079" y="58921"/>
                  </a:lnTo>
                  <a:lnTo>
                    <a:pt x="34287" y="58888"/>
                  </a:lnTo>
                  <a:lnTo>
                    <a:pt x="33507" y="58868"/>
                  </a:lnTo>
                  <a:lnTo>
                    <a:pt x="32742" y="58861"/>
                  </a:lnTo>
                  <a:lnTo>
                    <a:pt x="25151" y="58861"/>
                  </a:lnTo>
                  <a:lnTo>
                    <a:pt x="25151" y="47252"/>
                  </a:lnTo>
                  <a:lnTo>
                    <a:pt x="32444" y="47252"/>
                  </a:lnTo>
                  <a:lnTo>
                    <a:pt x="33206" y="47245"/>
                  </a:lnTo>
                  <a:lnTo>
                    <a:pt x="33974" y="47223"/>
                  </a:lnTo>
                  <a:lnTo>
                    <a:pt x="34748" y="47185"/>
                  </a:lnTo>
                  <a:lnTo>
                    <a:pt x="35528" y="47133"/>
                  </a:lnTo>
                  <a:lnTo>
                    <a:pt x="36314" y="47066"/>
                  </a:lnTo>
                  <a:lnTo>
                    <a:pt x="37105" y="46985"/>
                  </a:lnTo>
                  <a:lnTo>
                    <a:pt x="37903" y="46888"/>
                  </a:lnTo>
                  <a:lnTo>
                    <a:pt x="38707" y="46776"/>
                  </a:lnTo>
                  <a:lnTo>
                    <a:pt x="39516" y="46650"/>
                  </a:lnTo>
                  <a:lnTo>
                    <a:pt x="40332" y="46508"/>
                  </a:lnTo>
                  <a:lnTo>
                    <a:pt x="41143" y="46333"/>
                  </a:lnTo>
                  <a:lnTo>
                    <a:pt x="41939" y="46133"/>
                  </a:lnTo>
                  <a:lnTo>
                    <a:pt x="42721" y="45910"/>
                  </a:lnTo>
                  <a:lnTo>
                    <a:pt x="43487" y="45663"/>
                  </a:lnTo>
                  <a:lnTo>
                    <a:pt x="44239" y="45392"/>
                  </a:lnTo>
                  <a:lnTo>
                    <a:pt x="44975" y="45097"/>
                  </a:lnTo>
                  <a:lnTo>
                    <a:pt x="45697" y="44779"/>
                  </a:lnTo>
                  <a:lnTo>
                    <a:pt x="46404" y="44437"/>
                  </a:lnTo>
                  <a:lnTo>
                    <a:pt x="47096" y="44070"/>
                  </a:lnTo>
                  <a:lnTo>
                    <a:pt x="47773" y="43681"/>
                  </a:lnTo>
                  <a:lnTo>
                    <a:pt x="48445" y="43250"/>
                  </a:lnTo>
                  <a:lnTo>
                    <a:pt x="49092" y="42791"/>
                  </a:lnTo>
                  <a:lnTo>
                    <a:pt x="49713" y="42303"/>
                  </a:lnTo>
                  <a:lnTo>
                    <a:pt x="50309" y="41787"/>
                  </a:lnTo>
                  <a:lnTo>
                    <a:pt x="50880" y="41243"/>
                  </a:lnTo>
                  <a:lnTo>
                    <a:pt x="51426" y="40671"/>
                  </a:lnTo>
                  <a:lnTo>
                    <a:pt x="51946" y="40071"/>
                  </a:lnTo>
                  <a:lnTo>
                    <a:pt x="52441" y="39442"/>
                  </a:lnTo>
                  <a:lnTo>
                    <a:pt x="52910" y="38785"/>
                  </a:lnTo>
                  <a:lnTo>
                    <a:pt x="53354" y="38100"/>
                  </a:lnTo>
                  <a:lnTo>
                    <a:pt x="53779" y="37381"/>
                  </a:lnTo>
                  <a:lnTo>
                    <a:pt x="54158" y="36623"/>
                  </a:lnTo>
                  <a:lnTo>
                    <a:pt x="54493" y="35827"/>
                  </a:lnTo>
                  <a:lnTo>
                    <a:pt x="54783" y="34992"/>
                  </a:lnTo>
                  <a:lnTo>
                    <a:pt x="55029" y="34118"/>
                  </a:lnTo>
                  <a:lnTo>
                    <a:pt x="55230" y="33206"/>
                  </a:lnTo>
                  <a:lnTo>
                    <a:pt x="55386" y="32255"/>
                  </a:lnTo>
                  <a:lnTo>
                    <a:pt x="55498" y="31265"/>
                  </a:lnTo>
                  <a:lnTo>
                    <a:pt x="55564" y="30237"/>
                  </a:lnTo>
                  <a:lnTo>
                    <a:pt x="55587" y="29170"/>
                  </a:lnTo>
                  <a:lnTo>
                    <a:pt x="55537" y="27524"/>
                  </a:lnTo>
                  <a:lnTo>
                    <a:pt x="55387" y="25949"/>
                  </a:lnTo>
                  <a:lnTo>
                    <a:pt x="55138" y="24446"/>
                  </a:lnTo>
                  <a:lnTo>
                    <a:pt x="54789" y="23014"/>
                  </a:lnTo>
                  <a:lnTo>
                    <a:pt x="54340" y="21654"/>
                  </a:lnTo>
                  <a:lnTo>
                    <a:pt x="53792" y="20365"/>
                  </a:lnTo>
                  <a:lnTo>
                    <a:pt x="53144" y="19148"/>
                  </a:lnTo>
                  <a:lnTo>
                    <a:pt x="52396" y="18002"/>
                  </a:lnTo>
                  <a:lnTo>
                    <a:pt x="51548" y="16927"/>
                  </a:lnTo>
                  <a:lnTo>
                    <a:pt x="50601" y="15924"/>
                  </a:lnTo>
                  <a:lnTo>
                    <a:pt x="49570" y="14991"/>
                  </a:lnTo>
                  <a:lnTo>
                    <a:pt x="48443" y="14156"/>
                  </a:lnTo>
                  <a:lnTo>
                    <a:pt x="47219" y="13419"/>
                  </a:lnTo>
                  <a:lnTo>
                    <a:pt x="45898" y="12781"/>
                  </a:lnTo>
                  <a:lnTo>
                    <a:pt x="44481" y="12241"/>
                  </a:lnTo>
                  <a:lnTo>
                    <a:pt x="42966" y="11799"/>
                  </a:lnTo>
                  <a:lnTo>
                    <a:pt x="41355" y="11455"/>
                  </a:lnTo>
                  <a:lnTo>
                    <a:pt x="39647" y="11209"/>
                  </a:lnTo>
                  <a:lnTo>
                    <a:pt x="37843" y="11062"/>
                  </a:lnTo>
                  <a:lnTo>
                    <a:pt x="35941" y="11013"/>
                  </a:lnTo>
                  <a:lnTo>
                    <a:pt x="34204" y="11058"/>
                  </a:lnTo>
                  <a:lnTo>
                    <a:pt x="32533" y="11194"/>
                  </a:lnTo>
                  <a:lnTo>
                    <a:pt x="30930" y="11421"/>
                  </a:lnTo>
                  <a:lnTo>
                    <a:pt x="29393" y="11739"/>
                  </a:lnTo>
                  <a:lnTo>
                    <a:pt x="27923" y="12148"/>
                  </a:lnTo>
                  <a:lnTo>
                    <a:pt x="26521" y="12647"/>
                  </a:lnTo>
                  <a:lnTo>
                    <a:pt x="25185" y="13237"/>
                  </a:lnTo>
                  <a:lnTo>
                    <a:pt x="23916" y="13918"/>
                  </a:lnTo>
                  <a:lnTo>
                    <a:pt x="22714" y="14690"/>
                  </a:lnTo>
                  <a:lnTo>
                    <a:pt x="21580" y="15552"/>
                  </a:lnTo>
                  <a:lnTo>
                    <a:pt x="20539" y="16497"/>
                  </a:lnTo>
                  <a:lnTo>
                    <a:pt x="19588" y="17517"/>
                  </a:lnTo>
                  <a:lnTo>
                    <a:pt x="18729" y="18610"/>
                  </a:lnTo>
                  <a:lnTo>
                    <a:pt x="17960" y="19779"/>
                  </a:lnTo>
                  <a:lnTo>
                    <a:pt x="17282" y="21021"/>
                  </a:lnTo>
                  <a:lnTo>
                    <a:pt x="16695" y="22339"/>
                  </a:lnTo>
                  <a:lnTo>
                    <a:pt x="16199" y="23730"/>
                  </a:lnTo>
                  <a:lnTo>
                    <a:pt x="15793" y="25196"/>
                  </a:lnTo>
                  <a:lnTo>
                    <a:pt x="15478" y="26736"/>
                  </a:lnTo>
                  <a:lnTo>
                    <a:pt x="15254" y="28351"/>
                  </a:lnTo>
                  <a:lnTo>
                    <a:pt x="1785" y="27309"/>
                  </a:lnTo>
                  <a:lnTo>
                    <a:pt x="1971" y="25943"/>
                  </a:lnTo>
                  <a:lnTo>
                    <a:pt x="2199" y="24613"/>
                  </a:lnTo>
                  <a:lnTo>
                    <a:pt x="2471" y="23318"/>
                  </a:lnTo>
                  <a:lnTo>
                    <a:pt x="2786" y="22059"/>
                  </a:lnTo>
                  <a:lnTo>
                    <a:pt x="3143" y="20835"/>
                  </a:lnTo>
                  <a:lnTo>
                    <a:pt x="3545" y="19648"/>
                  </a:lnTo>
                  <a:lnTo>
                    <a:pt x="3989" y="18496"/>
                  </a:lnTo>
                  <a:lnTo>
                    <a:pt x="4476" y="17380"/>
                  </a:lnTo>
                  <a:lnTo>
                    <a:pt x="5007" y="16299"/>
                  </a:lnTo>
                  <a:lnTo>
                    <a:pt x="5581" y="15254"/>
                  </a:lnTo>
                  <a:lnTo>
                    <a:pt x="6191" y="14245"/>
                  </a:lnTo>
                  <a:lnTo>
                    <a:pt x="6834" y="13272"/>
                  </a:lnTo>
                  <a:lnTo>
                    <a:pt x="7507" y="12334"/>
                  </a:lnTo>
                  <a:lnTo>
                    <a:pt x="8212" y="11432"/>
                  </a:lnTo>
                  <a:lnTo>
                    <a:pt x="8948" y="10566"/>
                  </a:lnTo>
                  <a:lnTo>
                    <a:pt x="9715" y="9736"/>
                  </a:lnTo>
                  <a:lnTo>
                    <a:pt x="10513" y="8941"/>
                  </a:lnTo>
                  <a:lnTo>
                    <a:pt x="11343" y="8182"/>
                  </a:lnTo>
                  <a:lnTo>
                    <a:pt x="12204" y="7459"/>
                  </a:lnTo>
                  <a:lnTo>
                    <a:pt x="13096" y="6771"/>
                  </a:lnTo>
                  <a:lnTo>
                    <a:pt x="14032" y="6104"/>
                  </a:lnTo>
                  <a:lnTo>
                    <a:pt x="14992" y="5473"/>
                  </a:lnTo>
                  <a:lnTo>
                    <a:pt x="15978" y="4878"/>
                  </a:lnTo>
                  <a:lnTo>
                    <a:pt x="16990" y="4318"/>
                  </a:lnTo>
                  <a:lnTo>
                    <a:pt x="18026" y="3795"/>
                  </a:lnTo>
                  <a:lnTo>
                    <a:pt x="19088" y="3306"/>
                  </a:lnTo>
                  <a:lnTo>
                    <a:pt x="20175" y="2854"/>
                  </a:lnTo>
                  <a:lnTo>
                    <a:pt x="21288" y="2437"/>
                  </a:lnTo>
                  <a:lnTo>
                    <a:pt x="22426" y="2056"/>
                  </a:lnTo>
                  <a:lnTo>
                    <a:pt x="23589" y="1711"/>
                  </a:lnTo>
                  <a:lnTo>
                    <a:pt x="24772" y="1386"/>
                  </a:lnTo>
                  <a:lnTo>
                    <a:pt x="25970" y="1095"/>
                  </a:lnTo>
                  <a:lnTo>
                    <a:pt x="27183" y="838"/>
                  </a:lnTo>
                  <a:lnTo>
                    <a:pt x="28411" y="616"/>
                  </a:lnTo>
                  <a:lnTo>
                    <a:pt x="29654" y="427"/>
                  </a:lnTo>
                  <a:lnTo>
                    <a:pt x="30911" y="273"/>
                  </a:lnTo>
                  <a:lnTo>
                    <a:pt x="32184" y="154"/>
                  </a:lnTo>
                  <a:lnTo>
                    <a:pt x="33471" y="68"/>
                  </a:lnTo>
                  <a:lnTo>
                    <a:pt x="34773" y="17"/>
                  </a:lnTo>
                  <a:lnTo>
                    <a:pt x="36090" y="0"/>
                  </a:lnTo>
                  <a:lnTo>
                    <a:pt x="37822" y="22"/>
                  </a:lnTo>
                  <a:lnTo>
                    <a:pt x="39504" y="89"/>
                  </a:lnTo>
                  <a:lnTo>
                    <a:pt x="41138" y="200"/>
                  </a:lnTo>
                  <a:lnTo>
                    <a:pt x="42722" y="357"/>
                  </a:lnTo>
                  <a:lnTo>
                    <a:pt x="44257" y="558"/>
                  </a:lnTo>
                  <a:lnTo>
                    <a:pt x="45743" y="803"/>
                  </a:lnTo>
                  <a:lnTo>
                    <a:pt x="47180" y="1093"/>
                  </a:lnTo>
                  <a:lnTo>
                    <a:pt x="48568" y="1428"/>
                  </a:lnTo>
                  <a:lnTo>
                    <a:pt x="49907" y="1808"/>
                  </a:lnTo>
                  <a:lnTo>
                    <a:pt x="51196" y="2232"/>
                  </a:lnTo>
                  <a:lnTo>
                    <a:pt x="52438" y="2680"/>
                  </a:lnTo>
                  <a:lnTo>
                    <a:pt x="53634" y="3161"/>
                  </a:lnTo>
                  <a:lnTo>
                    <a:pt x="54784" y="3674"/>
                  </a:lnTo>
                  <a:lnTo>
                    <a:pt x="55887" y="4220"/>
                  </a:lnTo>
                  <a:lnTo>
                    <a:pt x="56945" y="4799"/>
                  </a:lnTo>
                  <a:lnTo>
                    <a:pt x="57956" y="5411"/>
                  </a:lnTo>
                  <a:lnTo>
                    <a:pt x="58921" y="6055"/>
                  </a:lnTo>
                  <a:lnTo>
                    <a:pt x="59840" y="6732"/>
                  </a:lnTo>
                  <a:lnTo>
                    <a:pt x="60713" y="7442"/>
                  </a:lnTo>
                  <a:lnTo>
                    <a:pt x="61540" y="8185"/>
                  </a:lnTo>
                  <a:lnTo>
                    <a:pt x="62322" y="8943"/>
                  </a:lnTo>
                  <a:lnTo>
                    <a:pt x="63061" y="9727"/>
                  </a:lnTo>
                  <a:lnTo>
                    <a:pt x="63757" y="10538"/>
                  </a:lnTo>
                  <a:lnTo>
                    <a:pt x="64409" y="11376"/>
                  </a:lnTo>
                  <a:lnTo>
                    <a:pt x="65019" y="12241"/>
                  </a:lnTo>
                  <a:lnTo>
                    <a:pt x="65585" y="13132"/>
                  </a:lnTo>
                  <a:lnTo>
                    <a:pt x="66108" y="14050"/>
                  </a:lnTo>
                  <a:lnTo>
                    <a:pt x="66588" y="14995"/>
                  </a:lnTo>
                  <a:lnTo>
                    <a:pt x="67025" y="15967"/>
                  </a:lnTo>
                  <a:lnTo>
                    <a:pt x="67419" y="16966"/>
                  </a:lnTo>
                  <a:lnTo>
                    <a:pt x="67786" y="17985"/>
                  </a:lnTo>
                  <a:lnTo>
                    <a:pt x="68115" y="19017"/>
                  </a:lnTo>
                  <a:lnTo>
                    <a:pt x="68405" y="20062"/>
                  </a:lnTo>
                  <a:lnTo>
                    <a:pt x="68657" y="21121"/>
                  </a:lnTo>
                  <a:lnTo>
                    <a:pt x="68870" y="22193"/>
                  </a:lnTo>
                  <a:lnTo>
                    <a:pt x="69044" y="23279"/>
                  </a:lnTo>
                  <a:lnTo>
                    <a:pt x="69179" y="24378"/>
                  </a:lnTo>
                  <a:lnTo>
                    <a:pt x="69276" y="25491"/>
                  </a:lnTo>
                  <a:lnTo>
                    <a:pt x="69334" y="26617"/>
                  </a:lnTo>
                  <a:lnTo>
                    <a:pt x="69353" y="27756"/>
                  </a:lnTo>
                  <a:lnTo>
                    <a:pt x="69341" y="28673"/>
                  </a:lnTo>
                  <a:lnTo>
                    <a:pt x="69303" y="29578"/>
                  </a:lnTo>
                  <a:lnTo>
                    <a:pt x="69240" y="30471"/>
                  </a:lnTo>
                  <a:lnTo>
                    <a:pt x="69151" y="31352"/>
                  </a:lnTo>
                  <a:lnTo>
                    <a:pt x="69037" y="32221"/>
                  </a:lnTo>
                  <a:lnTo>
                    <a:pt x="68898" y="33078"/>
                  </a:lnTo>
                  <a:lnTo>
                    <a:pt x="68734" y="33923"/>
                  </a:lnTo>
                  <a:lnTo>
                    <a:pt x="68544" y="34757"/>
                  </a:lnTo>
                  <a:lnTo>
                    <a:pt x="68329" y="35578"/>
                  </a:lnTo>
                  <a:lnTo>
                    <a:pt x="68088" y="36388"/>
                  </a:lnTo>
                  <a:lnTo>
                    <a:pt x="67821" y="37183"/>
                  </a:lnTo>
                  <a:lnTo>
                    <a:pt x="67526" y="37963"/>
                  </a:lnTo>
                  <a:lnTo>
                    <a:pt x="67202" y="38725"/>
                  </a:lnTo>
                  <a:lnTo>
                    <a:pt x="66850" y="39472"/>
                  </a:lnTo>
                  <a:lnTo>
                    <a:pt x="66470" y="40202"/>
                  </a:lnTo>
                  <a:lnTo>
                    <a:pt x="66061" y="40915"/>
                  </a:lnTo>
                  <a:lnTo>
                    <a:pt x="65625" y="41613"/>
                  </a:lnTo>
                  <a:lnTo>
                    <a:pt x="65159" y="42293"/>
                  </a:lnTo>
                  <a:lnTo>
                    <a:pt x="64666" y="42958"/>
                  </a:lnTo>
                  <a:lnTo>
                    <a:pt x="64144" y="43606"/>
                  </a:lnTo>
                  <a:lnTo>
                    <a:pt x="63594" y="44237"/>
                  </a:lnTo>
                  <a:lnTo>
                    <a:pt x="63013" y="44850"/>
                  </a:lnTo>
                  <a:lnTo>
                    <a:pt x="62403" y="45446"/>
                  </a:lnTo>
                  <a:lnTo>
                    <a:pt x="61763" y="46023"/>
                  </a:lnTo>
                  <a:lnTo>
                    <a:pt x="61093" y="46583"/>
                  </a:lnTo>
                  <a:lnTo>
                    <a:pt x="60394" y="47124"/>
                  </a:lnTo>
                  <a:lnTo>
                    <a:pt x="59665" y="47648"/>
                  </a:lnTo>
                  <a:lnTo>
                    <a:pt x="58906" y="48154"/>
                  </a:lnTo>
                  <a:lnTo>
                    <a:pt x="58117" y="48642"/>
                  </a:lnTo>
                  <a:lnTo>
                    <a:pt x="57298" y="49113"/>
                  </a:lnTo>
                  <a:lnTo>
                    <a:pt x="56463" y="49563"/>
                  </a:lnTo>
                  <a:lnTo>
                    <a:pt x="55593" y="49991"/>
                  </a:lnTo>
                  <a:lnTo>
                    <a:pt x="54689" y="50396"/>
                  </a:lnTo>
                  <a:lnTo>
                    <a:pt x="53750" y="50780"/>
                  </a:lnTo>
                  <a:lnTo>
                    <a:pt x="52778" y="51141"/>
                  </a:lnTo>
                  <a:lnTo>
                    <a:pt x="51771" y="51479"/>
                  </a:lnTo>
                  <a:lnTo>
                    <a:pt x="50730" y="51795"/>
                  </a:lnTo>
                  <a:lnTo>
                    <a:pt x="49655" y="52089"/>
                  </a:lnTo>
                  <a:lnTo>
                    <a:pt x="48545" y="52361"/>
                  </a:lnTo>
                  <a:lnTo>
                    <a:pt x="47401" y="52610"/>
                  </a:lnTo>
                  <a:lnTo>
                    <a:pt x="47401" y="52908"/>
                  </a:lnTo>
                  <a:lnTo>
                    <a:pt x="48650" y="53057"/>
                  </a:lnTo>
                  <a:lnTo>
                    <a:pt x="49866" y="53238"/>
                  </a:lnTo>
                  <a:lnTo>
                    <a:pt x="51049" y="53450"/>
                  </a:lnTo>
                  <a:lnTo>
                    <a:pt x="52199" y="53694"/>
                  </a:lnTo>
                  <a:lnTo>
                    <a:pt x="53317" y="53968"/>
                  </a:lnTo>
                  <a:lnTo>
                    <a:pt x="54402" y="54274"/>
                  </a:lnTo>
                  <a:lnTo>
                    <a:pt x="55454" y="54611"/>
                  </a:lnTo>
                  <a:lnTo>
                    <a:pt x="56474" y="54980"/>
                  </a:lnTo>
                  <a:lnTo>
                    <a:pt x="57461" y="55379"/>
                  </a:lnTo>
                  <a:lnTo>
                    <a:pt x="58415" y="55810"/>
                  </a:lnTo>
                  <a:lnTo>
                    <a:pt x="59336" y="56253"/>
                  </a:lnTo>
                  <a:lnTo>
                    <a:pt x="60224" y="56718"/>
                  </a:lnTo>
                  <a:lnTo>
                    <a:pt x="61080" y="57205"/>
                  </a:lnTo>
                  <a:lnTo>
                    <a:pt x="61903" y="57715"/>
                  </a:lnTo>
                  <a:lnTo>
                    <a:pt x="62693" y="58247"/>
                  </a:lnTo>
                  <a:lnTo>
                    <a:pt x="63451" y="58801"/>
                  </a:lnTo>
                  <a:lnTo>
                    <a:pt x="64176" y="59378"/>
                  </a:lnTo>
                  <a:lnTo>
                    <a:pt x="64868" y="59977"/>
                  </a:lnTo>
                  <a:lnTo>
                    <a:pt x="65527" y="60599"/>
                  </a:lnTo>
                  <a:lnTo>
                    <a:pt x="66154" y="61242"/>
                  </a:lnTo>
                  <a:lnTo>
                    <a:pt x="66748" y="61906"/>
                  </a:lnTo>
                  <a:lnTo>
                    <a:pt x="67311" y="62588"/>
                  </a:lnTo>
                  <a:lnTo>
                    <a:pt x="67844" y="63287"/>
                  </a:lnTo>
                  <a:lnTo>
                    <a:pt x="68344" y="64005"/>
                  </a:lnTo>
                  <a:lnTo>
                    <a:pt x="68814" y="64740"/>
                  </a:lnTo>
                  <a:lnTo>
                    <a:pt x="69252" y="65493"/>
                  </a:lnTo>
                  <a:lnTo>
                    <a:pt x="69659" y="66264"/>
                  </a:lnTo>
                  <a:lnTo>
                    <a:pt x="70035" y="67053"/>
                  </a:lnTo>
                  <a:lnTo>
                    <a:pt x="70380" y="67859"/>
                  </a:lnTo>
                  <a:lnTo>
                    <a:pt x="70693" y="68684"/>
                  </a:lnTo>
                  <a:lnTo>
                    <a:pt x="70990" y="69522"/>
                  </a:lnTo>
                  <a:lnTo>
                    <a:pt x="71255" y="70368"/>
                  </a:lnTo>
                  <a:lnTo>
                    <a:pt x="71490" y="71224"/>
                  </a:lnTo>
                  <a:lnTo>
                    <a:pt x="71693" y="72089"/>
                  </a:lnTo>
                  <a:lnTo>
                    <a:pt x="71865" y="72962"/>
                  </a:lnTo>
                  <a:lnTo>
                    <a:pt x="72006" y="73845"/>
                  </a:lnTo>
                  <a:lnTo>
                    <a:pt x="72115" y="74737"/>
                  </a:lnTo>
                  <a:lnTo>
                    <a:pt x="72193" y="75637"/>
                  </a:lnTo>
                  <a:lnTo>
                    <a:pt x="72240" y="765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5093977" y="4709281"/>
              <a:ext cx="69428" cy="106412"/>
            </a:xfrm>
            <a:custGeom>
              <a:avLst/>
              <a:pathLst>
                <a:path w="69428" h="106412">
                  <a:moveTo>
                    <a:pt x="0" y="106412"/>
                  </a:moveTo>
                  <a:lnTo>
                    <a:pt x="0" y="96961"/>
                  </a:lnTo>
                  <a:lnTo>
                    <a:pt x="775" y="95241"/>
                  </a:lnTo>
                  <a:lnTo>
                    <a:pt x="1583" y="93562"/>
                  </a:lnTo>
                  <a:lnTo>
                    <a:pt x="2424" y="91925"/>
                  </a:lnTo>
                  <a:lnTo>
                    <a:pt x="3298" y="90329"/>
                  </a:lnTo>
                  <a:lnTo>
                    <a:pt x="4204" y="88775"/>
                  </a:lnTo>
                  <a:lnTo>
                    <a:pt x="5143" y="87263"/>
                  </a:lnTo>
                  <a:lnTo>
                    <a:pt x="6115" y="85793"/>
                  </a:lnTo>
                  <a:lnTo>
                    <a:pt x="7119" y="84364"/>
                  </a:lnTo>
                  <a:lnTo>
                    <a:pt x="8157" y="82977"/>
                  </a:lnTo>
                  <a:lnTo>
                    <a:pt x="9227" y="81632"/>
                  </a:lnTo>
                  <a:lnTo>
                    <a:pt x="10333" y="80306"/>
                  </a:lnTo>
                  <a:lnTo>
                    <a:pt x="11450" y="79006"/>
                  </a:lnTo>
                  <a:lnTo>
                    <a:pt x="12578" y="77734"/>
                  </a:lnTo>
                  <a:lnTo>
                    <a:pt x="13716" y="76488"/>
                  </a:lnTo>
                  <a:lnTo>
                    <a:pt x="14864" y="75269"/>
                  </a:lnTo>
                  <a:lnTo>
                    <a:pt x="16022" y="74077"/>
                  </a:lnTo>
                  <a:lnTo>
                    <a:pt x="17191" y="72912"/>
                  </a:lnTo>
                  <a:lnTo>
                    <a:pt x="18371" y="71773"/>
                  </a:lnTo>
                  <a:lnTo>
                    <a:pt x="19561" y="70662"/>
                  </a:lnTo>
                  <a:lnTo>
                    <a:pt x="20761" y="69577"/>
                  </a:lnTo>
                  <a:lnTo>
                    <a:pt x="21965" y="68498"/>
                  </a:lnTo>
                  <a:lnTo>
                    <a:pt x="23166" y="67437"/>
                  </a:lnTo>
                  <a:lnTo>
                    <a:pt x="24364" y="66391"/>
                  </a:lnTo>
                  <a:lnTo>
                    <a:pt x="25559" y="65362"/>
                  </a:lnTo>
                  <a:lnTo>
                    <a:pt x="26751" y="64349"/>
                  </a:lnTo>
                  <a:lnTo>
                    <a:pt x="27940" y="63353"/>
                  </a:lnTo>
                  <a:lnTo>
                    <a:pt x="29127" y="62373"/>
                  </a:lnTo>
                  <a:lnTo>
                    <a:pt x="30310" y="61409"/>
                  </a:lnTo>
                  <a:lnTo>
                    <a:pt x="31490" y="60462"/>
                  </a:lnTo>
                  <a:lnTo>
                    <a:pt x="32667" y="59531"/>
                  </a:lnTo>
                  <a:lnTo>
                    <a:pt x="33846" y="58608"/>
                  </a:lnTo>
                  <a:lnTo>
                    <a:pt x="35001" y="57685"/>
                  </a:lnTo>
                  <a:lnTo>
                    <a:pt x="36132" y="56763"/>
                  </a:lnTo>
                  <a:lnTo>
                    <a:pt x="37239" y="55840"/>
                  </a:lnTo>
                  <a:lnTo>
                    <a:pt x="38323" y="54917"/>
                  </a:lnTo>
                  <a:lnTo>
                    <a:pt x="39382" y="53994"/>
                  </a:lnTo>
                  <a:lnTo>
                    <a:pt x="40418" y="53072"/>
                  </a:lnTo>
                  <a:lnTo>
                    <a:pt x="41430" y="52149"/>
                  </a:lnTo>
                  <a:lnTo>
                    <a:pt x="42418" y="51226"/>
                  </a:lnTo>
                  <a:lnTo>
                    <a:pt x="43383" y="50303"/>
                  </a:lnTo>
                  <a:lnTo>
                    <a:pt x="44317" y="49376"/>
                  </a:lnTo>
                  <a:lnTo>
                    <a:pt x="45213" y="48440"/>
                  </a:lnTo>
                  <a:lnTo>
                    <a:pt x="46073" y="47495"/>
                  </a:lnTo>
                  <a:lnTo>
                    <a:pt x="46895" y="46541"/>
                  </a:lnTo>
                  <a:lnTo>
                    <a:pt x="47680" y="45578"/>
                  </a:lnTo>
                  <a:lnTo>
                    <a:pt x="48428" y="44606"/>
                  </a:lnTo>
                  <a:lnTo>
                    <a:pt x="49139" y="43625"/>
                  </a:lnTo>
                  <a:lnTo>
                    <a:pt x="49812" y="42636"/>
                  </a:lnTo>
                  <a:lnTo>
                    <a:pt x="50449" y="41637"/>
                  </a:lnTo>
                  <a:lnTo>
                    <a:pt x="51048" y="40630"/>
                  </a:lnTo>
                  <a:lnTo>
                    <a:pt x="51613" y="39604"/>
                  </a:lnTo>
                  <a:lnTo>
                    <a:pt x="52119" y="38552"/>
                  </a:lnTo>
                  <a:lnTo>
                    <a:pt x="52566" y="37473"/>
                  </a:lnTo>
                  <a:lnTo>
                    <a:pt x="52953" y="36367"/>
                  </a:lnTo>
                  <a:lnTo>
                    <a:pt x="53280" y="35235"/>
                  </a:lnTo>
                  <a:lnTo>
                    <a:pt x="53548" y="34075"/>
                  </a:lnTo>
                  <a:lnTo>
                    <a:pt x="53756" y="32889"/>
                  </a:lnTo>
                  <a:lnTo>
                    <a:pt x="53905" y="31676"/>
                  </a:lnTo>
                  <a:lnTo>
                    <a:pt x="53994" y="30436"/>
                  </a:lnTo>
                  <a:lnTo>
                    <a:pt x="54024" y="29170"/>
                  </a:lnTo>
                  <a:lnTo>
                    <a:pt x="54011" y="28288"/>
                  </a:lnTo>
                  <a:lnTo>
                    <a:pt x="53971" y="27429"/>
                  </a:lnTo>
                  <a:lnTo>
                    <a:pt x="53904" y="26591"/>
                  </a:lnTo>
                  <a:lnTo>
                    <a:pt x="53810" y="25777"/>
                  </a:lnTo>
                  <a:lnTo>
                    <a:pt x="53689" y="24984"/>
                  </a:lnTo>
                  <a:lnTo>
                    <a:pt x="53542" y="24214"/>
                  </a:lnTo>
                  <a:lnTo>
                    <a:pt x="53368" y="23466"/>
                  </a:lnTo>
                  <a:lnTo>
                    <a:pt x="53167" y="22740"/>
                  </a:lnTo>
                  <a:lnTo>
                    <a:pt x="52939" y="22037"/>
                  </a:lnTo>
                  <a:lnTo>
                    <a:pt x="52685" y="21356"/>
                  </a:lnTo>
                  <a:lnTo>
                    <a:pt x="52405" y="20683"/>
                  </a:lnTo>
                  <a:lnTo>
                    <a:pt x="52101" y="20032"/>
                  </a:lnTo>
                  <a:lnTo>
                    <a:pt x="51774" y="19403"/>
                  </a:lnTo>
                  <a:lnTo>
                    <a:pt x="51423" y="18796"/>
                  </a:lnTo>
                  <a:lnTo>
                    <a:pt x="51048" y="18212"/>
                  </a:lnTo>
                  <a:lnTo>
                    <a:pt x="50649" y="17651"/>
                  </a:lnTo>
                  <a:lnTo>
                    <a:pt x="50226" y="17111"/>
                  </a:lnTo>
                  <a:lnTo>
                    <a:pt x="49780" y="16594"/>
                  </a:lnTo>
                  <a:lnTo>
                    <a:pt x="49309" y="16099"/>
                  </a:lnTo>
                  <a:lnTo>
                    <a:pt x="48815" y="15626"/>
                  </a:lnTo>
                  <a:lnTo>
                    <a:pt x="48299" y="15177"/>
                  </a:lnTo>
                  <a:lnTo>
                    <a:pt x="47761" y="14751"/>
                  </a:lnTo>
                  <a:lnTo>
                    <a:pt x="47203" y="14350"/>
                  </a:lnTo>
                  <a:lnTo>
                    <a:pt x="46624" y="13971"/>
                  </a:lnTo>
                  <a:lnTo>
                    <a:pt x="46025" y="13617"/>
                  </a:lnTo>
                  <a:lnTo>
                    <a:pt x="45404" y="13287"/>
                  </a:lnTo>
                  <a:lnTo>
                    <a:pt x="44763" y="12980"/>
                  </a:lnTo>
                  <a:lnTo>
                    <a:pt x="44100" y="12698"/>
                  </a:lnTo>
                  <a:lnTo>
                    <a:pt x="43417" y="12439"/>
                  </a:lnTo>
                  <a:lnTo>
                    <a:pt x="42713" y="12203"/>
                  </a:lnTo>
                  <a:lnTo>
                    <a:pt x="42005" y="11977"/>
                  </a:lnTo>
                  <a:lnTo>
                    <a:pt x="41281" y="11775"/>
                  </a:lnTo>
                  <a:lnTo>
                    <a:pt x="40541" y="11596"/>
                  </a:lnTo>
                  <a:lnTo>
                    <a:pt x="39784" y="11441"/>
                  </a:lnTo>
                  <a:lnTo>
                    <a:pt x="39011" y="11310"/>
                  </a:lnTo>
                  <a:lnTo>
                    <a:pt x="38222" y="11203"/>
                  </a:lnTo>
                  <a:lnTo>
                    <a:pt x="37416" y="11120"/>
                  </a:lnTo>
                  <a:lnTo>
                    <a:pt x="36593" y="11060"/>
                  </a:lnTo>
                  <a:lnTo>
                    <a:pt x="35755" y="11025"/>
                  </a:lnTo>
                  <a:lnTo>
                    <a:pt x="34900" y="11013"/>
                  </a:lnTo>
                  <a:lnTo>
                    <a:pt x="34100" y="11024"/>
                  </a:lnTo>
                  <a:lnTo>
                    <a:pt x="33310" y="11057"/>
                  </a:lnTo>
                  <a:lnTo>
                    <a:pt x="32529" y="11113"/>
                  </a:lnTo>
                  <a:lnTo>
                    <a:pt x="31756" y="11191"/>
                  </a:lnTo>
                  <a:lnTo>
                    <a:pt x="30993" y="11292"/>
                  </a:lnTo>
                  <a:lnTo>
                    <a:pt x="30238" y="11415"/>
                  </a:lnTo>
                  <a:lnTo>
                    <a:pt x="29493" y="11560"/>
                  </a:lnTo>
                  <a:lnTo>
                    <a:pt x="28756" y="11727"/>
                  </a:lnTo>
                  <a:lnTo>
                    <a:pt x="28028" y="11917"/>
                  </a:lnTo>
                  <a:lnTo>
                    <a:pt x="27309" y="12129"/>
                  </a:lnTo>
                  <a:lnTo>
                    <a:pt x="26617" y="12363"/>
                  </a:lnTo>
                  <a:lnTo>
                    <a:pt x="25940" y="12620"/>
                  </a:lnTo>
                  <a:lnTo>
                    <a:pt x="25278" y="12899"/>
                  </a:lnTo>
                  <a:lnTo>
                    <a:pt x="24631" y="13201"/>
                  </a:lnTo>
                  <a:lnTo>
                    <a:pt x="23998" y="13524"/>
                  </a:lnTo>
                  <a:lnTo>
                    <a:pt x="23380" y="13870"/>
                  </a:lnTo>
                  <a:lnTo>
                    <a:pt x="22778" y="14239"/>
                  </a:lnTo>
                  <a:lnTo>
                    <a:pt x="22190" y="14629"/>
                  </a:lnTo>
                  <a:lnTo>
                    <a:pt x="21617" y="15042"/>
                  </a:lnTo>
                  <a:lnTo>
                    <a:pt x="21059" y="15478"/>
                  </a:lnTo>
                  <a:lnTo>
                    <a:pt x="20518" y="15935"/>
                  </a:lnTo>
                  <a:lnTo>
                    <a:pt x="19996" y="16415"/>
                  </a:lnTo>
                  <a:lnTo>
                    <a:pt x="19494" y="16918"/>
                  </a:lnTo>
                  <a:lnTo>
                    <a:pt x="19011" y="17442"/>
                  </a:lnTo>
                  <a:lnTo>
                    <a:pt x="18547" y="17989"/>
                  </a:lnTo>
                  <a:lnTo>
                    <a:pt x="18103" y="18558"/>
                  </a:lnTo>
                  <a:lnTo>
                    <a:pt x="17678" y="19150"/>
                  </a:lnTo>
                  <a:lnTo>
                    <a:pt x="17272" y="19764"/>
                  </a:lnTo>
                  <a:lnTo>
                    <a:pt x="16886" y="20400"/>
                  </a:lnTo>
                  <a:lnTo>
                    <a:pt x="16519" y="21059"/>
                  </a:lnTo>
                  <a:lnTo>
                    <a:pt x="16189" y="21725"/>
                  </a:lnTo>
                  <a:lnTo>
                    <a:pt x="15882" y="22413"/>
                  </a:lnTo>
                  <a:lnTo>
                    <a:pt x="15600" y="23124"/>
                  </a:lnTo>
                  <a:lnTo>
                    <a:pt x="15341" y="23857"/>
                  </a:lnTo>
                  <a:lnTo>
                    <a:pt x="15106" y="24612"/>
                  </a:lnTo>
                  <a:lnTo>
                    <a:pt x="14894" y="25390"/>
                  </a:lnTo>
                  <a:lnTo>
                    <a:pt x="14707" y="26190"/>
                  </a:lnTo>
                  <a:lnTo>
                    <a:pt x="14543" y="27012"/>
                  </a:lnTo>
                  <a:lnTo>
                    <a:pt x="14403" y="27856"/>
                  </a:lnTo>
                  <a:lnTo>
                    <a:pt x="14287" y="28723"/>
                  </a:lnTo>
                  <a:lnTo>
                    <a:pt x="595" y="27458"/>
                  </a:lnTo>
                  <a:lnTo>
                    <a:pt x="747" y="26334"/>
                  </a:lnTo>
                  <a:lnTo>
                    <a:pt x="934" y="25223"/>
                  </a:lnTo>
                  <a:lnTo>
                    <a:pt x="1157" y="24125"/>
                  </a:lnTo>
                  <a:lnTo>
                    <a:pt x="1416" y="23041"/>
                  </a:lnTo>
                  <a:lnTo>
                    <a:pt x="1711" y="21970"/>
                  </a:lnTo>
                  <a:lnTo>
                    <a:pt x="2041" y="20913"/>
                  </a:lnTo>
                  <a:lnTo>
                    <a:pt x="2408" y="19869"/>
                  </a:lnTo>
                  <a:lnTo>
                    <a:pt x="2809" y="18838"/>
                  </a:lnTo>
                  <a:lnTo>
                    <a:pt x="3247" y="17821"/>
                  </a:lnTo>
                  <a:lnTo>
                    <a:pt x="3720" y="16817"/>
                  </a:lnTo>
                  <a:lnTo>
                    <a:pt x="4230" y="15833"/>
                  </a:lnTo>
                  <a:lnTo>
                    <a:pt x="4777" y="14873"/>
                  </a:lnTo>
                  <a:lnTo>
                    <a:pt x="5361" y="13939"/>
                  </a:lnTo>
                  <a:lnTo>
                    <a:pt x="5982" y="13031"/>
                  </a:lnTo>
                  <a:lnTo>
                    <a:pt x="6641" y="12148"/>
                  </a:lnTo>
                  <a:lnTo>
                    <a:pt x="7337" y="11290"/>
                  </a:lnTo>
                  <a:lnTo>
                    <a:pt x="8070" y="10457"/>
                  </a:lnTo>
                  <a:lnTo>
                    <a:pt x="8840" y="9650"/>
                  </a:lnTo>
                  <a:lnTo>
                    <a:pt x="9647" y="8867"/>
                  </a:lnTo>
                  <a:lnTo>
                    <a:pt x="10492" y="8111"/>
                  </a:lnTo>
                  <a:lnTo>
                    <a:pt x="11372" y="7368"/>
                  </a:lnTo>
                  <a:lnTo>
                    <a:pt x="12287" y="6658"/>
                  </a:lnTo>
                  <a:lnTo>
                    <a:pt x="13236" y="5981"/>
                  </a:lnTo>
                  <a:lnTo>
                    <a:pt x="14219" y="5336"/>
                  </a:lnTo>
                  <a:lnTo>
                    <a:pt x="15236" y="4725"/>
                  </a:lnTo>
                  <a:lnTo>
                    <a:pt x="16287" y="4146"/>
                  </a:lnTo>
                  <a:lnTo>
                    <a:pt x="17373" y="3600"/>
                  </a:lnTo>
                  <a:lnTo>
                    <a:pt x="18493" y="3086"/>
                  </a:lnTo>
                  <a:lnTo>
                    <a:pt x="19647" y="2605"/>
                  </a:lnTo>
                  <a:lnTo>
                    <a:pt x="20835" y="2158"/>
                  </a:lnTo>
                  <a:lnTo>
                    <a:pt x="22074" y="1747"/>
                  </a:lnTo>
                  <a:lnTo>
                    <a:pt x="23351" y="1381"/>
                  </a:lnTo>
                  <a:lnTo>
                    <a:pt x="24664" y="1057"/>
                  </a:lnTo>
                  <a:lnTo>
                    <a:pt x="26015" y="776"/>
                  </a:lnTo>
                  <a:lnTo>
                    <a:pt x="27402" y="539"/>
                  </a:lnTo>
                  <a:lnTo>
                    <a:pt x="28828" y="345"/>
                  </a:lnTo>
                  <a:lnTo>
                    <a:pt x="30290" y="194"/>
                  </a:lnTo>
                  <a:lnTo>
                    <a:pt x="31789" y="86"/>
                  </a:lnTo>
                  <a:lnTo>
                    <a:pt x="33326" y="21"/>
                  </a:lnTo>
                  <a:lnTo>
                    <a:pt x="34900" y="0"/>
                  </a:lnTo>
                  <a:lnTo>
                    <a:pt x="36445" y="18"/>
                  </a:lnTo>
                  <a:lnTo>
                    <a:pt x="37957" y="74"/>
                  </a:lnTo>
                  <a:lnTo>
                    <a:pt x="39434" y="167"/>
                  </a:lnTo>
                  <a:lnTo>
                    <a:pt x="40877" y="297"/>
                  </a:lnTo>
                  <a:lnTo>
                    <a:pt x="42285" y="465"/>
                  </a:lnTo>
                  <a:lnTo>
                    <a:pt x="43660" y="669"/>
                  </a:lnTo>
                  <a:lnTo>
                    <a:pt x="45000" y="911"/>
                  </a:lnTo>
                  <a:lnTo>
                    <a:pt x="46306" y="1190"/>
                  </a:lnTo>
                  <a:lnTo>
                    <a:pt x="47578" y="1506"/>
                  </a:lnTo>
                  <a:lnTo>
                    <a:pt x="48815" y="1860"/>
                  </a:lnTo>
                  <a:lnTo>
                    <a:pt x="50016" y="2250"/>
                  </a:lnTo>
                  <a:lnTo>
                    <a:pt x="51179" y="2675"/>
                  </a:lnTo>
                  <a:lnTo>
                    <a:pt x="52302" y="3137"/>
                  </a:lnTo>
                  <a:lnTo>
                    <a:pt x="53387" y="3634"/>
                  </a:lnTo>
                  <a:lnTo>
                    <a:pt x="54433" y="4167"/>
                  </a:lnTo>
                  <a:lnTo>
                    <a:pt x="55441" y="4735"/>
                  </a:lnTo>
                  <a:lnTo>
                    <a:pt x="56410" y="5339"/>
                  </a:lnTo>
                  <a:lnTo>
                    <a:pt x="57340" y="5979"/>
                  </a:lnTo>
                  <a:lnTo>
                    <a:pt x="58231" y="6655"/>
                  </a:lnTo>
                  <a:lnTo>
                    <a:pt x="59084" y="7366"/>
                  </a:lnTo>
                  <a:lnTo>
                    <a:pt x="59912" y="8113"/>
                  </a:lnTo>
                  <a:lnTo>
                    <a:pt x="60701" y="8893"/>
                  </a:lnTo>
                  <a:lnTo>
                    <a:pt x="61448" y="9708"/>
                  </a:lnTo>
                  <a:lnTo>
                    <a:pt x="62156" y="10557"/>
                  </a:lnTo>
                  <a:lnTo>
                    <a:pt x="62824" y="11441"/>
                  </a:lnTo>
                  <a:lnTo>
                    <a:pt x="63451" y="12358"/>
                  </a:lnTo>
                  <a:lnTo>
                    <a:pt x="64038" y="13310"/>
                  </a:lnTo>
                  <a:lnTo>
                    <a:pt x="64585" y="14296"/>
                  </a:lnTo>
                  <a:lnTo>
                    <a:pt x="65092" y="15316"/>
                  </a:lnTo>
                  <a:lnTo>
                    <a:pt x="65558" y="16371"/>
                  </a:lnTo>
                  <a:lnTo>
                    <a:pt x="65982" y="17459"/>
                  </a:lnTo>
                  <a:lnTo>
                    <a:pt x="66362" y="18579"/>
                  </a:lnTo>
                  <a:lnTo>
                    <a:pt x="66697" y="19733"/>
                  </a:lnTo>
                  <a:lnTo>
                    <a:pt x="66987" y="20919"/>
                  </a:lnTo>
                  <a:lnTo>
                    <a:pt x="67233" y="22138"/>
                  </a:lnTo>
                  <a:lnTo>
                    <a:pt x="67434" y="23389"/>
                  </a:lnTo>
                  <a:lnTo>
                    <a:pt x="67590" y="24674"/>
                  </a:lnTo>
                  <a:lnTo>
                    <a:pt x="67701" y="25991"/>
                  </a:lnTo>
                  <a:lnTo>
                    <a:pt x="67768" y="27341"/>
                  </a:lnTo>
                  <a:lnTo>
                    <a:pt x="67791" y="28723"/>
                  </a:lnTo>
                  <a:lnTo>
                    <a:pt x="67771" y="29775"/>
                  </a:lnTo>
                  <a:lnTo>
                    <a:pt x="67713" y="30816"/>
                  </a:lnTo>
                  <a:lnTo>
                    <a:pt x="67617" y="31846"/>
                  </a:lnTo>
                  <a:lnTo>
                    <a:pt x="67481" y="32867"/>
                  </a:lnTo>
                  <a:lnTo>
                    <a:pt x="67307" y="33877"/>
                  </a:lnTo>
                  <a:lnTo>
                    <a:pt x="67094" y="34876"/>
                  </a:lnTo>
                  <a:lnTo>
                    <a:pt x="66843" y="35865"/>
                  </a:lnTo>
                  <a:lnTo>
                    <a:pt x="66552" y="36843"/>
                  </a:lnTo>
                  <a:lnTo>
                    <a:pt x="66224" y="37812"/>
                  </a:lnTo>
                  <a:lnTo>
                    <a:pt x="65856" y="38769"/>
                  </a:lnTo>
                  <a:lnTo>
                    <a:pt x="65470" y="39717"/>
                  </a:lnTo>
                  <a:lnTo>
                    <a:pt x="65058" y="40656"/>
                  </a:lnTo>
                  <a:lnTo>
                    <a:pt x="64619" y="41587"/>
                  </a:lnTo>
                  <a:lnTo>
                    <a:pt x="64153" y="42508"/>
                  </a:lnTo>
                  <a:lnTo>
                    <a:pt x="63661" y="43420"/>
                  </a:lnTo>
                  <a:lnTo>
                    <a:pt x="63141" y="44323"/>
                  </a:lnTo>
                  <a:lnTo>
                    <a:pt x="62595" y="45218"/>
                  </a:lnTo>
                  <a:lnTo>
                    <a:pt x="62022" y="46103"/>
                  </a:lnTo>
                  <a:lnTo>
                    <a:pt x="61422" y="46980"/>
                  </a:lnTo>
                  <a:lnTo>
                    <a:pt x="60796" y="47848"/>
                  </a:lnTo>
                  <a:lnTo>
                    <a:pt x="60160" y="48708"/>
                  </a:lnTo>
                  <a:lnTo>
                    <a:pt x="59504" y="49562"/>
                  </a:lnTo>
                  <a:lnTo>
                    <a:pt x="58827" y="50411"/>
                  </a:lnTo>
                  <a:lnTo>
                    <a:pt x="58129" y="51253"/>
                  </a:lnTo>
                  <a:lnTo>
                    <a:pt x="57410" y="52089"/>
                  </a:lnTo>
                  <a:lnTo>
                    <a:pt x="56670" y="52920"/>
                  </a:lnTo>
                  <a:lnTo>
                    <a:pt x="55910" y="53744"/>
                  </a:lnTo>
                  <a:lnTo>
                    <a:pt x="55128" y="54563"/>
                  </a:lnTo>
                  <a:lnTo>
                    <a:pt x="54326" y="55375"/>
                  </a:lnTo>
                  <a:lnTo>
                    <a:pt x="53503" y="56182"/>
                  </a:lnTo>
                  <a:lnTo>
                    <a:pt x="52666" y="56984"/>
                  </a:lnTo>
                  <a:lnTo>
                    <a:pt x="51821" y="57784"/>
                  </a:lnTo>
                  <a:lnTo>
                    <a:pt x="50969" y="58580"/>
                  </a:lnTo>
                  <a:lnTo>
                    <a:pt x="50110" y="59373"/>
                  </a:lnTo>
                  <a:lnTo>
                    <a:pt x="49243" y="60163"/>
                  </a:lnTo>
                  <a:lnTo>
                    <a:pt x="48369" y="60951"/>
                  </a:lnTo>
                  <a:lnTo>
                    <a:pt x="47487" y="61735"/>
                  </a:lnTo>
                  <a:lnTo>
                    <a:pt x="46598" y="62516"/>
                  </a:lnTo>
                  <a:lnTo>
                    <a:pt x="45701" y="63295"/>
                  </a:lnTo>
                  <a:lnTo>
                    <a:pt x="44797" y="64070"/>
                  </a:lnTo>
                  <a:lnTo>
                    <a:pt x="43888" y="64829"/>
                  </a:lnTo>
                  <a:lnTo>
                    <a:pt x="42978" y="65588"/>
                  </a:lnTo>
                  <a:lnTo>
                    <a:pt x="42067" y="66347"/>
                  </a:lnTo>
                  <a:lnTo>
                    <a:pt x="41153" y="67106"/>
                  </a:lnTo>
                  <a:lnTo>
                    <a:pt x="40239" y="67865"/>
                  </a:lnTo>
                  <a:lnTo>
                    <a:pt x="39323" y="68624"/>
                  </a:lnTo>
                  <a:lnTo>
                    <a:pt x="38405" y="69383"/>
                  </a:lnTo>
                  <a:lnTo>
                    <a:pt x="37486" y="70142"/>
                  </a:lnTo>
                  <a:lnTo>
                    <a:pt x="36566" y="70901"/>
                  </a:lnTo>
                  <a:lnTo>
                    <a:pt x="35644" y="71660"/>
                  </a:lnTo>
                  <a:lnTo>
                    <a:pt x="34726" y="72405"/>
                  </a:lnTo>
                  <a:lnTo>
                    <a:pt x="33819" y="73152"/>
                  </a:lnTo>
                  <a:lnTo>
                    <a:pt x="32923" y="73899"/>
                  </a:lnTo>
                  <a:lnTo>
                    <a:pt x="32036" y="74649"/>
                  </a:lnTo>
                  <a:lnTo>
                    <a:pt x="31160" y="75400"/>
                  </a:lnTo>
                  <a:lnTo>
                    <a:pt x="30295" y="76152"/>
                  </a:lnTo>
                  <a:lnTo>
                    <a:pt x="29440" y="76906"/>
                  </a:lnTo>
                  <a:lnTo>
                    <a:pt x="28595" y="77661"/>
                  </a:lnTo>
                  <a:lnTo>
                    <a:pt x="27761" y="78418"/>
                  </a:lnTo>
                  <a:lnTo>
                    <a:pt x="26937" y="79176"/>
                  </a:lnTo>
                  <a:lnTo>
                    <a:pt x="26142" y="79937"/>
                  </a:lnTo>
                  <a:lnTo>
                    <a:pt x="25363" y="80700"/>
                  </a:lnTo>
                  <a:lnTo>
                    <a:pt x="24600" y="81467"/>
                  </a:lnTo>
                  <a:lnTo>
                    <a:pt x="23854" y="82236"/>
                  </a:lnTo>
                  <a:lnTo>
                    <a:pt x="23124" y="83008"/>
                  </a:lnTo>
                  <a:lnTo>
                    <a:pt x="22410" y="83784"/>
                  </a:lnTo>
                  <a:lnTo>
                    <a:pt x="21713" y="84562"/>
                  </a:lnTo>
                  <a:lnTo>
                    <a:pt x="21032" y="85344"/>
                  </a:lnTo>
                  <a:lnTo>
                    <a:pt x="20367" y="86128"/>
                  </a:lnTo>
                  <a:lnTo>
                    <a:pt x="19719" y="86915"/>
                  </a:lnTo>
                  <a:lnTo>
                    <a:pt x="19093" y="87693"/>
                  </a:lnTo>
                  <a:lnTo>
                    <a:pt x="18496" y="88478"/>
                  </a:lnTo>
                  <a:lnTo>
                    <a:pt x="17927" y="89270"/>
                  </a:lnTo>
                  <a:lnTo>
                    <a:pt x="17386" y="90070"/>
                  </a:lnTo>
                  <a:lnTo>
                    <a:pt x="16873" y="90878"/>
                  </a:lnTo>
                  <a:lnTo>
                    <a:pt x="16388" y="91693"/>
                  </a:lnTo>
                  <a:lnTo>
                    <a:pt x="15932" y="92515"/>
                  </a:lnTo>
                  <a:lnTo>
                    <a:pt x="15504" y="93345"/>
                  </a:lnTo>
                  <a:lnTo>
                    <a:pt x="15105" y="94182"/>
                  </a:lnTo>
                  <a:lnTo>
                    <a:pt x="14733" y="95026"/>
                  </a:lnTo>
                  <a:lnTo>
                    <a:pt x="69428" y="95026"/>
                  </a:lnTo>
                  <a:lnTo>
                    <a:pt x="69428" y="1064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892501" y="4860710"/>
              <a:ext cx="40406" cy="141982"/>
            </a:xfrm>
            <a:custGeom>
              <a:avLst/>
              <a:pathLst>
                <a:path w="40406" h="141982">
                  <a:moveTo>
                    <a:pt x="0" y="70842"/>
                  </a:moveTo>
                  <a:lnTo>
                    <a:pt x="15" y="68782"/>
                  </a:lnTo>
                  <a:lnTo>
                    <a:pt x="62" y="66740"/>
                  </a:lnTo>
                  <a:lnTo>
                    <a:pt x="140" y="64716"/>
                  </a:lnTo>
                  <a:lnTo>
                    <a:pt x="250" y="62710"/>
                  </a:lnTo>
                  <a:lnTo>
                    <a:pt x="390" y="60721"/>
                  </a:lnTo>
                  <a:lnTo>
                    <a:pt x="562" y="58751"/>
                  </a:lnTo>
                  <a:lnTo>
                    <a:pt x="765" y="56798"/>
                  </a:lnTo>
                  <a:lnTo>
                    <a:pt x="1000" y="54864"/>
                  </a:lnTo>
                  <a:lnTo>
                    <a:pt x="1265" y="52947"/>
                  </a:lnTo>
                  <a:lnTo>
                    <a:pt x="1562" y="51048"/>
                  </a:lnTo>
                  <a:lnTo>
                    <a:pt x="1893" y="49165"/>
                  </a:lnTo>
                  <a:lnTo>
                    <a:pt x="2259" y="47297"/>
                  </a:lnTo>
                  <a:lnTo>
                    <a:pt x="2661" y="45444"/>
                  </a:lnTo>
                  <a:lnTo>
                    <a:pt x="3098" y="43606"/>
                  </a:lnTo>
                  <a:lnTo>
                    <a:pt x="3571" y="41783"/>
                  </a:lnTo>
                  <a:lnTo>
                    <a:pt x="4080" y="39975"/>
                  </a:lnTo>
                  <a:lnTo>
                    <a:pt x="4625" y="38181"/>
                  </a:lnTo>
                  <a:lnTo>
                    <a:pt x="5206" y="36403"/>
                  </a:lnTo>
                  <a:lnTo>
                    <a:pt x="5822" y="34639"/>
                  </a:lnTo>
                  <a:lnTo>
                    <a:pt x="6474" y="32891"/>
                  </a:lnTo>
                  <a:lnTo>
                    <a:pt x="7162" y="31154"/>
                  </a:lnTo>
                  <a:lnTo>
                    <a:pt x="7887" y="29429"/>
                  </a:lnTo>
                  <a:lnTo>
                    <a:pt x="8650" y="27714"/>
                  </a:lnTo>
                  <a:lnTo>
                    <a:pt x="9450" y="26009"/>
                  </a:lnTo>
                  <a:lnTo>
                    <a:pt x="10287" y="24314"/>
                  </a:lnTo>
                  <a:lnTo>
                    <a:pt x="11162" y="22630"/>
                  </a:lnTo>
                  <a:lnTo>
                    <a:pt x="12073" y="20957"/>
                  </a:lnTo>
                  <a:lnTo>
                    <a:pt x="13022" y="19294"/>
                  </a:lnTo>
                  <a:lnTo>
                    <a:pt x="14008" y="17641"/>
                  </a:lnTo>
                  <a:lnTo>
                    <a:pt x="15031" y="15999"/>
                  </a:lnTo>
                  <a:lnTo>
                    <a:pt x="16093" y="14365"/>
                  </a:lnTo>
                  <a:lnTo>
                    <a:pt x="17195" y="12739"/>
                  </a:lnTo>
                  <a:lnTo>
                    <a:pt x="18337" y="11121"/>
                  </a:lnTo>
                  <a:lnTo>
                    <a:pt x="19520" y="9510"/>
                  </a:lnTo>
                  <a:lnTo>
                    <a:pt x="20742" y="7906"/>
                  </a:lnTo>
                  <a:lnTo>
                    <a:pt x="22005" y="6310"/>
                  </a:lnTo>
                  <a:lnTo>
                    <a:pt x="23308" y="4721"/>
                  </a:lnTo>
                  <a:lnTo>
                    <a:pt x="24651" y="3140"/>
                  </a:lnTo>
                  <a:lnTo>
                    <a:pt x="26035" y="1566"/>
                  </a:lnTo>
                  <a:lnTo>
                    <a:pt x="27458" y="0"/>
                  </a:lnTo>
                  <a:lnTo>
                    <a:pt x="40406" y="0"/>
                  </a:lnTo>
                  <a:lnTo>
                    <a:pt x="39026" y="1567"/>
                  </a:lnTo>
                  <a:lnTo>
                    <a:pt x="37683" y="3143"/>
                  </a:lnTo>
                  <a:lnTo>
                    <a:pt x="36377" y="4728"/>
                  </a:lnTo>
                  <a:lnTo>
                    <a:pt x="35108" y="6322"/>
                  </a:lnTo>
                  <a:lnTo>
                    <a:pt x="33877" y="7925"/>
                  </a:lnTo>
                  <a:lnTo>
                    <a:pt x="32682" y="9536"/>
                  </a:lnTo>
                  <a:lnTo>
                    <a:pt x="31525" y="11157"/>
                  </a:lnTo>
                  <a:lnTo>
                    <a:pt x="30405" y="12787"/>
                  </a:lnTo>
                  <a:lnTo>
                    <a:pt x="29322" y="14425"/>
                  </a:lnTo>
                  <a:lnTo>
                    <a:pt x="28277" y="16073"/>
                  </a:lnTo>
                  <a:lnTo>
                    <a:pt x="27283" y="17716"/>
                  </a:lnTo>
                  <a:lnTo>
                    <a:pt x="26324" y="19371"/>
                  </a:lnTo>
                  <a:lnTo>
                    <a:pt x="25401" y="21038"/>
                  </a:lnTo>
                  <a:lnTo>
                    <a:pt x="24514" y="22717"/>
                  </a:lnTo>
                  <a:lnTo>
                    <a:pt x="23663" y="24407"/>
                  </a:lnTo>
                  <a:lnTo>
                    <a:pt x="22848" y="26110"/>
                  </a:lnTo>
                  <a:lnTo>
                    <a:pt x="22068" y="27824"/>
                  </a:lnTo>
                  <a:lnTo>
                    <a:pt x="21324" y="29551"/>
                  </a:lnTo>
                  <a:lnTo>
                    <a:pt x="20615" y="31289"/>
                  </a:lnTo>
                  <a:lnTo>
                    <a:pt x="19942" y="33039"/>
                  </a:lnTo>
                  <a:lnTo>
                    <a:pt x="19304" y="34788"/>
                  </a:lnTo>
                  <a:lnTo>
                    <a:pt x="18698" y="36552"/>
                  </a:lnTo>
                  <a:lnTo>
                    <a:pt x="18125" y="38330"/>
                  </a:lnTo>
                  <a:lnTo>
                    <a:pt x="17585" y="40124"/>
                  </a:lnTo>
                  <a:lnTo>
                    <a:pt x="17078" y="41932"/>
                  </a:lnTo>
                  <a:lnTo>
                    <a:pt x="16603" y="43755"/>
                  </a:lnTo>
                  <a:lnTo>
                    <a:pt x="16161" y="45593"/>
                  </a:lnTo>
                  <a:lnTo>
                    <a:pt x="15751" y="47446"/>
                  </a:lnTo>
                  <a:lnTo>
                    <a:pt x="15375" y="49314"/>
                  </a:lnTo>
                  <a:lnTo>
                    <a:pt x="15031" y="51196"/>
                  </a:lnTo>
                  <a:lnTo>
                    <a:pt x="14734" y="53095"/>
                  </a:lnTo>
                  <a:lnTo>
                    <a:pt x="14469" y="55012"/>
                  </a:lnTo>
                  <a:lnTo>
                    <a:pt x="14234" y="56947"/>
                  </a:lnTo>
                  <a:lnTo>
                    <a:pt x="14031" y="58900"/>
                  </a:lnTo>
                  <a:lnTo>
                    <a:pt x="13859" y="60870"/>
                  </a:lnTo>
                  <a:lnTo>
                    <a:pt x="13718" y="62859"/>
                  </a:lnTo>
                  <a:lnTo>
                    <a:pt x="13609" y="64865"/>
                  </a:lnTo>
                  <a:lnTo>
                    <a:pt x="13531" y="66889"/>
                  </a:lnTo>
                  <a:lnTo>
                    <a:pt x="13484" y="68931"/>
                  </a:lnTo>
                  <a:lnTo>
                    <a:pt x="13468" y="70991"/>
                  </a:lnTo>
                  <a:lnTo>
                    <a:pt x="13484" y="73050"/>
                  </a:lnTo>
                  <a:lnTo>
                    <a:pt x="13531" y="75092"/>
                  </a:lnTo>
                  <a:lnTo>
                    <a:pt x="13609" y="77116"/>
                  </a:lnTo>
                  <a:lnTo>
                    <a:pt x="13718" y="79122"/>
                  </a:lnTo>
                  <a:lnTo>
                    <a:pt x="13859" y="81111"/>
                  </a:lnTo>
                  <a:lnTo>
                    <a:pt x="14031" y="83081"/>
                  </a:lnTo>
                  <a:lnTo>
                    <a:pt x="14234" y="85034"/>
                  </a:lnTo>
                  <a:lnTo>
                    <a:pt x="14469" y="86969"/>
                  </a:lnTo>
                  <a:lnTo>
                    <a:pt x="14734" y="88886"/>
                  </a:lnTo>
                  <a:lnTo>
                    <a:pt x="15031" y="90785"/>
                  </a:lnTo>
                  <a:lnTo>
                    <a:pt x="15375" y="92668"/>
                  </a:lnTo>
                  <a:lnTo>
                    <a:pt x="15751" y="94538"/>
                  </a:lnTo>
                  <a:lnTo>
                    <a:pt x="16161" y="96395"/>
                  </a:lnTo>
                  <a:lnTo>
                    <a:pt x="16603" y="98238"/>
                  </a:lnTo>
                  <a:lnTo>
                    <a:pt x="17078" y="100068"/>
                  </a:lnTo>
                  <a:lnTo>
                    <a:pt x="17585" y="101884"/>
                  </a:lnTo>
                  <a:lnTo>
                    <a:pt x="18125" y="103687"/>
                  </a:lnTo>
                  <a:lnTo>
                    <a:pt x="18698" y="105477"/>
                  </a:lnTo>
                  <a:lnTo>
                    <a:pt x="19304" y="107253"/>
                  </a:lnTo>
                  <a:lnTo>
                    <a:pt x="19942" y="109016"/>
                  </a:lnTo>
                  <a:lnTo>
                    <a:pt x="20615" y="110766"/>
                  </a:lnTo>
                  <a:lnTo>
                    <a:pt x="21324" y="112505"/>
                  </a:lnTo>
                  <a:lnTo>
                    <a:pt x="22068" y="114231"/>
                  </a:lnTo>
                  <a:lnTo>
                    <a:pt x="22848" y="115946"/>
                  </a:lnTo>
                  <a:lnTo>
                    <a:pt x="23663" y="117648"/>
                  </a:lnTo>
                  <a:lnTo>
                    <a:pt x="24514" y="119339"/>
                  </a:lnTo>
                  <a:lnTo>
                    <a:pt x="25401" y="121018"/>
                  </a:lnTo>
                  <a:lnTo>
                    <a:pt x="26324" y="122684"/>
                  </a:lnTo>
                  <a:lnTo>
                    <a:pt x="27283" y="124339"/>
                  </a:lnTo>
                  <a:lnTo>
                    <a:pt x="28277" y="125983"/>
                  </a:lnTo>
                  <a:lnTo>
                    <a:pt x="29322" y="127616"/>
                  </a:lnTo>
                  <a:lnTo>
                    <a:pt x="30405" y="129242"/>
                  </a:lnTo>
                  <a:lnTo>
                    <a:pt x="31525" y="130860"/>
                  </a:lnTo>
                  <a:lnTo>
                    <a:pt x="32682" y="132471"/>
                  </a:lnTo>
                  <a:lnTo>
                    <a:pt x="33877" y="134075"/>
                  </a:lnTo>
                  <a:lnTo>
                    <a:pt x="35108" y="135671"/>
                  </a:lnTo>
                  <a:lnTo>
                    <a:pt x="36377" y="137260"/>
                  </a:lnTo>
                  <a:lnTo>
                    <a:pt x="37683" y="138841"/>
                  </a:lnTo>
                  <a:lnTo>
                    <a:pt x="39026" y="140415"/>
                  </a:lnTo>
                  <a:lnTo>
                    <a:pt x="40406" y="141982"/>
                  </a:lnTo>
                  <a:lnTo>
                    <a:pt x="27458" y="141982"/>
                  </a:lnTo>
                  <a:lnTo>
                    <a:pt x="26035" y="140415"/>
                  </a:lnTo>
                  <a:lnTo>
                    <a:pt x="24651" y="138841"/>
                  </a:lnTo>
                  <a:lnTo>
                    <a:pt x="23308" y="137260"/>
                  </a:lnTo>
                  <a:lnTo>
                    <a:pt x="22005" y="135671"/>
                  </a:lnTo>
                  <a:lnTo>
                    <a:pt x="20742" y="134075"/>
                  </a:lnTo>
                  <a:lnTo>
                    <a:pt x="19520" y="132471"/>
                  </a:lnTo>
                  <a:lnTo>
                    <a:pt x="18337" y="130860"/>
                  </a:lnTo>
                  <a:lnTo>
                    <a:pt x="17195" y="129242"/>
                  </a:lnTo>
                  <a:lnTo>
                    <a:pt x="16093" y="127616"/>
                  </a:lnTo>
                  <a:lnTo>
                    <a:pt x="15031" y="125983"/>
                  </a:lnTo>
                  <a:lnTo>
                    <a:pt x="14008" y="124340"/>
                  </a:lnTo>
                  <a:lnTo>
                    <a:pt x="13022" y="122687"/>
                  </a:lnTo>
                  <a:lnTo>
                    <a:pt x="12073" y="121024"/>
                  </a:lnTo>
                  <a:lnTo>
                    <a:pt x="11162" y="119351"/>
                  </a:lnTo>
                  <a:lnTo>
                    <a:pt x="10287" y="117667"/>
                  </a:lnTo>
                  <a:lnTo>
                    <a:pt x="9450" y="115972"/>
                  </a:lnTo>
                  <a:lnTo>
                    <a:pt x="8650" y="114268"/>
                  </a:lnTo>
                  <a:lnTo>
                    <a:pt x="7887" y="112552"/>
                  </a:lnTo>
                  <a:lnTo>
                    <a:pt x="7162" y="110827"/>
                  </a:lnTo>
                  <a:lnTo>
                    <a:pt x="6474" y="109091"/>
                  </a:lnTo>
                  <a:lnTo>
                    <a:pt x="5822" y="107343"/>
                  </a:lnTo>
                  <a:lnTo>
                    <a:pt x="5206" y="105581"/>
                  </a:lnTo>
                  <a:lnTo>
                    <a:pt x="4625" y="103806"/>
                  </a:lnTo>
                  <a:lnTo>
                    <a:pt x="4080" y="102018"/>
                  </a:lnTo>
                  <a:lnTo>
                    <a:pt x="3571" y="100217"/>
                  </a:lnTo>
                  <a:lnTo>
                    <a:pt x="3098" y="98402"/>
                  </a:lnTo>
                  <a:lnTo>
                    <a:pt x="2661" y="96573"/>
                  </a:lnTo>
                  <a:lnTo>
                    <a:pt x="2259" y="94732"/>
                  </a:lnTo>
                  <a:lnTo>
                    <a:pt x="1893" y="92876"/>
                  </a:lnTo>
                  <a:lnTo>
                    <a:pt x="1562" y="91008"/>
                  </a:lnTo>
                  <a:lnTo>
                    <a:pt x="1265" y="89108"/>
                  </a:lnTo>
                  <a:lnTo>
                    <a:pt x="1000" y="87189"/>
                  </a:lnTo>
                  <a:lnTo>
                    <a:pt x="765" y="85250"/>
                  </a:lnTo>
                  <a:lnTo>
                    <a:pt x="562" y="83293"/>
                  </a:lnTo>
                  <a:lnTo>
                    <a:pt x="390" y="81315"/>
                  </a:lnTo>
                  <a:lnTo>
                    <a:pt x="250" y="79319"/>
                  </a:lnTo>
                  <a:lnTo>
                    <a:pt x="140" y="77303"/>
                  </a:lnTo>
                  <a:lnTo>
                    <a:pt x="62" y="75268"/>
                  </a:lnTo>
                  <a:lnTo>
                    <a:pt x="15" y="73213"/>
                  </a:lnTo>
                  <a:lnTo>
                    <a:pt x="0" y="711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4939605" y="4864729"/>
              <a:ext cx="72256" cy="107900"/>
            </a:xfrm>
            <a:custGeom>
              <a:avLst/>
              <a:pathLst>
                <a:path w="72256" h="107900">
                  <a:moveTo>
                    <a:pt x="72256" y="77465"/>
                  </a:moveTo>
                  <a:lnTo>
                    <a:pt x="72232" y="78893"/>
                  </a:lnTo>
                  <a:lnTo>
                    <a:pt x="72160" y="80289"/>
                  </a:lnTo>
                  <a:lnTo>
                    <a:pt x="72041" y="81655"/>
                  </a:lnTo>
                  <a:lnTo>
                    <a:pt x="71875" y="82989"/>
                  </a:lnTo>
                  <a:lnTo>
                    <a:pt x="71660" y="84292"/>
                  </a:lnTo>
                  <a:lnTo>
                    <a:pt x="71398" y="85564"/>
                  </a:lnTo>
                  <a:lnTo>
                    <a:pt x="71089" y="86804"/>
                  </a:lnTo>
                  <a:lnTo>
                    <a:pt x="70732" y="88013"/>
                  </a:lnTo>
                  <a:lnTo>
                    <a:pt x="70327" y="89191"/>
                  </a:lnTo>
                  <a:lnTo>
                    <a:pt x="69874" y="90338"/>
                  </a:lnTo>
                  <a:lnTo>
                    <a:pt x="69391" y="91452"/>
                  </a:lnTo>
                  <a:lnTo>
                    <a:pt x="68862" y="92532"/>
                  </a:lnTo>
                  <a:lnTo>
                    <a:pt x="68289" y="93577"/>
                  </a:lnTo>
                  <a:lnTo>
                    <a:pt x="67672" y="94589"/>
                  </a:lnTo>
                  <a:lnTo>
                    <a:pt x="67009" y="95566"/>
                  </a:lnTo>
                  <a:lnTo>
                    <a:pt x="66302" y="96509"/>
                  </a:lnTo>
                  <a:lnTo>
                    <a:pt x="65551" y="97417"/>
                  </a:lnTo>
                  <a:lnTo>
                    <a:pt x="64755" y="98292"/>
                  </a:lnTo>
                  <a:lnTo>
                    <a:pt x="63914" y="99132"/>
                  </a:lnTo>
                  <a:lnTo>
                    <a:pt x="63028" y="99938"/>
                  </a:lnTo>
                  <a:lnTo>
                    <a:pt x="62113" y="100694"/>
                  </a:lnTo>
                  <a:lnTo>
                    <a:pt x="61153" y="101414"/>
                  </a:lnTo>
                  <a:lnTo>
                    <a:pt x="60148" y="102099"/>
                  </a:lnTo>
                  <a:lnTo>
                    <a:pt x="59099" y="102747"/>
                  </a:lnTo>
                  <a:lnTo>
                    <a:pt x="58005" y="103361"/>
                  </a:lnTo>
                  <a:lnTo>
                    <a:pt x="56867" y="103938"/>
                  </a:lnTo>
                  <a:lnTo>
                    <a:pt x="55684" y="104480"/>
                  </a:lnTo>
                  <a:lnTo>
                    <a:pt x="54456" y="104986"/>
                  </a:lnTo>
                  <a:lnTo>
                    <a:pt x="53183" y="105456"/>
                  </a:lnTo>
                  <a:lnTo>
                    <a:pt x="51866" y="105891"/>
                  </a:lnTo>
                  <a:lnTo>
                    <a:pt x="50522" y="106272"/>
                  </a:lnTo>
                  <a:lnTo>
                    <a:pt x="49140" y="106614"/>
                  </a:lnTo>
                  <a:lnTo>
                    <a:pt x="47718" y="106915"/>
                  </a:lnTo>
                  <a:lnTo>
                    <a:pt x="46258" y="107177"/>
                  </a:lnTo>
                  <a:lnTo>
                    <a:pt x="44760" y="107398"/>
                  </a:lnTo>
                  <a:lnTo>
                    <a:pt x="43222" y="107578"/>
                  </a:lnTo>
                  <a:lnTo>
                    <a:pt x="41646" y="107719"/>
                  </a:lnTo>
                  <a:lnTo>
                    <a:pt x="40031" y="107820"/>
                  </a:lnTo>
                  <a:lnTo>
                    <a:pt x="38378" y="107880"/>
                  </a:lnTo>
                  <a:lnTo>
                    <a:pt x="36686" y="107900"/>
                  </a:lnTo>
                  <a:lnTo>
                    <a:pt x="34766" y="107876"/>
                  </a:lnTo>
                  <a:lnTo>
                    <a:pt x="32908" y="107805"/>
                  </a:lnTo>
                  <a:lnTo>
                    <a:pt x="31111" y="107686"/>
                  </a:lnTo>
                  <a:lnTo>
                    <a:pt x="29375" y="107519"/>
                  </a:lnTo>
                  <a:lnTo>
                    <a:pt x="27700" y="107305"/>
                  </a:lnTo>
                  <a:lnTo>
                    <a:pt x="26086" y="107043"/>
                  </a:lnTo>
                  <a:lnTo>
                    <a:pt x="24533" y="106733"/>
                  </a:lnTo>
                  <a:lnTo>
                    <a:pt x="23041" y="106376"/>
                  </a:lnTo>
                  <a:lnTo>
                    <a:pt x="21610" y="105971"/>
                  </a:lnTo>
                  <a:lnTo>
                    <a:pt x="20240" y="105519"/>
                  </a:lnTo>
                  <a:lnTo>
                    <a:pt x="18939" y="105013"/>
                  </a:lnTo>
                  <a:lnTo>
                    <a:pt x="17683" y="104477"/>
                  </a:lnTo>
                  <a:lnTo>
                    <a:pt x="16474" y="103911"/>
                  </a:lnTo>
                  <a:lnTo>
                    <a:pt x="15311" y="103316"/>
                  </a:lnTo>
                  <a:lnTo>
                    <a:pt x="14194" y="102691"/>
                  </a:lnTo>
                  <a:lnTo>
                    <a:pt x="13123" y="102036"/>
                  </a:lnTo>
                  <a:lnTo>
                    <a:pt x="12098" y="101351"/>
                  </a:lnTo>
                  <a:lnTo>
                    <a:pt x="11120" y="100637"/>
                  </a:lnTo>
                  <a:lnTo>
                    <a:pt x="10188" y="99893"/>
                  </a:lnTo>
                  <a:lnTo>
                    <a:pt x="9301" y="99119"/>
                  </a:lnTo>
                  <a:lnTo>
                    <a:pt x="8460" y="98305"/>
                  </a:lnTo>
                  <a:lnTo>
                    <a:pt x="7661" y="97470"/>
                  </a:lnTo>
                  <a:lnTo>
                    <a:pt x="6906" y="96614"/>
                  </a:lnTo>
                  <a:lnTo>
                    <a:pt x="6194" y="95738"/>
                  </a:lnTo>
                  <a:lnTo>
                    <a:pt x="5525" y="94840"/>
                  </a:lnTo>
                  <a:lnTo>
                    <a:pt x="4899" y="93922"/>
                  </a:lnTo>
                  <a:lnTo>
                    <a:pt x="4316" y="92983"/>
                  </a:lnTo>
                  <a:lnTo>
                    <a:pt x="3777" y="92023"/>
                  </a:lnTo>
                  <a:lnTo>
                    <a:pt x="3280" y="91042"/>
                  </a:lnTo>
                  <a:lnTo>
                    <a:pt x="2827" y="90041"/>
                  </a:lnTo>
                  <a:lnTo>
                    <a:pt x="2411" y="89011"/>
                  </a:lnTo>
                  <a:lnTo>
                    <a:pt x="2024" y="87975"/>
                  </a:lnTo>
                  <a:lnTo>
                    <a:pt x="1666" y="86933"/>
                  </a:lnTo>
                  <a:lnTo>
                    <a:pt x="1339" y="85885"/>
                  </a:lnTo>
                  <a:lnTo>
                    <a:pt x="1041" y="84832"/>
                  </a:lnTo>
                  <a:lnTo>
                    <a:pt x="773" y="83772"/>
                  </a:lnTo>
                  <a:lnTo>
                    <a:pt x="535" y="82706"/>
                  </a:lnTo>
                  <a:lnTo>
                    <a:pt x="327" y="81635"/>
                  </a:lnTo>
                  <a:lnTo>
                    <a:pt x="148" y="80557"/>
                  </a:lnTo>
                  <a:lnTo>
                    <a:pt x="0" y="79474"/>
                  </a:lnTo>
                  <a:lnTo>
                    <a:pt x="13841" y="78209"/>
                  </a:lnTo>
                  <a:lnTo>
                    <a:pt x="13969" y="79035"/>
                  </a:lnTo>
                  <a:lnTo>
                    <a:pt x="14117" y="79846"/>
                  </a:lnTo>
                  <a:lnTo>
                    <a:pt x="14285" y="80642"/>
                  </a:lnTo>
                  <a:lnTo>
                    <a:pt x="14472" y="81423"/>
                  </a:lnTo>
                  <a:lnTo>
                    <a:pt x="14678" y="82190"/>
                  </a:lnTo>
                  <a:lnTo>
                    <a:pt x="14903" y="82941"/>
                  </a:lnTo>
                  <a:lnTo>
                    <a:pt x="15148" y="83678"/>
                  </a:lnTo>
                  <a:lnTo>
                    <a:pt x="15412" y="84400"/>
                  </a:lnTo>
                  <a:lnTo>
                    <a:pt x="15696" y="85107"/>
                  </a:lnTo>
                  <a:lnTo>
                    <a:pt x="15999" y="85799"/>
                  </a:lnTo>
                  <a:lnTo>
                    <a:pt x="16337" y="86474"/>
                  </a:lnTo>
                  <a:lnTo>
                    <a:pt x="16698" y="87129"/>
                  </a:lnTo>
                  <a:lnTo>
                    <a:pt x="17081" y="87766"/>
                  </a:lnTo>
                  <a:lnTo>
                    <a:pt x="17487" y="88383"/>
                  </a:lnTo>
                  <a:lnTo>
                    <a:pt x="17915" y="88980"/>
                  </a:lnTo>
                  <a:lnTo>
                    <a:pt x="18365" y="89558"/>
                  </a:lnTo>
                  <a:lnTo>
                    <a:pt x="18837" y="90117"/>
                  </a:lnTo>
                  <a:lnTo>
                    <a:pt x="19332" y="90657"/>
                  </a:lnTo>
                  <a:lnTo>
                    <a:pt x="19849" y="91177"/>
                  </a:lnTo>
                  <a:lnTo>
                    <a:pt x="20389" y="91678"/>
                  </a:lnTo>
                  <a:lnTo>
                    <a:pt x="20952" y="92158"/>
                  </a:lnTo>
                  <a:lnTo>
                    <a:pt x="21541" y="92615"/>
                  </a:lnTo>
                  <a:lnTo>
                    <a:pt x="22155" y="93051"/>
                  </a:lnTo>
                  <a:lnTo>
                    <a:pt x="22794" y="93464"/>
                  </a:lnTo>
                  <a:lnTo>
                    <a:pt x="23459" y="93854"/>
                  </a:lnTo>
                  <a:lnTo>
                    <a:pt x="24148" y="94223"/>
                  </a:lnTo>
                  <a:lnTo>
                    <a:pt x="24863" y="94569"/>
                  </a:lnTo>
                  <a:lnTo>
                    <a:pt x="25604" y="94892"/>
                  </a:lnTo>
                  <a:lnTo>
                    <a:pt x="26370" y="95194"/>
                  </a:lnTo>
                  <a:lnTo>
                    <a:pt x="27161" y="95473"/>
                  </a:lnTo>
                  <a:lnTo>
                    <a:pt x="27979" y="95727"/>
                  </a:lnTo>
                  <a:lnTo>
                    <a:pt x="28828" y="95955"/>
                  </a:lnTo>
                  <a:lnTo>
                    <a:pt x="29706" y="96156"/>
                  </a:lnTo>
                  <a:lnTo>
                    <a:pt x="30613" y="96330"/>
                  </a:lnTo>
                  <a:lnTo>
                    <a:pt x="31551" y="96477"/>
                  </a:lnTo>
                  <a:lnTo>
                    <a:pt x="32518" y="96598"/>
                  </a:lnTo>
                  <a:lnTo>
                    <a:pt x="33516" y="96692"/>
                  </a:lnTo>
                  <a:lnTo>
                    <a:pt x="34543" y="96759"/>
                  </a:lnTo>
                  <a:lnTo>
                    <a:pt x="35599" y="96799"/>
                  </a:lnTo>
                  <a:lnTo>
                    <a:pt x="36686" y="96812"/>
                  </a:lnTo>
                  <a:lnTo>
                    <a:pt x="38666" y="96762"/>
                  </a:lnTo>
                  <a:lnTo>
                    <a:pt x="40558" y="96613"/>
                  </a:lnTo>
                  <a:lnTo>
                    <a:pt x="42363" y="96363"/>
                  </a:lnTo>
                  <a:lnTo>
                    <a:pt x="44079" y="96014"/>
                  </a:lnTo>
                  <a:lnTo>
                    <a:pt x="45708" y="95566"/>
                  </a:lnTo>
                  <a:lnTo>
                    <a:pt x="47249" y="95017"/>
                  </a:lnTo>
                  <a:lnTo>
                    <a:pt x="48703" y="94369"/>
                  </a:lnTo>
                  <a:lnTo>
                    <a:pt x="50068" y="93621"/>
                  </a:lnTo>
                  <a:lnTo>
                    <a:pt x="51346" y="92774"/>
                  </a:lnTo>
                  <a:lnTo>
                    <a:pt x="52536" y="91826"/>
                  </a:lnTo>
                  <a:lnTo>
                    <a:pt x="53639" y="90781"/>
                  </a:lnTo>
                  <a:lnTo>
                    <a:pt x="54625" y="89639"/>
                  </a:lnTo>
                  <a:lnTo>
                    <a:pt x="55496" y="88400"/>
                  </a:lnTo>
                  <a:lnTo>
                    <a:pt x="56251" y="87064"/>
                  </a:lnTo>
                  <a:lnTo>
                    <a:pt x="56889" y="85631"/>
                  </a:lnTo>
                  <a:lnTo>
                    <a:pt x="57411" y="84102"/>
                  </a:lnTo>
                  <a:lnTo>
                    <a:pt x="57818" y="82476"/>
                  </a:lnTo>
                  <a:lnTo>
                    <a:pt x="58108" y="80754"/>
                  </a:lnTo>
                  <a:lnTo>
                    <a:pt x="58282" y="78934"/>
                  </a:lnTo>
                  <a:lnTo>
                    <a:pt x="58340" y="77018"/>
                  </a:lnTo>
                  <a:lnTo>
                    <a:pt x="58314" y="75880"/>
                  </a:lnTo>
                  <a:lnTo>
                    <a:pt x="58236" y="74789"/>
                  </a:lnTo>
                  <a:lnTo>
                    <a:pt x="58106" y="73743"/>
                  </a:lnTo>
                  <a:lnTo>
                    <a:pt x="57923" y="72744"/>
                  </a:lnTo>
                  <a:lnTo>
                    <a:pt x="57689" y="71790"/>
                  </a:lnTo>
                  <a:lnTo>
                    <a:pt x="57403" y="70883"/>
                  </a:lnTo>
                  <a:lnTo>
                    <a:pt x="57064" y="70022"/>
                  </a:lnTo>
                  <a:lnTo>
                    <a:pt x="56673" y="69208"/>
                  </a:lnTo>
                  <a:lnTo>
                    <a:pt x="56230" y="68439"/>
                  </a:lnTo>
                  <a:lnTo>
                    <a:pt x="55736" y="67716"/>
                  </a:lnTo>
                  <a:lnTo>
                    <a:pt x="55216" y="67018"/>
                  </a:lnTo>
                  <a:lnTo>
                    <a:pt x="54670" y="66353"/>
                  </a:lnTo>
                  <a:lnTo>
                    <a:pt x="54097" y="65721"/>
                  </a:lnTo>
                  <a:lnTo>
                    <a:pt x="53497" y="65121"/>
                  </a:lnTo>
                  <a:lnTo>
                    <a:pt x="52871" y="64554"/>
                  </a:lnTo>
                  <a:lnTo>
                    <a:pt x="52217" y="64019"/>
                  </a:lnTo>
                  <a:lnTo>
                    <a:pt x="51537" y="63518"/>
                  </a:lnTo>
                  <a:lnTo>
                    <a:pt x="50830" y="63049"/>
                  </a:lnTo>
                  <a:lnTo>
                    <a:pt x="50097" y="62613"/>
                  </a:lnTo>
                  <a:lnTo>
                    <a:pt x="49336" y="62210"/>
                  </a:lnTo>
                  <a:lnTo>
                    <a:pt x="48570" y="61821"/>
                  </a:lnTo>
                  <a:lnTo>
                    <a:pt x="47788" y="61460"/>
                  </a:lnTo>
                  <a:lnTo>
                    <a:pt x="46992" y="61125"/>
                  </a:lnTo>
                  <a:lnTo>
                    <a:pt x="46181" y="60817"/>
                  </a:lnTo>
                  <a:lnTo>
                    <a:pt x="45355" y="60535"/>
                  </a:lnTo>
                  <a:lnTo>
                    <a:pt x="44514" y="60281"/>
                  </a:lnTo>
                  <a:lnTo>
                    <a:pt x="43658" y="60053"/>
                  </a:lnTo>
                  <a:lnTo>
                    <a:pt x="42788" y="59852"/>
                  </a:lnTo>
                  <a:lnTo>
                    <a:pt x="41902" y="59678"/>
                  </a:lnTo>
                  <a:lnTo>
                    <a:pt x="41002" y="59531"/>
                  </a:lnTo>
                  <a:lnTo>
                    <a:pt x="40115" y="59404"/>
                  </a:lnTo>
                  <a:lnTo>
                    <a:pt x="39243" y="59290"/>
                  </a:lnTo>
                  <a:lnTo>
                    <a:pt x="38383" y="59189"/>
                  </a:lnTo>
                  <a:lnTo>
                    <a:pt x="37537" y="59102"/>
                  </a:lnTo>
                  <a:lnTo>
                    <a:pt x="36704" y="59028"/>
                  </a:lnTo>
                  <a:lnTo>
                    <a:pt x="35885" y="58968"/>
                  </a:lnTo>
                  <a:lnTo>
                    <a:pt x="35079" y="58921"/>
                  </a:lnTo>
                  <a:lnTo>
                    <a:pt x="34287" y="58888"/>
                  </a:lnTo>
                  <a:lnTo>
                    <a:pt x="33507" y="58868"/>
                  </a:lnTo>
                  <a:lnTo>
                    <a:pt x="32742" y="58861"/>
                  </a:lnTo>
                  <a:lnTo>
                    <a:pt x="25151" y="58861"/>
                  </a:lnTo>
                  <a:lnTo>
                    <a:pt x="25151" y="47252"/>
                  </a:lnTo>
                  <a:lnTo>
                    <a:pt x="32444" y="47252"/>
                  </a:lnTo>
                  <a:lnTo>
                    <a:pt x="33206" y="47245"/>
                  </a:lnTo>
                  <a:lnTo>
                    <a:pt x="33974" y="47223"/>
                  </a:lnTo>
                  <a:lnTo>
                    <a:pt x="34748" y="47185"/>
                  </a:lnTo>
                  <a:lnTo>
                    <a:pt x="35528" y="47133"/>
                  </a:lnTo>
                  <a:lnTo>
                    <a:pt x="36314" y="47066"/>
                  </a:lnTo>
                  <a:lnTo>
                    <a:pt x="37105" y="46985"/>
                  </a:lnTo>
                  <a:lnTo>
                    <a:pt x="37903" y="46888"/>
                  </a:lnTo>
                  <a:lnTo>
                    <a:pt x="38707" y="46776"/>
                  </a:lnTo>
                  <a:lnTo>
                    <a:pt x="39516" y="46650"/>
                  </a:lnTo>
                  <a:lnTo>
                    <a:pt x="40332" y="46508"/>
                  </a:lnTo>
                  <a:lnTo>
                    <a:pt x="41143" y="46333"/>
                  </a:lnTo>
                  <a:lnTo>
                    <a:pt x="41939" y="46133"/>
                  </a:lnTo>
                  <a:lnTo>
                    <a:pt x="42721" y="45910"/>
                  </a:lnTo>
                  <a:lnTo>
                    <a:pt x="43487" y="45663"/>
                  </a:lnTo>
                  <a:lnTo>
                    <a:pt x="44239" y="45392"/>
                  </a:lnTo>
                  <a:lnTo>
                    <a:pt x="44975" y="45097"/>
                  </a:lnTo>
                  <a:lnTo>
                    <a:pt x="45697" y="44779"/>
                  </a:lnTo>
                  <a:lnTo>
                    <a:pt x="46404" y="44437"/>
                  </a:lnTo>
                  <a:lnTo>
                    <a:pt x="47096" y="44070"/>
                  </a:lnTo>
                  <a:lnTo>
                    <a:pt x="47773" y="43681"/>
                  </a:lnTo>
                  <a:lnTo>
                    <a:pt x="48445" y="43250"/>
                  </a:lnTo>
                  <a:lnTo>
                    <a:pt x="49092" y="42791"/>
                  </a:lnTo>
                  <a:lnTo>
                    <a:pt x="49713" y="42303"/>
                  </a:lnTo>
                  <a:lnTo>
                    <a:pt x="50309" y="41787"/>
                  </a:lnTo>
                  <a:lnTo>
                    <a:pt x="50880" y="41243"/>
                  </a:lnTo>
                  <a:lnTo>
                    <a:pt x="51426" y="40671"/>
                  </a:lnTo>
                  <a:lnTo>
                    <a:pt x="51946" y="40071"/>
                  </a:lnTo>
                  <a:lnTo>
                    <a:pt x="52441" y="39442"/>
                  </a:lnTo>
                  <a:lnTo>
                    <a:pt x="52910" y="38785"/>
                  </a:lnTo>
                  <a:lnTo>
                    <a:pt x="53354" y="38100"/>
                  </a:lnTo>
                  <a:lnTo>
                    <a:pt x="53779" y="37381"/>
                  </a:lnTo>
                  <a:lnTo>
                    <a:pt x="54158" y="36623"/>
                  </a:lnTo>
                  <a:lnTo>
                    <a:pt x="54493" y="35827"/>
                  </a:lnTo>
                  <a:lnTo>
                    <a:pt x="54783" y="34992"/>
                  </a:lnTo>
                  <a:lnTo>
                    <a:pt x="55029" y="34118"/>
                  </a:lnTo>
                  <a:lnTo>
                    <a:pt x="55230" y="33206"/>
                  </a:lnTo>
                  <a:lnTo>
                    <a:pt x="55386" y="32255"/>
                  </a:lnTo>
                  <a:lnTo>
                    <a:pt x="55498" y="31265"/>
                  </a:lnTo>
                  <a:lnTo>
                    <a:pt x="55564" y="30237"/>
                  </a:lnTo>
                  <a:lnTo>
                    <a:pt x="55587" y="29170"/>
                  </a:lnTo>
                  <a:lnTo>
                    <a:pt x="55537" y="27524"/>
                  </a:lnTo>
                  <a:lnTo>
                    <a:pt x="55387" y="25949"/>
                  </a:lnTo>
                  <a:lnTo>
                    <a:pt x="55138" y="24446"/>
                  </a:lnTo>
                  <a:lnTo>
                    <a:pt x="54789" y="23014"/>
                  </a:lnTo>
                  <a:lnTo>
                    <a:pt x="54340" y="21654"/>
                  </a:lnTo>
                  <a:lnTo>
                    <a:pt x="53792" y="20365"/>
                  </a:lnTo>
                  <a:lnTo>
                    <a:pt x="53144" y="19148"/>
                  </a:lnTo>
                  <a:lnTo>
                    <a:pt x="52396" y="18002"/>
                  </a:lnTo>
                  <a:lnTo>
                    <a:pt x="51548" y="16927"/>
                  </a:lnTo>
                  <a:lnTo>
                    <a:pt x="50601" y="15924"/>
                  </a:lnTo>
                  <a:lnTo>
                    <a:pt x="49570" y="14991"/>
                  </a:lnTo>
                  <a:lnTo>
                    <a:pt x="48443" y="14156"/>
                  </a:lnTo>
                  <a:lnTo>
                    <a:pt x="47219" y="13419"/>
                  </a:lnTo>
                  <a:lnTo>
                    <a:pt x="45898" y="12781"/>
                  </a:lnTo>
                  <a:lnTo>
                    <a:pt x="44481" y="12241"/>
                  </a:lnTo>
                  <a:lnTo>
                    <a:pt x="42966" y="11799"/>
                  </a:lnTo>
                  <a:lnTo>
                    <a:pt x="41355" y="11455"/>
                  </a:lnTo>
                  <a:lnTo>
                    <a:pt x="39647" y="11209"/>
                  </a:lnTo>
                  <a:lnTo>
                    <a:pt x="37843" y="11062"/>
                  </a:lnTo>
                  <a:lnTo>
                    <a:pt x="35941" y="11013"/>
                  </a:lnTo>
                  <a:lnTo>
                    <a:pt x="34204" y="11058"/>
                  </a:lnTo>
                  <a:lnTo>
                    <a:pt x="32533" y="11194"/>
                  </a:lnTo>
                  <a:lnTo>
                    <a:pt x="30930" y="11421"/>
                  </a:lnTo>
                  <a:lnTo>
                    <a:pt x="29393" y="11739"/>
                  </a:lnTo>
                  <a:lnTo>
                    <a:pt x="27923" y="12148"/>
                  </a:lnTo>
                  <a:lnTo>
                    <a:pt x="26521" y="12647"/>
                  </a:lnTo>
                  <a:lnTo>
                    <a:pt x="25185" y="13237"/>
                  </a:lnTo>
                  <a:lnTo>
                    <a:pt x="23916" y="13918"/>
                  </a:lnTo>
                  <a:lnTo>
                    <a:pt x="22714" y="14690"/>
                  </a:lnTo>
                  <a:lnTo>
                    <a:pt x="21580" y="15552"/>
                  </a:lnTo>
                  <a:lnTo>
                    <a:pt x="20539" y="16497"/>
                  </a:lnTo>
                  <a:lnTo>
                    <a:pt x="19588" y="17517"/>
                  </a:lnTo>
                  <a:lnTo>
                    <a:pt x="18729" y="18610"/>
                  </a:lnTo>
                  <a:lnTo>
                    <a:pt x="17960" y="19779"/>
                  </a:lnTo>
                  <a:lnTo>
                    <a:pt x="17282" y="21021"/>
                  </a:lnTo>
                  <a:lnTo>
                    <a:pt x="16695" y="22339"/>
                  </a:lnTo>
                  <a:lnTo>
                    <a:pt x="16199" y="23730"/>
                  </a:lnTo>
                  <a:lnTo>
                    <a:pt x="15793" y="25196"/>
                  </a:lnTo>
                  <a:lnTo>
                    <a:pt x="15478" y="26736"/>
                  </a:lnTo>
                  <a:lnTo>
                    <a:pt x="15254" y="28351"/>
                  </a:lnTo>
                  <a:lnTo>
                    <a:pt x="1785" y="27309"/>
                  </a:lnTo>
                  <a:lnTo>
                    <a:pt x="1971" y="25943"/>
                  </a:lnTo>
                  <a:lnTo>
                    <a:pt x="2199" y="24613"/>
                  </a:lnTo>
                  <a:lnTo>
                    <a:pt x="2471" y="23318"/>
                  </a:lnTo>
                  <a:lnTo>
                    <a:pt x="2786" y="22059"/>
                  </a:lnTo>
                  <a:lnTo>
                    <a:pt x="3143" y="20835"/>
                  </a:lnTo>
                  <a:lnTo>
                    <a:pt x="3545" y="19648"/>
                  </a:lnTo>
                  <a:lnTo>
                    <a:pt x="3989" y="18496"/>
                  </a:lnTo>
                  <a:lnTo>
                    <a:pt x="4476" y="17380"/>
                  </a:lnTo>
                  <a:lnTo>
                    <a:pt x="5007" y="16299"/>
                  </a:lnTo>
                  <a:lnTo>
                    <a:pt x="5581" y="15254"/>
                  </a:lnTo>
                  <a:lnTo>
                    <a:pt x="6191" y="14245"/>
                  </a:lnTo>
                  <a:lnTo>
                    <a:pt x="6834" y="13272"/>
                  </a:lnTo>
                  <a:lnTo>
                    <a:pt x="7507" y="12334"/>
                  </a:lnTo>
                  <a:lnTo>
                    <a:pt x="8212" y="11432"/>
                  </a:lnTo>
                  <a:lnTo>
                    <a:pt x="8948" y="10566"/>
                  </a:lnTo>
                  <a:lnTo>
                    <a:pt x="9715" y="9736"/>
                  </a:lnTo>
                  <a:lnTo>
                    <a:pt x="10513" y="8941"/>
                  </a:lnTo>
                  <a:lnTo>
                    <a:pt x="11343" y="8182"/>
                  </a:lnTo>
                  <a:lnTo>
                    <a:pt x="12204" y="7459"/>
                  </a:lnTo>
                  <a:lnTo>
                    <a:pt x="13096" y="6771"/>
                  </a:lnTo>
                  <a:lnTo>
                    <a:pt x="14032" y="6104"/>
                  </a:lnTo>
                  <a:lnTo>
                    <a:pt x="14992" y="5473"/>
                  </a:lnTo>
                  <a:lnTo>
                    <a:pt x="15978" y="4878"/>
                  </a:lnTo>
                  <a:lnTo>
                    <a:pt x="16990" y="4318"/>
                  </a:lnTo>
                  <a:lnTo>
                    <a:pt x="18026" y="3795"/>
                  </a:lnTo>
                  <a:lnTo>
                    <a:pt x="19088" y="3306"/>
                  </a:lnTo>
                  <a:lnTo>
                    <a:pt x="20175" y="2854"/>
                  </a:lnTo>
                  <a:lnTo>
                    <a:pt x="21288" y="2437"/>
                  </a:lnTo>
                  <a:lnTo>
                    <a:pt x="22426" y="2056"/>
                  </a:lnTo>
                  <a:lnTo>
                    <a:pt x="23589" y="1711"/>
                  </a:lnTo>
                  <a:lnTo>
                    <a:pt x="24772" y="1386"/>
                  </a:lnTo>
                  <a:lnTo>
                    <a:pt x="25970" y="1095"/>
                  </a:lnTo>
                  <a:lnTo>
                    <a:pt x="27183" y="838"/>
                  </a:lnTo>
                  <a:lnTo>
                    <a:pt x="28411" y="616"/>
                  </a:lnTo>
                  <a:lnTo>
                    <a:pt x="29654" y="427"/>
                  </a:lnTo>
                  <a:lnTo>
                    <a:pt x="30911" y="273"/>
                  </a:lnTo>
                  <a:lnTo>
                    <a:pt x="32184" y="154"/>
                  </a:lnTo>
                  <a:lnTo>
                    <a:pt x="33471" y="68"/>
                  </a:lnTo>
                  <a:lnTo>
                    <a:pt x="34773" y="17"/>
                  </a:lnTo>
                  <a:lnTo>
                    <a:pt x="36090" y="0"/>
                  </a:lnTo>
                  <a:lnTo>
                    <a:pt x="37822" y="22"/>
                  </a:lnTo>
                  <a:lnTo>
                    <a:pt x="39504" y="89"/>
                  </a:lnTo>
                  <a:lnTo>
                    <a:pt x="41138" y="200"/>
                  </a:lnTo>
                  <a:lnTo>
                    <a:pt x="42722" y="357"/>
                  </a:lnTo>
                  <a:lnTo>
                    <a:pt x="44257" y="558"/>
                  </a:lnTo>
                  <a:lnTo>
                    <a:pt x="45743" y="803"/>
                  </a:lnTo>
                  <a:lnTo>
                    <a:pt x="47180" y="1093"/>
                  </a:lnTo>
                  <a:lnTo>
                    <a:pt x="48568" y="1428"/>
                  </a:lnTo>
                  <a:lnTo>
                    <a:pt x="49907" y="1808"/>
                  </a:lnTo>
                  <a:lnTo>
                    <a:pt x="51196" y="2232"/>
                  </a:lnTo>
                  <a:lnTo>
                    <a:pt x="52438" y="2680"/>
                  </a:lnTo>
                  <a:lnTo>
                    <a:pt x="53634" y="3161"/>
                  </a:lnTo>
                  <a:lnTo>
                    <a:pt x="54784" y="3674"/>
                  </a:lnTo>
                  <a:lnTo>
                    <a:pt x="55887" y="4220"/>
                  </a:lnTo>
                  <a:lnTo>
                    <a:pt x="56945" y="4799"/>
                  </a:lnTo>
                  <a:lnTo>
                    <a:pt x="57956" y="5411"/>
                  </a:lnTo>
                  <a:lnTo>
                    <a:pt x="58921" y="6055"/>
                  </a:lnTo>
                  <a:lnTo>
                    <a:pt x="59840" y="6732"/>
                  </a:lnTo>
                  <a:lnTo>
                    <a:pt x="60713" y="7442"/>
                  </a:lnTo>
                  <a:lnTo>
                    <a:pt x="61540" y="8185"/>
                  </a:lnTo>
                  <a:lnTo>
                    <a:pt x="62322" y="8943"/>
                  </a:lnTo>
                  <a:lnTo>
                    <a:pt x="63061" y="9727"/>
                  </a:lnTo>
                  <a:lnTo>
                    <a:pt x="63757" y="10538"/>
                  </a:lnTo>
                  <a:lnTo>
                    <a:pt x="64409" y="11376"/>
                  </a:lnTo>
                  <a:lnTo>
                    <a:pt x="65019" y="12241"/>
                  </a:lnTo>
                  <a:lnTo>
                    <a:pt x="65585" y="13132"/>
                  </a:lnTo>
                  <a:lnTo>
                    <a:pt x="66108" y="14050"/>
                  </a:lnTo>
                  <a:lnTo>
                    <a:pt x="66588" y="14995"/>
                  </a:lnTo>
                  <a:lnTo>
                    <a:pt x="67025" y="15967"/>
                  </a:lnTo>
                  <a:lnTo>
                    <a:pt x="67419" y="16966"/>
                  </a:lnTo>
                  <a:lnTo>
                    <a:pt x="67786" y="17985"/>
                  </a:lnTo>
                  <a:lnTo>
                    <a:pt x="68115" y="19017"/>
                  </a:lnTo>
                  <a:lnTo>
                    <a:pt x="68405" y="20062"/>
                  </a:lnTo>
                  <a:lnTo>
                    <a:pt x="68657" y="21121"/>
                  </a:lnTo>
                  <a:lnTo>
                    <a:pt x="68870" y="22193"/>
                  </a:lnTo>
                  <a:lnTo>
                    <a:pt x="69044" y="23279"/>
                  </a:lnTo>
                  <a:lnTo>
                    <a:pt x="69179" y="24378"/>
                  </a:lnTo>
                  <a:lnTo>
                    <a:pt x="69276" y="25491"/>
                  </a:lnTo>
                  <a:lnTo>
                    <a:pt x="69334" y="26617"/>
                  </a:lnTo>
                  <a:lnTo>
                    <a:pt x="69353" y="27756"/>
                  </a:lnTo>
                  <a:lnTo>
                    <a:pt x="69341" y="28673"/>
                  </a:lnTo>
                  <a:lnTo>
                    <a:pt x="69303" y="29578"/>
                  </a:lnTo>
                  <a:lnTo>
                    <a:pt x="69240" y="30471"/>
                  </a:lnTo>
                  <a:lnTo>
                    <a:pt x="69151" y="31352"/>
                  </a:lnTo>
                  <a:lnTo>
                    <a:pt x="69037" y="32221"/>
                  </a:lnTo>
                  <a:lnTo>
                    <a:pt x="68898" y="33078"/>
                  </a:lnTo>
                  <a:lnTo>
                    <a:pt x="68734" y="33923"/>
                  </a:lnTo>
                  <a:lnTo>
                    <a:pt x="68544" y="34757"/>
                  </a:lnTo>
                  <a:lnTo>
                    <a:pt x="68329" y="35578"/>
                  </a:lnTo>
                  <a:lnTo>
                    <a:pt x="68088" y="36388"/>
                  </a:lnTo>
                  <a:lnTo>
                    <a:pt x="67821" y="37183"/>
                  </a:lnTo>
                  <a:lnTo>
                    <a:pt x="67526" y="37963"/>
                  </a:lnTo>
                  <a:lnTo>
                    <a:pt x="67202" y="38725"/>
                  </a:lnTo>
                  <a:lnTo>
                    <a:pt x="66850" y="39472"/>
                  </a:lnTo>
                  <a:lnTo>
                    <a:pt x="66470" y="40202"/>
                  </a:lnTo>
                  <a:lnTo>
                    <a:pt x="66061" y="40915"/>
                  </a:lnTo>
                  <a:lnTo>
                    <a:pt x="65625" y="41613"/>
                  </a:lnTo>
                  <a:lnTo>
                    <a:pt x="65159" y="42293"/>
                  </a:lnTo>
                  <a:lnTo>
                    <a:pt x="64666" y="42958"/>
                  </a:lnTo>
                  <a:lnTo>
                    <a:pt x="64144" y="43606"/>
                  </a:lnTo>
                  <a:lnTo>
                    <a:pt x="63594" y="44237"/>
                  </a:lnTo>
                  <a:lnTo>
                    <a:pt x="63013" y="44850"/>
                  </a:lnTo>
                  <a:lnTo>
                    <a:pt x="62403" y="45446"/>
                  </a:lnTo>
                  <a:lnTo>
                    <a:pt x="61763" y="46023"/>
                  </a:lnTo>
                  <a:lnTo>
                    <a:pt x="61093" y="46583"/>
                  </a:lnTo>
                  <a:lnTo>
                    <a:pt x="60394" y="47124"/>
                  </a:lnTo>
                  <a:lnTo>
                    <a:pt x="59665" y="47648"/>
                  </a:lnTo>
                  <a:lnTo>
                    <a:pt x="58906" y="48154"/>
                  </a:lnTo>
                  <a:lnTo>
                    <a:pt x="58117" y="48642"/>
                  </a:lnTo>
                  <a:lnTo>
                    <a:pt x="57298" y="49113"/>
                  </a:lnTo>
                  <a:lnTo>
                    <a:pt x="56463" y="49563"/>
                  </a:lnTo>
                  <a:lnTo>
                    <a:pt x="55593" y="49991"/>
                  </a:lnTo>
                  <a:lnTo>
                    <a:pt x="54689" y="50396"/>
                  </a:lnTo>
                  <a:lnTo>
                    <a:pt x="53750" y="50780"/>
                  </a:lnTo>
                  <a:lnTo>
                    <a:pt x="52778" y="51141"/>
                  </a:lnTo>
                  <a:lnTo>
                    <a:pt x="51771" y="51479"/>
                  </a:lnTo>
                  <a:lnTo>
                    <a:pt x="50730" y="51795"/>
                  </a:lnTo>
                  <a:lnTo>
                    <a:pt x="49655" y="52089"/>
                  </a:lnTo>
                  <a:lnTo>
                    <a:pt x="48545" y="52361"/>
                  </a:lnTo>
                  <a:lnTo>
                    <a:pt x="47401" y="52610"/>
                  </a:lnTo>
                  <a:lnTo>
                    <a:pt x="47401" y="52908"/>
                  </a:lnTo>
                  <a:lnTo>
                    <a:pt x="48650" y="53057"/>
                  </a:lnTo>
                  <a:lnTo>
                    <a:pt x="49866" y="53238"/>
                  </a:lnTo>
                  <a:lnTo>
                    <a:pt x="51049" y="53450"/>
                  </a:lnTo>
                  <a:lnTo>
                    <a:pt x="52199" y="53694"/>
                  </a:lnTo>
                  <a:lnTo>
                    <a:pt x="53317" y="53968"/>
                  </a:lnTo>
                  <a:lnTo>
                    <a:pt x="54402" y="54274"/>
                  </a:lnTo>
                  <a:lnTo>
                    <a:pt x="55454" y="54611"/>
                  </a:lnTo>
                  <a:lnTo>
                    <a:pt x="56474" y="54980"/>
                  </a:lnTo>
                  <a:lnTo>
                    <a:pt x="57461" y="55379"/>
                  </a:lnTo>
                  <a:lnTo>
                    <a:pt x="58415" y="55810"/>
                  </a:lnTo>
                  <a:lnTo>
                    <a:pt x="59336" y="56253"/>
                  </a:lnTo>
                  <a:lnTo>
                    <a:pt x="60224" y="56718"/>
                  </a:lnTo>
                  <a:lnTo>
                    <a:pt x="61080" y="57205"/>
                  </a:lnTo>
                  <a:lnTo>
                    <a:pt x="61903" y="57715"/>
                  </a:lnTo>
                  <a:lnTo>
                    <a:pt x="62693" y="58247"/>
                  </a:lnTo>
                  <a:lnTo>
                    <a:pt x="63451" y="58801"/>
                  </a:lnTo>
                  <a:lnTo>
                    <a:pt x="64176" y="59378"/>
                  </a:lnTo>
                  <a:lnTo>
                    <a:pt x="64868" y="59977"/>
                  </a:lnTo>
                  <a:lnTo>
                    <a:pt x="65527" y="60599"/>
                  </a:lnTo>
                  <a:lnTo>
                    <a:pt x="66154" y="61242"/>
                  </a:lnTo>
                  <a:lnTo>
                    <a:pt x="66748" y="61906"/>
                  </a:lnTo>
                  <a:lnTo>
                    <a:pt x="67311" y="62588"/>
                  </a:lnTo>
                  <a:lnTo>
                    <a:pt x="67844" y="63287"/>
                  </a:lnTo>
                  <a:lnTo>
                    <a:pt x="68344" y="64005"/>
                  </a:lnTo>
                  <a:lnTo>
                    <a:pt x="68814" y="64740"/>
                  </a:lnTo>
                  <a:lnTo>
                    <a:pt x="69252" y="65493"/>
                  </a:lnTo>
                  <a:lnTo>
                    <a:pt x="69659" y="66264"/>
                  </a:lnTo>
                  <a:lnTo>
                    <a:pt x="70035" y="67053"/>
                  </a:lnTo>
                  <a:lnTo>
                    <a:pt x="70380" y="67859"/>
                  </a:lnTo>
                  <a:lnTo>
                    <a:pt x="70693" y="68684"/>
                  </a:lnTo>
                  <a:lnTo>
                    <a:pt x="70990" y="69522"/>
                  </a:lnTo>
                  <a:lnTo>
                    <a:pt x="71255" y="70368"/>
                  </a:lnTo>
                  <a:lnTo>
                    <a:pt x="71490" y="71224"/>
                  </a:lnTo>
                  <a:lnTo>
                    <a:pt x="71693" y="72089"/>
                  </a:lnTo>
                  <a:lnTo>
                    <a:pt x="71865" y="72962"/>
                  </a:lnTo>
                  <a:lnTo>
                    <a:pt x="72006" y="73845"/>
                  </a:lnTo>
                  <a:lnTo>
                    <a:pt x="72115" y="74737"/>
                  </a:lnTo>
                  <a:lnTo>
                    <a:pt x="72193" y="75637"/>
                  </a:lnTo>
                  <a:lnTo>
                    <a:pt x="72240" y="765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5101381" y="4905284"/>
              <a:ext cx="47252" cy="66749"/>
            </a:xfrm>
            <a:custGeom>
              <a:avLst/>
              <a:pathLst>
                <a:path w="47252" h="66749">
                  <a:moveTo>
                    <a:pt x="47252" y="33560"/>
                  </a:moveTo>
                  <a:lnTo>
                    <a:pt x="47233" y="35392"/>
                  </a:lnTo>
                  <a:lnTo>
                    <a:pt x="47175" y="37165"/>
                  </a:lnTo>
                  <a:lnTo>
                    <a:pt x="47078" y="38880"/>
                  </a:lnTo>
                  <a:lnTo>
                    <a:pt x="46943" y="40537"/>
                  </a:lnTo>
                  <a:lnTo>
                    <a:pt x="46769" y="42136"/>
                  </a:lnTo>
                  <a:lnTo>
                    <a:pt x="46556" y="43678"/>
                  </a:lnTo>
                  <a:lnTo>
                    <a:pt x="46304" y="45161"/>
                  </a:lnTo>
                  <a:lnTo>
                    <a:pt x="46014" y="46586"/>
                  </a:lnTo>
                  <a:lnTo>
                    <a:pt x="45685" y="47953"/>
                  </a:lnTo>
                  <a:lnTo>
                    <a:pt x="45318" y="49262"/>
                  </a:lnTo>
                  <a:lnTo>
                    <a:pt x="44931" y="50503"/>
                  </a:lnTo>
                  <a:lnTo>
                    <a:pt x="44517" y="51696"/>
                  </a:lnTo>
                  <a:lnTo>
                    <a:pt x="44074" y="52842"/>
                  </a:lnTo>
                  <a:lnTo>
                    <a:pt x="43603" y="53941"/>
                  </a:lnTo>
                  <a:lnTo>
                    <a:pt x="43104" y="54991"/>
                  </a:lnTo>
                  <a:lnTo>
                    <a:pt x="42576" y="55995"/>
                  </a:lnTo>
                  <a:lnTo>
                    <a:pt x="42020" y="56950"/>
                  </a:lnTo>
                  <a:lnTo>
                    <a:pt x="41436" y="57858"/>
                  </a:lnTo>
                  <a:lnTo>
                    <a:pt x="40824" y="58718"/>
                  </a:lnTo>
                  <a:lnTo>
                    <a:pt x="40183" y="59531"/>
                  </a:lnTo>
                  <a:lnTo>
                    <a:pt x="39532" y="60283"/>
                  </a:lnTo>
                  <a:lnTo>
                    <a:pt x="38859" y="60992"/>
                  </a:lnTo>
                  <a:lnTo>
                    <a:pt x="38163" y="61658"/>
                  </a:lnTo>
                  <a:lnTo>
                    <a:pt x="37445" y="62281"/>
                  </a:lnTo>
                  <a:lnTo>
                    <a:pt x="36704" y="62861"/>
                  </a:lnTo>
                  <a:lnTo>
                    <a:pt x="35941" y="63397"/>
                  </a:lnTo>
                  <a:lnTo>
                    <a:pt x="35156" y="63891"/>
                  </a:lnTo>
                  <a:lnTo>
                    <a:pt x="34349" y="64341"/>
                  </a:lnTo>
                  <a:lnTo>
                    <a:pt x="33519" y="64748"/>
                  </a:lnTo>
                  <a:lnTo>
                    <a:pt x="32667" y="65112"/>
                  </a:lnTo>
                  <a:lnTo>
                    <a:pt x="31798" y="65423"/>
                  </a:lnTo>
                  <a:lnTo>
                    <a:pt x="30917" y="65701"/>
                  </a:lnTo>
                  <a:lnTo>
                    <a:pt x="30024" y="65947"/>
                  </a:lnTo>
                  <a:lnTo>
                    <a:pt x="29119" y="66160"/>
                  </a:lnTo>
                  <a:lnTo>
                    <a:pt x="28202" y="66340"/>
                  </a:lnTo>
                  <a:lnTo>
                    <a:pt x="27274" y="66487"/>
                  </a:lnTo>
                  <a:lnTo>
                    <a:pt x="26333" y="66602"/>
                  </a:lnTo>
                  <a:lnTo>
                    <a:pt x="25381" y="66683"/>
                  </a:lnTo>
                  <a:lnTo>
                    <a:pt x="24416" y="66733"/>
                  </a:lnTo>
                  <a:lnTo>
                    <a:pt x="23440" y="66749"/>
                  </a:lnTo>
                  <a:lnTo>
                    <a:pt x="22464" y="66733"/>
                  </a:lnTo>
                  <a:lnTo>
                    <a:pt x="21499" y="66683"/>
                  </a:lnTo>
                  <a:lnTo>
                    <a:pt x="20547" y="66602"/>
                  </a:lnTo>
                  <a:lnTo>
                    <a:pt x="19606" y="66487"/>
                  </a:lnTo>
                  <a:lnTo>
                    <a:pt x="18677" y="66340"/>
                  </a:lnTo>
                  <a:lnTo>
                    <a:pt x="17761" y="66160"/>
                  </a:lnTo>
                  <a:lnTo>
                    <a:pt x="16856" y="65947"/>
                  </a:lnTo>
                  <a:lnTo>
                    <a:pt x="15963" y="65701"/>
                  </a:lnTo>
                  <a:lnTo>
                    <a:pt x="15082" y="65423"/>
                  </a:lnTo>
                  <a:lnTo>
                    <a:pt x="14213" y="65112"/>
                  </a:lnTo>
                  <a:lnTo>
                    <a:pt x="13375" y="64748"/>
                  </a:lnTo>
                  <a:lnTo>
                    <a:pt x="12558" y="64341"/>
                  </a:lnTo>
                  <a:lnTo>
                    <a:pt x="11761" y="63891"/>
                  </a:lnTo>
                  <a:lnTo>
                    <a:pt x="10986" y="63397"/>
                  </a:lnTo>
                  <a:lnTo>
                    <a:pt x="10231" y="62861"/>
                  </a:lnTo>
                  <a:lnTo>
                    <a:pt x="9498" y="62281"/>
                  </a:lnTo>
                  <a:lnTo>
                    <a:pt x="8785" y="61658"/>
                  </a:lnTo>
                  <a:lnTo>
                    <a:pt x="8093" y="60992"/>
                  </a:lnTo>
                  <a:lnTo>
                    <a:pt x="7422" y="60283"/>
                  </a:lnTo>
                  <a:lnTo>
                    <a:pt x="6771" y="59531"/>
                  </a:lnTo>
                  <a:lnTo>
                    <a:pt x="6159" y="58732"/>
                  </a:lnTo>
                  <a:lnTo>
                    <a:pt x="5572" y="57885"/>
                  </a:lnTo>
                  <a:lnTo>
                    <a:pt x="5010" y="56988"/>
                  </a:lnTo>
                  <a:lnTo>
                    <a:pt x="4473" y="56042"/>
                  </a:lnTo>
                  <a:lnTo>
                    <a:pt x="3962" y="55047"/>
                  </a:lnTo>
                  <a:lnTo>
                    <a:pt x="3476" y="54003"/>
                  </a:lnTo>
                  <a:lnTo>
                    <a:pt x="3016" y="52910"/>
                  </a:lnTo>
                  <a:lnTo>
                    <a:pt x="2580" y="51768"/>
                  </a:lnTo>
                  <a:lnTo>
                    <a:pt x="2170" y="50577"/>
                  </a:lnTo>
                  <a:lnTo>
                    <a:pt x="1785" y="49336"/>
                  </a:lnTo>
                  <a:lnTo>
                    <a:pt x="1446" y="48026"/>
                  </a:lnTo>
                  <a:lnTo>
                    <a:pt x="1143" y="46657"/>
                  </a:lnTo>
                  <a:lnTo>
                    <a:pt x="875" y="45228"/>
                  </a:lnTo>
                  <a:lnTo>
                    <a:pt x="642" y="43740"/>
                  </a:lnTo>
                  <a:lnTo>
                    <a:pt x="446" y="42192"/>
                  </a:lnTo>
                  <a:lnTo>
                    <a:pt x="285" y="40585"/>
                  </a:lnTo>
                  <a:lnTo>
                    <a:pt x="160" y="38918"/>
                  </a:lnTo>
                  <a:lnTo>
                    <a:pt x="71" y="37192"/>
                  </a:lnTo>
                  <a:lnTo>
                    <a:pt x="17" y="35406"/>
                  </a:lnTo>
                  <a:lnTo>
                    <a:pt x="0" y="33560"/>
                  </a:lnTo>
                  <a:lnTo>
                    <a:pt x="17" y="31615"/>
                  </a:lnTo>
                  <a:lnTo>
                    <a:pt x="71" y="29738"/>
                  </a:lnTo>
                  <a:lnTo>
                    <a:pt x="160" y="27930"/>
                  </a:lnTo>
                  <a:lnTo>
                    <a:pt x="285" y="26190"/>
                  </a:lnTo>
                  <a:lnTo>
                    <a:pt x="446" y="24519"/>
                  </a:lnTo>
                  <a:lnTo>
                    <a:pt x="642" y="22916"/>
                  </a:lnTo>
                  <a:lnTo>
                    <a:pt x="875" y="21382"/>
                  </a:lnTo>
                  <a:lnTo>
                    <a:pt x="1143" y="19916"/>
                  </a:lnTo>
                  <a:lnTo>
                    <a:pt x="1446" y="18518"/>
                  </a:lnTo>
                  <a:lnTo>
                    <a:pt x="1785" y="17189"/>
                  </a:lnTo>
                  <a:lnTo>
                    <a:pt x="2157" y="15921"/>
                  </a:lnTo>
                  <a:lnTo>
                    <a:pt x="2556" y="14707"/>
                  </a:lnTo>
                  <a:lnTo>
                    <a:pt x="2984" y="13546"/>
                  </a:lnTo>
                  <a:lnTo>
                    <a:pt x="3440" y="12439"/>
                  </a:lnTo>
                  <a:lnTo>
                    <a:pt x="3925" y="11385"/>
                  </a:lnTo>
                  <a:lnTo>
                    <a:pt x="4438" y="10385"/>
                  </a:lnTo>
                  <a:lnTo>
                    <a:pt x="4979" y="9438"/>
                  </a:lnTo>
                  <a:lnTo>
                    <a:pt x="5548" y="8545"/>
                  </a:lnTo>
                  <a:lnTo>
                    <a:pt x="6145" y="7706"/>
                  </a:lnTo>
                  <a:lnTo>
                    <a:pt x="6771" y="6920"/>
                  </a:lnTo>
                  <a:lnTo>
                    <a:pt x="7422" y="6170"/>
                  </a:lnTo>
                  <a:lnTo>
                    <a:pt x="8096" y="5467"/>
                  </a:lnTo>
                  <a:lnTo>
                    <a:pt x="8792" y="4813"/>
                  </a:lnTo>
                  <a:lnTo>
                    <a:pt x="9510" y="4205"/>
                  </a:lnTo>
                  <a:lnTo>
                    <a:pt x="10250" y="3646"/>
                  </a:lnTo>
                  <a:lnTo>
                    <a:pt x="11013" y="3134"/>
                  </a:lnTo>
                  <a:lnTo>
                    <a:pt x="11798" y="2669"/>
                  </a:lnTo>
                  <a:lnTo>
                    <a:pt x="12605" y="2253"/>
                  </a:lnTo>
                  <a:lnTo>
                    <a:pt x="13435" y="1884"/>
                  </a:lnTo>
                  <a:lnTo>
                    <a:pt x="14287" y="1562"/>
                  </a:lnTo>
                  <a:lnTo>
                    <a:pt x="15172" y="1265"/>
                  </a:lnTo>
                  <a:lnTo>
                    <a:pt x="16070" y="1000"/>
                  </a:lnTo>
                  <a:lnTo>
                    <a:pt x="16982" y="765"/>
                  </a:lnTo>
                  <a:lnTo>
                    <a:pt x="17907" y="562"/>
                  </a:lnTo>
                  <a:lnTo>
                    <a:pt x="18845" y="390"/>
                  </a:lnTo>
                  <a:lnTo>
                    <a:pt x="19797" y="250"/>
                  </a:lnTo>
                  <a:lnTo>
                    <a:pt x="20762" y="140"/>
                  </a:lnTo>
                  <a:lnTo>
                    <a:pt x="21740" y="62"/>
                  </a:lnTo>
                  <a:lnTo>
                    <a:pt x="22732" y="15"/>
                  </a:lnTo>
                  <a:lnTo>
                    <a:pt x="23738" y="0"/>
                  </a:lnTo>
                  <a:lnTo>
                    <a:pt x="24713" y="15"/>
                  </a:lnTo>
                  <a:lnTo>
                    <a:pt x="25675" y="62"/>
                  </a:lnTo>
                  <a:lnTo>
                    <a:pt x="26624" y="140"/>
                  </a:lnTo>
                  <a:lnTo>
                    <a:pt x="27559" y="250"/>
                  </a:lnTo>
                  <a:lnTo>
                    <a:pt x="28481" y="390"/>
                  </a:lnTo>
                  <a:lnTo>
                    <a:pt x="29390" y="562"/>
                  </a:lnTo>
                  <a:lnTo>
                    <a:pt x="30285" y="765"/>
                  </a:lnTo>
                  <a:lnTo>
                    <a:pt x="31167" y="1000"/>
                  </a:lnTo>
                  <a:lnTo>
                    <a:pt x="32035" y="1265"/>
                  </a:lnTo>
                  <a:lnTo>
                    <a:pt x="32891" y="1562"/>
                  </a:lnTo>
                  <a:lnTo>
                    <a:pt x="33742" y="1884"/>
                  </a:lnTo>
                  <a:lnTo>
                    <a:pt x="34569" y="2253"/>
                  </a:lnTo>
                  <a:lnTo>
                    <a:pt x="35373" y="2669"/>
                  </a:lnTo>
                  <a:lnTo>
                    <a:pt x="36153" y="3134"/>
                  </a:lnTo>
                  <a:lnTo>
                    <a:pt x="36909" y="3646"/>
                  </a:lnTo>
                  <a:lnTo>
                    <a:pt x="37641" y="4205"/>
                  </a:lnTo>
                  <a:lnTo>
                    <a:pt x="38350" y="4813"/>
                  </a:lnTo>
                  <a:lnTo>
                    <a:pt x="39034" y="5467"/>
                  </a:lnTo>
                  <a:lnTo>
                    <a:pt x="39695" y="6170"/>
                  </a:lnTo>
                  <a:lnTo>
                    <a:pt x="40332" y="6920"/>
                  </a:lnTo>
                  <a:lnTo>
                    <a:pt x="40958" y="7706"/>
                  </a:lnTo>
                  <a:lnTo>
                    <a:pt x="41558" y="8545"/>
                  </a:lnTo>
                  <a:lnTo>
                    <a:pt x="42131" y="9438"/>
                  </a:lnTo>
                  <a:lnTo>
                    <a:pt x="42677" y="10385"/>
                  </a:lnTo>
                  <a:lnTo>
                    <a:pt x="43197" y="11385"/>
                  </a:lnTo>
                  <a:lnTo>
                    <a:pt x="43689" y="12439"/>
                  </a:lnTo>
                  <a:lnTo>
                    <a:pt x="44155" y="13546"/>
                  </a:lnTo>
                  <a:lnTo>
                    <a:pt x="44594" y="14707"/>
                  </a:lnTo>
                  <a:lnTo>
                    <a:pt x="45007" y="15921"/>
                  </a:lnTo>
                  <a:lnTo>
                    <a:pt x="45392" y="17189"/>
                  </a:lnTo>
                  <a:lnTo>
                    <a:pt x="45746" y="18518"/>
                  </a:lnTo>
                  <a:lnTo>
                    <a:pt x="46062" y="19916"/>
                  </a:lnTo>
                  <a:lnTo>
                    <a:pt x="46341" y="21382"/>
                  </a:lnTo>
                  <a:lnTo>
                    <a:pt x="46583" y="22916"/>
                  </a:lnTo>
                  <a:lnTo>
                    <a:pt x="46787" y="24519"/>
                  </a:lnTo>
                  <a:lnTo>
                    <a:pt x="46955" y="26190"/>
                  </a:lnTo>
                  <a:lnTo>
                    <a:pt x="47085" y="27930"/>
                  </a:lnTo>
                  <a:lnTo>
                    <a:pt x="47178" y="29738"/>
                  </a:lnTo>
                  <a:lnTo>
                    <a:pt x="47234" y="316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5046240" y="4866292"/>
              <a:ext cx="80292" cy="104849"/>
            </a:xfrm>
            <a:custGeom>
              <a:avLst/>
              <a:pathLst>
                <a:path w="80292" h="104849">
                  <a:moveTo>
                    <a:pt x="11534" y="104849"/>
                  </a:moveTo>
                  <a:lnTo>
                    <a:pt x="0" y="104849"/>
                  </a:lnTo>
                  <a:lnTo>
                    <a:pt x="68609" y="0"/>
                  </a:lnTo>
                  <a:lnTo>
                    <a:pt x="8029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5023990" y="4865399"/>
              <a:ext cx="47178" cy="66749"/>
            </a:xfrm>
            <a:custGeom>
              <a:avLst/>
              <a:pathLst>
                <a:path w="47178" h="66749">
                  <a:moveTo>
                    <a:pt x="23886" y="0"/>
                  </a:moveTo>
                  <a:lnTo>
                    <a:pt x="24834" y="15"/>
                  </a:lnTo>
                  <a:lnTo>
                    <a:pt x="25771" y="62"/>
                  </a:lnTo>
                  <a:lnTo>
                    <a:pt x="26697" y="140"/>
                  </a:lnTo>
                  <a:lnTo>
                    <a:pt x="27613" y="250"/>
                  </a:lnTo>
                  <a:lnTo>
                    <a:pt x="28519" y="390"/>
                  </a:lnTo>
                  <a:lnTo>
                    <a:pt x="29414" y="562"/>
                  </a:lnTo>
                  <a:lnTo>
                    <a:pt x="30299" y="765"/>
                  </a:lnTo>
                  <a:lnTo>
                    <a:pt x="31173" y="1000"/>
                  </a:lnTo>
                  <a:lnTo>
                    <a:pt x="32037" y="1265"/>
                  </a:lnTo>
                  <a:lnTo>
                    <a:pt x="32891" y="1562"/>
                  </a:lnTo>
                  <a:lnTo>
                    <a:pt x="33728" y="1883"/>
                  </a:lnTo>
                  <a:lnTo>
                    <a:pt x="34545" y="2250"/>
                  </a:lnTo>
                  <a:lnTo>
                    <a:pt x="35342" y="2663"/>
                  </a:lnTo>
                  <a:lnTo>
                    <a:pt x="36117" y="3122"/>
                  </a:lnTo>
                  <a:lnTo>
                    <a:pt x="36872" y="3627"/>
                  </a:lnTo>
                  <a:lnTo>
                    <a:pt x="37605" y="4179"/>
                  </a:lnTo>
                  <a:lnTo>
                    <a:pt x="38318" y="4776"/>
                  </a:lnTo>
                  <a:lnTo>
                    <a:pt x="39010" y="5420"/>
                  </a:lnTo>
                  <a:lnTo>
                    <a:pt x="39682" y="6110"/>
                  </a:lnTo>
                  <a:lnTo>
                    <a:pt x="40332" y="6846"/>
                  </a:lnTo>
                  <a:lnTo>
                    <a:pt x="40958" y="7631"/>
                  </a:lnTo>
                  <a:lnTo>
                    <a:pt x="41555" y="8468"/>
                  </a:lnTo>
                  <a:lnTo>
                    <a:pt x="42125" y="9357"/>
                  </a:lnTo>
                  <a:lnTo>
                    <a:pt x="42666" y="10298"/>
                  </a:lnTo>
                  <a:lnTo>
                    <a:pt x="43178" y="11292"/>
                  </a:lnTo>
                  <a:lnTo>
                    <a:pt x="43663" y="12337"/>
                  </a:lnTo>
                  <a:lnTo>
                    <a:pt x="44119" y="13435"/>
                  </a:lnTo>
                  <a:lnTo>
                    <a:pt x="44547" y="14585"/>
                  </a:lnTo>
                  <a:lnTo>
                    <a:pt x="44946" y="15786"/>
                  </a:lnTo>
                  <a:lnTo>
                    <a:pt x="45318" y="17040"/>
                  </a:lnTo>
                  <a:lnTo>
                    <a:pt x="45671" y="18354"/>
                  </a:lnTo>
                  <a:lnTo>
                    <a:pt x="45987" y="19734"/>
                  </a:lnTo>
                  <a:lnTo>
                    <a:pt x="46266" y="21181"/>
                  </a:lnTo>
                  <a:lnTo>
                    <a:pt x="46508" y="22696"/>
                  </a:lnTo>
                  <a:lnTo>
                    <a:pt x="46713" y="24277"/>
                  </a:lnTo>
                  <a:lnTo>
                    <a:pt x="46880" y="25925"/>
                  </a:lnTo>
                  <a:lnTo>
                    <a:pt x="47011" y="27641"/>
                  </a:lnTo>
                  <a:lnTo>
                    <a:pt x="47104" y="29423"/>
                  </a:lnTo>
                  <a:lnTo>
                    <a:pt x="47159" y="31272"/>
                  </a:lnTo>
                  <a:lnTo>
                    <a:pt x="47178" y="33188"/>
                  </a:lnTo>
                  <a:lnTo>
                    <a:pt x="47159" y="35034"/>
                  </a:lnTo>
                  <a:lnTo>
                    <a:pt x="47104" y="36820"/>
                  </a:lnTo>
                  <a:lnTo>
                    <a:pt x="47011" y="38546"/>
                  </a:lnTo>
                  <a:lnTo>
                    <a:pt x="46880" y="40213"/>
                  </a:lnTo>
                  <a:lnTo>
                    <a:pt x="46713" y="41820"/>
                  </a:lnTo>
                  <a:lnTo>
                    <a:pt x="46508" y="43368"/>
                  </a:lnTo>
                  <a:lnTo>
                    <a:pt x="46266" y="44856"/>
                  </a:lnTo>
                  <a:lnTo>
                    <a:pt x="45987" y="46285"/>
                  </a:lnTo>
                  <a:lnTo>
                    <a:pt x="45671" y="47654"/>
                  </a:lnTo>
                  <a:lnTo>
                    <a:pt x="45318" y="48964"/>
                  </a:lnTo>
                  <a:lnTo>
                    <a:pt x="44932" y="50220"/>
                  </a:lnTo>
                  <a:lnTo>
                    <a:pt x="44520" y="51429"/>
                  </a:lnTo>
                  <a:lnTo>
                    <a:pt x="44081" y="52589"/>
                  </a:lnTo>
                  <a:lnTo>
                    <a:pt x="43615" y="53703"/>
                  </a:lnTo>
                  <a:lnTo>
                    <a:pt x="43122" y="54768"/>
                  </a:lnTo>
                  <a:lnTo>
                    <a:pt x="42603" y="55786"/>
                  </a:lnTo>
                  <a:lnTo>
                    <a:pt x="42057" y="56757"/>
                  </a:lnTo>
                  <a:lnTo>
                    <a:pt x="41484" y="57679"/>
                  </a:lnTo>
                  <a:lnTo>
                    <a:pt x="40884" y="58554"/>
                  </a:lnTo>
                  <a:lnTo>
                    <a:pt x="40258" y="59382"/>
                  </a:lnTo>
                  <a:lnTo>
                    <a:pt x="39621" y="60148"/>
                  </a:lnTo>
                  <a:lnTo>
                    <a:pt x="38960" y="60870"/>
                  </a:lnTo>
                  <a:lnTo>
                    <a:pt x="38275" y="61547"/>
                  </a:lnTo>
                  <a:lnTo>
                    <a:pt x="37567" y="62180"/>
                  </a:lnTo>
                  <a:lnTo>
                    <a:pt x="36834" y="62768"/>
                  </a:lnTo>
                  <a:lnTo>
                    <a:pt x="36078" y="63311"/>
                  </a:lnTo>
                  <a:lnTo>
                    <a:pt x="35299" y="63810"/>
                  </a:lnTo>
                  <a:lnTo>
                    <a:pt x="34495" y="64263"/>
                  </a:lnTo>
                  <a:lnTo>
                    <a:pt x="33667" y="64673"/>
                  </a:lnTo>
                  <a:lnTo>
                    <a:pt x="32816" y="65037"/>
                  </a:lnTo>
                  <a:lnTo>
                    <a:pt x="31947" y="65363"/>
                  </a:lnTo>
                  <a:lnTo>
                    <a:pt x="31066" y="65654"/>
                  </a:lnTo>
                  <a:lnTo>
                    <a:pt x="30173" y="65910"/>
                  </a:lnTo>
                  <a:lnTo>
                    <a:pt x="29268" y="66133"/>
                  </a:lnTo>
                  <a:lnTo>
                    <a:pt x="28351" y="66321"/>
                  </a:lnTo>
                  <a:lnTo>
                    <a:pt x="27423" y="66475"/>
                  </a:lnTo>
                  <a:lnTo>
                    <a:pt x="26482" y="66595"/>
                  </a:lnTo>
                  <a:lnTo>
                    <a:pt x="25529" y="66680"/>
                  </a:lnTo>
                  <a:lnTo>
                    <a:pt x="24565" y="66732"/>
                  </a:lnTo>
                  <a:lnTo>
                    <a:pt x="23589" y="66749"/>
                  </a:lnTo>
                  <a:lnTo>
                    <a:pt x="22598" y="66732"/>
                  </a:lnTo>
                  <a:lnTo>
                    <a:pt x="21621" y="66680"/>
                  </a:lnTo>
                  <a:lnTo>
                    <a:pt x="20658" y="66595"/>
                  </a:lnTo>
                  <a:lnTo>
                    <a:pt x="19707" y="66475"/>
                  </a:lnTo>
                  <a:lnTo>
                    <a:pt x="18770" y="66321"/>
                  </a:lnTo>
                  <a:lnTo>
                    <a:pt x="17847" y="66133"/>
                  </a:lnTo>
                  <a:lnTo>
                    <a:pt x="16937" y="65910"/>
                  </a:lnTo>
                  <a:lnTo>
                    <a:pt x="16040" y="65654"/>
                  </a:lnTo>
                  <a:lnTo>
                    <a:pt x="15157" y="65363"/>
                  </a:lnTo>
                  <a:lnTo>
                    <a:pt x="14287" y="65037"/>
                  </a:lnTo>
                  <a:lnTo>
                    <a:pt x="13435" y="64673"/>
                  </a:lnTo>
                  <a:lnTo>
                    <a:pt x="12605" y="64263"/>
                  </a:lnTo>
                  <a:lnTo>
                    <a:pt x="11798" y="63810"/>
                  </a:lnTo>
                  <a:lnTo>
                    <a:pt x="11013" y="63311"/>
                  </a:lnTo>
                  <a:lnTo>
                    <a:pt x="10250" y="62768"/>
                  </a:lnTo>
                  <a:lnTo>
                    <a:pt x="9510" y="62180"/>
                  </a:lnTo>
                  <a:lnTo>
                    <a:pt x="8792" y="61547"/>
                  </a:lnTo>
                  <a:lnTo>
                    <a:pt x="8096" y="60870"/>
                  </a:lnTo>
                  <a:lnTo>
                    <a:pt x="7422" y="60148"/>
                  </a:lnTo>
                  <a:lnTo>
                    <a:pt x="6771" y="59382"/>
                  </a:lnTo>
                  <a:lnTo>
                    <a:pt x="6159" y="58569"/>
                  </a:lnTo>
                  <a:lnTo>
                    <a:pt x="5572" y="57706"/>
                  </a:lnTo>
                  <a:lnTo>
                    <a:pt x="5010" y="56795"/>
                  </a:lnTo>
                  <a:lnTo>
                    <a:pt x="4473" y="55834"/>
                  </a:lnTo>
                  <a:lnTo>
                    <a:pt x="3962" y="54824"/>
                  </a:lnTo>
                  <a:lnTo>
                    <a:pt x="3476" y="53765"/>
                  </a:lnTo>
                  <a:lnTo>
                    <a:pt x="3016" y="52657"/>
                  </a:lnTo>
                  <a:lnTo>
                    <a:pt x="2580" y="51500"/>
                  </a:lnTo>
                  <a:lnTo>
                    <a:pt x="2170" y="50294"/>
                  </a:lnTo>
                  <a:lnTo>
                    <a:pt x="1785" y="49038"/>
                  </a:lnTo>
                  <a:lnTo>
                    <a:pt x="1446" y="47728"/>
                  </a:lnTo>
                  <a:lnTo>
                    <a:pt x="1143" y="46356"/>
                  </a:lnTo>
                  <a:lnTo>
                    <a:pt x="875" y="44924"/>
                  </a:lnTo>
                  <a:lnTo>
                    <a:pt x="642" y="43431"/>
                  </a:lnTo>
                  <a:lnTo>
                    <a:pt x="446" y="41876"/>
                  </a:lnTo>
                  <a:lnTo>
                    <a:pt x="285" y="40260"/>
                  </a:lnTo>
                  <a:lnTo>
                    <a:pt x="160" y="38584"/>
                  </a:lnTo>
                  <a:lnTo>
                    <a:pt x="71" y="36846"/>
                  </a:lnTo>
                  <a:lnTo>
                    <a:pt x="17" y="35048"/>
                  </a:lnTo>
                  <a:lnTo>
                    <a:pt x="0" y="33188"/>
                  </a:lnTo>
                  <a:lnTo>
                    <a:pt x="17" y="31272"/>
                  </a:lnTo>
                  <a:lnTo>
                    <a:pt x="71" y="29423"/>
                  </a:lnTo>
                  <a:lnTo>
                    <a:pt x="160" y="27641"/>
                  </a:lnTo>
                  <a:lnTo>
                    <a:pt x="285" y="25925"/>
                  </a:lnTo>
                  <a:lnTo>
                    <a:pt x="446" y="24277"/>
                  </a:lnTo>
                  <a:lnTo>
                    <a:pt x="642" y="22696"/>
                  </a:lnTo>
                  <a:lnTo>
                    <a:pt x="875" y="21181"/>
                  </a:lnTo>
                  <a:lnTo>
                    <a:pt x="1143" y="19734"/>
                  </a:lnTo>
                  <a:lnTo>
                    <a:pt x="1446" y="18354"/>
                  </a:lnTo>
                  <a:lnTo>
                    <a:pt x="1785" y="17040"/>
                  </a:lnTo>
                  <a:lnTo>
                    <a:pt x="2171" y="15786"/>
                  </a:lnTo>
                  <a:lnTo>
                    <a:pt x="2583" y="14585"/>
                  </a:lnTo>
                  <a:lnTo>
                    <a:pt x="3022" y="13435"/>
                  </a:lnTo>
                  <a:lnTo>
                    <a:pt x="3488" y="12337"/>
                  </a:lnTo>
                  <a:lnTo>
                    <a:pt x="3981" y="11292"/>
                  </a:lnTo>
                  <a:lnTo>
                    <a:pt x="4500" y="10298"/>
                  </a:lnTo>
                  <a:lnTo>
                    <a:pt x="5046" y="9357"/>
                  </a:lnTo>
                  <a:lnTo>
                    <a:pt x="5619" y="8468"/>
                  </a:lnTo>
                  <a:lnTo>
                    <a:pt x="6219" y="7631"/>
                  </a:lnTo>
                  <a:lnTo>
                    <a:pt x="6846" y="6846"/>
                  </a:lnTo>
                  <a:lnTo>
                    <a:pt x="7497" y="6110"/>
                  </a:lnTo>
                  <a:lnTo>
                    <a:pt x="8173" y="5420"/>
                  </a:lnTo>
                  <a:lnTo>
                    <a:pt x="8873" y="4776"/>
                  </a:lnTo>
                  <a:lnTo>
                    <a:pt x="9596" y="4179"/>
                  </a:lnTo>
                  <a:lnTo>
                    <a:pt x="10343" y="3627"/>
                  </a:lnTo>
                  <a:lnTo>
                    <a:pt x="11114" y="3122"/>
                  </a:lnTo>
                  <a:lnTo>
                    <a:pt x="11909" y="2663"/>
                  </a:lnTo>
                  <a:lnTo>
                    <a:pt x="12727" y="2250"/>
                  </a:lnTo>
                  <a:lnTo>
                    <a:pt x="13570" y="1883"/>
                  </a:lnTo>
                  <a:lnTo>
                    <a:pt x="14436" y="1562"/>
                  </a:lnTo>
                  <a:lnTo>
                    <a:pt x="15321" y="1265"/>
                  </a:lnTo>
                  <a:lnTo>
                    <a:pt x="16219" y="1000"/>
                  </a:lnTo>
                  <a:lnTo>
                    <a:pt x="17130" y="765"/>
                  </a:lnTo>
                  <a:lnTo>
                    <a:pt x="18055" y="562"/>
                  </a:lnTo>
                  <a:lnTo>
                    <a:pt x="18994" y="390"/>
                  </a:lnTo>
                  <a:lnTo>
                    <a:pt x="19945" y="250"/>
                  </a:lnTo>
                  <a:lnTo>
                    <a:pt x="20911" y="140"/>
                  </a:lnTo>
                  <a:lnTo>
                    <a:pt x="21889" y="62"/>
                  </a:lnTo>
                  <a:lnTo>
                    <a:pt x="22881" y="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5112320" y="4913544"/>
              <a:ext cx="25300" cy="50303"/>
            </a:xfrm>
            <a:custGeom>
              <a:avLst/>
              <a:pathLst>
                <a:path w="25300" h="50303">
                  <a:moveTo>
                    <a:pt x="25300" y="25300"/>
                  </a:moveTo>
                  <a:lnTo>
                    <a:pt x="25292" y="23852"/>
                  </a:lnTo>
                  <a:lnTo>
                    <a:pt x="25268" y="22455"/>
                  </a:lnTo>
                  <a:lnTo>
                    <a:pt x="25227" y="21108"/>
                  </a:lnTo>
                  <a:lnTo>
                    <a:pt x="25169" y="19812"/>
                  </a:lnTo>
                  <a:lnTo>
                    <a:pt x="25096" y="18566"/>
                  </a:lnTo>
                  <a:lnTo>
                    <a:pt x="25006" y="17371"/>
                  </a:lnTo>
                  <a:lnTo>
                    <a:pt x="24899" y="16226"/>
                  </a:lnTo>
                  <a:lnTo>
                    <a:pt x="24776" y="15132"/>
                  </a:lnTo>
                  <a:lnTo>
                    <a:pt x="24637" y="14089"/>
                  </a:lnTo>
                  <a:lnTo>
                    <a:pt x="24482" y="13096"/>
                  </a:lnTo>
                  <a:lnTo>
                    <a:pt x="24310" y="12134"/>
                  </a:lnTo>
                  <a:lnTo>
                    <a:pt x="24122" y="11212"/>
                  </a:lnTo>
                  <a:lnTo>
                    <a:pt x="23917" y="10330"/>
                  </a:lnTo>
                  <a:lnTo>
                    <a:pt x="23696" y="9489"/>
                  </a:lnTo>
                  <a:lnTo>
                    <a:pt x="23459" y="8687"/>
                  </a:lnTo>
                  <a:lnTo>
                    <a:pt x="23205" y="7926"/>
                  </a:lnTo>
                  <a:lnTo>
                    <a:pt x="22935" y="7205"/>
                  </a:lnTo>
                  <a:lnTo>
                    <a:pt x="22648" y="6524"/>
                  </a:lnTo>
                  <a:lnTo>
                    <a:pt x="22345" y="5883"/>
                  </a:lnTo>
                  <a:lnTo>
                    <a:pt x="22026" y="5283"/>
                  </a:lnTo>
                  <a:lnTo>
                    <a:pt x="21705" y="4720"/>
                  </a:lnTo>
                  <a:lnTo>
                    <a:pt x="21368" y="4191"/>
                  </a:lnTo>
                  <a:lnTo>
                    <a:pt x="21015" y="3696"/>
                  </a:lnTo>
                  <a:lnTo>
                    <a:pt x="20645" y="3235"/>
                  </a:lnTo>
                  <a:lnTo>
                    <a:pt x="20259" y="2809"/>
                  </a:lnTo>
                  <a:lnTo>
                    <a:pt x="19856" y="2416"/>
                  </a:lnTo>
                  <a:lnTo>
                    <a:pt x="19437" y="2059"/>
                  </a:lnTo>
                  <a:lnTo>
                    <a:pt x="19002" y="1735"/>
                  </a:lnTo>
                  <a:lnTo>
                    <a:pt x="18550" y="1445"/>
                  </a:lnTo>
                  <a:lnTo>
                    <a:pt x="18082" y="1190"/>
                  </a:lnTo>
                  <a:lnTo>
                    <a:pt x="17614" y="964"/>
                  </a:lnTo>
                  <a:lnTo>
                    <a:pt x="17133" y="762"/>
                  </a:lnTo>
                  <a:lnTo>
                    <a:pt x="16638" y="583"/>
                  </a:lnTo>
                  <a:lnTo>
                    <a:pt x="16129" y="428"/>
                  </a:lnTo>
                  <a:lnTo>
                    <a:pt x="15608" y="297"/>
                  </a:lnTo>
                  <a:lnTo>
                    <a:pt x="15073" y="190"/>
                  </a:lnTo>
                  <a:lnTo>
                    <a:pt x="14524" y="107"/>
                  </a:lnTo>
                  <a:lnTo>
                    <a:pt x="13963" y="47"/>
                  </a:lnTo>
                  <a:lnTo>
                    <a:pt x="13387" y="11"/>
                  </a:lnTo>
                  <a:lnTo>
                    <a:pt x="12799" y="0"/>
                  </a:lnTo>
                  <a:lnTo>
                    <a:pt x="12181" y="12"/>
                  </a:lnTo>
                  <a:lnTo>
                    <a:pt x="11578" y="50"/>
                  </a:lnTo>
                  <a:lnTo>
                    <a:pt x="10990" y="113"/>
                  </a:lnTo>
                  <a:lnTo>
                    <a:pt x="10417" y="202"/>
                  </a:lnTo>
                  <a:lnTo>
                    <a:pt x="9859" y="316"/>
                  </a:lnTo>
                  <a:lnTo>
                    <a:pt x="9316" y="455"/>
                  </a:lnTo>
                  <a:lnTo>
                    <a:pt x="8788" y="619"/>
                  </a:lnTo>
                  <a:lnTo>
                    <a:pt x="8274" y="809"/>
                  </a:lnTo>
                  <a:lnTo>
                    <a:pt x="7776" y="1024"/>
                  </a:lnTo>
                  <a:lnTo>
                    <a:pt x="7292" y="1265"/>
                  </a:lnTo>
                  <a:lnTo>
                    <a:pt x="6823" y="1520"/>
                  </a:lnTo>
                  <a:lnTo>
                    <a:pt x="6369" y="1809"/>
                  </a:lnTo>
                  <a:lnTo>
                    <a:pt x="5930" y="2133"/>
                  </a:lnTo>
                  <a:lnTo>
                    <a:pt x="5506" y="2491"/>
                  </a:lnTo>
                  <a:lnTo>
                    <a:pt x="5097" y="2883"/>
                  </a:lnTo>
                  <a:lnTo>
                    <a:pt x="4702" y="3309"/>
                  </a:lnTo>
                  <a:lnTo>
                    <a:pt x="4323" y="3770"/>
                  </a:lnTo>
                  <a:lnTo>
                    <a:pt x="3958" y="4265"/>
                  </a:lnTo>
                  <a:lnTo>
                    <a:pt x="3609" y="4794"/>
                  </a:lnTo>
                  <a:lnTo>
                    <a:pt x="3274" y="5357"/>
                  </a:lnTo>
                  <a:lnTo>
                    <a:pt x="2954" y="5958"/>
                  </a:lnTo>
                  <a:lnTo>
                    <a:pt x="2652" y="6599"/>
                  </a:lnTo>
                  <a:lnTo>
                    <a:pt x="2365" y="7279"/>
                  </a:lnTo>
                  <a:lnTo>
                    <a:pt x="2095" y="8001"/>
                  </a:lnTo>
                  <a:lnTo>
                    <a:pt x="1841" y="8762"/>
                  </a:lnTo>
                  <a:lnTo>
                    <a:pt x="1604" y="9563"/>
                  </a:lnTo>
                  <a:lnTo>
                    <a:pt x="1383" y="10405"/>
                  </a:lnTo>
                  <a:lnTo>
                    <a:pt x="1178" y="11287"/>
                  </a:lnTo>
                  <a:lnTo>
                    <a:pt x="990" y="12209"/>
                  </a:lnTo>
                  <a:lnTo>
                    <a:pt x="818" y="13171"/>
                  </a:lnTo>
                  <a:lnTo>
                    <a:pt x="663" y="14163"/>
                  </a:lnTo>
                  <a:lnTo>
                    <a:pt x="523" y="15204"/>
                  </a:lnTo>
                  <a:lnTo>
                    <a:pt x="401" y="16294"/>
                  </a:lnTo>
                  <a:lnTo>
                    <a:pt x="294" y="17433"/>
                  </a:lnTo>
                  <a:lnTo>
                    <a:pt x="204" y="18622"/>
                  </a:lnTo>
                  <a:lnTo>
                    <a:pt x="130" y="19859"/>
                  </a:lnTo>
                  <a:lnTo>
                    <a:pt x="73" y="21146"/>
                  </a:lnTo>
                  <a:lnTo>
                    <a:pt x="32" y="22481"/>
                  </a:lnTo>
                  <a:lnTo>
                    <a:pt x="8" y="23866"/>
                  </a:lnTo>
                  <a:lnTo>
                    <a:pt x="0" y="25300"/>
                  </a:lnTo>
                  <a:lnTo>
                    <a:pt x="8" y="26691"/>
                  </a:lnTo>
                  <a:lnTo>
                    <a:pt x="32" y="28036"/>
                  </a:lnTo>
                  <a:lnTo>
                    <a:pt x="73" y="29334"/>
                  </a:lnTo>
                  <a:lnTo>
                    <a:pt x="130" y="30587"/>
                  </a:lnTo>
                  <a:lnTo>
                    <a:pt x="204" y="31793"/>
                  </a:lnTo>
                  <a:lnTo>
                    <a:pt x="294" y="32953"/>
                  </a:lnTo>
                  <a:lnTo>
                    <a:pt x="401" y="34067"/>
                  </a:lnTo>
                  <a:lnTo>
                    <a:pt x="523" y="35135"/>
                  </a:lnTo>
                  <a:lnTo>
                    <a:pt x="663" y="36157"/>
                  </a:lnTo>
                  <a:lnTo>
                    <a:pt x="818" y="37132"/>
                  </a:lnTo>
                  <a:lnTo>
                    <a:pt x="1003" y="38067"/>
                  </a:lnTo>
                  <a:lnTo>
                    <a:pt x="1202" y="38966"/>
                  </a:lnTo>
                  <a:lnTo>
                    <a:pt x="1414" y="39829"/>
                  </a:lnTo>
                  <a:lnTo>
                    <a:pt x="1640" y="40656"/>
                  </a:lnTo>
                  <a:lnTo>
                    <a:pt x="1878" y="41448"/>
                  </a:lnTo>
                  <a:lnTo>
                    <a:pt x="2131" y="42204"/>
                  </a:lnTo>
                  <a:lnTo>
                    <a:pt x="2396" y="42925"/>
                  </a:lnTo>
                  <a:lnTo>
                    <a:pt x="2675" y="43609"/>
                  </a:lnTo>
                  <a:lnTo>
                    <a:pt x="2968" y="44258"/>
                  </a:lnTo>
                  <a:lnTo>
                    <a:pt x="3274" y="44871"/>
                  </a:lnTo>
                  <a:lnTo>
                    <a:pt x="3608" y="45435"/>
                  </a:lnTo>
                  <a:lnTo>
                    <a:pt x="3955" y="45967"/>
                  </a:lnTo>
                  <a:lnTo>
                    <a:pt x="4316" y="46465"/>
                  </a:lnTo>
                  <a:lnTo>
                    <a:pt x="4691" y="46931"/>
                  </a:lnTo>
                  <a:lnTo>
                    <a:pt x="5078" y="47364"/>
                  </a:lnTo>
                  <a:lnTo>
                    <a:pt x="5479" y="47764"/>
                  </a:lnTo>
                  <a:lnTo>
                    <a:pt x="5894" y="48132"/>
                  </a:lnTo>
                  <a:lnTo>
                    <a:pt x="6322" y="48467"/>
                  </a:lnTo>
                  <a:lnTo>
                    <a:pt x="6763" y="48769"/>
                  </a:lnTo>
                  <a:lnTo>
                    <a:pt x="7218" y="49038"/>
                  </a:lnTo>
                  <a:lnTo>
                    <a:pt x="7701" y="49279"/>
                  </a:lnTo>
                  <a:lnTo>
                    <a:pt x="8197" y="49494"/>
                  </a:lnTo>
                  <a:lnTo>
                    <a:pt x="8707" y="49684"/>
                  </a:lnTo>
                  <a:lnTo>
                    <a:pt x="9230" y="49848"/>
                  </a:lnTo>
                  <a:lnTo>
                    <a:pt x="9766" y="49987"/>
                  </a:lnTo>
                  <a:lnTo>
                    <a:pt x="10316" y="50101"/>
                  </a:lnTo>
                  <a:lnTo>
                    <a:pt x="10880" y="50190"/>
                  </a:lnTo>
                  <a:lnTo>
                    <a:pt x="11456" y="50253"/>
                  </a:lnTo>
                  <a:lnTo>
                    <a:pt x="12046" y="50291"/>
                  </a:lnTo>
                  <a:lnTo>
                    <a:pt x="12650" y="50303"/>
                  </a:lnTo>
                  <a:lnTo>
                    <a:pt x="13224" y="50291"/>
                  </a:lnTo>
                  <a:lnTo>
                    <a:pt x="13787" y="50253"/>
                  </a:lnTo>
                  <a:lnTo>
                    <a:pt x="14338" y="50190"/>
                  </a:lnTo>
                  <a:lnTo>
                    <a:pt x="14876" y="50101"/>
                  </a:lnTo>
                  <a:lnTo>
                    <a:pt x="15403" y="49987"/>
                  </a:lnTo>
                  <a:lnTo>
                    <a:pt x="15918" y="49848"/>
                  </a:lnTo>
                  <a:lnTo>
                    <a:pt x="16421" y="49684"/>
                  </a:lnTo>
                  <a:lnTo>
                    <a:pt x="16912" y="49494"/>
                  </a:lnTo>
                  <a:lnTo>
                    <a:pt x="17392" y="49279"/>
                  </a:lnTo>
                  <a:lnTo>
                    <a:pt x="17859" y="49038"/>
                  </a:lnTo>
                  <a:lnTo>
                    <a:pt x="18328" y="48769"/>
                  </a:lnTo>
                  <a:lnTo>
                    <a:pt x="18782" y="48467"/>
                  </a:lnTo>
                  <a:lnTo>
                    <a:pt x="19221" y="48132"/>
                  </a:lnTo>
                  <a:lnTo>
                    <a:pt x="19645" y="47764"/>
                  </a:lnTo>
                  <a:lnTo>
                    <a:pt x="20054" y="47364"/>
                  </a:lnTo>
                  <a:lnTo>
                    <a:pt x="20448" y="46931"/>
                  </a:lnTo>
                  <a:lnTo>
                    <a:pt x="20828" y="46465"/>
                  </a:lnTo>
                  <a:lnTo>
                    <a:pt x="21193" y="45967"/>
                  </a:lnTo>
                  <a:lnTo>
                    <a:pt x="21542" y="45435"/>
                  </a:lnTo>
                  <a:lnTo>
                    <a:pt x="21877" y="44871"/>
                  </a:lnTo>
                  <a:lnTo>
                    <a:pt x="22197" y="44258"/>
                  </a:lnTo>
                  <a:lnTo>
                    <a:pt x="22502" y="43609"/>
                  </a:lnTo>
                  <a:lnTo>
                    <a:pt x="22793" y="42925"/>
                  </a:lnTo>
                  <a:lnTo>
                    <a:pt x="23068" y="42204"/>
                  </a:lnTo>
                  <a:lnTo>
                    <a:pt x="23328" y="41448"/>
                  </a:lnTo>
                  <a:lnTo>
                    <a:pt x="23574" y="40656"/>
                  </a:lnTo>
                  <a:lnTo>
                    <a:pt x="23805" y="39829"/>
                  </a:lnTo>
                  <a:lnTo>
                    <a:pt x="24020" y="38966"/>
                  </a:lnTo>
                  <a:lnTo>
                    <a:pt x="24221" y="38067"/>
                  </a:lnTo>
                  <a:lnTo>
                    <a:pt x="24407" y="37132"/>
                  </a:lnTo>
                  <a:lnTo>
                    <a:pt x="24577" y="36157"/>
                  </a:lnTo>
                  <a:lnTo>
                    <a:pt x="24729" y="35135"/>
                  </a:lnTo>
                  <a:lnTo>
                    <a:pt x="24863" y="34067"/>
                  </a:lnTo>
                  <a:lnTo>
                    <a:pt x="24979" y="32953"/>
                  </a:lnTo>
                  <a:lnTo>
                    <a:pt x="25077" y="31793"/>
                  </a:lnTo>
                  <a:lnTo>
                    <a:pt x="25157" y="30587"/>
                  </a:lnTo>
                  <a:lnTo>
                    <a:pt x="25220" y="29334"/>
                  </a:lnTo>
                  <a:lnTo>
                    <a:pt x="25265" y="28036"/>
                  </a:lnTo>
                  <a:lnTo>
                    <a:pt x="25291" y="266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034929" y="4873435"/>
              <a:ext cx="25300" cy="50303"/>
            </a:xfrm>
            <a:custGeom>
              <a:avLst/>
              <a:pathLst>
                <a:path w="25300" h="50303">
                  <a:moveTo>
                    <a:pt x="25300" y="25151"/>
                  </a:moveTo>
                  <a:lnTo>
                    <a:pt x="25292" y="23717"/>
                  </a:lnTo>
                  <a:lnTo>
                    <a:pt x="25268" y="22333"/>
                  </a:lnTo>
                  <a:lnTo>
                    <a:pt x="25227" y="20997"/>
                  </a:lnTo>
                  <a:lnTo>
                    <a:pt x="25169" y="19710"/>
                  </a:lnTo>
                  <a:lnTo>
                    <a:pt x="25096" y="18473"/>
                  </a:lnTo>
                  <a:lnTo>
                    <a:pt x="25006" y="17284"/>
                  </a:lnTo>
                  <a:lnTo>
                    <a:pt x="24899" y="16145"/>
                  </a:lnTo>
                  <a:lnTo>
                    <a:pt x="24776" y="15055"/>
                  </a:lnTo>
                  <a:lnTo>
                    <a:pt x="24637" y="14014"/>
                  </a:lnTo>
                  <a:lnTo>
                    <a:pt x="24482" y="13022"/>
                  </a:lnTo>
                  <a:lnTo>
                    <a:pt x="24311" y="12074"/>
                  </a:lnTo>
                  <a:lnTo>
                    <a:pt x="24125" y="11165"/>
                  </a:lnTo>
                  <a:lnTo>
                    <a:pt x="23924" y="10294"/>
                  </a:lnTo>
                  <a:lnTo>
                    <a:pt x="23708" y="9462"/>
                  </a:lnTo>
                  <a:lnTo>
                    <a:pt x="23477" y="8669"/>
                  </a:lnTo>
                  <a:lnTo>
                    <a:pt x="23232" y="7914"/>
                  </a:lnTo>
                  <a:lnTo>
                    <a:pt x="22971" y="7198"/>
                  </a:lnTo>
                  <a:lnTo>
                    <a:pt x="22696" y="6521"/>
                  </a:lnTo>
                  <a:lnTo>
                    <a:pt x="22406" y="5883"/>
                  </a:lnTo>
                  <a:lnTo>
                    <a:pt x="22100" y="5283"/>
                  </a:lnTo>
                  <a:lnTo>
                    <a:pt x="21780" y="4720"/>
                  </a:lnTo>
                  <a:lnTo>
                    <a:pt x="21446" y="4191"/>
                  </a:lnTo>
                  <a:lnTo>
                    <a:pt x="21096" y="3696"/>
                  </a:lnTo>
                  <a:lnTo>
                    <a:pt x="20731" y="3235"/>
                  </a:lnTo>
                  <a:lnTo>
                    <a:pt x="20352" y="2809"/>
                  </a:lnTo>
                  <a:lnTo>
                    <a:pt x="19957" y="2416"/>
                  </a:lnTo>
                  <a:lnTo>
                    <a:pt x="19548" y="2059"/>
                  </a:lnTo>
                  <a:lnTo>
                    <a:pt x="19124" y="1735"/>
                  </a:lnTo>
                  <a:lnTo>
                    <a:pt x="18685" y="1445"/>
                  </a:lnTo>
                  <a:lnTo>
                    <a:pt x="18231" y="1190"/>
                  </a:lnTo>
                  <a:lnTo>
                    <a:pt x="17763" y="964"/>
                  </a:lnTo>
                  <a:lnTo>
                    <a:pt x="17281" y="762"/>
                  </a:lnTo>
                  <a:lnTo>
                    <a:pt x="16787" y="583"/>
                  </a:lnTo>
                  <a:lnTo>
                    <a:pt x="16278" y="428"/>
                  </a:lnTo>
                  <a:lnTo>
                    <a:pt x="15757" y="297"/>
                  </a:lnTo>
                  <a:lnTo>
                    <a:pt x="15222" y="190"/>
                  </a:lnTo>
                  <a:lnTo>
                    <a:pt x="14673" y="107"/>
                  </a:lnTo>
                  <a:lnTo>
                    <a:pt x="14111" y="47"/>
                  </a:lnTo>
                  <a:lnTo>
                    <a:pt x="13536" y="11"/>
                  </a:lnTo>
                  <a:lnTo>
                    <a:pt x="12948" y="0"/>
                  </a:lnTo>
                  <a:lnTo>
                    <a:pt x="12315" y="12"/>
                  </a:lnTo>
                  <a:lnTo>
                    <a:pt x="11697" y="50"/>
                  </a:lnTo>
                  <a:lnTo>
                    <a:pt x="11095" y="113"/>
                  </a:lnTo>
                  <a:lnTo>
                    <a:pt x="10507" y="202"/>
                  </a:lnTo>
                  <a:lnTo>
                    <a:pt x="9934" y="316"/>
                  </a:lnTo>
                  <a:lnTo>
                    <a:pt x="9376" y="455"/>
                  </a:lnTo>
                  <a:lnTo>
                    <a:pt x="8832" y="619"/>
                  </a:lnTo>
                  <a:lnTo>
                    <a:pt x="8304" y="809"/>
                  </a:lnTo>
                  <a:lnTo>
                    <a:pt x="7791" y="1024"/>
                  </a:lnTo>
                  <a:lnTo>
                    <a:pt x="7292" y="1265"/>
                  </a:lnTo>
                  <a:lnTo>
                    <a:pt x="6823" y="1520"/>
                  </a:lnTo>
                  <a:lnTo>
                    <a:pt x="6369" y="1809"/>
                  </a:lnTo>
                  <a:lnTo>
                    <a:pt x="5930" y="2133"/>
                  </a:lnTo>
                  <a:lnTo>
                    <a:pt x="5506" y="2491"/>
                  </a:lnTo>
                  <a:lnTo>
                    <a:pt x="5097" y="2883"/>
                  </a:lnTo>
                  <a:lnTo>
                    <a:pt x="4702" y="3309"/>
                  </a:lnTo>
                  <a:lnTo>
                    <a:pt x="4323" y="3770"/>
                  </a:lnTo>
                  <a:lnTo>
                    <a:pt x="3958" y="4265"/>
                  </a:lnTo>
                  <a:lnTo>
                    <a:pt x="3609" y="4794"/>
                  </a:lnTo>
                  <a:lnTo>
                    <a:pt x="3274" y="5357"/>
                  </a:lnTo>
                  <a:lnTo>
                    <a:pt x="2954" y="5957"/>
                  </a:lnTo>
                  <a:lnTo>
                    <a:pt x="2652" y="6596"/>
                  </a:lnTo>
                  <a:lnTo>
                    <a:pt x="2365" y="7273"/>
                  </a:lnTo>
                  <a:lnTo>
                    <a:pt x="2095" y="7989"/>
                  </a:lnTo>
                  <a:lnTo>
                    <a:pt x="1841" y="8743"/>
                  </a:lnTo>
                  <a:lnTo>
                    <a:pt x="1604" y="9536"/>
                  </a:lnTo>
                  <a:lnTo>
                    <a:pt x="1383" y="10368"/>
                  </a:lnTo>
                  <a:lnTo>
                    <a:pt x="1178" y="11239"/>
                  </a:lnTo>
                  <a:lnTo>
                    <a:pt x="990" y="12148"/>
                  </a:lnTo>
                  <a:lnTo>
                    <a:pt x="818" y="13096"/>
                  </a:lnTo>
                  <a:lnTo>
                    <a:pt x="663" y="14088"/>
                  </a:lnTo>
                  <a:lnTo>
                    <a:pt x="523" y="15126"/>
                  </a:lnTo>
                  <a:lnTo>
                    <a:pt x="401" y="16213"/>
                  </a:lnTo>
                  <a:lnTo>
                    <a:pt x="294" y="17347"/>
                  </a:lnTo>
                  <a:lnTo>
                    <a:pt x="204" y="18529"/>
                  </a:lnTo>
                  <a:lnTo>
                    <a:pt x="130" y="19758"/>
                  </a:lnTo>
                  <a:lnTo>
                    <a:pt x="73" y="21035"/>
                  </a:lnTo>
                  <a:lnTo>
                    <a:pt x="32" y="22359"/>
                  </a:lnTo>
                  <a:lnTo>
                    <a:pt x="8" y="23732"/>
                  </a:lnTo>
                  <a:lnTo>
                    <a:pt x="0" y="25151"/>
                  </a:lnTo>
                  <a:lnTo>
                    <a:pt x="8" y="26543"/>
                  </a:lnTo>
                  <a:lnTo>
                    <a:pt x="32" y="27890"/>
                  </a:lnTo>
                  <a:lnTo>
                    <a:pt x="73" y="29192"/>
                  </a:lnTo>
                  <a:lnTo>
                    <a:pt x="130" y="30450"/>
                  </a:lnTo>
                  <a:lnTo>
                    <a:pt x="204" y="31663"/>
                  </a:lnTo>
                  <a:lnTo>
                    <a:pt x="294" y="32831"/>
                  </a:lnTo>
                  <a:lnTo>
                    <a:pt x="401" y="33955"/>
                  </a:lnTo>
                  <a:lnTo>
                    <a:pt x="523" y="35034"/>
                  </a:lnTo>
                  <a:lnTo>
                    <a:pt x="663" y="36068"/>
                  </a:lnTo>
                  <a:lnTo>
                    <a:pt x="818" y="37058"/>
                  </a:lnTo>
                  <a:lnTo>
                    <a:pt x="1003" y="38006"/>
                  </a:lnTo>
                  <a:lnTo>
                    <a:pt x="1202" y="38918"/>
                  </a:lnTo>
                  <a:lnTo>
                    <a:pt x="1414" y="39792"/>
                  </a:lnTo>
                  <a:lnTo>
                    <a:pt x="1640" y="40630"/>
                  </a:lnTo>
                  <a:lnTo>
                    <a:pt x="1878" y="41430"/>
                  </a:lnTo>
                  <a:lnTo>
                    <a:pt x="2131" y="42192"/>
                  </a:lnTo>
                  <a:lnTo>
                    <a:pt x="2396" y="42918"/>
                  </a:lnTo>
                  <a:lnTo>
                    <a:pt x="2675" y="43606"/>
                  </a:lnTo>
                  <a:lnTo>
                    <a:pt x="2968" y="44257"/>
                  </a:lnTo>
                  <a:lnTo>
                    <a:pt x="3274" y="44871"/>
                  </a:lnTo>
                  <a:lnTo>
                    <a:pt x="3609" y="45435"/>
                  </a:lnTo>
                  <a:lnTo>
                    <a:pt x="3958" y="45967"/>
                  </a:lnTo>
                  <a:lnTo>
                    <a:pt x="4323" y="46465"/>
                  </a:lnTo>
                  <a:lnTo>
                    <a:pt x="4702" y="46931"/>
                  </a:lnTo>
                  <a:lnTo>
                    <a:pt x="5097" y="47364"/>
                  </a:lnTo>
                  <a:lnTo>
                    <a:pt x="5506" y="47764"/>
                  </a:lnTo>
                  <a:lnTo>
                    <a:pt x="5930" y="48132"/>
                  </a:lnTo>
                  <a:lnTo>
                    <a:pt x="6369" y="48467"/>
                  </a:lnTo>
                  <a:lnTo>
                    <a:pt x="6823" y="48769"/>
                  </a:lnTo>
                  <a:lnTo>
                    <a:pt x="7292" y="49038"/>
                  </a:lnTo>
                  <a:lnTo>
                    <a:pt x="7776" y="49279"/>
                  </a:lnTo>
                  <a:lnTo>
                    <a:pt x="8274" y="49494"/>
                  </a:lnTo>
                  <a:lnTo>
                    <a:pt x="8788" y="49684"/>
                  </a:lnTo>
                  <a:lnTo>
                    <a:pt x="9316" y="49848"/>
                  </a:lnTo>
                  <a:lnTo>
                    <a:pt x="9859" y="49987"/>
                  </a:lnTo>
                  <a:lnTo>
                    <a:pt x="10417" y="50101"/>
                  </a:lnTo>
                  <a:lnTo>
                    <a:pt x="10990" y="50190"/>
                  </a:lnTo>
                  <a:lnTo>
                    <a:pt x="11578" y="50253"/>
                  </a:lnTo>
                  <a:lnTo>
                    <a:pt x="12181" y="50291"/>
                  </a:lnTo>
                  <a:lnTo>
                    <a:pt x="12799" y="50303"/>
                  </a:lnTo>
                  <a:lnTo>
                    <a:pt x="13359" y="50291"/>
                  </a:lnTo>
                  <a:lnTo>
                    <a:pt x="13909" y="50253"/>
                  </a:lnTo>
                  <a:lnTo>
                    <a:pt x="14448" y="50190"/>
                  </a:lnTo>
                  <a:lnTo>
                    <a:pt x="14978" y="50101"/>
                  </a:lnTo>
                  <a:lnTo>
                    <a:pt x="15496" y="49987"/>
                  </a:lnTo>
                  <a:lnTo>
                    <a:pt x="16004" y="49848"/>
                  </a:lnTo>
                  <a:lnTo>
                    <a:pt x="16502" y="49684"/>
                  </a:lnTo>
                  <a:lnTo>
                    <a:pt x="16990" y="49494"/>
                  </a:lnTo>
                  <a:lnTo>
                    <a:pt x="17467" y="49279"/>
                  </a:lnTo>
                  <a:lnTo>
                    <a:pt x="17933" y="49038"/>
                  </a:lnTo>
                  <a:lnTo>
                    <a:pt x="18388" y="48769"/>
                  </a:lnTo>
                  <a:lnTo>
                    <a:pt x="18829" y="48467"/>
                  </a:lnTo>
                  <a:lnTo>
                    <a:pt x="19257" y="48132"/>
                  </a:lnTo>
                  <a:lnTo>
                    <a:pt x="19672" y="47764"/>
                  </a:lnTo>
                  <a:lnTo>
                    <a:pt x="20073" y="47364"/>
                  </a:lnTo>
                  <a:lnTo>
                    <a:pt x="20460" y="46931"/>
                  </a:lnTo>
                  <a:lnTo>
                    <a:pt x="20835" y="46465"/>
                  </a:lnTo>
                  <a:lnTo>
                    <a:pt x="21196" y="45967"/>
                  </a:lnTo>
                  <a:lnTo>
                    <a:pt x="21543" y="45435"/>
                  </a:lnTo>
                  <a:lnTo>
                    <a:pt x="21877" y="44871"/>
                  </a:lnTo>
                  <a:lnTo>
                    <a:pt x="22197" y="44257"/>
                  </a:lnTo>
                  <a:lnTo>
                    <a:pt x="22502" y="43606"/>
                  </a:lnTo>
                  <a:lnTo>
                    <a:pt x="22793" y="42918"/>
                  </a:lnTo>
                  <a:lnTo>
                    <a:pt x="23068" y="42192"/>
                  </a:lnTo>
                  <a:lnTo>
                    <a:pt x="23328" y="41430"/>
                  </a:lnTo>
                  <a:lnTo>
                    <a:pt x="23574" y="40630"/>
                  </a:lnTo>
                  <a:lnTo>
                    <a:pt x="23805" y="39792"/>
                  </a:lnTo>
                  <a:lnTo>
                    <a:pt x="24020" y="38918"/>
                  </a:lnTo>
                  <a:lnTo>
                    <a:pt x="24221" y="38006"/>
                  </a:lnTo>
                  <a:lnTo>
                    <a:pt x="24407" y="37058"/>
                  </a:lnTo>
                  <a:lnTo>
                    <a:pt x="24577" y="36068"/>
                  </a:lnTo>
                  <a:lnTo>
                    <a:pt x="24729" y="35034"/>
                  </a:lnTo>
                  <a:lnTo>
                    <a:pt x="24863" y="33955"/>
                  </a:lnTo>
                  <a:lnTo>
                    <a:pt x="24979" y="32831"/>
                  </a:lnTo>
                  <a:lnTo>
                    <a:pt x="25077" y="31663"/>
                  </a:lnTo>
                  <a:lnTo>
                    <a:pt x="25157" y="30450"/>
                  </a:lnTo>
                  <a:lnTo>
                    <a:pt x="25220" y="29192"/>
                  </a:lnTo>
                  <a:lnTo>
                    <a:pt x="25265" y="27890"/>
                  </a:lnTo>
                  <a:lnTo>
                    <a:pt x="25291" y="265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5154959" y="4860710"/>
              <a:ext cx="40406" cy="141982"/>
            </a:xfrm>
            <a:custGeom>
              <a:avLst/>
              <a:pathLst>
                <a:path w="40406" h="141982">
                  <a:moveTo>
                    <a:pt x="40406" y="71139"/>
                  </a:moveTo>
                  <a:lnTo>
                    <a:pt x="40391" y="73213"/>
                  </a:lnTo>
                  <a:lnTo>
                    <a:pt x="40344" y="75268"/>
                  </a:lnTo>
                  <a:lnTo>
                    <a:pt x="40266" y="77303"/>
                  </a:lnTo>
                  <a:lnTo>
                    <a:pt x="40156" y="79319"/>
                  </a:lnTo>
                  <a:lnTo>
                    <a:pt x="40016" y="81315"/>
                  </a:lnTo>
                  <a:lnTo>
                    <a:pt x="39844" y="83293"/>
                  </a:lnTo>
                  <a:lnTo>
                    <a:pt x="39641" y="85250"/>
                  </a:lnTo>
                  <a:lnTo>
                    <a:pt x="39406" y="87189"/>
                  </a:lnTo>
                  <a:lnTo>
                    <a:pt x="39141" y="89108"/>
                  </a:lnTo>
                  <a:lnTo>
                    <a:pt x="38844" y="91008"/>
                  </a:lnTo>
                  <a:lnTo>
                    <a:pt x="38513" y="92876"/>
                  </a:lnTo>
                  <a:lnTo>
                    <a:pt x="38147" y="94732"/>
                  </a:lnTo>
                  <a:lnTo>
                    <a:pt x="37745" y="96573"/>
                  </a:lnTo>
                  <a:lnTo>
                    <a:pt x="37308" y="98402"/>
                  </a:lnTo>
                  <a:lnTo>
                    <a:pt x="36834" y="100217"/>
                  </a:lnTo>
                  <a:lnTo>
                    <a:pt x="36325" y="102018"/>
                  </a:lnTo>
                  <a:lnTo>
                    <a:pt x="35781" y="103806"/>
                  </a:lnTo>
                  <a:lnTo>
                    <a:pt x="35200" y="105581"/>
                  </a:lnTo>
                  <a:lnTo>
                    <a:pt x="34584" y="107343"/>
                  </a:lnTo>
                  <a:lnTo>
                    <a:pt x="33932" y="109091"/>
                  </a:lnTo>
                  <a:lnTo>
                    <a:pt x="33244" y="110827"/>
                  </a:lnTo>
                  <a:lnTo>
                    <a:pt x="32518" y="112552"/>
                  </a:lnTo>
                  <a:lnTo>
                    <a:pt x="31756" y="114268"/>
                  </a:lnTo>
                  <a:lnTo>
                    <a:pt x="30956" y="115972"/>
                  </a:lnTo>
                  <a:lnTo>
                    <a:pt x="30119" y="117667"/>
                  </a:lnTo>
                  <a:lnTo>
                    <a:pt x="29244" y="119351"/>
                  </a:lnTo>
                  <a:lnTo>
                    <a:pt x="28333" y="121024"/>
                  </a:lnTo>
                  <a:lnTo>
                    <a:pt x="27384" y="122687"/>
                  </a:lnTo>
                  <a:lnTo>
                    <a:pt x="26398" y="124340"/>
                  </a:lnTo>
                  <a:lnTo>
                    <a:pt x="25375" y="125983"/>
                  </a:lnTo>
                  <a:lnTo>
                    <a:pt x="24313" y="127616"/>
                  </a:lnTo>
                  <a:lnTo>
                    <a:pt x="23211" y="129242"/>
                  </a:lnTo>
                  <a:lnTo>
                    <a:pt x="22068" y="130860"/>
                  </a:lnTo>
                  <a:lnTo>
                    <a:pt x="20886" y="132471"/>
                  </a:lnTo>
                  <a:lnTo>
                    <a:pt x="19663" y="134075"/>
                  </a:lnTo>
                  <a:lnTo>
                    <a:pt x="18401" y="135671"/>
                  </a:lnTo>
                  <a:lnTo>
                    <a:pt x="17098" y="137260"/>
                  </a:lnTo>
                  <a:lnTo>
                    <a:pt x="15754" y="138841"/>
                  </a:lnTo>
                  <a:lnTo>
                    <a:pt x="14371" y="140415"/>
                  </a:lnTo>
                  <a:lnTo>
                    <a:pt x="12948" y="141982"/>
                  </a:lnTo>
                  <a:lnTo>
                    <a:pt x="0" y="141982"/>
                  </a:lnTo>
                  <a:lnTo>
                    <a:pt x="1379" y="140415"/>
                  </a:lnTo>
                  <a:lnTo>
                    <a:pt x="2720" y="138841"/>
                  </a:lnTo>
                  <a:lnTo>
                    <a:pt x="4022" y="137260"/>
                  </a:lnTo>
                  <a:lnTo>
                    <a:pt x="5286" y="135671"/>
                  </a:lnTo>
                  <a:lnTo>
                    <a:pt x="6511" y="134075"/>
                  </a:lnTo>
                  <a:lnTo>
                    <a:pt x="7697" y="132471"/>
                  </a:lnTo>
                  <a:lnTo>
                    <a:pt x="8844" y="130860"/>
                  </a:lnTo>
                  <a:lnTo>
                    <a:pt x="9953" y="129242"/>
                  </a:lnTo>
                  <a:lnTo>
                    <a:pt x="11023" y="127616"/>
                  </a:lnTo>
                  <a:lnTo>
                    <a:pt x="12055" y="125983"/>
                  </a:lnTo>
                  <a:lnTo>
                    <a:pt x="13063" y="124339"/>
                  </a:lnTo>
                  <a:lnTo>
                    <a:pt x="14034" y="122684"/>
                  </a:lnTo>
                  <a:lnTo>
                    <a:pt x="14968" y="121018"/>
                  </a:lnTo>
                  <a:lnTo>
                    <a:pt x="15865" y="119339"/>
                  </a:lnTo>
                  <a:lnTo>
                    <a:pt x="16724" y="117648"/>
                  </a:lnTo>
                  <a:lnTo>
                    <a:pt x="17546" y="115946"/>
                  </a:lnTo>
                  <a:lnTo>
                    <a:pt x="18331" y="114231"/>
                  </a:lnTo>
                  <a:lnTo>
                    <a:pt x="19079" y="112505"/>
                  </a:lnTo>
                  <a:lnTo>
                    <a:pt x="19790" y="110766"/>
                  </a:lnTo>
                  <a:lnTo>
                    <a:pt x="20463" y="109016"/>
                  </a:lnTo>
                  <a:lnTo>
                    <a:pt x="21101" y="107253"/>
                  </a:lnTo>
                  <a:lnTo>
                    <a:pt x="21705" y="105477"/>
                  </a:lnTo>
                  <a:lnTo>
                    <a:pt x="22274" y="103687"/>
                  </a:lnTo>
                  <a:lnTo>
                    <a:pt x="22809" y="101884"/>
                  </a:lnTo>
                  <a:lnTo>
                    <a:pt x="23310" y="100068"/>
                  </a:lnTo>
                  <a:lnTo>
                    <a:pt x="23776" y="98238"/>
                  </a:lnTo>
                  <a:lnTo>
                    <a:pt x="24209" y="96395"/>
                  </a:lnTo>
                  <a:lnTo>
                    <a:pt x="24607" y="94538"/>
                  </a:lnTo>
                  <a:lnTo>
                    <a:pt x="24971" y="92668"/>
                  </a:lnTo>
                  <a:lnTo>
                    <a:pt x="25300" y="90785"/>
                  </a:lnTo>
                  <a:lnTo>
                    <a:pt x="25611" y="88886"/>
                  </a:lnTo>
                  <a:lnTo>
                    <a:pt x="25890" y="86969"/>
                  </a:lnTo>
                  <a:lnTo>
                    <a:pt x="26135" y="85034"/>
                  </a:lnTo>
                  <a:lnTo>
                    <a:pt x="26348" y="83081"/>
                  </a:lnTo>
                  <a:lnTo>
                    <a:pt x="26528" y="81111"/>
                  </a:lnTo>
                  <a:lnTo>
                    <a:pt x="26675" y="79122"/>
                  </a:lnTo>
                  <a:lnTo>
                    <a:pt x="26790" y="77116"/>
                  </a:lnTo>
                  <a:lnTo>
                    <a:pt x="26872" y="75092"/>
                  </a:lnTo>
                  <a:lnTo>
                    <a:pt x="26921" y="73050"/>
                  </a:lnTo>
                  <a:lnTo>
                    <a:pt x="26937" y="70991"/>
                  </a:lnTo>
                  <a:lnTo>
                    <a:pt x="26921" y="68931"/>
                  </a:lnTo>
                  <a:lnTo>
                    <a:pt x="26872" y="66889"/>
                  </a:lnTo>
                  <a:lnTo>
                    <a:pt x="26790" y="64865"/>
                  </a:lnTo>
                  <a:lnTo>
                    <a:pt x="26675" y="62859"/>
                  </a:lnTo>
                  <a:lnTo>
                    <a:pt x="26528" y="60870"/>
                  </a:lnTo>
                  <a:lnTo>
                    <a:pt x="26348" y="58900"/>
                  </a:lnTo>
                  <a:lnTo>
                    <a:pt x="26135" y="56947"/>
                  </a:lnTo>
                  <a:lnTo>
                    <a:pt x="25890" y="55012"/>
                  </a:lnTo>
                  <a:lnTo>
                    <a:pt x="25611" y="53095"/>
                  </a:lnTo>
                  <a:lnTo>
                    <a:pt x="25300" y="51196"/>
                  </a:lnTo>
                  <a:lnTo>
                    <a:pt x="24971" y="49314"/>
                  </a:lnTo>
                  <a:lnTo>
                    <a:pt x="24607" y="47446"/>
                  </a:lnTo>
                  <a:lnTo>
                    <a:pt x="24209" y="45593"/>
                  </a:lnTo>
                  <a:lnTo>
                    <a:pt x="23776" y="43755"/>
                  </a:lnTo>
                  <a:lnTo>
                    <a:pt x="23310" y="41932"/>
                  </a:lnTo>
                  <a:lnTo>
                    <a:pt x="22809" y="40124"/>
                  </a:lnTo>
                  <a:lnTo>
                    <a:pt x="22274" y="38330"/>
                  </a:lnTo>
                  <a:lnTo>
                    <a:pt x="21705" y="36552"/>
                  </a:lnTo>
                  <a:lnTo>
                    <a:pt x="21101" y="34788"/>
                  </a:lnTo>
                  <a:lnTo>
                    <a:pt x="20463" y="33039"/>
                  </a:lnTo>
                  <a:lnTo>
                    <a:pt x="19790" y="31289"/>
                  </a:lnTo>
                  <a:lnTo>
                    <a:pt x="19079" y="29551"/>
                  </a:lnTo>
                  <a:lnTo>
                    <a:pt x="18331" y="27824"/>
                  </a:lnTo>
                  <a:lnTo>
                    <a:pt x="17546" y="26110"/>
                  </a:lnTo>
                  <a:lnTo>
                    <a:pt x="16724" y="24407"/>
                  </a:lnTo>
                  <a:lnTo>
                    <a:pt x="15865" y="22717"/>
                  </a:lnTo>
                  <a:lnTo>
                    <a:pt x="14968" y="21038"/>
                  </a:lnTo>
                  <a:lnTo>
                    <a:pt x="14034" y="19371"/>
                  </a:lnTo>
                  <a:lnTo>
                    <a:pt x="13063" y="17716"/>
                  </a:lnTo>
                  <a:lnTo>
                    <a:pt x="12055" y="16073"/>
                  </a:lnTo>
                  <a:lnTo>
                    <a:pt x="11023" y="14425"/>
                  </a:lnTo>
                  <a:lnTo>
                    <a:pt x="9953" y="12787"/>
                  </a:lnTo>
                  <a:lnTo>
                    <a:pt x="8844" y="11157"/>
                  </a:lnTo>
                  <a:lnTo>
                    <a:pt x="7697" y="9536"/>
                  </a:lnTo>
                  <a:lnTo>
                    <a:pt x="6511" y="7925"/>
                  </a:lnTo>
                  <a:lnTo>
                    <a:pt x="5286" y="6322"/>
                  </a:lnTo>
                  <a:lnTo>
                    <a:pt x="4022" y="4728"/>
                  </a:lnTo>
                  <a:lnTo>
                    <a:pt x="2720" y="3143"/>
                  </a:lnTo>
                  <a:lnTo>
                    <a:pt x="1379" y="1567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4371" y="1566"/>
                  </a:lnTo>
                  <a:lnTo>
                    <a:pt x="15754" y="3140"/>
                  </a:lnTo>
                  <a:lnTo>
                    <a:pt x="17098" y="4721"/>
                  </a:lnTo>
                  <a:lnTo>
                    <a:pt x="18401" y="6310"/>
                  </a:lnTo>
                  <a:lnTo>
                    <a:pt x="19663" y="7906"/>
                  </a:lnTo>
                  <a:lnTo>
                    <a:pt x="20886" y="9510"/>
                  </a:lnTo>
                  <a:lnTo>
                    <a:pt x="22068" y="11121"/>
                  </a:lnTo>
                  <a:lnTo>
                    <a:pt x="23211" y="12739"/>
                  </a:lnTo>
                  <a:lnTo>
                    <a:pt x="24313" y="14365"/>
                  </a:lnTo>
                  <a:lnTo>
                    <a:pt x="25375" y="15999"/>
                  </a:lnTo>
                  <a:lnTo>
                    <a:pt x="26398" y="17641"/>
                  </a:lnTo>
                  <a:lnTo>
                    <a:pt x="27384" y="19294"/>
                  </a:lnTo>
                  <a:lnTo>
                    <a:pt x="28333" y="20957"/>
                  </a:lnTo>
                  <a:lnTo>
                    <a:pt x="29244" y="22630"/>
                  </a:lnTo>
                  <a:lnTo>
                    <a:pt x="30119" y="24314"/>
                  </a:lnTo>
                  <a:lnTo>
                    <a:pt x="30956" y="26009"/>
                  </a:lnTo>
                  <a:lnTo>
                    <a:pt x="31756" y="27714"/>
                  </a:lnTo>
                  <a:lnTo>
                    <a:pt x="32518" y="29429"/>
                  </a:lnTo>
                  <a:lnTo>
                    <a:pt x="33244" y="31154"/>
                  </a:lnTo>
                  <a:lnTo>
                    <a:pt x="33932" y="32891"/>
                  </a:lnTo>
                  <a:lnTo>
                    <a:pt x="34584" y="34639"/>
                  </a:lnTo>
                  <a:lnTo>
                    <a:pt x="35200" y="36403"/>
                  </a:lnTo>
                  <a:lnTo>
                    <a:pt x="35781" y="38181"/>
                  </a:lnTo>
                  <a:lnTo>
                    <a:pt x="36325" y="39975"/>
                  </a:lnTo>
                  <a:lnTo>
                    <a:pt x="36834" y="41783"/>
                  </a:lnTo>
                  <a:lnTo>
                    <a:pt x="37308" y="43606"/>
                  </a:lnTo>
                  <a:lnTo>
                    <a:pt x="37745" y="45444"/>
                  </a:lnTo>
                  <a:lnTo>
                    <a:pt x="38147" y="47297"/>
                  </a:lnTo>
                  <a:lnTo>
                    <a:pt x="38513" y="49165"/>
                  </a:lnTo>
                  <a:lnTo>
                    <a:pt x="38844" y="51048"/>
                  </a:lnTo>
                  <a:lnTo>
                    <a:pt x="39141" y="52947"/>
                  </a:lnTo>
                  <a:lnTo>
                    <a:pt x="39406" y="54864"/>
                  </a:lnTo>
                  <a:lnTo>
                    <a:pt x="39641" y="56798"/>
                  </a:lnTo>
                  <a:lnTo>
                    <a:pt x="39844" y="58751"/>
                  </a:lnTo>
                  <a:lnTo>
                    <a:pt x="40016" y="60721"/>
                  </a:lnTo>
                  <a:lnTo>
                    <a:pt x="40156" y="62710"/>
                  </a:lnTo>
                  <a:lnTo>
                    <a:pt x="40266" y="64716"/>
                  </a:lnTo>
                  <a:lnTo>
                    <a:pt x="40344" y="66740"/>
                  </a:lnTo>
                  <a:lnTo>
                    <a:pt x="40391" y="68782"/>
                  </a:lnTo>
                  <a:lnTo>
                    <a:pt x="40406" y="70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4794947" y="3660131"/>
              <a:ext cx="497964" cy="351737"/>
            </a:xfrm>
            <a:custGeom>
              <a:avLst/>
              <a:pathLst>
                <a:path w="497964" h="351737">
                  <a:moveTo>
                    <a:pt x="27431" y="351737"/>
                  </a:moveTo>
                  <a:lnTo>
                    <a:pt x="470532" y="351737"/>
                  </a:lnTo>
                  <a:lnTo>
                    <a:pt x="469427" y="351715"/>
                  </a:lnTo>
                  <a:lnTo>
                    <a:pt x="473838" y="351537"/>
                  </a:lnTo>
                  <a:lnTo>
                    <a:pt x="478164" y="350654"/>
                  </a:lnTo>
                  <a:lnTo>
                    <a:pt x="482291" y="349088"/>
                  </a:lnTo>
                  <a:lnTo>
                    <a:pt x="486115" y="346881"/>
                  </a:lnTo>
                  <a:lnTo>
                    <a:pt x="489534" y="344089"/>
                  </a:lnTo>
                  <a:lnTo>
                    <a:pt x="492462" y="340784"/>
                  </a:lnTo>
                  <a:lnTo>
                    <a:pt x="494821" y="337053"/>
                  </a:lnTo>
                  <a:lnTo>
                    <a:pt x="496552" y="332992"/>
                  </a:lnTo>
                  <a:lnTo>
                    <a:pt x="497608" y="328705"/>
                  </a:lnTo>
                  <a:lnTo>
                    <a:pt x="497964" y="324305"/>
                  </a:lnTo>
                  <a:lnTo>
                    <a:pt x="497964" y="27432"/>
                  </a:lnTo>
                  <a:lnTo>
                    <a:pt x="497608" y="23031"/>
                  </a:lnTo>
                  <a:lnTo>
                    <a:pt x="496552" y="18745"/>
                  </a:lnTo>
                  <a:lnTo>
                    <a:pt x="494821" y="14683"/>
                  </a:lnTo>
                  <a:lnTo>
                    <a:pt x="492462" y="10952"/>
                  </a:lnTo>
                  <a:lnTo>
                    <a:pt x="489534" y="7647"/>
                  </a:lnTo>
                  <a:lnTo>
                    <a:pt x="486115" y="4855"/>
                  </a:lnTo>
                  <a:lnTo>
                    <a:pt x="482291" y="2648"/>
                  </a:lnTo>
                  <a:lnTo>
                    <a:pt x="478164" y="1083"/>
                  </a:lnTo>
                  <a:lnTo>
                    <a:pt x="473838" y="200"/>
                  </a:lnTo>
                  <a:lnTo>
                    <a:pt x="47053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24305"/>
                  </a:lnTo>
                  <a:lnTo>
                    <a:pt x="88" y="322098"/>
                  </a:lnTo>
                  <a:lnTo>
                    <a:pt x="88" y="326512"/>
                  </a:lnTo>
                  <a:lnTo>
                    <a:pt x="797" y="330870"/>
                  </a:lnTo>
                  <a:lnTo>
                    <a:pt x="2195" y="335057"/>
                  </a:lnTo>
                  <a:lnTo>
                    <a:pt x="4246" y="338966"/>
                  </a:lnTo>
                  <a:lnTo>
                    <a:pt x="6898" y="342496"/>
                  </a:lnTo>
                  <a:lnTo>
                    <a:pt x="10082" y="345554"/>
                  </a:lnTo>
                  <a:lnTo>
                    <a:pt x="13715" y="348062"/>
                  </a:lnTo>
                  <a:lnTo>
                    <a:pt x="17704" y="349954"/>
                  </a:lnTo>
                  <a:lnTo>
                    <a:pt x="21944" y="351183"/>
                  </a:lnTo>
                  <a:lnTo>
                    <a:pt x="26327" y="351715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4886022" y="3705851"/>
              <a:ext cx="65707" cy="104849"/>
            </a:xfrm>
            <a:custGeom>
              <a:avLst/>
              <a:pathLst>
                <a:path w="65707" h="104849">
                  <a:moveTo>
                    <a:pt x="0" y="104849"/>
                  </a:moveTo>
                  <a:lnTo>
                    <a:pt x="0" y="93464"/>
                  </a:lnTo>
                  <a:lnTo>
                    <a:pt x="26714" y="93464"/>
                  </a:lnTo>
                  <a:lnTo>
                    <a:pt x="26714" y="12799"/>
                  </a:lnTo>
                  <a:lnTo>
                    <a:pt x="3050" y="29691"/>
                  </a:lnTo>
                  <a:lnTo>
                    <a:pt x="3050" y="17040"/>
                  </a:lnTo>
                  <a:lnTo>
                    <a:pt x="27830" y="0"/>
                  </a:lnTo>
                  <a:lnTo>
                    <a:pt x="40183" y="0"/>
                  </a:lnTo>
                  <a:lnTo>
                    <a:pt x="40183" y="93464"/>
                  </a:lnTo>
                  <a:lnTo>
                    <a:pt x="65707" y="93464"/>
                  </a:lnTo>
                  <a:lnTo>
                    <a:pt x="65707" y="1048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4965794" y="3704288"/>
              <a:ext cx="71511" cy="107900"/>
            </a:xfrm>
            <a:custGeom>
              <a:avLst/>
              <a:pathLst>
                <a:path w="71511" h="107900">
                  <a:moveTo>
                    <a:pt x="71511" y="77167"/>
                  </a:moveTo>
                  <a:lnTo>
                    <a:pt x="71490" y="78496"/>
                  </a:lnTo>
                  <a:lnTo>
                    <a:pt x="71425" y="79804"/>
                  </a:lnTo>
                  <a:lnTo>
                    <a:pt x="71317" y="81091"/>
                  </a:lnTo>
                  <a:lnTo>
                    <a:pt x="71166" y="82358"/>
                  </a:lnTo>
                  <a:lnTo>
                    <a:pt x="70972" y="83604"/>
                  </a:lnTo>
                  <a:lnTo>
                    <a:pt x="70735" y="84829"/>
                  </a:lnTo>
                  <a:lnTo>
                    <a:pt x="70454" y="86033"/>
                  </a:lnTo>
                  <a:lnTo>
                    <a:pt x="70130" y="87216"/>
                  </a:lnTo>
                  <a:lnTo>
                    <a:pt x="69763" y="88378"/>
                  </a:lnTo>
                  <a:lnTo>
                    <a:pt x="69353" y="89520"/>
                  </a:lnTo>
                  <a:lnTo>
                    <a:pt x="68914" y="90621"/>
                  </a:lnTo>
                  <a:lnTo>
                    <a:pt x="68428" y="91693"/>
                  </a:lnTo>
                  <a:lnTo>
                    <a:pt x="67896" y="92734"/>
                  </a:lnTo>
                  <a:lnTo>
                    <a:pt x="67317" y="93746"/>
                  </a:lnTo>
                  <a:lnTo>
                    <a:pt x="66693" y="94729"/>
                  </a:lnTo>
                  <a:lnTo>
                    <a:pt x="66023" y="95681"/>
                  </a:lnTo>
                  <a:lnTo>
                    <a:pt x="65306" y="96604"/>
                  </a:lnTo>
                  <a:lnTo>
                    <a:pt x="64543" y="97497"/>
                  </a:lnTo>
                  <a:lnTo>
                    <a:pt x="63734" y="98360"/>
                  </a:lnTo>
                  <a:lnTo>
                    <a:pt x="62879" y="99193"/>
                  </a:lnTo>
                  <a:lnTo>
                    <a:pt x="61992" y="99994"/>
                  </a:lnTo>
                  <a:lnTo>
                    <a:pt x="61055" y="100759"/>
                  </a:lnTo>
                  <a:lnTo>
                    <a:pt x="60069" y="101488"/>
                  </a:lnTo>
                  <a:lnTo>
                    <a:pt x="59034" y="102182"/>
                  </a:lnTo>
                  <a:lnTo>
                    <a:pt x="57949" y="102840"/>
                  </a:lnTo>
                  <a:lnTo>
                    <a:pt x="56816" y="103462"/>
                  </a:lnTo>
                  <a:lnTo>
                    <a:pt x="55634" y="104048"/>
                  </a:lnTo>
                  <a:lnTo>
                    <a:pt x="54402" y="104599"/>
                  </a:lnTo>
                  <a:lnTo>
                    <a:pt x="53121" y="105114"/>
                  </a:lnTo>
                  <a:lnTo>
                    <a:pt x="51792" y="105593"/>
                  </a:lnTo>
                  <a:lnTo>
                    <a:pt x="50413" y="106031"/>
                  </a:lnTo>
                  <a:lnTo>
                    <a:pt x="48985" y="106424"/>
                  </a:lnTo>
                  <a:lnTo>
                    <a:pt x="47508" y="106770"/>
                  </a:lnTo>
                  <a:lnTo>
                    <a:pt x="45981" y="107069"/>
                  </a:lnTo>
                  <a:lnTo>
                    <a:pt x="44406" y="107323"/>
                  </a:lnTo>
                  <a:lnTo>
                    <a:pt x="42782" y="107531"/>
                  </a:lnTo>
                  <a:lnTo>
                    <a:pt x="41108" y="107692"/>
                  </a:lnTo>
                  <a:lnTo>
                    <a:pt x="39385" y="107808"/>
                  </a:lnTo>
                  <a:lnTo>
                    <a:pt x="37614" y="107877"/>
                  </a:lnTo>
                  <a:lnTo>
                    <a:pt x="35793" y="107900"/>
                  </a:lnTo>
                  <a:lnTo>
                    <a:pt x="33972" y="107877"/>
                  </a:lnTo>
                  <a:lnTo>
                    <a:pt x="32200" y="107808"/>
                  </a:lnTo>
                  <a:lnTo>
                    <a:pt x="30477" y="107692"/>
                  </a:lnTo>
                  <a:lnTo>
                    <a:pt x="28804" y="107531"/>
                  </a:lnTo>
                  <a:lnTo>
                    <a:pt x="27179" y="107323"/>
                  </a:lnTo>
                  <a:lnTo>
                    <a:pt x="25604" y="107069"/>
                  </a:lnTo>
                  <a:lnTo>
                    <a:pt x="24078" y="106770"/>
                  </a:lnTo>
                  <a:lnTo>
                    <a:pt x="22601" y="106424"/>
                  </a:lnTo>
                  <a:lnTo>
                    <a:pt x="21173" y="106031"/>
                  </a:lnTo>
                  <a:lnTo>
                    <a:pt x="19794" y="105593"/>
                  </a:lnTo>
                  <a:lnTo>
                    <a:pt x="18477" y="105115"/>
                  </a:lnTo>
                  <a:lnTo>
                    <a:pt x="17204" y="104602"/>
                  </a:lnTo>
                  <a:lnTo>
                    <a:pt x="15976" y="104055"/>
                  </a:lnTo>
                  <a:lnTo>
                    <a:pt x="14793" y="103474"/>
                  </a:lnTo>
                  <a:lnTo>
                    <a:pt x="13654" y="102858"/>
                  </a:lnTo>
                  <a:lnTo>
                    <a:pt x="12561" y="102209"/>
                  </a:lnTo>
                  <a:lnTo>
                    <a:pt x="11511" y="101525"/>
                  </a:lnTo>
                  <a:lnTo>
                    <a:pt x="10507" y="100807"/>
                  </a:lnTo>
                  <a:lnTo>
                    <a:pt x="9547" y="100054"/>
                  </a:lnTo>
                  <a:lnTo>
                    <a:pt x="8632" y="99268"/>
                  </a:lnTo>
                  <a:lnTo>
                    <a:pt x="7776" y="98434"/>
                  </a:lnTo>
                  <a:lnTo>
                    <a:pt x="6965" y="97571"/>
                  </a:lnTo>
                  <a:lnTo>
                    <a:pt x="6198" y="96678"/>
                  </a:lnTo>
                  <a:lnTo>
                    <a:pt x="5476" y="95756"/>
                  </a:lnTo>
                  <a:lnTo>
                    <a:pt x="4799" y="94803"/>
                  </a:lnTo>
                  <a:lnTo>
                    <a:pt x="4167" y="93821"/>
                  </a:lnTo>
                  <a:lnTo>
                    <a:pt x="3579" y="92809"/>
                  </a:lnTo>
                  <a:lnTo>
                    <a:pt x="3036" y="91767"/>
                  </a:lnTo>
                  <a:lnTo>
                    <a:pt x="2537" y="90695"/>
                  </a:lnTo>
                  <a:lnTo>
                    <a:pt x="2083" y="89594"/>
                  </a:lnTo>
                  <a:lnTo>
                    <a:pt x="1687" y="88453"/>
                  </a:lnTo>
                  <a:lnTo>
                    <a:pt x="1333" y="87293"/>
                  </a:lnTo>
                  <a:lnTo>
                    <a:pt x="1020" y="86114"/>
                  </a:lnTo>
                  <a:lnTo>
                    <a:pt x="750" y="84915"/>
                  </a:lnTo>
                  <a:lnTo>
                    <a:pt x="520" y="83697"/>
                  </a:lnTo>
                  <a:lnTo>
                    <a:pt x="333" y="82459"/>
                  </a:lnTo>
                  <a:lnTo>
                    <a:pt x="187" y="81202"/>
                  </a:lnTo>
                  <a:lnTo>
                    <a:pt x="83" y="79926"/>
                  </a:lnTo>
                  <a:lnTo>
                    <a:pt x="20" y="78631"/>
                  </a:lnTo>
                  <a:lnTo>
                    <a:pt x="0" y="77316"/>
                  </a:lnTo>
                  <a:lnTo>
                    <a:pt x="17" y="76182"/>
                  </a:lnTo>
                  <a:lnTo>
                    <a:pt x="68" y="75074"/>
                  </a:lnTo>
                  <a:lnTo>
                    <a:pt x="154" y="73992"/>
                  </a:lnTo>
                  <a:lnTo>
                    <a:pt x="273" y="72934"/>
                  </a:lnTo>
                  <a:lnTo>
                    <a:pt x="427" y="71902"/>
                  </a:lnTo>
                  <a:lnTo>
                    <a:pt x="616" y="70895"/>
                  </a:lnTo>
                  <a:lnTo>
                    <a:pt x="838" y="69914"/>
                  </a:lnTo>
                  <a:lnTo>
                    <a:pt x="1095" y="68958"/>
                  </a:lnTo>
                  <a:lnTo>
                    <a:pt x="1386" y="68027"/>
                  </a:lnTo>
                  <a:lnTo>
                    <a:pt x="1711" y="67121"/>
                  </a:lnTo>
                  <a:lnTo>
                    <a:pt x="2079" y="66241"/>
                  </a:lnTo>
                  <a:lnTo>
                    <a:pt x="2470" y="65386"/>
                  </a:lnTo>
                  <a:lnTo>
                    <a:pt x="2883" y="64556"/>
                  </a:lnTo>
                  <a:lnTo>
                    <a:pt x="3318" y="63752"/>
                  </a:lnTo>
                  <a:lnTo>
                    <a:pt x="3776" y="62972"/>
                  </a:lnTo>
                  <a:lnTo>
                    <a:pt x="4256" y="62219"/>
                  </a:lnTo>
                  <a:lnTo>
                    <a:pt x="4758" y="61490"/>
                  </a:lnTo>
                  <a:lnTo>
                    <a:pt x="5283" y="60787"/>
                  </a:lnTo>
                  <a:lnTo>
                    <a:pt x="5830" y="60109"/>
                  </a:lnTo>
                  <a:lnTo>
                    <a:pt x="6399" y="59456"/>
                  </a:lnTo>
                  <a:lnTo>
                    <a:pt x="7002" y="58815"/>
                  </a:lnTo>
                  <a:lnTo>
                    <a:pt x="7620" y="58200"/>
                  </a:lnTo>
                  <a:lnTo>
                    <a:pt x="8252" y="57612"/>
                  </a:lnTo>
                  <a:lnTo>
                    <a:pt x="8899" y="57051"/>
                  </a:lnTo>
                  <a:lnTo>
                    <a:pt x="9562" y="56517"/>
                  </a:lnTo>
                  <a:lnTo>
                    <a:pt x="10239" y="56009"/>
                  </a:lnTo>
                  <a:lnTo>
                    <a:pt x="10931" y="55529"/>
                  </a:lnTo>
                  <a:lnTo>
                    <a:pt x="11638" y="55075"/>
                  </a:lnTo>
                  <a:lnTo>
                    <a:pt x="12360" y="54648"/>
                  </a:lnTo>
                  <a:lnTo>
                    <a:pt x="13096" y="54247"/>
                  </a:lnTo>
                  <a:lnTo>
                    <a:pt x="13858" y="53859"/>
                  </a:lnTo>
                  <a:lnTo>
                    <a:pt x="14623" y="53497"/>
                  </a:lnTo>
                  <a:lnTo>
                    <a:pt x="15394" y="53162"/>
                  </a:lnTo>
                  <a:lnTo>
                    <a:pt x="16168" y="52854"/>
                  </a:lnTo>
                  <a:lnTo>
                    <a:pt x="16947" y="52573"/>
                  </a:lnTo>
                  <a:lnTo>
                    <a:pt x="17731" y="52319"/>
                  </a:lnTo>
                  <a:lnTo>
                    <a:pt x="18519" y="52091"/>
                  </a:lnTo>
                  <a:lnTo>
                    <a:pt x="19311" y="51890"/>
                  </a:lnTo>
                  <a:lnTo>
                    <a:pt x="20108" y="51716"/>
                  </a:lnTo>
                  <a:lnTo>
                    <a:pt x="20910" y="51568"/>
                  </a:lnTo>
                  <a:lnTo>
                    <a:pt x="20910" y="51271"/>
                  </a:lnTo>
                  <a:lnTo>
                    <a:pt x="20041" y="51050"/>
                  </a:lnTo>
                  <a:lnTo>
                    <a:pt x="19189" y="50803"/>
                  </a:lnTo>
                  <a:lnTo>
                    <a:pt x="18356" y="50532"/>
                  </a:lnTo>
                  <a:lnTo>
                    <a:pt x="17540" y="50235"/>
                  </a:lnTo>
                  <a:lnTo>
                    <a:pt x="16743" y="49913"/>
                  </a:lnTo>
                  <a:lnTo>
                    <a:pt x="15963" y="49565"/>
                  </a:lnTo>
                  <a:lnTo>
                    <a:pt x="15201" y="49192"/>
                  </a:lnTo>
                  <a:lnTo>
                    <a:pt x="14457" y="48794"/>
                  </a:lnTo>
                  <a:lnTo>
                    <a:pt x="13730" y="48371"/>
                  </a:lnTo>
                  <a:lnTo>
                    <a:pt x="13022" y="47922"/>
                  </a:lnTo>
                  <a:lnTo>
                    <a:pt x="12348" y="47452"/>
                  </a:lnTo>
                  <a:lnTo>
                    <a:pt x="11694" y="46964"/>
                  </a:lnTo>
                  <a:lnTo>
                    <a:pt x="11062" y="46458"/>
                  </a:lnTo>
                  <a:lnTo>
                    <a:pt x="10450" y="45934"/>
                  </a:lnTo>
                  <a:lnTo>
                    <a:pt x="9859" y="45392"/>
                  </a:lnTo>
                  <a:lnTo>
                    <a:pt x="9289" y="44832"/>
                  </a:lnTo>
                  <a:lnTo>
                    <a:pt x="8740" y="44255"/>
                  </a:lnTo>
                  <a:lnTo>
                    <a:pt x="8212" y="43660"/>
                  </a:lnTo>
                  <a:lnTo>
                    <a:pt x="7704" y="43047"/>
                  </a:lnTo>
                  <a:lnTo>
                    <a:pt x="7218" y="42416"/>
                  </a:lnTo>
                  <a:lnTo>
                    <a:pt x="6767" y="41754"/>
                  </a:lnTo>
                  <a:lnTo>
                    <a:pt x="6337" y="41079"/>
                  </a:lnTo>
                  <a:lnTo>
                    <a:pt x="5927" y="40391"/>
                  </a:lnTo>
                  <a:lnTo>
                    <a:pt x="5539" y="39689"/>
                  </a:lnTo>
                  <a:lnTo>
                    <a:pt x="5171" y="38974"/>
                  </a:lnTo>
                  <a:lnTo>
                    <a:pt x="4825" y="38245"/>
                  </a:lnTo>
                  <a:lnTo>
                    <a:pt x="4499" y="37503"/>
                  </a:lnTo>
                  <a:lnTo>
                    <a:pt x="4193" y="36748"/>
                  </a:lnTo>
                  <a:lnTo>
                    <a:pt x="3909" y="35979"/>
                  </a:lnTo>
                  <a:lnTo>
                    <a:pt x="3646" y="35197"/>
                  </a:lnTo>
                  <a:lnTo>
                    <a:pt x="3420" y="34404"/>
                  </a:lnTo>
                  <a:lnTo>
                    <a:pt x="3217" y="33602"/>
                  </a:lnTo>
                  <a:lnTo>
                    <a:pt x="3039" y="32791"/>
                  </a:lnTo>
                  <a:lnTo>
                    <a:pt x="2884" y="31971"/>
                  </a:lnTo>
                  <a:lnTo>
                    <a:pt x="2753" y="31142"/>
                  </a:lnTo>
                  <a:lnTo>
                    <a:pt x="2646" y="30304"/>
                  </a:lnTo>
                  <a:lnTo>
                    <a:pt x="2562" y="29457"/>
                  </a:lnTo>
                  <a:lnTo>
                    <a:pt x="2503" y="28601"/>
                  </a:lnTo>
                  <a:lnTo>
                    <a:pt x="2467" y="27737"/>
                  </a:lnTo>
                  <a:lnTo>
                    <a:pt x="2455" y="26863"/>
                  </a:lnTo>
                  <a:lnTo>
                    <a:pt x="2476" y="25768"/>
                  </a:lnTo>
                  <a:lnTo>
                    <a:pt x="2539" y="24687"/>
                  </a:lnTo>
                  <a:lnTo>
                    <a:pt x="2643" y="23619"/>
                  </a:lnTo>
                  <a:lnTo>
                    <a:pt x="2789" y="22565"/>
                  </a:lnTo>
                  <a:lnTo>
                    <a:pt x="2976" y="21524"/>
                  </a:lnTo>
                  <a:lnTo>
                    <a:pt x="3205" y="20496"/>
                  </a:lnTo>
                  <a:lnTo>
                    <a:pt x="3476" y="19482"/>
                  </a:lnTo>
                  <a:lnTo>
                    <a:pt x="3789" y="18481"/>
                  </a:lnTo>
                  <a:lnTo>
                    <a:pt x="4143" y="17494"/>
                  </a:lnTo>
                  <a:lnTo>
                    <a:pt x="4539" y="16519"/>
                  </a:lnTo>
                  <a:lnTo>
                    <a:pt x="4990" y="15550"/>
                  </a:lnTo>
                  <a:lnTo>
                    <a:pt x="5482" y="14605"/>
                  </a:lnTo>
                  <a:lnTo>
                    <a:pt x="6014" y="13686"/>
                  </a:lnTo>
                  <a:lnTo>
                    <a:pt x="6587" y="12793"/>
                  </a:lnTo>
                  <a:lnTo>
                    <a:pt x="7199" y="11924"/>
                  </a:lnTo>
                  <a:lnTo>
                    <a:pt x="7852" y="11081"/>
                  </a:lnTo>
                  <a:lnTo>
                    <a:pt x="8544" y="10263"/>
                  </a:lnTo>
                  <a:lnTo>
                    <a:pt x="9277" y="9471"/>
                  </a:lnTo>
                  <a:lnTo>
                    <a:pt x="10051" y="8704"/>
                  </a:lnTo>
                  <a:lnTo>
                    <a:pt x="10864" y="7962"/>
                  </a:lnTo>
                  <a:lnTo>
                    <a:pt x="11717" y="7234"/>
                  </a:lnTo>
                  <a:lnTo>
                    <a:pt x="12611" y="6539"/>
                  </a:lnTo>
                  <a:lnTo>
                    <a:pt x="13545" y="5877"/>
                  </a:lnTo>
                  <a:lnTo>
                    <a:pt x="14519" y="5247"/>
                  </a:lnTo>
                  <a:lnTo>
                    <a:pt x="15533" y="4650"/>
                  </a:lnTo>
                  <a:lnTo>
                    <a:pt x="16588" y="4086"/>
                  </a:lnTo>
                  <a:lnTo>
                    <a:pt x="17683" y="3555"/>
                  </a:lnTo>
                  <a:lnTo>
                    <a:pt x="18817" y="3056"/>
                  </a:lnTo>
                  <a:lnTo>
                    <a:pt x="19992" y="2591"/>
                  </a:lnTo>
                  <a:lnTo>
                    <a:pt x="21208" y="2158"/>
                  </a:lnTo>
                  <a:lnTo>
                    <a:pt x="22462" y="1747"/>
                  </a:lnTo>
                  <a:lnTo>
                    <a:pt x="23755" y="1381"/>
                  </a:lnTo>
                  <a:lnTo>
                    <a:pt x="25087" y="1057"/>
                  </a:lnTo>
                  <a:lnTo>
                    <a:pt x="26458" y="776"/>
                  </a:lnTo>
                  <a:lnTo>
                    <a:pt x="27868" y="539"/>
                  </a:lnTo>
                  <a:lnTo>
                    <a:pt x="29316" y="345"/>
                  </a:lnTo>
                  <a:lnTo>
                    <a:pt x="30802" y="194"/>
                  </a:lnTo>
                  <a:lnTo>
                    <a:pt x="32328" y="86"/>
                  </a:lnTo>
                  <a:lnTo>
                    <a:pt x="33892" y="21"/>
                  </a:lnTo>
                  <a:lnTo>
                    <a:pt x="35495" y="0"/>
                  </a:lnTo>
                  <a:lnTo>
                    <a:pt x="37183" y="21"/>
                  </a:lnTo>
                  <a:lnTo>
                    <a:pt x="38826" y="86"/>
                  </a:lnTo>
                  <a:lnTo>
                    <a:pt x="40422" y="194"/>
                  </a:lnTo>
                  <a:lnTo>
                    <a:pt x="41972" y="345"/>
                  </a:lnTo>
                  <a:lnTo>
                    <a:pt x="43476" y="539"/>
                  </a:lnTo>
                  <a:lnTo>
                    <a:pt x="44934" y="776"/>
                  </a:lnTo>
                  <a:lnTo>
                    <a:pt x="46345" y="1057"/>
                  </a:lnTo>
                  <a:lnTo>
                    <a:pt x="47711" y="1381"/>
                  </a:lnTo>
                  <a:lnTo>
                    <a:pt x="49030" y="1747"/>
                  </a:lnTo>
                  <a:lnTo>
                    <a:pt x="50303" y="2158"/>
                  </a:lnTo>
                  <a:lnTo>
                    <a:pt x="51546" y="2605"/>
                  </a:lnTo>
                  <a:lnTo>
                    <a:pt x="52744" y="3083"/>
                  </a:lnTo>
                  <a:lnTo>
                    <a:pt x="53898" y="3593"/>
                  </a:lnTo>
                  <a:lnTo>
                    <a:pt x="55006" y="4134"/>
                  </a:lnTo>
                  <a:lnTo>
                    <a:pt x="56070" y="4706"/>
                  </a:lnTo>
                  <a:lnTo>
                    <a:pt x="57090" y="5310"/>
                  </a:lnTo>
                  <a:lnTo>
                    <a:pt x="58065" y="5944"/>
                  </a:lnTo>
                  <a:lnTo>
                    <a:pt x="58995" y="6610"/>
                  </a:lnTo>
                  <a:lnTo>
                    <a:pt x="59880" y="7308"/>
                  </a:lnTo>
                  <a:lnTo>
                    <a:pt x="60721" y="8036"/>
                  </a:lnTo>
                  <a:lnTo>
                    <a:pt x="61533" y="8778"/>
                  </a:lnTo>
                  <a:lnTo>
                    <a:pt x="62302" y="9545"/>
                  </a:lnTo>
                  <a:lnTo>
                    <a:pt x="63027" y="10338"/>
                  </a:lnTo>
                  <a:lnTo>
                    <a:pt x="63710" y="11156"/>
                  </a:lnTo>
                  <a:lnTo>
                    <a:pt x="64349" y="11999"/>
                  </a:lnTo>
                  <a:lnTo>
                    <a:pt x="64945" y="12867"/>
                  </a:lnTo>
                  <a:lnTo>
                    <a:pt x="65498" y="13761"/>
                  </a:lnTo>
                  <a:lnTo>
                    <a:pt x="66008" y="14680"/>
                  </a:lnTo>
                  <a:lnTo>
                    <a:pt x="66474" y="15624"/>
                  </a:lnTo>
                  <a:lnTo>
                    <a:pt x="66898" y="16594"/>
                  </a:lnTo>
                  <a:lnTo>
                    <a:pt x="67279" y="17582"/>
                  </a:lnTo>
                  <a:lnTo>
                    <a:pt x="67621" y="18582"/>
                  </a:lnTo>
                  <a:lnTo>
                    <a:pt x="67922" y="19594"/>
                  </a:lnTo>
                  <a:lnTo>
                    <a:pt x="68184" y="20618"/>
                  </a:lnTo>
                  <a:lnTo>
                    <a:pt x="68405" y="21654"/>
                  </a:lnTo>
                  <a:lnTo>
                    <a:pt x="68585" y="22702"/>
                  </a:lnTo>
                  <a:lnTo>
                    <a:pt x="68726" y="23761"/>
                  </a:lnTo>
                  <a:lnTo>
                    <a:pt x="68827" y="24833"/>
                  </a:lnTo>
                  <a:lnTo>
                    <a:pt x="68887" y="25916"/>
                  </a:lnTo>
                  <a:lnTo>
                    <a:pt x="68907" y="27012"/>
                  </a:lnTo>
                  <a:lnTo>
                    <a:pt x="68894" y="27871"/>
                  </a:lnTo>
                  <a:lnTo>
                    <a:pt x="68856" y="28723"/>
                  </a:lnTo>
                  <a:lnTo>
                    <a:pt x="68793" y="29568"/>
                  </a:lnTo>
                  <a:lnTo>
                    <a:pt x="68705" y="30405"/>
                  </a:lnTo>
                  <a:lnTo>
                    <a:pt x="68591" y="31235"/>
                  </a:lnTo>
                  <a:lnTo>
                    <a:pt x="68452" y="32057"/>
                  </a:lnTo>
                  <a:lnTo>
                    <a:pt x="68287" y="32872"/>
                  </a:lnTo>
                  <a:lnTo>
                    <a:pt x="68097" y="33679"/>
                  </a:lnTo>
                  <a:lnTo>
                    <a:pt x="67882" y="34479"/>
                  </a:lnTo>
                  <a:lnTo>
                    <a:pt x="67642" y="35272"/>
                  </a:lnTo>
                  <a:lnTo>
                    <a:pt x="67392" y="36054"/>
                  </a:lnTo>
                  <a:lnTo>
                    <a:pt x="67118" y="36823"/>
                  </a:lnTo>
                  <a:lnTo>
                    <a:pt x="66820" y="37578"/>
                  </a:lnTo>
                  <a:lnTo>
                    <a:pt x="66499" y="38320"/>
                  </a:lnTo>
                  <a:lnTo>
                    <a:pt x="66154" y="39048"/>
                  </a:lnTo>
                  <a:lnTo>
                    <a:pt x="65785" y="39763"/>
                  </a:lnTo>
                  <a:lnTo>
                    <a:pt x="65392" y="40465"/>
                  </a:lnTo>
                  <a:lnTo>
                    <a:pt x="64975" y="41153"/>
                  </a:lnTo>
                  <a:lnTo>
                    <a:pt x="64534" y="41828"/>
                  </a:lnTo>
                  <a:lnTo>
                    <a:pt x="64070" y="42490"/>
                  </a:lnTo>
                  <a:lnTo>
                    <a:pt x="63597" y="43121"/>
                  </a:lnTo>
                  <a:lnTo>
                    <a:pt x="63100" y="43734"/>
                  </a:lnTo>
                  <a:lnTo>
                    <a:pt x="62579" y="44329"/>
                  </a:lnTo>
                  <a:lnTo>
                    <a:pt x="62034" y="44907"/>
                  </a:lnTo>
                  <a:lnTo>
                    <a:pt x="61466" y="45466"/>
                  </a:lnTo>
                  <a:lnTo>
                    <a:pt x="60873" y="46008"/>
                  </a:lnTo>
                  <a:lnTo>
                    <a:pt x="60257" y="46532"/>
                  </a:lnTo>
                  <a:lnTo>
                    <a:pt x="59617" y="47038"/>
                  </a:lnTo>
                  <a:lnTo>
                    <a:pt x="58953" y="47526"/>
                  </a:lnTo>
                  <a:lnTo>
                    <a:pt x="58266" y="47997"/>
                  </a:lnTo>
                  <a:lnTo>
                    <a:pt x="57570" y="48430"/>
                  </a:lnTo>
                  <a:lnTo>
                    <a:pt x="56852" y="48836"/>
                  </a:lnTo>
                  <a:lnTo>
                    <a:pt x="56111" y="49215"/>
                  </a:lnTo>
                  <a:lnTo>
                    <a:pt x="55349" y="49568"/>
                  </a:lnTo>
                  <a:lnTo>
                    <a:pt x="54564" y="49894"/>
                  </a:lnTo>
                  <a:lnTo>
                    <a:pt x="53756" y="50193"/>
                  </a:lnTo>
                  <a:lnTo>
                    <a:pt x="52927" y="50466"/>
                  </a:lnTo>
                  <a:lnTo>
                    <a:pt x="52074" y="50711"/>
                  </a:lnTo>
                  <a:lnTo>
                    <a:pt x="51200" y="50930"/>
                  </a:lnTo>
                  <a:lnTo>
                    <a:pt x="50303" y="51122"/>
                  </a:lnTo>
                  <a:lnTo>
                    <a:pt x="50303" y="51420"/>
                  </a:lnTo>
                  <a:lnTo>
                    <a:pt x="51205" y="51581"/>
                  </a:lnTo>
                  <a:lnTo>
                    <a:pt x="52092" y="51768"/>
                  </a:lnTo>
                  <a:lnTo>
                    <a:pt x="52967" y="51980"/>
                  </a:lnTo>
                  <a:lnTo>
                    <a:pt x="53828" y="52217"/>
                  </a:lnTo>
                  <a:lnTo>
                    <a:pt x="54675" y="52480"/>
                  </a:lnTo>
                  <a:lnTo>
                    <a:pt x="55509" y="52768"/>
                  </a:lnTo>
                  <a:lnTo>
                    <a:pt x="56330" y="53081"/>
                  </a:lnTo>
                  <a:lnTo>
                    <a:pt x="57138" y="53420"/>
                  </a:lnTo>
                  <a:lnTo>
                    <a:pt x="57932" y="53784"/>
                  </a:lnTo>
                  <a:lnTo>
                    <a:pt x="58712" y="54173"/>
                  </a:lnTo>
                  <a:lnTo>
                    <a:pt x="59476" y="54573"/>
                  </a:lnTo>
                  <a:lnTo>
                    <a:pt x="60218" y="55000"/>
                  </a:lnTo>
                  <a:lnTo>
                    <a:pt x="60940" y="55454"/>
                  </a:lnTo>
                  <a:lnTo>
                    <a:pt x="61641" y="55935"/>
                  </a:lnTo>
                  <a:lnTo>
                    <a:pt x="62321" y="56443"/>
                  </a:lnTo>
                  <a:lnTo>
                    <a:pt x="62981" y="56977"/>
                  </a:lnTo>
                  <a:lnTo>
                    <a:pt x="63619" y="57538"/>
                  </a:lnTo>
                  <a:lnTo>
                    <a:pt x="64237" y="58126"/>
                  </a:lnTo>
                  <a:lnTo>
                    <a:pt x="64833" y="58740"/>
                  </a:lnTo>
                  <a:lnTo>
                    <a:pt x="65409" y="59382"/>
                  </a:lnTo>
                  <a:lnTo>
                    <a:pt x="65963" y="60035"/>
                  </a:lnTo>
                  <a:lnTo>
                    <a:pt x="66493" y="60712"/>
                  </a:lnTo>
                  <a:lnTo>
                    <a:pt x="66999" y="61416"/>
                  </a:lnTo>
                  <a:lnTo>
                    <a:pt x="67481" y="62144"/>
                  </a:lnTo>
                  <a:lnTo>
                    <a:pt x="67940" y="62898"/>
                  </a:lnTo>
                  <a:lnTo>
                    <a:pt x="68374" y="63677"/>
                  </a:lnTo>
                  <a:lnTo>
                    <a:pt x="68785" y="64482"/>
                  </a:lnTo>
                  <a:lnTo>
                    <a:pt x="69172" y="65311"/>
                  </a:lnTo>
                  <a:lnTo>
                    <a:pt x="69535" y="66166"/>
                  </a:lnTo>
                  <a:lnTo>
                    <a:pt x="69874" y="67047"/>
                  </a:lnTo>
                  <a:lnTo>
                    <a:pt x="70185" y="67951"/>
                  </a:lnTo>
                  <a:lnTo>
                    <a:pt x="70464" y="68880"/>
                  </a:lnTo>
                  <a:lnTo>
                    <a:pt x="70709" y="69833"/>
                  </a:lnTo>
                  <a:lnTo>
                    <a:pt x="70922" y="70809"/>
                  </a:lnTo>
                  <a:lnTo>
                    <a:pt x="71102" y="71809"/>
                  </a:lnTo>
                  <a:lnTo>
                    <a:pt x="71249" y="72833"/>
                  </a:lnTo>
                  <a:lnTo>
                    <a:pt x="71364" y="73881"/>
                  </a:lnTo>
                  <a:lnTo>
                    <a:pt x="71446" y="74952"/>
                  </a:lnTo>
                  <a:lnTo>
                    <a:pt x="71495" y="760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981942" y="3714259"/>
              <a:ext cx="38844" cy="36239"/>
            </a:xfrm>
            <a:custGeom>
              <a:avLst/>
              <a:pathLst>
                <a:path w="38844" h="36239">
                  <a:moveTo>
                    <a:pt x="38844" y="17784"/>
                  </a:moveTo>
                  <a:lnTo>
                    <a:pt x="38833" y="17002"/>
                  </a:lnTo>
                  <a:lnTo>
                    <a:pt x="38802" y="16234"/>
                  </a:lnTo>
                  <a:lnTo>
                    <a:pt x="38750" y="15478"/>
                  </a:lnTo>
                  <a:lnTo>
                    <a:pt x="38677" y="14736"/>
                  </a:lnTo>
                  <a:lnTo>
                    <a:pt x="38583" y="14008"/>
                  </a:lnTo>
                  <a:lnTo>
                    <a:pt x="38469" y="13293"/>
                  </a:lnTo>
                  <a:lnTo>
                    <a:pt x="38333" y="12591"/>
                  </a:lnTo>
                  <a:lnTo>
                    <a:pt x="38177" y="11903"/>
                  </a:lnTo>
                  <a:lnTo>
                    <a:pt x="38000" y="11228"/>
                  </a:lnTo>
                  <a:lnTo>
                    <a:pt x="37802" y="10566"/>
                  </a:lnTo>
                  <a:lnTo>
                    <a:pt x="37595" y="9921"/>
                  </a:lnTo>
                  <a:lnTo>
                    <a:pt x="37361" y="9295"/>
                  </a:lnTo>
                  <a:lnTo>
                    <a:pt x="37101" y="8689"/>
                  </a:lnTo>
                  <a:lnTo>
                    <a:pt x="36814" y="8102"/>
                  </a:lnTo>
                  <a:lnTo>
                    <a:pt x="36500" y="7534"/>
                  </a:lnTo>
                  <a:lnTo>
                    <a:pt x="36159" y="6985"/>
                  </a:lnTo>
                  <a:lnTo>
                    <a:pt x="35791" y="6456"/>
                  </a:lnTo>
                  <a:lnTo>
                    <a:pt x="35397" y="5947"/>
                  </a:lnTo>
                  <a:lnTo>
                    <a:pt x="34976" y="5456"/>
                  </a:lnTo>
                  <a:lnTo>
                    <a:pt x="34528" y="4985"/>
                  </a:lnTo>
                  <a:lnTo>
                    <a:pt x="34052" y="4520"/>
                  </a:lnTo>
                  <a:lnTo>
                    <a:pt x="33548" y="4077"/>
                  </a:lnTo>
                  <a:lnTo>
                    <a:pt x="33016" y="3657"/>
                  </a:lnTo>
                  <a:lnTo>
                    <a:pt x="32456" y="3259"/>
                  </a:lnTo>
                  <a:lnTo>
                    <a:pt x="31867" y="2883"/>
                  </a:lnTo>
                  <a:lnTo>
                    <a:pt x="31250" y="2530"/>
                  </a:lnTo>
                  <a:lnTo>
                    <a:pt x="30605" y="2198"/>
                  </a:lnTo>
                  <a:lnTo>
                    <a:pt x="29932" y="1890"/>
                  </a:lnTo>
                  <a:lnTo>
                    <a:pt x="29230" y="1603"/>
                  </a:lnTo>
                  <a:lnTo>
                    <a:pt x="28500" y="1339"/>
                  </a:lnTo>
                  <a:lnTo>
                    <a:pt x="27739" y="1084"/>
                  </a:lnTo>
                  <a:lnTo>
                    <a:pt x="26943" y="857"/>
                  </a:lnTo>
                  <a:lnTo>
                    <a:pt x="26114" y="656"/>
                  </a:lnTo>
                  <a:lnTo>
                    <a:pt x="25250" y="482"/>
                  </a:lnTo>
                  <a:lnTo>
                    <a:pt x="24352" y="334"/>
                  </a:lnTo>
                  <a:lnTo>
                    <a:pt x="23419" y="214"/>
                  </a:lnTo>
                  <a:lnTo>
                    <a:pt x="22452" y="120"/>
                  </a:lnTo>
                  <a:lnTo>
                    <a:pt x="21452" y="53"/>
                  </a:lnTo>
                  <a:lnTo>
                    <a:pt x="20416" y="13"/>
                  </a:lnTo>
                  <a:lnTo>
                    <a:pt x="19347" y="0"/>
                  </a:lnTo>
                  <a:lnTo>
                    <a:pt x="18307" y="13"/>
                  </a:lnTo>
                  <a:lnTo>
                    <a:pt x="17299" y="53"/>
                  </a:lnTo>
                  <a:lnTo>
                    <a:pt x="16324" y="120"/>
                  </a:lnTo>
                  <a:lnTo>
                    <a:pt x="15382" y="214"/>
                  </a:lnTo>
                  <a:lnTo>
                    <a:pt x="14473" y="334"/>
                  </a:lnTo>
                  <a:lnTo>
                    <a:pt x="13596" y="482"/>
                  </a:lnTo>
                  <a:lnTo>
                    <a:pt x="12753" y="656"/>
                  </a:lnTo>
                  <a:lnTo>
                    <a:pt x="11941" y="857"/>
                  </a:lnTo>
                  <a:lnTo>
                    <a:pt x="11163" y="1084"/>
                  </a:lnTo>
                  <a:lnTo>
                    <a:pt x="10417" y="1339"/>
                  </a:lnTo>
                  <a:lnTo>
                    <a:pt x="9701" y="1603"/>
                  </a:lnTo>
                  <a:lnTo>
                    <a:pt x="9010" y="1890"/>
                  </a:lnTo>
                  <a:lnTo>
                    <a:pt x="8344" y="2198"/>
                  </a:lnTo>
                  <a:lnTo>
                    <a:pt x="7703" y="2530"/>
                  </a:lnTo>
                  <a:lnTo>
                    <a:pt x="7087" y="2883"/>
                  </a:lnTo>
                  <a:lnTo>
                    <a:pt x="6497" y="3259"/>
                  </a:lnTo>
                  <a:lnTo>
                    <a:pt x="5933" y="3657"/>
                  </a:lnTo>
                  <a:lnTo>
                    <a:pt x="5393" y="4077"/>
                  </a:lnTo>
                  <a:lnTo>
                    <a:pt x="4879" y="4520"/>
                  </a:lnTo>
                  <a:lnTo>
                    <a:pt x="4390" y="4985"/>
                  </a:lnTo>
                  <a:lnTo>
                    <a:pt x="3941" y="5456"/>
                  </a:lnTo>
                  <a:lnTo>
                    <a:pt x="3518" y="5947"/>
                  </a:lnTo>
                  <a:lnTo>
                    <a:pt x="3120" y="6456"/>
                  </a:lnTo>
                  <a:lnTo>
                    <a:pt x="2747" y="6985"/>
                  </a:lnTo>
                  <a:lnTo>
                    <a:pt x="2399" y="7534"/>
                  </a:lnTo>
                  <a:lnTo>
                    <a:pt x="2077" y="8102"/>
                  </a:lnTo>
                  <a:lnTo>
                    <a:pt x="1780" y="8689"/>
                  </a:lnTo>
                  <a:lnTo>
                    <a:pt x="1509" y="9295"/>
                  </a:lnTo>
                  <a:lnTo>
                    <a:pt x="1262" y="9921"/>
                  </a:lnTo>
                  <a:lnTo>
                    <a:pt x="1041" y="10566"/>
                  </a:lnTo>
                  <a:lnTo>
                    <a:pt x="843" y="11228"/>
                  </a:lnTo>
                  <a:lnTo>
                    <a:pt x="666" y="11903"/>
                  </a:lnTo>
                  <a:lnTo>
                    <a:pt x="510" y="12591"/>
                  </a:lnTo>
                  <a:lnTo>
                    <a:pt x="375" y="13293"/>
                  </a:lnTo>
                  <a:lnTo>
                    <a:pt x="260" y="14008"/>
                  </a:lnTo>
                  <a:lnTo>
                    <a:pt x="166" y="14736"/>
                  </a:lnTo>
                  <a:lnTo>
                    <a:pt x="93" y="15478"/>
                  </a:lnTo>
                  <a:lnTo>
                    <a:pt x="41" y="16234"/>
                  </a:lnTo>
                  <a:lnTo>
                    <a:pt x="10" y="17002"/>
                  </a:lnTo>
                  <a:lnTo>
                    <a:pt x="0" y="17784"/>
                  </a:lnTo>
                  <a:lnTo>
                    <a:pt x="8" y="18411"/>
                  </a:lnTo>
                  <a:lnTo>
                    <a:pt x="32" y="19041"/>
                  </a:lnTo>
                  <a:lnTo>
                    <a:pt x="73" y="19673"/>
                  </a:lnTo>
                  <a:lnTo>
                    <a:pt x="130" y="20309"/>
                  </a:lnTo>
                  <a:lnTo>
                    <a:pt x="204" y="20947"/>
                  </a:lnTo>
                  <a:lnTo>
                    <a:pt x="294" y="21589"/>
                  </a:lnTo>
                  <a:lnTo>
                    <a:pt x="401" y="22233"/>
                  </a:lnTo>
                  <a:lnTo>
                    <a:pt x="523" y="22880"/>
                  </a:lnTo>
                  <a:lnTo>
                    <a:pt x="663" y="23531"/>
                  </a:lnTo>
                  <a:lnTo>
                    <a:pt x="818" y="24184"/>
                  </a:lnTo>
                  <a:lnTo>
                    <a:pt x="995" y="24833"/>
                  </a:lnTo>
                  <a:lnTo>
                    <a:pt x="1199" y="25470"/>
                  </a:lnTo>
                  <a:lnTo>
                    <a:pt x="1430" y="26095"/>
                  </a:lnTo>
                  <a:lnTo>
                    <a:pt x="1687" y="26708"/>
                  </a:lnTo>
                  <a:lnTo>
                    <a:pt x="1971" y="27309"/>
                  </a:lnTo>
                  <a:lnTo>
                    <a:pt x="2283" y="27899"/>
                  </a:lnTo>
                  <a:lnTo>
                    <a:pt x="2620" y="28476"/>
                  </a:lnTo>
                  <a:lnTo>
                    <a:pt x="2985" y="29042"/>
                  </a:lnTo>
                  <a:lnTo>
                    <a:pt x="3376" y="29595"/>
                  </a:lnTo>
                  <a:lnTo>
                    <a:pt x="3795" y="30137"/>
                  </a:lnTo>
                  <a:lnTo>
                    <a:pt x="4243" y="30663"/>
                  </a:lnTo>
                  <a:lnTo>
                    <a:pt x="4723" y="31170"/>
                  </a:lnTo>
                  <a:lnTo>
                    <a:pt x="5237" y="31657"/>
                  </a:lnTo>
                  <a:lnTo>
                    <a:pt x="5783" y="32126"/>
                  </a:lnTo>
                  <a:lnTo>
                    <a:pt x="6362" y="32574"/>
                  </a:lnTo>
                  <a:lnTo>
                    <a:pt x="6974" y="33004"/>
                  </a:lnTo>
                  <a:lnTo>
                    <a:pt x="7618" y="33414"/>
                  </a:lnTo>
                  <a:lnTo>
                    <a:pt x="8295" y="33804"/>
                  </a:lnTo>
                  <a:lnTo>
                    <a:pt x="9005" y="34176"/>
                  </a:lnTo>
                  <a:lnTo>
                    <a:pt x="9748" y="34528"/>
                  </a:lnTo>
                  <a:lnTo>
                    <a:pt x="10528" y="34853"/>
                  </a:lnTo>
                  <a:lnTo>
                    <a:pt x="11352" y="35144"/>
                  </a:lnTo>
                  <a:lnTo>
                    <a:pt x="12219" y="35401"/>
                  </a:lnTo>
                  <a:lnTo>
                    <a:pt x="13129" y="35623"/>
                  </a:lnTo>
                  <a:lnTo>
                    <a:pt x="14082" y="35811"/>
                  </a:lnTo>
                  <a:lnTo>
                    <a:pt x="15079" y="35965"/>
                  </a:lnTo>
                  <a:lnTo>
                    <a:pt x="16118" y="36085"/>
                  </a:lnTo>
                  <a:lnTo>
                    <a:pt x="17201" y="36171"/>
                  </a:lnTo>
                  <a:lnTo>
                    <a:pt x="18327" y="36222"/>
                  </a:lnTo>
                  <a:lnTo>
                    <a:pt x="19496" y="36239"/>
                  </a:lnTo>
                  <a:lnTo>
                    <a:pt x="20736" y="36222"/>
                  </a:lnTo>
                  <a:lnTo>
                    <a:pt x="21925" y="36171"/>
                  </a:lnTo>
                  <a:lnTo>
                    <a:pt x="23063" y="36085"/>
                  </a:lnTo>
                  <a:lnTo>
                    <a:pt x="24151" y="35965"/>
                  </a:lnTo>
                  <a:lnTo>
                    <a:pt x="25189" y="35811"/>
                  </a:lnTo>
                  <a:lnTo>
                    <a:pt x="26175" y="35623"/>
                  </a:lnTo>
                  <a:lnTo>
                    <a:pt x="27112" y="35401"/>
                  </a:lnTo>
                  <a:lnTo>
                    <a:pt x="27997" y="35144"/>
                  </a:lnTo>
                  <a:lnTo>
                    <a:pt x="28832" y="34853"/>
                  </a:lnTo>
                  <a:lnTo>
                    <a:pt x="29616" y="34528"/>
                  </a:lnTo>
                  <a:lnTo>
                    <a:pt x="30372" y="34176"/>
                  </a:lnTo>
                  <a:lnTo>
                    <a:pt x="31090" y="33804"/>
                  </a:lnTo>
                  <a:lnTo>
                    <a:pt x="31771" y="33414"/>
                  </a:lnTo>
                  <a:lnTo>
                    <a:pt x="32414" y="33004"/>
                  </a:lnTo>
                  <a:lnTo>
                    <a:pt x="33021" y="32574"/>
                  </a:lnTo>
                  <a:lnTo>
                    <a:pt x="33590" y="32126"/>
                  </a:lnTo>
                  <a:lnTo>
                    <a:pt x="34122" y="31657"/>
                  </a:lnTo>
                  <a:lnTo>
                    <a:pt x="34617" y="31170"/>
                  </a:lnTo>
                  <a:lnTo>
                    <a:pt x="35075" y="30663"/>
                  </a:lnTo>
                  <a:lnTo>
                    <a:pt x="35495" y="30137"/>
                  </a:lnTo>
                  <a:lnTo>
                    <a:pt x="35897" y="29595"/>
                  </a:lnTo>
                  <a:lnTo>
                    <a:pt x="36269" y="29042"/>
                  </a:lnTo>
                  <a:lnTo>
                    <a:pt x="36611" y="28476"/>
                  </a:lnTo>
                  <a:lnTo>
                    <a:pt x="36924" y="27899"/>
                  </a:lnTo>
                  <a:lnTo>
                    <a:pt x="37207" y="27309"/>
                  </a:lnTo>
                  <a:lnTo>
                    <a:pt x="37460" y="26708"/>
                  </a:lnTo>
                  <a:lnTo>
                    <a:pt x="37683" y="26095"/>
                  </a:lnTo>
                  <a:lnTo>
                    <a:pt x="37876" y="25470"/>
                  </a:lnTo>
                  <a:lnTo>
                    <a:pt x="38040" y="24833"/>
                  </a:lnTo>
                  <a:lnTo>
                    <a:pt x="38174" y="24184"/>
                  </a:lnTo>
                  <a:lnTo>
                    <a:pt x="38301" y="23531"/>
                  </a:lnTo>
                  <a:lnTo>
                    <a:pt x="38415" y="22880"/>
                  </a:lnTo>
                  <a:lnTo>
                    <a:pt x="38515" y="22233"/>
                  </a:lnTo>
                  <a:lnTo>
                    <a:pt x="38603" y="21589"/>
                  </a:lnTo>
                  <a:lnTo>
                    <a:pt x="38676" y="20947"/>
                  </a:lnTo>
                  <a:lnTo>
                    <a:pt x="38736" y="20309"/>
                  </a:lnTo>
                  <a:lnTo>
                    <a:pt x="38783" y="19673"/>
                  </a:lnTo>
                  <a:lnTo>
                    <a:pt x="38817" y="19041"/>
                  </a:lnTo>
                  <a:lnTo>
                    <a:pt x="38837" y="184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4979635" y="3760545"/>
              <a:ext cx="43755" cy="41597"/>
            </a:xfrm>
            <a:custGeom>
              <a:avLst/>
              <a:pathLst>
                <a:path w="43755" h="41597">
                  <a:moveTo>
                    <a:pt x="43755" y="19645"/>
                  </a:moveTo>
                  <a:lnTo>
                    <a:pt x="43745" y="18889"/>
                  </a:lnTo>
                  <a:lnTo>
                    <a:pt x="43713" y="18139"/>
                  </a:lnTo>
                  <a:lnTo>
                    <a:pt x="43661" y="17395"/>
                  </a:lnTo>
                  <a:lnTo>
                    <a:pt x="43588" y="16656"/>
                  </a:lnTo>
                  <a:lnTo>
                    <a:pt x="43495" y="15924"/>
                  </a:lnTo>
                  <a:lnTo>
                    <a:pt x="43380" y="15198"/>
                  </a:lnTo>
                  <a:lnTo>
                    <a:pt x="43244" y="14478"/>
                  </a:lnTo>
                  <a:lnTo>
                    <a:pt x="43088" y="13763"/>
                  </a:lnTo>
                  <a:lnTo>
                    <a:pt x="42911" y="13055"/>
                  </a:lnTo>
                  <a:lnTo>
                    <a:pt x="42713" y="12352"/>
                  </a:lnTo>
                  <a:lnTo>
                    <a:pt x="42490" y="11647"/>
                  </a:lnTo>
                  <a:lnTo>
                    <a:pt x="42237" y="10959"/>
                  </a:lnTo>
                  <a:lnTo>
                    <a:pt x="41954" y="10289"/>
                  </a:lnTo>
                  <a:lnTo>
                    <a:pt x="41642" y="9638"/>
                  </a:lnTo>
                  <a:lnTo>
                    <a:pt x="41299" y="9004"/>
                  </a:lnTo>
                  <a:lnTo>
                    <a:pt x="40927" y="8387"/>
                  </a:lnTo>
                  <a:lnTo>
                    <a:pt x="40525" y="7789"/>
                  </a:lnTo>
                  <a:lnTo>
                    <a:pt x="40094" y="7209"/>
                  </a:lnTo>
                  <a:lnTo>
                    <a:pt x="39632" y="6646"/>
                  </a:lnTo>
                  <a:lnTo>
                    <a:pt x="39141" y="6101"/>
                  </a:lnTo>
                  <a:lnTo>
                    <a:pt x="38617" y="5562"/>
                  </a:lnTo>
                  <a:lnTo>
                    <a:pt x="38058" y="5045"/>
                  </a:lnTo>
                  <a:lnTo>
                    <a:pt x="37463" y="4550"/>
                  </a:lnTo>
                  <a:lnTo>
                    <a:pt x="36831" y="4077"/>
                  </a:lnTo>
                  <a:lnTo>
                    <a:pt x="36165" y="3627"/>
                  </a:lnTo>
                  <a:lnTo>
                    <a:pt x="35462" y="3199"/>
                  </a:lnTo>
                  <a:lnTo>
                    <a:pt x="34724" y="2794"/>
                  </a:lnTo>
                  <a:lnTo>
                    <a:pt x="33950" y="2411"/>
                  </a:lnTo>
                  <a:lnTo>
                    <a:pt x="33141" y="2050"/>
                  </a:lnTo>
                  <a:lnTo>
                    <a:pt x="32295" y="1711"/>
                  </a:lnTo>
                  <a:lnTo>
                    <a:pt x="31425" y="1386"/>
                  </a:lnTo>
                  <a:lnTo>
                    <a:pt x="30512" y="1095"/>
                  </a:lnTo>
                  <a:lnTo>
                    <a:pt x="29556" y="838"/>
                  </a:lnTo>
                  <a:lnTo>
                    <a:pt x="28557" y="616"/>
                  </a:lnTo>
                  <a:lnTo>
                    <a:pt x="27514" y="427"/>
                  </a:lnTo>
                  <a:lnTo>
                    <a:pt x="26428" y="273"/>
                  </a:lnTo>
                  <a:lnTo>
                    <a:pt x="25300" y="154"/>
                  </a:lnTo>
                  <a:lnTo>
                    <a:pt x="24128" y="68"/>
                  </a:lnTo>
                  <a:lnTo>
                    <a:pt x="22912" y="17"/>
                  </a:lnTo>
                  <a:lnTo>
                    <a:pt x="21654" y="0"/>
                  </a:lnTo>
                  <a:lnTo>
                    <a:pt x="20495" y="17"/>
                  </a:lnTo>
                  <a:lnTo>
                    <a:pt x="19371" y="68"/>
                  </a:lnTo>
                  <a:lnTo>
                    <a:pt x="18281" y="154"/>
                  </a:lnTo>
                  <a:lnTo>
                    <a:pt x="17225" y="273"/>
                  </a:lnTo>
                  <a:lnTo>
                    <a:pt x="16203" y="427"/>
                  </a:lnTo>
                  <a:lnTo>
                    <a:pt x="15216" y="616"/>
                  </a:lnTo>
                  <a:lnTo>
                    <a:pt x="14262" y="838"/>
                  </a:lnTo>
                  <a:lnTo>
                    <a:pt x="13343" y="1095"/>
                  </a:lnTo>
                  <a:lnTo>
                    <a:pt x="12459" y="1386"/>
                  </a:lnTo>
                  <a:lnTo>
                    <a:pt x="11608" y="1711"/>
                  </a:lnTo>
                  <a:lnTo>
                    <a:pt x="10804" y="2050"/>
                  </a:lnTo>
                  <a:lnTo>
                    <a:pt x="10031" y="2411"/>
                  </a:lnTo>
                  <a:lnTo>
                    <a:pt x="9286" y="2794"/>
                  </a:lnTo>
                  <a:lnTo>
                    <a:pt x="8572" y="3199"/>
                  </a:lnTo>
                  <a:lnTo>
                    <a:pt x="7887" y="3627"/>
                  </a:lnTo>
                  <a:lnTo>
                    <a:pt x="7233" y="4077"/>
                  </a:lnTo>
                  <a:lnTo>
                    <a:pt x="6607" y="4550"/>
                  </a:lnTo>
                  <a:lnTo>
                    <a:pt x="6012" y="5045"/>
                  </a:lnTo>
                  <a:lnTo>
                    <a:pt x="5447" y="5562"/>
                  </a:lnTo>
                  <a:lnTo>
                    <a:pt x="4911" y="6101"/>
                  </a:lnTo>
                  <a:lnTo>
                    <a:pt x="4418" y="6661"/>
                  </a:lnTo>
                  <a:lnTo>
                    <a:pt x="3952" y="7239"/>
                  </a:lnTo>
                  <a:lnTo>
                    <a:pt x="3513" y="7834"/>
                  </a:lnTo>
                  <a:lnTo>
                    <a:pt x="3101" y="8447"/>
                  </a:lnTo>
                  <a:lnTo>
                    <a:pt x="2716" y="9078"/>
                  </a:lnTo>
                  <a:lnTo>
                    <a:pt x="2357" y="9727"/>
                  </a:lnTo>
                  <a:lnTo>
                    <a:pt x="2025" y="10394"/>
                  </a:lnTo>
                  <a:lnTo>
                    <a:pt x="1720" y="11078"/>
                  </a:lnTo>
                  <a:lnTo>
                    <a:pt x="1442" y="11781"/>
                  </a:lnTo>
                  <a:lnTo>
                    <a:pt x="1190" y="12501"/>
                  </a:lnTo>
                  <a:lnTo>
                    <a:pt x="964" y="13218"/>
                  </a:lnTo>
                  <a:lnTo>
                    <a:pt x="762" y="13942"/>
                  </a:lnTo>
                  <a:lnTo>
                    <a:pt x="583" y="14671"/>
                  </a:lnTo>
                  <a:lnTo>
                    <a:pt x="428" y="15406"/>
                  </a:lnTo>
                  <a:lnTo>
                    <a:pt x="297" y="16147"/>
                  </a:lnTo>
                  <a:lnTo>
                    <a:pt x="190" y="16894"/>
                  </a:lnTo>
                  <a:lnTo>
                    <a:pt x="107" y="17648"/>
                  </a:lnTo>
                  <a:lnTo>
                    <a:pt x="47" y="18407"/>
                  </a:lnTo>
                  <a:lnTo>
                    <a:pt x="11" y="19172"/>
                  </a:lnTo>
                  <a:lnTo>
                    <a:pt x="0" y="19942"/>
                  </a:lnTo>
                  <a:lnTo>
                    <a:pt x="11" y="20902"/>
                  </a:lnTo>
                  <a:lnTo>
                    <a:pt x="47" y="21844"/>
                  </a:lnTo>
                  <a:lnTo>
                    <a:pt x="107" y="22771"/>
                  </a:lnTo>
                  <a:lnTo>
                    <a:pt x="190" y="23681"/>
                  </a:lnTo>
                  <a:lnTo>
                    <a:pt x="297" y="24575"/>
                  </a:lnTo>
                  <a:lnTo>
                    <a:pt x="428" y="25452"/>
                  </a:lnTo>
                  <a:lnTo>
                    <a:pt x="583" y="26313"/>
                  </a:lnTo>
                  <a:lnTo>
                    <a:pt x="762" y="27158"/>
                  </a:lnTo>
                  <a:lnTo>
                    <a:pt x="964" y="27986"/>
                  </a:lnTo>
                  <a:lnTo>
                    <a:pt x="1190" y="28798"/>
                  </a:lnTo>
                  <a:lnTo>
                    <a:pt x="1442" y="29576"/>
                  </a:lnTo>
                  <a:lnTo>
                    <a:pt x="1723" y="30334"/>
                  </a:lnTo>
                  <a:lnTo>
                    <a:pt x="2032" y="31070"/>
                  </a:lnTo>
                  <a:lnTo>
                    <a:pt x="2369" y="31786"/>
                  </a:lnTo>
                  <a:lnTo>
                    <a:pt x="2734" y="32481"/>
                  </a:lnTo>
                  <a:lnTo>
                    <a:pt x="3128" y="33155"/>
                  </a:lnTo>
                  <a:lnTo>
                    <a:pt x="3550" y="33809"/>
                  </a:lnTo>
                  <a:lnTo>
                    <a:pt x="4000" y="34441"/>
                  </a:lnTo>
                  <a:lnTo>
                    <a:pt x="4478" y="35053"/>
                  </a:lnTo>
                  <a:lnTo>
                    <a:pt x="4985" y="35644"/>
                  </a:lnTo>
                  <a:lnTo>
                    <a:pt x="5523" y="36197"/>
                  </a:lnTo>
                  <a:lnTo>
                    <a:pt x="6093" y="36724"/>
                  </a:lnTo>
                  <a:lnTo>
                    <a:pt x="6695" y="37227"/>
                  </a:lnTo>
                  <a:lnTo>
                    <a:pt x="7331" y="37704"/>
                  </a:lnTo>
                  <a:lnTo>
                    <a:pt x="7999" y="38155"/>
                  </a:lnTo>
                  <a:lnTo>
                    <a:pt x="8700" y="38582"/>
                  </a:lnTo>
                  <a:lnTo>
                    <a:pt x="9434" y="38983"/>
                  </a:lnTo>
                  <a:lnTo>
                    <a:pt x="10200" y="39359"/>
                  </a:lnTo>
                  <a:lnTo>
                    <a:pt x="10999" y="39709"/>
                  </a:lnTo>
                  <a:lnTo>
                    <a:pt x="11831" y="40034"/>
                  </a:lnTo>
                  <a:lnTo>
                    <a:pt x="12698" y="40331"/>
                  </a:lnTo>
                  <a:lnTo>
                    <a:pt x="13599" y="40597"/>
                  </a:lnTo>
                  <a:lnTo>
                    <a:pt x="14537" y="40831"/>
                  </a:lnTo>
                  <a:lnTo>
                    <a:pt x="15510" y="41034"/>
                  </a:lnTo>
                  <a:lnTo>
                    <a:pt x="16519" y="41206"/>
                  </a:lnTo>
                  <a:lnTo>
                    <a:pt x="17564" y="41347"/>
                  </a:lnTo>
                  <a:lnTo>
                    <a:pt x="18645" y="41456"/>
                  </a:lnTo>
                  <a:lnTo>
                    <a:pt x="19761" y="41534"/>
                  </a:lnTo>
                  <a:lnTo>
                    <a:pt x="20913" y="41581"/>
                  </a:lnTo>
                  <a:lnTo>
                    <a:pt x="22100" y="41597"/>
                  </a:lnTo>
                  <a:lnTo>
                    <a:pt x="23302" y="41581"/>
                  </a:lnTo>
                  <a:lnTo>
                    <a:pt x="24464" y="41534"/>
                  </a:lnTo>
                  <a:lnTo>
                    <a:pt x="25588" y="41456"/>
                  </a:lnTo>
                  <a:lnTo>
                    <a:pt x="26672" y="41347"/>
                  </a:lnTo>
                  <a:lnTo>
                    <a:pt x="27719" y="41206"/>
                  </a:lnTo>
                  <a:lnTo>
                    <a:pt x="28726" y="41034"/>
                  </a:lnTo>
                  <a:lnTo>
                    <a:pt x="29695" y="40831"/>
                  </a:lnTo>
                  <a:lnTo>
                    <a:pt x="30625" y="40597"/>
                  </a:lnTo>
                  <a:lnTo>
                    <a:pt x="31517" y="40331"/>
                  </a:lnTo>
                  <a:lnTo>
                    <a:pt x="32370" y="40034"/>
                  </a:lnTo>
                  <a:lnTo>
                    <a:pt x="33187" y="39709"/>
                  </a:lnTo>
                  <a:lnTo>
                    <a:pt x="33971" y="39359"/>
                  </a:lnTo>
                  <a:lnTo>
                    <a:pt x="34723" y="38983"/>
                  </a:lnTo>
                  <a:lnTo>
                    <a:pt x="35441" y="38582"/>
                  </a:lnTo>
                  <a:lnTo>
                    <a:pt x="36128" y="38155"/>
                  </a:lnTo>
                  <a:lnTo>
                    <a:pt x="36781" y="37704"/>
                  </a:lnTo>
                  <a:lnTo>
                    <a:pt x="37401" y="37227"/>
                  </a:lnTo>
                  <a:lnTo>
                    <a:pt x="37989" y="36724"/>
                  </a:lnTo>
                  <a:lnTo>
                    <a:pt x="38544" y="36197"/>
                  </a:lnTo>
                  <a:lnTo>
                    <a:pt x="39067" y="35644"/>
                  </a:lnTo>
                  <a:lnTo>
                    <a:pt x="39558" y="35052"/>
                  </a:lnTo>
                  <a:lnTo>
                    <a:pt x="40019" y="34438"/>
                  </a:lnTo>
                  <a:lnTo>
                    <a:pt x="40451" y="33802"/>
                  </a:lnTo>
                  <a:lnTo>
                    <a:pt x="40853" y="33144"/>
                  </a:lnTo>
                  <a:lnTo>
                    <a:pt x="41225" y="32463"/>
                  </a:lnTo>
                  <a:lnTo>
                    <a:pt x="41567" y="31759"/>
                  </a:lnTo>
                  <a:lnTo>
                    <a:pt x="41880" y="31034"/>
                  </a:lnTo>
                  <a:lnTo>
                    <a:pt x="42163" y="30286"/>
                  </a:lnTo>
                  <a:lnTo>
                    <a:pt x="42416" y="29516"/>
                  </a:lnTo>
                  <a:lnTo>
                    <a:pt x="42639" y="28723"/>
                  </a:lnTo>
                  <a:lnTo>
                    <a:pt x="42851" y="27896"/>
                  </a:lnTo>
                  <a:lnTo>
                    <a:pt x="43041" y="27050"/>
                  </a:lnTo>
                  <a:lnTo>
                    <a:pt x="43208" y="26187"/>
                  </a:lnTo>
                  <a:lnTo>
                    <a:pt x="43353" y="25306"/>
                  </a:lnTo>
                  <a:lnTo>
                    <a:pt x="43476" y="24407"/>
                  </a:lnTo>
                  <a:lnTo>
                    <a:pt x="43576" y="23491"/>
                  </a:lnTo>
                  <a:lnTo>
                    <a:pt x="43655" y="22556"/>
                  </a:lnTo>
                  <a:lnTo>
                    <a:pt x="43710" y="21603"/>
                  </a:lnTo>
                  <a:lnTo>
                    <a:pt x="43744" y="206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055537" y="3705851"/>
              <a:ext cx="65707" cy="104849"/>
            </a:xfrm>
            <a:custGeom>
              <a:avLst/>
              <a:pathLst>
                <a:path w="65707" h="104849">
                  <a:moveTo>
                    <a:pt x="0" y="104849"/>
                  </a:moveTo>
                  <a:lnTo>
                    <a:pt x="0" y="93464"/>
                  </a:lnTo>
                  <a:lnTo>
                    <a:pt x="26714" y="93464"/>
                  </a:lnTo>
                  <a:lnTo>
                    <a:pt x="26714" y="12799"/>
                  </a:lnTo>
                  <a:lnTo>
                    <a:pt x="3050" y="29691"/>
                  </a:lnTo>
                  <a:lnTo>
                    <a:pt x="3050" y="17040"/>
                  </a:lnTo>
                  <a:lnTo>
                    <a:pt x="27830" y="0"/>
                  </a:lnTo>
                  <a:lnTo>
                    <a:pt x="40183" y="0"/>
                  </a:lnTo>
                  <a:lnTo>
                    <a:pt x="40183" y="93464"/>
                  </a:lnTo>
                  <a:lnTo>
                    <a:pt x="65707" y="93464"/>
                  </a:lnTo>
                  <a:lnTo>
                    <a:pt x="65707" y="1048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136425" y="3704288"/>
              <a:ext cx="70321" cy="107900"/>
            </a:xfrm>
            <a:custGeom>
              <a:avLst/>
              <a:pathLst>
                <a:path w="70321" h="107900">
                  <a:moveTo>
                    <a:pt x="70321" y="72107"/>
                  </a:moveTo>
                  <a:lnTo>
                    <a:pt x="70298" y="73672"/>
                  </a:lnTo>
                  <a:lnTo>
                    <a:pt x="70231" y="75211"/>
                  </a:lnTo>
                  <a:lnTo>
                    <a:pt x="70120" y="76726"/>
                  </a:lnTo>
                  <a:lnTo>
                    <a:pt x="69964" y="78215"/>
                  </a:lnTo>
                  <a:lnTo>
                    <a:pt x="69763" y="79678"/>
                  </a:lnTo>
                  <a:lnTo>
                    <a:pt x="69517" y="81117"/>
                  </a:lnTo>
                  <a:lnTo>
                    <a:pt x="69227" y="82530"/>
                  </a:lnTo>
                  <a:lnTo>
                    <a:pt x="68892" y="83918"/>
                  </a:lnTo>
                  <a:lnTo>
                    <a:pt x="68513" y="85280"/>
                  </a:lnTo>
                  <a:lnTo>
                    <a:pt x="68088" y="86617"/>
                  </a:lnTo>
                  <a:lnTo>
                    <a:pt x="67635" y="87909"/>
                  </a:lnTo>
                  <a:lnTo>
                    <a:pt x="67139" y="89165"/>
                  </a:lnTo>
                  <a:lnTo>
                    <a:pt x="66599" y="90386"/>
                  </a:lnTo>
                  <a:lnTo>
                    <a:pt x="66017" y="91570"/>
                  </a:lnTo>
                  <a:lnTo>
                    <a:pt x="65391" y="92719"/>
                  </a:lnTo>
                  <a:lnTo>
                    <a:pt x="64722" y="93833"/>
                  </a:lnTo>
                  <a:lnTo>
                    <a:pt x="64010" y="94910"/>
                  </a:lnTo>
                  <a:lnTo>
                    <a:pt x="63254" y="95952"/>
                  </a:lnTo>
                  <a:lnTo>
                    <a:pt x="62456" y="96958"/>
                  </a:lnTo>
                  <a:lnTo>
                    <a:pt x="61614" y="97928"/>
                  </a:lnTo>
                  <a:lnTo>
                    <a:pt x="60745" y="98846"/>
                  </a:lnTo>
                  <a:lnTo>
                    <a:pt x="59834" y="99723"/>
                  </a:lnTo>
                  <a:lnTo>
                    <a:pt x="58882" y="100560"/>
                  </a:lnTo>
                  <a:lnTo>
                    <a:pt x="57888" y="101357"/>
                  </a:lnTo>
                  <a:lnTo>
                    <a:pt x="56852" y="102114"/>
                  </a:lnTo>
                  <a:lnTo>
                    <a:pt x="55774" y="102831"/>
                  </a:lnTo>
                  <a:lnTo>
                    <a:pt x="54655" y="103507"/>
                  </a:lnTo>
                  <a:lnTo>
                    <a:pt x="53494" y="104143"/>
                  </a:lnTo>
                  <a:lnTo>
                    <a:pt x="52292" y="104740"/>
                  </a:lnTo>
                  <a:lnTo>
                    <a:pt x="51048" y="105295"/>
                  </a:lnTo>
                  <a:lnTo>
                    <a:pt x="49763" y="105790"/>
                  </a:lnTo>
                  <a:lnTo>
                    <a:pt x="48440" y="106233"/>
                  </a:lnTo>
                  <a:lnTo>
                    <a:pt x="47078" y="106624"/>
                  </a:lnTo>
                  <a:lnTo>
                    <a:pt x="45678" y="106962"/>
                  </a:lnTo>
                  <a:lnTo>
                    <a:pt x="44239" y="107249"/>
                  </a:lnTo>
                  <a:lnTo>
                    <a:pt x="42761" y="107483"/>
                  </a:lnTo>
                  <a:lnTo>
                    <a:pt x="41244" y="107665"/>
                  </a:lnTo>
                  <a:lnTo>
                    <a:pt x="39689" y="107796"/>
                  </a:lnTo>
                  <a:lnTo>
                    <a:pt x="38095" y="107874"/>
                  </a:lnTo>
                  <a:lnTo>
                    <a:pt x="36462" y="107900"/>
                  </a:lnTo>
                  <a:lnTo>
                    <a:pt x="34655" y="107865"/>
                  </a:lnTo>
                  <a:lnTo>
                    <a:pt x="32893" y="107760"/>
                  </a:lnTo>
                  <a:lnTo>
                    <a:pt x="31178" y="107585"/>
                  </a:lnTo>
                  <a:lnTo>
                    <a:pt x="29509" y="107340"/>
                  </a:lnTo>
                  <a:lnTo>
                    <a:pt x="27886" y="107026"/>
                  </a:lnTo>
                  <a:lnTo>
                    <a:pt x="26309" y="106641"/>
                  </a:lnTo>
                  <a:lnTo>
                    <a:pt x="24779" y="106186"/>
                  </a:lnTo>
                  <a:lnTo>
                    <a:pt x="23294" y="105662"/>
                  </a:lnTo>
                  <a:lnTo>
                    <a:pt x="21856" y="105067"/>
                  </a:lnTo>
                  <a:lnTo>
                    <a:pt x="20463" y="104402"/>
                  </a:lnTo>
                  <a:lnTo>
                    <a:pt x="19117" y="103672"/>
                  </a:lnTo>
                  <a:lnTo>
                    <a:pt x="17817" y="102881"/>
                  </a:lnTo>
                  <a:lnTo>
                    <a:pt x="16563" y="102029"/>
                  </a:lnTo>
                  <a:lnTo>
                    <a:pt x="15356" y="101116"/>
                  </a:lnTo>
                  <a:lnTo>
                    <a:pt x="14194" y="100142"/>
                  </a:lnTo>
                  <a:lnTo>
                    <a:pt x="13079" y="99107"/>
                  </a:lnTo>
                  <a:lnTo>
                    <a:pt x="12009" y="98011"/>
                  </a:lnTo>
                  <a:lnTo>
                    <a:pt x="10986" y="96854"/>
                  </a:lnTo>
                  <a:lnTo>
                    <a:pt x="10009" y="95636"/>
                  </a:lnTo>
                  <a:lnTo>
                    <a:pt x="9078" y="94357"/>
                  </a:lnTo>
                  <a:lnTo>
                    <a:pt x="8192" y="93003"/>
                  </a:lnTo>
                  <a:lnTo>
                    <a:pt x="7352" y="91591"/>
                  </a:lnTo>
                  <a:lnTo>
                    <a:pt x="6555" y="90122"/>
                  </a:lnTo>
                  <a:lnTo>
                    <a:pt x="5804" y="88594"/>
                  </a:lnTo>
                  <a:lnTo>
                    <a:pt x="5097" y="87008"/>
                  </a:lnTo>
                  <a:lnTo>
                    <a:pt x="4435" y="85364"/>
                  </a:lnTo>
                  <a:lnTo>
                    <a:pt x="3817" y="83662"/>
                  </a:lnTo>
                  <a:lnTo>
                    <a:pt x="3244" y="81903"/>
                  </a:lnTo>
                  <a:lnTo>
                    <a:pt x="2716" y="80085"/>
                  </a:lnTo>
                  <a:lnTo>
                    <a:pt x="2232" y="78209"/>
                  </a:lnTo>
                  <a:lnTo>
                    <a:pt x="1808" y="76263"/>
                  </a:lnTo>
                  <a:lnTo>
                    <a:pt x="1428" y="74265"/>
                  </a:lnTo>
                  <a:lnTo>
                    <a:pt x="1093" y="72215"/>
                  </a:lnTo>
                  <a:lnTo>
                    <a:pt x="803" y="70112"/>
                  </a:lnTo>
                  <a:lnTo>
                    <a:pt x="558" y="67958"/>
                  </a:lnTo>
                  <a:lnTo>
                    <a:pt x="357" y="65752"/>
                  </a:lnTo>
                  <a:lnTo>
                    <a:pt x="200" y="63493"/>
                  </a:lnTo>
                  <a:lnTo>
                    <a:pt x="89" y="61183"/>
                  </a:lnTo>
                  <a:lnTo>
                    <a:pt x="22" y="58820"/>
                  </a:lnTo>
                  <a:lnTo>
                    <a:pt x="0" y="56405"/>
                  </a:lnTo>
                  <a:lnTo>
                    <a:pt x="25" y="53642"/>
                  </a:lnTo>
                  <a:lnTo>
                    <a:pt x="101" y="50946"/>
                  </a:lnTo>
                  <a:lnTo>
                    <a:pt x="227" y="48320"/>
                  </a:lnTo>
                  <a:lnTo>
                    <a:pt x="404" y="45761"/>
                  </a:lnTo>
                  <a:lnTo>
                    <a:pt x="632" y="43271"/>
                  </a:lnTo>
                  <a:lnTo>
                    <a:pt x="910" y="40850"/>
                  </a:lnTo>
                  <a:lnTo>
                    <a:pt x="1239" y="38497"/>
                  </a:lnTo>
                  <a:lnTo>
                    <a:pt x="1619" y="36212"/>
                  </a:lnTo>
                  <a:lnTo>
                    <a:pt x="2049" y="33996"/>
                  </a:lnTo>
                  <a:lnTo>
                    <a:pt x="2530" y="31849"/>
                  </a:lnTo>
                  <a:lnTo>
                    <a:pt x="3073" y="29770"/>
                  </a:lnTo>
                  <a:lnTo>
                    <a:pt x="3661" y="27762"/>
                  </a:lnTo>
                  <a:lnTo>
                    <a:pt x="4293" y="25823"/>
                  </a:lnTo>
                  <a:lnTo>
                    <a:pt x="4970" y="23955"/>
                  </a:lnTo>
                  <a:lnTo>
                    <a:pt x="5692" y="22156"/>
                  </a:lnTo>
                  <a:lnTo>
                    <a:pt x="6459" y="20428"/>
                  </a:lnTo>
                  <a:lnTo>
                    <a:pt x="7270" y="18769"/>
                  </a:lnTo>
                  <a:lnTo>
                    <a:pt x="8126" y="17180"/>
                  </a:lnTo>
                  <a:lnTo>
                    <a:pt x="9026" y="15661"/>
                  </a:lnTo>
                  <a:lnTo>
                    <a:pt x="9971" y="14213"/>
                  </a:lnTo>
                  <a:lnTo>
                    <a:pt x="10959" y="12834"/>
                  </a:lnTo>
                  <a:lnTo>
                    <a:pt x="11989" y="11525"/>
                  </a:lnTo>
                  <a:lnTo>
                    <a:pt x="13061" y="10286"/>
                  </a:lnTo>
                  <a:lnTo>
                    <a:pt x="14174" y="9117"/>
                  </a:lnTo>
                  <a:lnTo>
                    <a:pt x="15329" y="8018"/>
                  </a:lnTo>
                  <a:lnTo>
                    <a:pt x="16525" y="6988"/>
                  </a:lnTo>
                  <a:lnTo>
                    <a:pt x="17764" y="6029"/>
                  </a:lnTo>
                  <a:lnTo>
                    <a:pt x="19044" y="5140"/>
                  </a:lnTo>
                  <a:lnTo>
                    <a:pt x="20365" y="4321"/>
                  </a:lnTo>
                  <a:lnTo>
                    <a:pt x="21728" y="3571"/>
                  </a:lnTo>
                  <a:lnTo>
                    <a:pt x="23145" y="2893"/>
                  </a:lnTo>
                  <a:lnTo>
                    <a:pt x="24598" y="2286"/>
                  </a:lnTo>
                  <a:lnTo>
                    <a:pt x="26086" y="1750"/>
                  </a:lnTo>
                  <a:lnTo>
                    <a:pt x="27610" y="1285"/>
                  </a:lnTo>
                  <a:lnTo>
                    <a:pt x="29170" y="892"/>
                  </a:lnTo>
                  <a:lnTo>
                    <a:pt x="30765" y="571"/>
                  </a:lnTo>
                  <a:lnTo>
                    <a:pt x="32396" y="321"/>
                  </a:lnTo>
                  <a:lnTo>
                    <a:pt x="34063" y="142"/>
                  </a:lnTo>
                  <a:lnTo>
                    <a:pt x="35766" y="35"/>
                  </a:lnTo>
                  <a:lnTo>
                    <a:pt x="37504" y="0"/>
                  </a:lnTo>
                  <a:lnTo>
                    <a:pt x="38569" y="11"/>
                  </a:lnTo>
                  <a:lnTo>
                    <a:pt x="39621" y="44"/>
                  </a:lnTo>
                  <a:lnTo>
                    <a:pt x="40659" y="100"/>
                  </a:lnTo>
                  <a:lnTo>
                    <a:pt x="41683" y="178"/>
                  </a:lnTo>
                  <a:lnTo>
                    <a:pt x="42695" y="279"/>
                  </a:lnTo>
                  <a:lnTo>
                    <a:pt x="43692" y="401"/>
                  </a:lnTo>
                  <a:lnTo>
                    <a:pt x="44677" y="546"/>
                  </a:lnTo>
                  <a:lnTo>
                    <a:pt x="45648" y="714"/>
                  </a:lnTo>
                  <a:lnTo>
                    <a:pt x="46606" y="904"/>
                  </a:lnTo>
                  <a:lnTo>
                    <a:pt x="47550" y="1116"/>
                  </a:lnTo>
                  <a:lnTo>
                    <a:pt x="48479" y="1353"/>
                  </a:lnTo>
                  <a:lnTo>
                    <a:pt x="49390" y="1619"/>
                  </a:lnTo>
                  <a:lnTo>
                    <a:pt x="50283" y="1913"/>
                  </a:lnTo>
                  <a:lnTo>
                    <a:pt x="51158" y="2235"/>
                  </a:lnTo>
                  <a:lnTo>
                    <a:pt x="52015" y="2585"/>
                  </a:lnTo>
                  <a:lnTo>
                    <a:pt x="52854" y="2964"/>
                  </a:lnTo>
                  <a:lnTo>
                    <a:pt x="53676" y="3371"/>
                  </a:lnTo>
                  <a:lnTo>
                    <a:pt x="54480" y="3807"/>
                  </a:lnTo>
                  <a:lnTo>
                    <a:pt x="55265" y="4270"/>
                  </a:lnTo>
                  <a:lnTo>
                    <a:pt x="56033" y="4762"/>
                  </a:lnTo>
                  <a:lnTo>
                    <a:pt x="56798" y="5270"/>
                  </a:lnTo>
                  <a:lnTo>
                    <a:pt x="57542" y="5810"/>
                  </a:lnTo>
                  <a:lnTo>
                    <a:pt x="58268" y="6383"/>
                  </a:lnTo>
                  <a:lnTo>
                    <a:pt x="58974" y="6988"/>
                  </a:lnTo>
                  <a:lnTo>
                    <a:pt x="59661" y="7627"/>
                  </a:lnTo>
                  <a:lnTo>
                    <a:pt x="60328" y="8298"/>
                  </a:lnTo>
                  <a:lnTo>
                    <a:pt x="60977" y="9002"/>
                  </a:lnTo>
                  <a:lnTo>
                    <a:pt x="61605" y="9739"/>
                  </a:lnTo>
                  <a:lnTo>
                    <a:pt x="62215" y="10508"/>
                  </a:lnTo>
                  <a:lnTo>
                    <a:pt x="62805" y="11310"/>
                  </a:lnTo>
                  <a:lnTo>
                    <a:pt x="63373" y="12148"/>
                  </a:lnTo>
                  <a:lnTo>
                    <a:pt x="63918" y="13022"/>
                  </a:lnTo>
                  <a:lnTo>
                    <a:pt x="64439" y="13934"/>
                  </a:lnTo>
                  <a:lnTo>
                    <a:pt x="64936" y="14882"/>
                  </a:lnTo>
                  <a:lnTo>
                    <a:pt x="65409" y="15868"/>
                  </a:lnTo>
                  <a:lnTo>
                    <a:pt x="65859" y="16891"/>
                  </a:lnTo>
                  <a:lnTo>
                    <a:pt x="66285" y="17952"/>
                  </a:lnTo>
                  <a:lnTo>
                    <a:pt x="66686" y="19050"/>
                  </a:lnTo>
                  <a:lnTo>
                    <a:pt x="67064" y="20184"/>
                  </a:lnTo>
                  <a:lnTo>
                    <a:pt x="67419" y="21356"/>
                  </a:lnTo>
                  <a:lnTo>
                    <a:pt x="54619" y="23663"/>
                  </a:lnTo>
                  <a:lnTo>
                    <a:pt x="54177" y="22347"/>
                  </a:lnTo>
                  <a:lnTo>
                    <a:pt x="53685" y="21106"/>
                  </a:lnTo>
                  <a:lnTo>
                    <a:pt x="53142" y="19942"/>
                  </a:lnTo>
                  <a:lnTo>
                    <a:pt x="52548" y="18853"/>
                  </a:lnTo>
                  <a:lnTo>
                    <a:pt x="51903" y="17840"/>
                  </a:lnTo>
                  <a:lnTo>
                    <a:pt x="51208" y="16903"/>
                  </a:lnTo>
                  <a:lnTo>
                    <a:pt x="50463" y="16042"/>
                  </a:lnTo>
                  <a:lnTo>
                    <a:pt x="49666" y="15257"/>
                  </a:lnTo>
                  <a:lnTo>
                    <a:pt x="48820" y="14548"/>
                  </a:lnTo>
                  <a:lnTo>
                    <a:pt x="47922" y="13915"/>
                  </a:lnTo>
                  <a:lnTo>
                    <a:pt x="46999" y="13335"/>
                  </a:lnTo>
                  <a:lnTo>
                    <a:pt x="46047" y="12817"/>
                  </a:lnTo>
                  <a:lnTo>
                    <a:pt x="45065" y="12359"/>
                  </a:lnTo>
                  <a:lnTo>
                    <a:pt x="44053" y="11962"/>
                  </a:lnTo>
                  <a:lnTo>
                    <a:pt x="43011" y="11627"/>
                  </a:lnTo>
                  <a:lnTo>
                    <a:pt x="41939" y="11352"/>
                  </a:lnTo>
                  <a:lnTo>
                    <a:pt x="40838" y="11139"/>
                  </a:lnTo>
                  <a:lnTo>
                    <a:pt x="39707" y="10986"/>
                  </a:lnTo>
                  <a:lnTo>
                    <a:pt x="38546" y="10894"/>
                  </a:lnTo>
                  <a:lnTo>
                    <a:pt x="37355" y="10864"/>
                  </a:lnTo>
                  <a:lnTo>
                    <a:pt x="36264" y="10890"/>
                  </a:lnTo>
                  <a:lnTo>
                    <a:pt x="35194" y="10968"/>
                  </a:lnTo>
                  <a:lnTo>
                    <a:pt x="34145" y="11098"/>
                  </a:lnTo>
                  <a:lnTo>
                    <a:pt x="33117" y="11281"/>
                  </a:lnTo>
                  <a:lnTo>
                    <a:pt x="32109" y="11515"/>
                  </a:lnTo>
                  <a:lnTo>
                    <a:pt x="31122" y="11802"/>
                  </a:lnTo>
                  <a:lnTo>
                    <a:pt x="30157" y="12140"/>
                  </a:lnTo>
                  <a:lnTo>
                    <a:pt x="29211" y="12531"/>
                  </a:lnTo>
                  <a:lnTo>
                    <a:pt x="28287" y="12974"/>
                  </a:lnTo>
                  <a:lnTo>
                    <a:pt x="27384" y="13468"/>
                  </a:lnTo>
                  <a:lnTo>
                    <a:pt x="26504" y="14015"/>
                  </a:lnTo>
                  <a:lnTo>
                    <a:pt x="25652" y="14614"/>
                  </a:lnTo>
                  <a:lnTo>
                    <a:pt x="24826" y="15266"/>
                  </a:lnTo>
                  <a:lnTo>
                    <a:pt x="24026" y="15969"/>
                  </a:lnTo>
                  <a:lnTo>
                    <a:pt x="23254" y="16724"/>
                  </a:lnTo>
                  <a:lnTo>
                    <a:pt x="22508" y="17531"/>
                  </a:lnTo>
                  <a:lnTo>
                    <a:pt x="21789" y="18391"/>
                  </a:lnTo>
                  <a:lnTo>
                    <a:pt x="21097" y="19303"/>
                  </a:lnTo>
                  <a:lnTo>
                    <a:pt x="20432" y="20266"/>
                  </a:lnTo>
                  <a:lnTo>
                    <a:pt x="19794" y="21282"/>
                  </a:lnTo>
                  <a:lnTo>
                    <a:pt x="19183" y="22336"/>
                  </a:lnTo>
                  <a:lnTo>
                    <a:pt x="18600" y="23443"/>
                  </a:lnTo>
                  <a:lnTo>
                    <a:pt x="18046" y="24604"/>
                  </a:lnTo>
                  <a:lnTo>
                    <a:pt x="17520" y="25818"/>
                  </a:lnTo>
                  <a:lnTo>
                    <a:pt x="17022" y="27086"/>
                  </a:lnTo>
                  <a:lnTo>
                    <a:pt x="16552" y="28408"/>
                  </a:lnTo>
                  <a:lnTo>
                    <a:pt x="16111" y="29783"/>
                  </a:lnTo>
                  <a:lnTo>
                    <a:pt x="15698" y="31212"/>
                  </a:lnTo>
                  <a:lnTo>
                    <a:pt x="15313" y="32694"/>
                  </a:lnTo>
                  <a:lnTo>
                    <a:pt x="14957" y="34230"/>
                  </a:lnTo>
                  <a:lnTo>
                    <a:pt x="14646" y="35819"/>
                  </a:lnTo>
                  <a:lnTo>
                    <a:pt x="14367" y="37460"/>
                  </a:lnTo>
                  <a:lnTo>
                    <a:pt x="14122" y="39152"/>
                  </a:lnTo>
                  <a:lnTo>
                    <a:pt x="13909" y="40897"/>
                  </a:lnTo>
                  <a:lnTo>
                    <a:pt x="13729" y="42695"/>
                  </a:lnTo>
                  <a:lnTo>
                    <a:pt x="13582" y="44544"/>
                  </a:lnTo>
                  <a:lnTo>
                    <a:pt x="13467" y="46445"/>
                  </a:lnTo>
                  <a:lnTo>
                    <a:pt x="13385" y="48398"/>
                  </a:lnTo>
                  <a:lnTo>
                    <a:pt x="13336" y="50404"/>
                  </a:lnTo>
                  <a:lnTo>
                    <a:pt x="13320" y="52461"/>
                  </a:lnTo>
                  <a:lnTo>
                    <a:pt x="14079" y="51140"/>
                  </a:lnTo>
                  <a:lnTo>
                    <a:pt x="14897" y="49884"/>
                  </a:lnTo>
                  <a:lnTo>
                    <a:pt x="15775" y="48693"/>
                  </a:lnTo>
                  <a:lnTo>
                    <a:pt x="16713" y="47568"/>
                  </a:lnTo>
                  <a:lnTo>
                    <a:pt x="17710" y="46508"/>
                  </a:lnTo>
                  <a:lnTo>
                    <a:pt x="18767" y="45514"/>
                  </a:lnTo>
                  <a:lnTo>
                    <a:pt x="19883" y="44585"/>
                  </a:lnTo>
                  <a:lnTo>
                    <a:pt x="21059" y="43722"/>
                  </a:lnTo>
                  <a:lnTo>
                    <a:pt x="22294" y="42925"/>
                  </a:lnTo>
                  <a:lnTo>
                    <a:pt x="23589" y="42192"/>
                  </a:lnTo>
                  <a:lnTo>
                    <a:pt x="24933" y="41514"/>
                  </a:lnTo>
                  <a:lnTo>
                    <a:pt x="26315" y="40906"/>
                  </a:lnTo>
                  <a:lnTo>
                    <a:pt x="27737" y="40371"/>
                  </a:lnTo>
                  <a:lnTo>
                    <a:pt x="29197" y="39906"/>
                  </a:lnTo>
                  <a:lnTo>
                    <a:pt x="30695" y="39513"/>
                  </a:lnTo>
                  <a:lnTo>
                    <a:pt x="32233" y="39192"/>
                  </a:lnTo>
                  <a:lnTo>
                    <a:pt x="33809" y="38942"/>
                  </a:lnTo>
                  <a:lnTo>
                    <a:pt x="35424" y="38763"/>
                  </a:lnTo>
                  <a:lnTo>
                    <a:pt x="37077" y="38656"/>
                  </a:lnTo>
                  <a:lnTo>
                    <a:pt x="38769" y="38620"/>
                  </a:lnTo>
                  <a:lnTo>
                    <a:pt x="40185" y="38643"/>
                  </a:lnTo>
                  <a:lnTo>
                    <a:pt x="41573" y="38713"/>
                  </a:lnTo>
                  <a:lnTo>
                    <a:pt x="42935" y="38828"/>
                  </a:lnTo>
                  <a:lnTo>
                    <a:pt x="44270" y="38989"/>
                  </a:lnTo>
                  <a:lnTo>
                    <a:pt x="45578" y="39197"/>
                  </a:lnTo>
                  <a:lnTo>
                    <a:pt x="46860" y="39451"/>
                  </a:lnTo>
                  <a:lnTo>
                    <a:pt x="48114" y="39751"/>
                  </a:lnTo>
                  <a:lnTo>
                    <a:pt x="49342" y="40097"/>
                  </a:lnTo>
                  <a:lnTo>
                    <a:pt x="50543" y="40489"/>
                  </a:lnTo>
                  <a:lnTo>
                    <a:pt x="51717" y="40927"/>
                  </a:lnTo>
                  <a:lnTo>
                    <a:pt x="52861" y="41409"/>
                  </a:lnTo>
                  <a:lnTo>
                    <a:pt x="53971" y="41933"/>
                  </a:lnTo>
                  <a:lnTo>
                    <a:pt x="55046" y="42499"/>
                  </a:lnTo>
                  <a:lnTo>
                    <a:pt x="56087" y="43106"/>
                  </a:lnTo>
                  <a:lnTo>
                    <a:pt x="57094" y="43755"/>
                  </a:lnTo>
                  <a:lnTo>
                    <a:pt x="58066" y="44446"/>
                  </a:lnTo>
                  <a:lnTo>
                    <a:pt x="59005" y="45178"/>
                  </a:lnTo>
                  <a:lnTo>
                    <a:pt x="59909" y="45952"/>
                  </a:lnTo>
                  <a:lnTo>
                    <a:pt x="60779" y="46767"/>
                  </a:lnTo>
                  <a:lnTo>
                    <a:pt x="61614" y="47625"/>
                  </a:lnTo>
                  <a:lnTo>
                    <a:pt x="62428" y="48507"/>
                  </a:lnTo>
                  <a:lnTo>
                    <a:pt x="63204" y="49428"/>
                  </a:lnTo>
                  <a:lnTo>
                    <a:pt x="63941" y="50388"/>
                  </a:lnTo>
                  <a:lnTo>
                    <a:pt x="64639" y="51387"/>
                  </a:lnTo>
                  <a:lnTo>
                    <a:pt x="65298" y="52424"/>
                  </a:lnTo>
                  <a:lnTo>
                    <a:pt x="65918" y="53500"/>
                  </a:lnTo>
                  <a:lnTo>
                    <a:pt x="66500" y="54615"/>
                  </a:lnTo>
                  <a:lnTo>
                    <a:pt x="67044" y="55768"/>
                  </a:lnTo>
                  <a:lnTo>
                    <a:pt x="67548" y="56960"/>
                  </a:lnTo>
                  <a:lnTo>
                    <a:pt x="68014" y="58191"/>
                  </a:lnTo>
                  <a:lnTo>
                    <a:pt x="68452" y="59442"/>
                  </a:lnTo>
                  <a:lnTo>
                    <a:pt x="68844" y="60724"/>
                  </a:lnTo>
                  <a:lnTo>
                    <a:pt x="69190" y="62038"/>
                  </a:lnTo>
                  <a:lnTo>
                    <a:pt x="69490" y="63382"/>
                  </a:lnTo>
                  <a:lnTo>
                    <a:pt x="69744" y="64758"/>
                  </a:lnTo>
                  <a:lnTo>
                    <a:pt x="69952" y="66166"/>
                  </a:lnTo>
                  <a:lnTo>
                    <a:pt x="70113" y="67604"/>
                  </a:lnTo>
                  <a:lnTo>
                    <a:pt x="70229" y="69074"/>
                  </a:lnTo>
                  <a:lnTo>
                    <a:pt x="70298" y="70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151085" y="3753252"/>
              <a:ext cx="42043" cy="48145"/>
            </a:xfrm>
            <a:custGeom>
              <a:avLst/>
              <a:pathLst>
                <a:path w="42043" h="48145">
                  <a:moveTo>
                    <a:pt x="42043" y="23738"/>
                  </a:moveTo>
                  <a:lnTo>
                    <a:pt x="42030" y="22662"/>
                  </a:lnTo>
                  <a:lnTo>
                    <a:pt x="41990" y="21606"/>
                  </a:lnTo>
                  <a:lnTo>
                    <a:pt x="41923" y="20572"/>
                  </a:lnTo>
                  <a:lnTo>
                    <a:pt x="41829" y="19558"/>
                  </a:lnTo>
                  <a:lnTo>
                    <a:pt x="41709" y="18566"/>
                  </a:lnTo>
                  <a:lnTo>
                    <a:pt x="41561" y="17594"/>
                  </a:lnTo>
                  <a:lnTo>
                    <a:pt x="41387" y="16643"/>
                  </a:lnTo>
                  <a:lnTo>
                    <a:pt x="41186" y="15713"/>
                  </a:lnTo>
                  <a:lnTo>
                    <a:pt x="40958" y="14803"/>
                  </a:lnTo>
                  <a:lnTo>
                    <a:pt x="40704" y="13915"/>
                  </a:lnTo>
                  <a:lnTo>
                    <a:pt x="40423" y="13050"/>
                  </a:lnTo>
                  <a:lnTo>
                    <a:pt x="40115" y="12212"/>
                  </a:lnTo>
                  <a:lnTo>
                    <a:pt x="39780" y="11401"/>
                  </a:lnTo>
                  <a:lnTo>
                    <a:pt x="39418" y="10617"/>
                  </a:lnTo>
                  <a:lnTo>
                    <a:pt x="39030" y="9859"/>
                  </a:lnTo>
                  <a:lnTo>
                    <a:pt x="38614" y="9129"/>
                  </a:lnTo>
                  <a:lnTo>
                    <a:pt x="38172" y="8425"/>
                  </a:lnTo>
                  <a:lnTo>
                    <a:pt x="37704" y="7747"/>
                  </a:lnTo>
                  <a:lnTo>
                    <a:pt x="37208" y="7097"/>
                  </a:lnTo>
                  <a:lnTo>
                    <a:pt x="36686" y="6474"/>
                  </a:lnTo>
                  <a:lnTo>
                    <a:pt x="36137" y="5863"/>
                  </a:lnTo>
                  <a:lnTo>
                    <a:pt x="35563" y="5283"/>
                  </a:lnTo>
                  <a:lnTo>
                    <a:pt x="34964" y="4732"/>
                  </a:lnTo>
                  <a:lnTo>
                    <a:pt x="34340" y="4211"/>
                  </a:lnTo>
                  <a:lnTo>
                    <a:pt x="33690" y="3720"/>
                  </a:lnTo>
                  <a:lnTo>
                    <a:pt x="33016" y="3259"/>
                  </a:lnTo>
                  <a:lnTo>
                    <a:pt x="32315" y="2827"/>
                  </a:lnTo>
                  <a:lnTo>
                    <a:pt x="31590" y="2425"/>
                  </a:lnTo>
                  <a:lnTo>
                    <a:pt x="30839" y="2053"/>
                  </a:lnTo>
                  <a:lnTo>
                    <a:pt x="30063" y="1711"/>
                  </a:lnTo>
                  <a:lnTo>
                    <a:pt x="29261" y="1386"/>
                  </a:lnTo>
                  <a:lnTo>
                    <a:pt x="28435" y="1095"/>
                  </a:lnTo>
                  <a:lnTo>
                    <a:pt x="27583" y="838"/>
                  </a:lnTo>
                  <a:lnTo>
                    <a:pt x="26705" y="616"/>
                  </a:lnTo>
                  <a:lnTo>
                    <a:pt x="25803" y="427"/>
                  </a:lnTo>
                  <a:lnTo>
                    <a:pt x="24875" y="273"/>
                  </a:lnTo>
                  <a:lnTo>
                    <a:pt x="23921" y="154"/>
                  </a:lnTo>
                  <a:lnTo>
                    <a:pt x="22943" y="68"/>
                  </a:lnTo>
                  <a:lnTo>
                    <a:pt x="21939" y="17"/>
                  </a:lnTo>
                  <a:lnTo>
                    <a:pt x="20910" y="0"/>
                  </a:lnTo>
                  <a:lnTo>
                    <a:pt x="20180" y="11"/>
                  </a:lnTo>
                  <a:lnTo>
                    <a:pt x="19448" y="44"/>
                  </a:lnTo>
                  <a:lnTo>
                    <a:pt x="18715" y="100"/>
                  </a:lnTo>
                  <a:lnTo>
                    <a:pt x="17981" y="178"/>
                  </a:lnTo>
                  <a:lnTo>
                    <a:pt x="17245" y="279"/>
                  </a:lnTo>
                  <a:lnTo>
                    <a:pt x="16508" y="401"/>
                  </a:lnTo>
                  <a:lnTo>
                    <a:pt x="15769" y="546"/>
                  </a:lnTo>
                  <a:lnTo>
                    <a:pt x="15028" y="714"/>
                  </a:lnTo>
                  <a:lnTo>
                    <a:pt x="14286" y="904"/>
                  </a:lnTo>
                  <a:lnTo>
                    <a:pt x="13543" y="1116"/>
                  </a:lnTo>
                  <a:lnTo>
                    <a:pt x="12805" y="1338"/>
                  </a:lnTo>
                  <a:lnTo>
                    <a:pt x="12081" y="1589"/>
                  </a:lnTo>
                  <a:lnTo>
                    <a:pt x="11371" y="1868"/>
                  </a:lnTo>
                  <a:lnTo>
                    <a:pt x="10673" y="2175"/>
                  </a:lnTo>
                  <a:lnTo>
                    <a:pt x="9990" y="2511"/>
                  </a:lnTo>
                  <a:lnTo>
                    <a:pt x="9319" y="2875"/>
                  </a:lnTo>
                  <a:lnTo>
                    <a:pt x="8662" y="3267"/>
                  </a:lnTo>
                  <a:lnTo>
                    <a:pt x="8018" y="3687"/>
                  </a:lnTo>
                  <a:lnTo>
                    <a:pt x="7388" y="4136"/>
                  </a:lnTo>
                  <a:lnTo>
                    <a:pt x="6771" y="4613"/>
                  </a:lnTo>
                  <a:lnTo>
                    <a:pt x="6186" y="5105"/>
                  </a:lnTo>
                  <a:lnTo>
                    <a:pt x="5622" y="5628"/>
                  </a:lnTo>
                  <a:lnTo>
                    <a:pt x="5079" y="6183"/>
                  </a:lnTo>
                  <a:lnTo>
                    <a:pt x="4557" y="6768"/>
                  </a:lnTo>
                  <a:lnTo>
                    <a:pt x="4055" y="7385"/>
                  </a:lnTo>
                  <a:lnTo>
                    <a:pt x="3574" y="8033"/>
                  </a:lnTo>
                  <a:lnTo>
                    <a:pt x="3114" y="8713"/>
                  </a:lnTo>
                  <a:lnTo>
                    <a:pt x="2675" y="9423"/>
                  </a:lnTo>
                  <a:lnTo>
                    <a:pt x="2257" y="10165"/>
                  </a:lnTo>
                  <a:lnTo>
                    <a:pt x="1860" y="10938"/>
                  </a:lnTo>
                  <a:lnTo>
                    <a:pt x="1506" y="11744"/>
                  </a:lnTo>
                  <a:lnTo>
                    <a:pt x="1190" y="12584"/>
                  </a:lnTo>
                  <a:lnTo>
                    <a:pt x="911" y="13459"/>
                  </a:lnTo>
                  <a:lnTo>
                    <a:pt x="669" y="14367"/>
                  </a:lnTo>
                  <a:lnTo>
                    <a:pt x="465" y="15310"/>
                  </a:lnTo>
                  <a:lnTo>
                    <a:pt x="297" y="16287"/>
                  </a:lnTo>
                  <a:lnTo>
                    <a:pt x="167" y="17299"/>
                  </a:lnTo>
                  <a:lnTo>
                    <a:pt x="74" y="18344"/>
                  </a:lnTo>
                  <a:lnTo>
                    <a:pt x="18" y="19424"/>
                  </a:lnTo>
                  <a:lnTo>
                    <a:pt x="0" y="20538"/>
                  </a:lnTo>
                  <a:lnTo>
                    <a:pt x="14" y="21691"/>
                  </a:lnTo>
                  <a:lnTo>
                    <a:pt x="59" y="22830"/>
                  </a:lnTo>
                  <a:lnTo>
                    <a:pt x="133" y="23953"/>
                  </a:lnTo>
                  <a:lnTo>
                    <a:pt x="238" y="25062"/>
                  </a:lnTo>
                  <a:lnTo>
                    <a:pt x="372" y="26156"/>
                  </a:lnTo>
                  <a:lnTo>
                    <a:pt x="535" y="27235"/>
                  </a:lnTo>
                  <a:lnTo>
                    <a:pt x="729" y="28299"/>
                  </a:lnTo>
                  <a:lnTo>
                    <a:pt x="952" y="29348"/>
                  </a:lnTo>
                  <a:lnTo>
                    <a:pt x="1205" y="30383"/>
                  </a:lnTo>
                  <a:lnTo>
                    <a:pt x="1488" y="31402"/>
                  </a:lnTo>
                  <a:lnTo>
                    <a:pt x="1798" y="32387"/>
                  </a:lnTo>
                  <a:lnTo>
                    <a:pt x="2134" y="33346"/>
                  </a:lnTo>
                  <a:lnTo>
                    <a:pt x="2495" y="34280"/>
                  </a:lnTo>
                  <a:lnTo>
                    <a:pt x="2881" y="35188"/>
                  </a:lnTo>
                  <a:lnTo>
                    <a:pt x="3292" y="36072"/>
                  </a:lnTo>
                  <a:lnTo>
                    <a:pt x="3729" y="36930"/>
                  </a:lnTo>
                  <a:lnTo>
                    <a:pt x="4191" y="37762"/>
                  </a:lnTo>
                  <a:lnTo>
                    <a:pt x="4679" y="38570"/>
                  </a:lnTo>
                  <a:lnTo>
                    <a:pt x="5191" y="39352"/>
                  </a:lnTo>
                  <a:lnTo>
                    <a:pt x="5729" y="40109"/>
                  </a:lnTo>
                  <a:lnTo>
                    <a:pt x="6306" y="40837"/>
                  </a:lnTo>
                  <a:lnTo>
                    <a:pt x="6905" y="41534"/>
                  </a:lnTo>
                  <a:lnTo>
                    <a:pt x="7526" y="42200"/>
                  </a:lnTo>
                  <a:lnTo>
                    <a:pt x="8170" y="42835"/>
                  </a:lnTo>
                  <a:lnTo>
                    <a:pt x="8836" y="43439"/>
                  </a:lnTo>
                  <a:lnTo>
                    <a:pt x="9525" y="44011"/>
                  </a:lnTo>
                  <a:lnTo>
                    <a:pt x="10235" y="44552"/>
                  </a:lnTo>
                  <a:lnTo>
                    <a:pt x="10968" y="45062"/>
                  </a:lnTo>
                  <a:lnTo>
                    <a:pt x="11723" y="45540"/>
                  </a:lnTo>
                  <a:lnTo>
                    <a:pt x="12501" y="45987"/>
                  </a:lnTo>
                  <a:lnTo>
                    <a:pt x="13300" y="46397"/>
                  </a:lnTo>
                  <a:lnTo>
                    <a:pt x="14117" y="46764"/>
                  </a:lnTo>
                  <a:lnTo>
                    <a:pt x="14954" y="47088"/>
                  </a:lnTo>
                  <a:lnTo>
                    <a:pt x="15811" y="47369"/>
                  </a:lnTo>
                  <a:lnTo>
                    <a:pt x="16687" y="47606"/>
                  </a:lnTo>
                  <a:lnTo>
                    <a:pt x="17582" y="47800"/>
                  </a:lnTo>
                  <a:lnTo>
                    <a:pt x="18497" y="47951"/>
                  </a:lnTo>
                  <a:lnTo>
                    <a:pt x="19431" y="48059"/>
                  </a:lnTo>
                  <a:lnTo>
                    <a:pt x="20384" y="48124"/>
                  </a:lnTo>
                  <a:lnTo>
                    <a:pt x="21356" y="48145"/>
                  </a:lnTo>
                  <a:lnTo>
                    <a:pt x="22313" y="48129"/>
                  </a:lnTo>
                  <a:lnTo>
                    <a:pt x="23249" y="48080"/>
                  </a:lnTo>
                  <a:lnTo>
                    <a:pt x="24165" y="47998"/>
                  </a:lnTo>
                  <a:lnTo>
                    <a:pt x="25059" y="47883"/>
                  </a:lnTo>
                  <a:lnTo>
                    <a:pt x="25933" y="47736"/>
                  </a:lnTo>
                  <a:lnTo>
                    <a:pt x="26786" y="47556"/>
                  </a:lnTo>
                  <a:lnTo>
                    <a:pt x="27618" y="47343"/>
                  </a:lnTo>
                  <a:lnTo>
                    <a:pt x="28429" y="47098"/>
                  </a:lnTo>
                  <a:lnTo>
                    <a:pt x="29219" y="46819"/>
                  </a:lnTo>
                  <a:lnTo>
                    <a:pt x="29988" y="46508"/>
                  </a:lnTo>
                  <a:lnTo>
                    <a:pt x="30750" y="46152"/>
                  </a:lnTo>
                  <a:lnTo>
                    <a:pt x="31489" y="45767"/>
                  </a:lnTo>
                  <a:lnTo>
                    <a:pt x="32203" y="45354"/>
                  </a:lnTo>
                  <a:lnTo>
                    <a:pt x="32893" y="44913"/>
                  </a:lnTo>
                  <a:lnTo>
                    <a:pt x="33560" y="44443"/>
                  </a:lnTo>
                  <a:lnTo>
                    <a:pt x="34203" y="43945"/>
                  </a:lnTo>
                  <a:lnTo>
                    <a:pt x="34822" y="43419"/>
                  </a:lnTo>
                  <a:lnTo>
                    <a:pt x="35418" y="42865"/>
                  </a:lnTo>
                  <a:lnTo>
                    <a:pt x="35989" y="42282"/>
                  </a:lnTo>
                  <a:lnTo>
                    <a:pt x="36537" y="41671"/>
                  </a:lnTo>
                  <a:lnTo>
                    <a:pt x="37060" y="41018"/>
                  </a:lnTo>
                  <a:lnTo>
                    <a:pt x="37558" y="40338"/>
                  </a:lnTo>
                  <a:lnTo>
                    <a:pt x="38030" y="39631"/>
                  </a:lnTo>
                  <a:lnTo>
                    <a:pt x="38478" y="38897"/>
                  </a:lnTo>
                  <a:lnTo>
                    <a:pt x="38899" y="38137"/>
                  </a:lnTo>
                  <a:lnTo>
                    <a:pt x="39296" y="37349"/>
                  </a:lnTo>
                  <a:lnTo>
                    <a:pt x="39667" y="36535"/>
                  </a:lnTo>
                  <a:lnTo>
                    <a:pt x="40013" y="35694"/>
                  </a:lnTo>
                  <a:lnTo>
                    <a:pt x="40334" y="34827"/>
                  </a:lnTo>
                  <a:lnTo>
                    <a:pt x="40630" y="33932"/>
                  </a:lnTo>
                  <a:lnTo>
                    <a:pt x="40898" y="33013"/>
                  </a:lnTo>
                  <a:lnTo>
                    <a:pt x="41139" y="32072"/>
                  </a:lnTo>
                  <a:lnTo>
                    <a:pt x="41351" y="31108"/>
                  </a:lnTo>
                  <a:lnTo>
                    <a:pt x="41534" y="30122"/>
                  </a:lnTo>
                  <a:lnTo>
                    <a:pt x="41690" y="29114"/>
                  </a:lnTo>
                  <a:lnTo>
                    <a:pt x="41817" y="28083"/>
                  </a:lnTo>
                  <a:lnTo>
                    <a:pt x="41916" y="27030"/>
                  </a:lnTo>
                  <a:lnTo>
                    <a:pt x="41987" y="25955"/>
                  </a:lnTo>
                  <a:lnTo>
                    <a:pt x="42029" y="24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850117" y="3855718"/>
              <a:ext cx="40406" cy="141982"/>
            </a:xfrm>
            <a:custGeom>
              <a:avLst/>
              <a:pathLst>
                <a:path w="40406" h="141982">
                  <a:moveTo>
                    <a:pt x="0" y="70842"/>
                  </a:moveTo>
                  <a:lnTo>
                    <a:pt x="15" y="68782"/>
                  </a:lnTo>
                  <a:lnTo>
                    <a:pt x="62" y="66740"/>
                  </a:lnTo>
                  <a:lnTo>
                    <a:pt x="140" y="64716"/>
                  </a:lnTo>
                  <a:lnTo>
                    <a:pt x="250" y="62710"/>
                  </a:lnTo>
                  <a:lnTo>
                    <a:pt x="390" y="60721"/>
                  </a:lnTo>
                  <a:lnTo>
                    <a:pt x="562" y="58751"/>
                  </a:lnTo>
                  <a:lnTo>
                    <a:pt x="765" y="56798"/>
                  </a:lnTo>
                  <a:lnTo>
                    <a:pt x="1000" y="54863"/>
                  </a:lnTo>
                  <a:lnTo>
                    <a:pt x="1265" y="52947"/>
                  </a:lnTo>
                  <a:lnTo>
                    <a:pt x="1562" y="51048"/>
                  </a:lnTo>
                  <a:lnTo>
                    <a:pt x="1893" y="49165"/>
                  </a:lnTo>
                  <a:lnTo>
                    <a:pt x="2259" y="47297"/>
                  </a:lnTo>
                  <a:lnTo>
                    <a:pt x="2661" y="45444"/>
                  </a:lnTo>
                  <a:lnTo>
                    <a:pt x="3098" y="43606"/>
                  </a:lnTo>
                  <a:lnTo>
                    <a:pt x="3571" y="41783"/>
                  </a:lnTo>
                  <a:lnTo>
                    <a:pt x="4080" y="39975"/>
                  </a:lnTo>
                  <a:lnTo>
                    <a:pt x="4625" y="38181"/>
                  </a:lnTo>
                  <a:lnTo>
                    <a:pt x="5206" y="36403"/>
                  </a:lnTo>
                  <a:lnTo>
                    <a:pt x="5822" y="34639"/>
                  </a:lnTo>
                  <a:lnTo>
                    <a:pt x="6474" y="32891"/>
                  </a:lnTo>
                  <a:lnTo>
                    <a:pt x="7162" y="31154"/>
                  </a:lnTo>
                  <a:lnTo>
                    <a:pt x="7887" y="29429"/>
                  </a:lnTo>
                  <a:lnTo>
                    <a:pt x="8650" y="27714"/>
                  </a:lnTo>
                  <a:lnTo>
                    <a:pt x="9450" y="26009"/>
                  </a:lnTo>
                  <a:lnTo>
                    <a:pt x="10287" y="24314"/>
                  </a:lnTo>
                  <a:lnTo>
                    <a:pt x="11162" y="22630"/>
                  </a:lnTo>
                  <a:lnTo>
                    <a:pt x="12073" y="20957"/>
                  </a:lnTo>
                  <a:lnTo>
                    <a:pt x="13022" y="19294"/>
                  </a:lnTo>
                  <a:lnTo>
                    <a:pt x="14008" y="17641"/>
                  </a:lnTo>
                  <a:lnTo>
                    <a:pt x="15031" y="15999"/>
                  </a:lnTo>
                  <a:lnTo>
                    <a:pt x="16093" y="14365"/>
                  </a:lnTo>
                  <a:lnTo>
                    <a:pt x="17195" y="12739"/>
                  </a:lnTo>
                  <a:lnTo>
                    <a:pt x="18337" y="11121"/>
                  </a:lnTo>
                  <a:lnTo>
                    <a:pt x="19520" y="9510"/>
                  </a:lnTo>
                  <a:lnTo>
                    <a:pt x="20742" y="7906"/>
                  </a:lnTo>
                  <a:lnTo>
                    <a:pt x="22005" y="6310"/>
                  </a:lnTo>
                  <a:lnTo>
                    <a:pt x="23308" y="4721"/>
                  </a:lnTo>
                  <a:lnTo>
                    <a:pt x="24651" y="3140"/>
                  </a:lnTo>
                  <a:lnTo>
                    <a:pt x="26035" y="1566"/>
                  </a:lnTo>
                  <a:lnTo>
                    <a:pt x="27458" y="0"/>
                  </a:lnTo>
                  <a:lnTo>
                    <a:pt x="40406" y="0"/>
                  </a:lnTo>
                  <a:lnTo>
                    <a:pt x="39026" y="1567"/>
                  </a:lnTo>
                  <a:lnTo>
                    <a:pt x="37683" y="3143"/>
                  </a:lnTo>
                  <a:lnTo>
                    <a:pt x="36377" y="4728"/>
                  </a:lnTo>
                  <a:lnTo>
                    <a:pt x="35108" y="6322"/>
                  </a:lnTo>
                  <a:lnTo>
                    <a:pt x="33877" y="7925"/>
                  </a:lnTo>
                  <a:lnTo>
                    <a:pt x="32682" y="9536"/>
                  </a:lnTo>
                  <a:lnTo>
                    <a:pt x="31525" y="11157"/>
                  </a:lnTo>
                  <a:lnTo>
                    <a:pt x="30405" y="12787"/>
                  </a:lnTo>
                  <a:lnTo>
                    <a:pt x="29322" y="14425"/>
                  </a:lnTo>
                  <a:lnTo>
                    <a:pt x="28277" y="16073"/>
                  </a:lnTo>
                  <a:lnTo>
                    <a:pt x="27283" y="17716"/>
                  </a:lnTo>
                  <a:lnTo>
                    <a:pt x="26324" y="19371"/>
                  </a:lnTo>
                  <a:lnTo>
                    <a:pt x="25401" y="21038"/>
                  </a:lnTo>
                  <a:lnTo>
                    <a:pt x="24514" y="22717"/>
                  </a:lnTo>
                  <a:lnTo>
                    <a:pt x="23663" y="24407"/>
                  </a:lnTo>
                  <a:lnTo>
                    <a:pt x="22848" y="26110"/>
                  </a:lnTo>
                  <a:lnTo>
                    <a:pt x="22068" y="27824"/>
                  </a:lnTo>
                  <a:lnTo>
                    <a:pt x="21324" y="29551"/>
                  </a:lnTo>
                  <a:lnTo>
                    <a:pt x="20615" y="31289"/>
                  </a:lnTo>
                  <a:lnTo>
                    <a:pt x="19942" y="33039"/>
                  </a:lnTo>
                  <a:lnTo>
                    <a:pt x="19304" y="34788"/>
                  </a:lnTo>
                  <a:lnTo>
                    <a:pt x="18698" y="36552"/>
                  </a:lnTo>
                  <a:lnTo>
                    <a:pt x="18125" y="38330"/>
                  </a:lnTo>
                  <a:lnTo>
                    <a:pt x="17585" y="40124"/>
                  </a:lnTo>
                  <a:lnTo>
                    <a:pt x="17078" y="41932"/>
                  </a:lnTo>
                  <a:lnTo>
                    <a:pt x="16603" y="43755"/>
                  </a:lnTo>
                  <a:lnTo>
                    <a:pt x="16161" y="45593"/>
                  </a:lnTo>
                  <a:lnTo>
                    <a:pt x="15751" y="47446"/>
                  </a:lnTo>
                  <a:lnTo>
                    <a:pt x="15375" y="49314"/>
                  </a:lnTo>
                  <a:lnTo>
                    <a:pt x="15031" y="51196"/>
                  </a:lnTo>
                  <a:lnTo>
                    <a:pt x="14734" y="53095"/>
                  </a:lnTo>
                  <a:lnTo>
                    <a:pt x="14469" y="55012"/>
                  </a:lnTo>
                  <a:lnTo>
                    <a:pt x="14234" y="56947"/>
                  </a:lnTo>
                  <a:lnTo>
                    <a:pt x="14031" y="58900"/>
                  </a:lnTo>
                  <a:lnTo>
                    <a:pt x="13859" y="60870"/>
                  </a:lnTo>
                  <a:lnTo>
                    <a:pt x="13718" y="62859"/>
                  </a:lnTo>
                  <a:lnTo>
                    <a:pt x="13609" y="64865"/>
                  </a:lnTo>
                  <a:lnTo>
                    <a:pt x="13531" y="66889"/>
                  </a:lnTo>
                  <a:lnTo>
                    <a:pt x="13484" y="68931"/>
                  </a:lnTo>
                  <a:lnTo>
                    <a:pt x="13468" y="70991"/>
                  </a:lnTo>
                  <a:lnTo>
                    <a:pt x="13484" y="73050"/>
                  </a:lnTo>
                  <a:lnTo>
                    <a:pt x="13531" y="75092"/>
                  </a:lnTo>
                  <a:lnTo>
                    <a:pt x="13609" y="77116"/>
                  </a:lnTo>
                  <a:lnTo>
                    <a:pt x="13718" y="79122"/>
                  </a:lnTo>
                  <a:lnTo>
                    <a:pt x="13859" y="81111"/>
                  </a:lnTo>
                  <a:lnTo>
                    <a:pt x="14031" y="83081"/>
                  </a:lnTo>
                  <a:lnTo>
                    <a:pt x="14234" y="85034"/>
                  </a:lnTo>
                  <a:lnTo>
                    <a:pt x="14469" y="86969"/>
                  </a:lnTo>
                  <a:lnTo>
                    <a:pt x="14734" y="88886"/>
                  </a:lnTo>
                  <a:lnTo>
                    <a:pt x="15031" y="90785"/>
                  </a:lnTo>
                  <a:lnTo>
                    <a:pt x="15375" y="92668"/>
                  </a:lnTo>
                  <a:lnTo>
                    <a:pt x="15751" y="94538"/>
                  </a:lnTo>
                  <a:lnTo>
                    <a:pt x="16161" y="96395"/>
                  </a:lnTo>
                  <a:lnTo>
                    <a:pt x="16603" y="98238"/>
                  </a:lnTo>
                  <a:lnTo>
                    <a:pt x="17078" y="100068"/>
                  </a:lnTo>
                  <a:lnTo>
                    <a:pt x="17585" y="101884"/>
                  </a:lnTo>
                  <a:lnTo>
                    <a:pt x="18125" y="103687"/>
                  </a:lnTo>
                  <a:lnTo>
                    <a:pt x="18698" y="105477"/>
                  </a:lnTo>
                  <a:lnTo>
                    <a:pt x="19304" y="107253"/>
                  </a:lnTo>
                  <a:lnTo>
                    <a:pt x="19942" y="109016"/>
                  </a:lnTo>
                  <a:lnTo>
                    <a:pt x="20615" y="110766"/>
                  </a:lnTo>
                  <a:lnTo>
                    <a:pt x="21324" y="112505"/>
                  </a:lnTo>
                  <a:lnTo>
                    <a:pt x="22068" y="114231"/>
                  </a:lnTo>
                  <a:lnTo>
                    <a:pt x="22848" y="115946"/>
                  </a:lnTo>
                  <a:lnTo>
                    <a:pt x="23663" y="117648"/>
                  </a:lnTo>
                  <a:lnTo>
                    <a:pt x="24514" y="119339"/>
                  </a:lnTo>
                  <a:lnTo>
                    <a:pt x="25401" y="121018"/>
                  </a:lnTo>
                  <a:lnTo>
                    <a:pt x="26324" y="122684"/>
                  </a:lnTo>
                  <a:lnTo>
                    <a:pt x="27283" y="124339"/>
                  </a:lnTo>
                  <a:lnTo>
                    <a:pt x="28277" y="125983"/>
                  </a:lnTo>
                  <a:lnTo>
                    <a:pt x="29322" y="127616"/>
                  </a:lnTo>
                  <a:lnTo>
                    <a:pt x="30405" y="129242"/>
                  </a:lnTo>
                  <a:lnTo>
                    <a:pt x="31525" y="130860"/>
                  </a:lnTo>
                  <a:lnTo>
                    <a:pt x="32682" y="132471"/>
                  </a:lnTo>
                  <a:lnTo>
                    <a:pt x="33877" y="134075"/>
                  </a:lnTo>
                  <a:lnTo>
                    <a:pt x="35108" y="135671"/>
                  </a:lnTo>
                  <a:lnTo>
                    <a:pt x="36377" y="137260"/>
                  </a:lnTo>
                  <a:lnTo>
                    <a:pt x="37683" y="138841"/>
                  </a:lnTo>
                  <a:lnTo>
                    <a:pt x="39026" y="140415"/>
                  </a:lnTo>
                  <a:lnTo>
                    <a:pt x="40406" y="141982"/>
                  </a:lnTo>
                  <a:lnTo>
                    <a:pt x="27458" y="141982"/>
                  </a:lnTo>
                  <a:lnTo>
                    <a:pt x="26035" y="140415"/>
                  </a:lnTo>
                  <a:lnTo>
                    <a:pt x="24651" y="138841"/>
                  </a:lnTo>
                  <a:lnTo>
                    <a:pt x="23308" y="137260"/>
                  </a:lnTo>
                  <a:lnTo>
                    <a:pt x="22005" y="135671"/>
                  </a:lnTo>
                  <a:lnTo>
                    <a:pt x="20742" y="134075"/>
                  </a:lnTo>
                  <a:lnTo>
                    <a:pt x="19520" y="132471"/>
                  </a:lnTo>
                  <a:lnTo>
                    <a:pt x="18337" y="130860"/>
                  </a:lnTo>
                  <a:lnTo>
                    <a:pt x="17195" y="129242"/>
                  </a:lnTo>
                  <a:lnTo>
                    <a:pt x="16093" y="127616"/>
                  </a:lnTo>
                  <a:lnTo>
                    <a:pt x="15031" y="125983"/>
                  </a:lnTo>
                  <a:lnTo>
                    <a:pt x="14008" y="124340"/>
                  </a:lnTo>
                  <a:lnTo>
                    <a:pt x="13022" y="122687"/>
                  </a:lnTo>
                  <a:lnTo>
                    <a:pt x="12073" y="121024"/>
                  </a:lnTo>
                  <a:lnTo>
                    <a:pt x="11162" y="119351"/>
                  </a:lnTo>
                  <a:lnTo>
                    <a:pt x="10287" y="117667"/>
                  </a:lnTo>
                  <a:lnTo>
                    <a:pt x="9450" y="115972"/>
                  </a:lnTo>
                  <a:lnTo>
                    <a:pt x="8650" y="114268"/>
                  </a:lnTo>
                  <a:lnTo>
                    <a:pt x="7887" y="112552"/>
                  </a:lnTo>
                  <a:lnTo>
                    <a:pt x="7162" y="110827"/>
                  </a:lnTo>
                  <a:lnTo>
                    <a:pt x="6474" y="109091"/>
                  </a:lnTo>
                  <a:lnTo>
                    <a:pt x="5822" y="107343"/>
                  </a:lnTo>
                  <a:lnTo>
                    <a:pt x="5206" y="105581"/>
                  </a:lnTo>
                  <a:lnTo>
                    <a:pt x="4625" y="103806"/>
                  </a:lnTo>
                  <a:lnTo>
                    <a:pt x="4080" y="102018"/>
                  </a:lnTo>
                  <a:lnTo>
                    <a:pt x="3571" y="100217"/>
                  </a:lnTo>
                  <a:lnTo>
                    <a:pt x="3098" y="98402"/>
                  </a:lnTo>
                  <a:lnTo>
                    <a:pt x="2661" y="96573"/>
                  </a:lnTo>
                  <a:lnTo>
                    <a:pt x="2259" y="94732"/>
                  </a:lnTo>
                  <a:lnTo>
                    <a:pt x="1893" y="92876"/>
                  </a:lnTo>
                  <a:lnTo>
                    <a:pt x="1562" y="91008"/>
                  </a:lnTo>
                  <a:lnTo>
                    <a:pt x="1265" y="89108"/>
                  </a:lnTo>
                  <a:lnTo>
                    <a:pt x="1000" y="87189"/>
                  </a:lnTo>
                  <a:lnTo>
                    <a:pt x="765" y="85250"/>
                  </a:lnTo>
                  <a:lnTo>
                    <a:pt x="562" y="83293"/>
                  </a:lnTo>
                  <a:lnTo>
                    <a:pt x="390" y="81315"/>
                  </a:lnTo>
                  <a:lnTo>
                    <a:pt x="250" y="79319"/>
                  </a:lnTo>
                  <a:lnTo>
                    <a:pt x="140" y="77303"/>
                  </a:lnTo>
                  <a:lnTo>
                    <a:pt x="62" y="75268"/>
                  </a:lnTo>
                  <a:lnTo>
                    <a:pt x="15" y="73213"/>
                  </a:lnTo>
                  <a:lnTo>
                    <a:pt x="0" y="711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4894914" y="3861299"/>
              <a:ext cx="76795" cy="104849"/>
            </a:xfrm>
            <a:custGeom>
              <a:avLst/>
              <a:pathLst>
                <a:path w="76795" h="104849">
                  <a:moveTo>
                    <a:pt x="62061" y="81111"/>
                  </a:moveTo>
                  <a:lnTo>
                    <a:pt x="62061" y="104849"/>
                  </a:lnTo>
                  <a:lnTo>
                    <a:pt x="49410" y="104849"/>
                  </a:lnTo>
                  <a:lnTo>
                    <a:pt x="49410" y="81111"/>
                  </a:lnTo>
                  <a:lnTo>
                    <a:pt x="0" y="81111"/>
                  </a:lnTo>
                  <a:lnTo>
                    <a:pt x="0" y="70693"/>
                  </a:lnTo>
                  <a:lnTo>
                    <a:pt x="47997" y="0"/>
                  </a:lnTo>
                  <a:lnTo>
                    <a:pt x="62061" y="0"/>
                  </a:lnTo>
                  <a:lnTo>
                    <a:pt x="62061" y="70544"/>
                  </a:lnTo>
                  <a:lnTo>
                    <a:pt x="76795" y="70544"/>
                  </a:lnTo>
                  <a:lnTo>
                    <a:pt x="76795" y="81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4907267" y="3876821"/>
              <a:ext cx="37058" cy="55021"/>
            </a:xfrm>
            <a:custGeom>
              <a:avLst/>
              <a:pathLst>
                <a:path w="37058" h="55021">
                  <a:moveTo>
                    <a:pt x="36867" y="0"/>
                  </a:moveTo>
                  <a:lnTo>
                    <a:pt x="36797" y="141"/>
                  </a:lnTo>
                  <a:lnTo>
                    <a:pt x="36718" y="297"/>
                  </a:lnTo>
                  <a:lnTo>
                    <a:pt x="36631" y="468"/>
                  </a:lnTo>
                  <a:lnTo>
                    <a:pt x="36534" y="654"/>
                  </a:lnTo>
                  <a:lnTo>
                    <a:pt x="36428" y="855"/>
                  </a:lnTo>
                  <a:lnTo>
                    <a:pt x="36314" y="1071"/>
                  </a:lnTo>
                  <a:lnTo>
                    <a:pt x="36193" y="1282"/>
                  </a:lnTo>
                  <a:lnTo>
                    <a:pt x="36069" y="1500"/>
                  </a:lnTo>
                  <a:lnTo>
                    <a:pt x="35943" y="1723"/>
                  </a:lnTo>
                  <a:lnTo>
                    <a:pt x="35814" y="1952"/>
                  </a:lnTo>
                  <a:lnTo>
                    <a:pt x="35681" y="2187"/>
                  </a:lnTo>
                  <a:lnTo>
                    <a:pt x="35546" y="2428"/>
                  </a:lnTo>
                  <a:lnTo>
                    <a:pt x="35407" y="2675"/>
                  </a:lnTo>
                  <a:lnTo>
                    <a:pt x="35266" y="2928"/>
                  </a:lnTo>
                  <a:lnTo>
                    <a:pt x="35121" y="3187"/>
                  </a:lnTo>
                  <a:lnTo>
                    <a:pt x="34974" y="3452"/>
                  </a:lnTo>
                  <a:lnTo>
                    <a:pt x="34825" y="3721"/>
                  </a:lnTo>
                  <a:lnTo>
                    <a:pt x="34673" y="3991"/>
                  </a:lnTo>
                  <a:lnTo>
                    <a:pt x="34521" y="4263"/>
                  </a:lnTo>
                  <a:lnTo>
                    <a:pt x="34367" y="4536"/>
                  </a:lnTo>
                  <a:lnTo>
                    <a:pt x="34211" y="4810"/>
                  </a:lnTo>
                  <a:lnTo>
                    <a:pt x="34054" y="5086"/>
                  </a:lnTo>
                  <a:lnTo>
                    <a:pt x="33896" y="5364"/>
                  </a:lnTo>
                  <a:lnTo>
                    <a:pt x="33736" y="5643"/>
                  </a:lnTo>
                  <a:lnTo>
                    <a:pt x="33574" y="5924"/>
                  </a:lnTo>
                  <a:lnTo>
                    <a:pt x="33411" y="6206"/>
                  </a:lnTo>
                  <a:lnTo>
                    <a:pt x="33264" y="6469"/>
                  </a:lnTo>
                  <a:lnTo>
                    <a:pt x="33120" y="6724"/>
                  </a:lnTo>
                  <a:lnTo>
                    <a:pt x="32978" y="6969"/>
                  </a:lnTo>
                  <a:lnTo>
                    <a:pt x="32840" y="7206"/>
                  </a:lnTo>
                  <a:lnTo>
                    <a:pt x="32704" y="7433"/>
                  </a:lnTo>
                  <a:lnTo>
                    <a:pt x="32572" y="7652"/>
                  </a:lnTo>
                  <a:lnTo>
                    <a:pt x="32443" y="7862"/>
                  </a:lnTo>
                  <a:lnTo>
                    <a:pt x="32316" y="8063"/>
                  </a:lnTo>
                  <a:lnTo>
                    <a:pt x="32193" y="8255"/>
                  </a:lnTo>
                  <a:lnTo>
                    <a:pt x="32072" y="8438"/>
                  </a:lnTo>
                  <a:lnTo>
                    <a:pt x="5130" y="48149"/>
                  </a:lnTo>
                  <a:lnTo>
                    <a:pt x="5045" y="48279"/>
                  </a:lnTo>
                  <a:lnTo>
                    <a:pt x="4952" y="48417"/>
                  </a:lnTo>
                  <a:lnTo>
                    <a:pt x="4851" y="48562"/>
                  </a:lnTo>
                  <a:lnTo>
                    <a:pt x="4743" y="48715"/>
                  </a:lnTo>
                  <a:lnTo>
                    <a:pt x="4628" y="48875"/>
                  </a:lnTo>
                  <a:lnTo>
                    <a:pt x="4505" y="49042"/>
                  </a:lnTo>
                  <a:lnTo>
                    <a:pt x="4375" y="49217"/>
                  </a:lnTo>
                  <a:lnTo>
                    <a:pt x="4237" y="49399"/>
                  </a:lnTo>
                  <a:lnTo>
                    <a:pt x="4092" y="49589"/>
                  </a:lnTo>
                  <a:lnTo>
                    <a:pt x="3958" y="49783"/>
                  </a:lnTo>
                  <a:lnTo>
                    <a:pt x="3821" y="49979"/>
                  </a:lnTo>
                  <a:lnTo>
                    <a:pt x="3684" y="50176"/>
                  </a:lnTo>
                  <a:lnTo>
                    <a:pt x="3545" y="50375"/>
                  </a:lnTo>
                  <a:lnTo>
                    <a:pt x="3404" y="50575"/>
                  </a:lnTo>
                  <a:lnTo>
                    <a:pt x="3262" y="50777"/>
                  </a:lnTo>
                  <a:lnTo>
                    <a:pt x="3118" y="50980"/>
                  </a:lnTo>
                  <a:lnTo>
                    <a:pt x="2973" y="51184"/>
                  </a:lnTo>
                  <a:lnTo>
                    <a:pt x="2826" y="51391"/>
                  </a:lnTo>
                  <a:lnTo>
                    <a:pt x="2678" y="51598"/>
                  </a:lnTo>
                  <a:lnTo>
                    <a:pt x="2530" y="51792"/>
                  </a:lnTo>
                  <a:lnTo>
                    <a:pt x="2381" y="51985"/>
                  </a:lnTo>
                  <a:lnTo>
                    <a:pt x="2232" y="52179"/>
                  </a:lnTo>
                  <a:lnTo>
                    <a:pt x="2083" y="52372"/>
                  </a:lnTo>
                  <a:lnTo>
                    <a:pt x="1934" y="52566"/>
                  </a:lnTo>
                  <a:lnTo>
                    <a:pt x="1785" y="52759"/>
                  </a:lnTo>
                  <a:lnTo>
                    <a:pt x="1637" y="52953"/>
                  </a:lnTo>
                  <a:lnTo>
                    <a:pt x="1488" y="53146"/>
                  </a:lnTo>
                  <a:lnTo>
                    <a:pt x="1339" y="53340"/>
                  </a:lnTo>
                  <a:lnTo>
                    <a:pt x="1190" y="53533"/>
                  </a:lnTo>
                  <a:lnTo>
                    <a:pt x="1044" y="53722"/>
                  </a:lnTo>
                  <a:lnTo>
                    <a:pt x="904" y="53902"/>
                  </a:lnTo>
                  <a:lnTo>
                    <a:pt x="770" y="54073"/>
                  </a:lnTo>
                  <a:lnTo>
                    <a:pt x="642" y="54235"/>
                  </a:lnTo>
                  <a:lnTo>
                    <a:pt x="520" y="54389"/>
                  </a:lnTo>
                  <a:lnTo>
                    <a:pt x="404" y="54533"/>
                  </a:lnTo>
                  <a:lnTo>
                    <a:pt x="0" y="55021"/>
                  </a:lnTo>
                  <a:lnTo>
                    <a:pt x="37058" y="550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4979672" y="3861299"/>
              <a:ext cx="76795" cy="104849"/>
            </a:xfrm>
            <a:custGeom>
              <a:avLst/>
              <a:pathLst>
                <a:path w="76795" h="104849">
                  <a:moveTo>
                    <a:pt x="62061" y="81111"/>
                  </a:moveTo>
                  <a:lnTo>
                    <a:pt x="62061" y="104849"/>
                  </a:lnTo>
                  <a:lnTo>
                    <a:pt x="49410" y="104849"/>
                  </a:lnTo>
                  <a:lnTo>
                    <a:pt x="49410" y="81111"/>
                  </a:lnTo>
                  <a:lnTo>
                    <a:pt x="0" y="81111"/>
                  </a:lnTo>
                  <a:lnTo>
                    <a:pt x="0" y="70693"/>
                  </a:lnTo>
                  <a:lnTo>
                    <a:pt x="47997" y="0"/>
                  </a:lnTo>
                  <a:lnTo>
                    <a:pt x="62061" y="0"/>
                  </a:lnTo>
                  <a:lnTo>
                    <a:pt x="62061" y="70544"/>
                  </a:lnTo>
                  <a:lnTo>
                    <a:pt x="76795" y="70544"/>
                  </a:lnTo>
                  <a:lnTo>
                    <a:pt x="76795" y="81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992025" y="3876821"/>
              <a:ext cx="37058" cy="55021"/>
            </a:xfrm>
            <a:custGeom>
              <a:avLst/>
              <a:pathLst>
                <a:path w="37058" h="55021">
                  <a:moveTo>
                    <a:pt x="36867" y="0"/>
                  </a:moveTo>
                  <a:lnTo>
                    <a:pt x="36797" y="141"/>
                  </a:lnTo>
                  <a:lnTo>
                    <a:pt x="36718" y="297"/>
                  </a:lnTo>
                  <a:lnTo>
                    <a:pt x="36631" y="468"/>
                  </a:lnTo>
                  <a:lnTo>
                    <a:pt x="36534" y="654"/>
                  </a:lnTo>
                  <a:lnTo>
                    <a:pt x="36428" y="855"/>
                  </a:lnTo>
                  <a:lnTo>
                    <a:pt x="36314" y="1071"/>
                  </a:lnTo>
                  <a:lnTo>
                    <a:pt x="36193" y="1282"/>
                  </a:lnTo>
                  <a:lnTo>
                    <a:pt x="36069" y="1500"/>
                  </a:lnTo>
                  <a:lnTo>
                    <a:pt x="35943" y="1723"/>
                  </a:lnTo>
                  <a:lnTo>
                    <a:pt x="35814" y="1952"/>
                  </a:lnTo>
                  <a:lnTo>
                    <a:pt x="35681" y="2187"/>
                  </a:lnTo>
                  <a:lnTo>
                    <a:pt x="35546" y="2428"/>
                  </a:lnTo>
                  <a:lnTo>
                    <a:pt x="35407" y="2675"/>
                  </a:lnTo>
                  <a:lnTo>
                    <a:pt x="35266" y="2928"/>
                  </a:lnTo>
                  <a:lnTo>
                    <a:pt x="35121" y="3187"/>
                  </a:lnTo>
                  <a:lnTo>
                    <a:pt x="34974" y="3452"/>
                  </a:lnTo>
                  <a:lnTo>
                    <a:pt x="34825" y="3721"/>
                  </a:lnTo>
                  <a:lnTo>
                    <a:pt x="34673" y="3991"/>
                  </a:lnTo>
                  <a:lnTo>
                    <a:pt x="34521" y="4263"/>
                  </a:lnTo>
                  <a:lnTo>
                    <a:pt x="34367" y="4536"/>
                  </a:lnTo>
                  <a:lnTo>
                    <a:pt x="34211" y="4810"/>
                  </a:lnTo>
                  <a:lnTo>
                    <a:pt x="34054" y="5086"/>
                  </a:lnTo>
                  <a:lnTo>
                    <a:pt x="33896" y="5364"/>
                  </a:lnTo>
                  <a:lnTo>
                    <a:pt x="33736" y="5643"/>
                  </a:lnTo>
                  <a:lnTo>
                    <a:pt x="33574" y="5924"/>
                  </a:lnTo>
                  <a:lnTo>
                    <a:pt x="33411" y="6206"/>
                  </a:lnTo>
                  <a:lnTo>
                    <a:pt x="33264" y="6469"/>
                  </a:lnTo>
                  <a:lnTo>
                    <a:pt x="33120" y="6724"/>
                  </a:lnTo>
                  <a:lnTo>
                    <a:pt x="32978" y="6969"/>
                  </a:lnTo>
                  <a:lnTo>
                    <a:pt x="32840" y="7206"/>
                  </a:lnTo>
                  <a:lnTo>
                    <a:pt x="32704" y="7433"/>
                  </a:lnTo>
                  <a:lnTo>
                    <a:pt x="32572" y="7652"/>
                  </a:lnTo>
                  <a:lnTo>
                    <a:pt x="32443" y="7862"/>
                  </a:lnTo>
                  <a:lnTo>
                    <a:pt x="32316" y="8063"/>
                  </a:lnTo>
                  <a:lnTo>
                    <a:pt x="32193" y="8255"/>
                  </a:lnTo>
                  <a:lnTo>
                    <a:pt x="32072" y="8438"/>
                  </a:lnTo>
                  <a:lnTo>
                    <a:pt x="5130" y="48149"/>
                  </a:lnTo>
                  <a:lnTo>
                    <a:pt x="5045" y="48279"/>
                  </a:lnTo>
                  <a:lnTo>
                    <a:pt x="4952" y="48417"/>
                  </a:lnTo>
                  <a:lnTo>
                    <a:pt x="4851" y="48562"/>
                  </a:lnTo>
                  <a:lnTo>
                    <a:pt x="4743" y="48715"/>
                  </a:lnTo>
                  <a:lnTo>
                    <a:pt x="4628" y="48875"/>
                  </a:lnTo>
                  <a:lnTo>
                    <a:pt x="4505" y="49042"/>
                  </a:lnTo>
                  <a:lnTo>
                    <a:pt x="4375" y="49217"/>
                  </a:lnTo>
                  <a:lnTo>
                    <a:pt x="4237" y="49399"/>
                  </a:lnTo>
                  <a:lnTo>
                    <a:pt x="4092" y="49589"/>
                  </a:lnTo>
                  <a:lnTo>
                    <a:pt x="3958" y="49783"/>
                  </a:lnTo>
                  <a:lnTo>
                    <a:pt x="3821" y="49979"/>
                  </a:lnTo>
                  <a:lnTo>
                    <a:pt x="3684" y="50176"/>
                  </a:lnTo>
                  <a:lnTo>
                    <a:pt x="3545" y="50375"/>
                  </a:lnTo>
                  <a:lnTo>
                    <a:pt x="3404" y="50575"/>
                  </a:lnTo>
                  <a:lnTo>
                    <a:pt x="3262" y="50777"/>
                  </a:lnTo>
                  <a:lnTo>
                    <a:pt x="3118" y="50980"/>
                  </a:lnTo>
                  <a:lnTo>
                    <a:pt x="2973" y="51184"/>
                  </a:lnTo>
                  <a:lnTo>
                    <a:pt x="2826" y="51391"/>
                  </a:lnTo>
                  <a:lnTo>
                    <a:pt x="2678" y="51598"/>
                  </a:lnTo>
                  <a:lnTo>
                    <a:pt x="2530" y="51792"/>
                  </a:lnTo>
                  <a:lnTo>
                    <a:pt x="2381" y="51985"/>
                  </a:lnTo>
                  <a:lnTo>
                    <a:pt x="2232" y="52179"/>
                  </a:lnTo>
                  <a:lnTo>
                    <a:pt x="2083" y="52372"/>
                  </a:lnTo>
                  <a:lnTo>
                    <a:pt x="1934" y="52566"/>
                  </a:lnTo>
                  <a:lnTo>
                    <a:pt x="1785" y="52759"/>
                  </a:lnTo>
                  <a:lnTo>
                    <a:pt x="1637" y="52953"/>
                  </a:lnTo>
                  <a:lnTo>
                    <a:pt x="1488" y="53146"/>
                  </a:lnTo>
                  <a:lnTo>
                    <a:pt x="1339" y="53340"/>
                  </a:lnTo>
                  <a:lnTo>
                    <a:pt x="1190" y="53533"/>
                  </a:lnTo>
                  <a:lnTo>
                    <a:pt x="1044" y="53722"/>
                  </a:lnTo>
                  <a:lnTo>
                    <a:pt x="904" y="53902"/>
                  </a:lnTo>
                  <a:lnTo>
                    <a:pt x="770" y="54073"/>
                  </a:lnTo>
                  <a:lnTo>
                    <a:pt x="642" y="54235"/>
                  </a:lnTo>
                  <a:lnTo>
                    <a:pt x="520" y="54389"/>
                  </a:lnTo>
                  <a:lnTo>
                    <a:pt x="404" y="54533"/>
                  </a:lnTo>
                  <a:lnTo>
                    <a:pt x="0" y="55021"/>
                  </a:lnTo>
                  <a:lnTo>
                    <a:pt x="37058" y="550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143755" y="3900292"/>
              <a:ext cx="47252" cy="66749"/>
            </a:xfrm>
            <a:custGeom>
              <a:avLst/>
              <a:pathLst>
                <a:path w="47252" h="66749">
                  <a:moveTo>
                    <a:pt x="47252" y="33560"/>
                  </a:moveTo>
                  <a:lnTo>
                    <a:pt x="47233" y="35392"/>
                  </a:lnTo>
                  <a:lnTo>
                    <a:pt x="47175" y="37165"/>
                  </a:lnTo>
                  <a:lnTo>
                    <a:pt x="47078" y="38880"/>
                  </a:lnTo>
                  <a:lnTo>
                    <a:pt x="46943" y="40537"/>
                  </a:lnTo>
                  <a:lnTo>
                    <a:pt x="46769" y="42136"/>
                  </a:lnTo>
                  <a:lnTo>
                    <a:pt x="46556" y="43678"/>
                  </a:lnTo>
                  <a:lnTo>
                    <a:pt x="46304" y="45161"/>
                  </a:lnTo>
                  <a:lnTo>
                    <a:pt x="46014" y="46586"/>
                  </a:lnTo>
                  <a:lnTo>
                    <a:pt x="45685" y="47953"/>
                  </a:lnTo>
                  <a:lnTo>
                    <a:pt x="45318" y="49262"/>
                  </a:lnTo>
                  <a:lnTo>
                    <a:pt x="44931" y="50503"/>
                  </a:lnTo>
                  <a:lnTo>
                    <a:pt x="44517" y="51696"/>
                  </a:lnTo>
                  <a:lnTo>
                    <a:pt x="44074" y="52842"/>
                  </a:lnTo>
                  <a:lnTo>
                    <a:pt x="43603" y="53941"/>
                  </a:lnTo>
                  <a:lnTo>
                    <a:pt x="43104" y="54991"/>
                  </a:lnTo>
                  <a:lnTo>
                    <a:pt x="42576" y="55995"/>
                  </a:lnTo>
                  <a:lnTo>
                    <a:pt x="42020" y="56950"/>
                  </a:lnTo>
                  <a:lnTo>
                    <a:pt x="41436" y="57858"/>
                  </a:lnTo>
                  <a:lnTo>
                    <a:pt x="40824" y="58718"/>
                  </a:lnTo>
                  <a:lnTo>
                    <a:pt x="40183" y="59531"/>
                  </a:lnTo>
                  <a:lnTo>
                    <a:pt x="39532" y="60283"/>
                  </a:lnTo>
                  <a:lnTo>
                    <a:pt x="38859" y="60992"/>
                  </a:lnTo>
                  <a:lnTo>
                    <a:pt x="38163" y="61658"/>
                  </a:lnTo>
                  <a:lnTo>
                    <a:pt x="37445" y="62281"/>
                  </a:lnTo>
                  <a:lnTo>
                    <a:pt x="36704" y="62861"/>
                  </a:lnTo>
                  <a:lnTo>
                    <a:pt x="35941" y="63397"/>
                  </a:lnTo>
                  <a:lnTo>
                    <a:pt x="35156" y="63891"/>
                  </a:lnTo>
                  <a:lnTo>
                    <a:pt x="34349" y="64341"/>
                  </a:lnTo>
                  <a:lnTo>
                    <a:pt x="33519" y="64748"/>
                  </a:lnTo>
                  <a:lnTo>
                    <a:pt x="32667" y="65112"/>
                  </a:lnTo>
                  <a:lnTo>
                    <a:pt x="31798" y="65423"/>
                  </a:lnTo>
                  <a:lnTo>
                    <a:pt x="30917" y="65701"/>
                  </a:lnTo>
                  <a:lnTo>
                    <a:pt x="30024" y="65947"/>
                  </a:lnTo>
                  <a:lnTo>
                    <a:pt x="29119" y="66160"/>
                  </a:lnTo>
                  <a:lnTo>
                    <a:pt x="28202" y="66340"/>
                  </a:lnTo>
                  <a:lnTo>
                    <a:pt x="27274" y="66487"/>
                  </a:lnTo>
                  <a:lnTo>
                    <a:pt x="26333" y="66602"/>
                  </a:lnTo>
                  <a:lnTo>
                    <a:pt x="25381" y="66683"/>
                  </a:lnTo>
                  <a:lnTo>
                    <a:pt x="24416" y="66733"/>
                  </a:lnTo>
                  <a:lnTo>
                    <a:pt x="23440" y="66749"/>
                  </a:lnTo>
                  <a:lnTo>
                    <a:pt x="22464" y="66733"/>
                  </a:lnTo>
                  <a:lnTo>
                    <a:pt x="21499" y="66683"/>
                  </a:lnTo>
                  <a:lnTo>
                    <a:pt x="20547" y="66602"/>
                  </a:lnTo>
                  <a:lnTo>
                    <a:pt x="19606" y="66487"/>
                  </a:lnTo>
                  <a:lnTo>
                    <a:pt x="18677" y="66340"/>
                  </a:lnTo>
                  <a:lnTo>
                    <a:pt x="17761" y="66160"/>
                  </a:lnTo>
                  <a:lnTo>
                    <a:pt x="16856" y="65947"/>
                  </a:lnTo>
                  <a:lnTo>
                    <a:pt x="15963" y="65701"/>
                  </a:lnTo>
                  <a:lnTo>
                    <a:pt x="15082" y="65423"/>
                  </a:lnTo>
                  <a:lnTo>
                    <a:pt x="14213" y="65112"/>
                  </a:lnTo>
                  <a:lnTo>
                    <a:pt x="13375" y="64748"/>
                  </a:lnTo>
                  <a:lnTo>
                    <a:pt x="12558" y="64341"/>
                  </a:lnTo>
                  <a:lnTo>
                    <a:pt x="11761" y="63891"/>
                  </a:lnTo>
                  <a:lnTo>
                    <a:pt x="10986" y="63397"/>
                  </a:lnTo>
                  <a:lnTo>
                    <a:pt x="10231" y="62861"/>
                  </a:lnTo>
                  <a:lnTo>
                    <a:pt x="9498" y="62281"/>
                  </a:lnTo>
                  <a:lnTo>
                    <a:pt x="8785" y="61658"/>
                  </a:lnTo>
                  <a:lnTo>
                    <a:pt x="8093" y="60992"/>
                  </a:lnTo>
                  <a:lnTo>
                    <a:pt x="7422" y="60283"/>
                  </a:lnTo>
                  <a:lnTo>
                    <a:pt x="6771" y="59531"/>
                  </a:lnTo>
                  <a:lnTo>
                    <a:pt x="6159" y="58732"/>
                  </a:lnTo>
                  <a:lnTo>
                    <a:pt x="5572" y="57885"/>
                  </a:lnTo>
                  <a:lnTo>
                    <a:pt x="5010" y="56988"/>
                  </a:lnTo>
                  <a:lnTo>
                    <a:pt x="4473" y="56042"/>
                  </a:lnTo>
                  <a:lnTo>
                    <a:pt x="3962" y="55047"/>
                  </a:lnTo>
                  <a:lnTo>
                    <a:pt x="3476" y="54003"/>
                  </a:lnTo>
                  <a:lnTo>
                    <a:pt x="3016" y="52910"/>
                  </a:lnTo>
                  <a:lnTo>
                    <a:pt x="2580" y="51768"/>
                  </a:lnTo>
                  <a:lnTo>
                    <a:pt x="2170" y="50577"/>
                  </a:lnTo>
                  <a:lnTo>
                    <a:pt x="1785" y="49336"/>
                  </a:lnTo>
                  <a:lnTo>
                    <a:pt x="1446" y="48026"/>
                  </a:lnTo>
                  <a:lnTo>
                    <a:pt x="1143" y="46657"/>
                  </a:lnTo>
                  <a:lnTo>
                    <a:pt x="875" y="45228"/>
                  </a:lnTo>
                  <a:lnTo>
                    <a:pt x="642" y="43740"/>
                  </a:lnTo>
                  <a:lnTo>
                    <a:pt x="446" y="42192"/>
                  </a:lnTo>
                  <a:lnTo>
                    <a:pt x="285" y="40585"/>
                  </a:lnTo>
                  <a:lnTo>
                    <a:pt x="160" y="38918"/>
                  </a:lnTo>
                  <a:lnTo>
                    <a:pt x="71" y="37192"/>
                  </a:lnTo>
                  <a:lnTo>
                    <a:pt x="17" y="35406"/>
                  </a:lnTo>
                  <a:lnTo>
                    <a:pt x="0" y="33560"/>
                  </a:lnTo>
                  <a:lnTo>
                    <a:pt x="17" y="31615"/>
                  </a:lnTo>
                  <a:lnTo>
                    <a:pt x="71" y="29738"/>
                  </a:lnTo>
                  <a:lnTo>
                    <a:pt x="160" y="27930"/>
                  </a:lnTo>
                  <a:lnTo>
                    <a:pt x="285" y="26190"/>
                  </a:lnTo>
                  <a:lnTo>
                    <a:pt x="446" y="24519"/>
                  </a:lnTo>
                  <a:lnTo>
                    <a:pt x="642" y="22916"/>
                  </a:lnTo>
                  <a:lnTo>
                    <a:pt x="875" y="21382"/>
                  </a:lnTo>
                  <a:lnTo>
                    <a:pt x="1143" y="19916"/>
                  </a:lnTo>
                  <a:lnTo>
                    <a:pt x="1446" y="18518"/>
                  </a:lnTo>
                  <a:lnTo>
                    <a:pt x="1785" y="17189"/>
                  </a:lnTo>
                  <a:lnTo>
                    <a:pt x="2157" y="15921"/>
                  </a:lnTo>
                  <a:lnTo>
                    <a:pt x="2556" y="14707"/>
                  </a:lnTo>
                  <a:lnTo>
                    <a:pt x="2984" y="13546"/>
                  </a:lnTo>
                  <a:lnTo>
                    <a:pt x="3440" y="12439"/>
                  </a:lnTo>
                  <a:lnTo>
                    <a:pt x="3925" y="11385"/>
                  </a:lnTo>
                  <a:lnTo>
                    <a:pt x="4438" y="10385"/>
                  </a:lnTo>
                  <a:lnTo>
                    <a:pt x="4979" y="9438"/>
                  </a:lnTo>
                  <a:lnTo>
                    <a:pt x="5548" y="8545"/>
                  </a:lnTo>
                  <a:lnTo>
                    <a:pt x="6145" y="7706"/>
                  </a:lnTo>
                  <a:lnTo>
                    <a:pt x="6771" y="6920"/>
                  </a:lnTo>
                  <a:lnTo>
                    <a:pt x="7422" y="6170"/>
                  </a:lnTo>
                  <a:lnTo>
                    <a:pt x="8096" y="5467"/>
                  </a:lnTo>
                  <a:lnTo>
                    <a:pt x="8792" y="4813"/>
                  </a:lnTo>
                  <a:lnTo>
                    <a:pt x="9510" y="4205"/>
                  </a:lnTo>
                  <a:lnTo>
                    <a:pt x="10250" y="3646"/>
                  </a:lnTo>
                  <a:lnTo>
                    <a:pt x="11013" y="3134"/>
                  </a:lnTo>
                  <a:lnTo>
                    <a:pt x="11798" y="2669"/>
                  </a:lnTo>
                  <a:lnTo>
                    <a:pt x="12605" y="2253"/>
                  </a:lnTo>
                  <a:lnTo>
                    <a:pt x="13435" y="1884"/>
                  </a:lnTo>
                  <a:lnTo>
                    <a:pt x="14287" y="1562"/>
                  </a:lnTo>
                  <a:lnTo>
                    <a:pt x="15172" y="1265"/>
                  </a:lnTo>
                  <a:lnTo>
                    <a:pt x="16070" y="1000"/>
                  </a:lnTo>
                  <a:lnTo>
                    <a:pt x="16982" y="765"/>
                  </a:lnTo>
                  <a:lnTo>
                    <a:pt x="17907" y="562"/>
                  </a:lnTo>
                  <a:lnTo>
                    <a:pt x="18845" y="390"/>
                  </a:lnTo>
                  <a:lnTo>
                    <a:pt x="19797" y="250"/>
                  </a:lnTo>
                  <a:lnTo>
                    <a:pt x="20762" y="140"/>
                  </a:lnTo>
                  <a:lnTo>
                    <a:pt x="21740" y="62"/>
                  </a:lnTo>
                  <a:lnTo>
                    <a:pt x="22732" y="15"/>
                  </a:lnTo>
                  <a:lnTo>
                    <a:pt x="23738" y="0"/>
                  </a:lnTo>
                  <a:lnTo>
                    <a:pt x="24713" y="15"/>
                  </a:lnTo>
                  <a:lnTo>
                    <a:pt x="25675" y="62"/>
                  </a:lnTo>
                  <a:lnTo>
                    <a:pt x="26624" y="140"/>
                  </a:lnTo>
                  <a:lnTo>
                    <a:pt x="27559" y="250"/>
                  </a:lnTo>
                  <a:lnTo>
                    <a:pt x="28481" y="390"/>
                  </a:lnTo>
                  <a:lnTo>
                    <a:pt x="29390" y="562"/>
                  </a:lnTo>
                  <a:lnTo>
                    <a:pt x="30285" y="765"/>
                  </a:lnTo>
                  <a:lnTo>
                    <a:pt x="31167" y="1000"/>
                  </a:lnTo>
                  <a:lnTo>
                    <a:pt x="32035" y="1265"/>
                  </a:lnTo>
                  <a:lnTo>
                    <a:pt x="32891" y="1562"/>
                  </a:lnTo>
                  <a:lnTo>
                    <a:pt x="33742" y="1884"/>
                  </a:lnTo>
                  <a:lnTo>
                    <a:pt x="34569" y="2253"/>
                  </a:lnTo>
                  <a:lnTo>
                    <a:pt x="35373" y="2669"/>
                  </a:lnTo>
                  <a:lnTo>
                    <a:pt x="36153" y="3134"/>
                  </a:lnTo>
                  <a:lnTo>
                    <a:pt x="36909" y="3646"/>
                  </a:lnTo>
                  <a:lnTo>
                    <a:pt x="37641" y="4205"/>
                  </a:lnTo>
                  <a:lnTo>
                    <a:pt x="38350" y="4813"/>
                  </a:lnTo>
                  <a:lnTo>
                    <a:pt x="39034" y="5467"/>
                  </a:lnTo>
                  <a:lnTo>
                    <a:pt x="39695" y="6170"/>
                  </a:lnTo>
                  <a:lnTo>
                    <a:pt x="40332" y="6920"/>
                  </a:lnTo>
                  <a:lnTo>
                    <a:pt x="40958" y="7706"/>
                  </a:lnTo>
                  <a:lnTo>
                    <a:pt x="41558" y="8545"/>
                  </a:lnTo>
                  <a:lnTo>
                    <a:pt x="42131" y="9438"/>
                  </a:lnTo>
                  <a:lnTo>
                    <a:pt x="42677" y="10385"/>
                  </a:lnTo>
                  <a:lnTo>
                    <a:pt x="43197" y="11385"/>
                  </a:lnTo>
                  <a:lnTo>
                    <a:pt x="43689" y="12439"/>
                  </a:lnTo>
                  <a:lnTo>
                    <a:pt x="44155" y="13546"/>
                  </a:lnTo>
                  <a:lnTo>
                    <a:pt x="44594" y="14707"/>
                  </a:lnTo>
                  <a:lnTo>
                    <a:pt x="45007" y="15921"/>
                  </a:lnTo>
                  <a:lnTo>
                    <a:pt x="45392" y="17189"/>
                  </a:lnTo>
                  <a:lnTo>
                    <a:pt x="45746" y="18518"/>
                  </a:lnTo>
                  <a:lnTo>
                    <a:pt x="46062" y="19916"/>
                  </a:lnTo>
                  <a:lnTo>
                    <a:pt x="46341" y="21382"/>
                  </a:lnTo>
                  <a:lnTo>
                    <a:pt x="46583" y="22916"/>
                  </a:lnTo>
                  <a:lnTo>
                    <a:pt x="46787" y="24519"/>
                  </a:lnTo>
                  <a:lnTo>
                    <a:pt x="46955" y="26190"/>
                  </a:lnTo>
                  <a:lnTo>
                    <a:pt x="47085" y="27930"/>
                  </a:lnTo>
                  <a:lnTo>
                    <a:pt x="47178" y="29738"/>
                  </a:lnTo>
                  <a:lnTo>
                    <a:pt x="47234" y="316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088614" y="3861299"/>
              <a:ext cx="80292" cy="104849"/>
            </a:xfrm>
            <a:custGeom>
              <a:avLst/>
              <a:pathLst>
                <a:path w="80292" h="104849">
                  <a:moveTo>
                    <a:pt x="11534" y="104849"/>
                  </a:moveTo>
                  <a:lnTo>
                    <a:pt x="0" y="104849"/>
                  </a:lnTo>
                  <a:lnTo>
                    <a:pt x="68609" y="0"/>
                  </a:lnTo>
                  <a:lnTo>
                    <a:pt x="8029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066364" y="3860406"/>
              <a:ext cx="47178" cy="66749"/>
            </a:xfrm>
            <a:custGeom>
              <a:avLst/>
              <a:pathLst>
                <a:path w="47178" h="66749">
                  <a:moveTo>
                    <a:pt x="23886" y="0"/>
                  </a:moveTo>
                  <a:lnTo>
                    <a:pt x="24834" y="15"/>
                  </a:lnTo>
                  <a:lnTo>
                    <a:pt x="25771" y="62"/>
                  </a:lnTo>
                  <a:lnTo>
                    <a:pt x="26697" y="140"/>
                  </a:lnTo>
                  <a:lnTo>
                    <a:pt x="27613" y="250"/>
                  </a:lnTo>
                  <a:lnTo>
                    <a:pt x="28519" y="390"/>
                  </a:lnTo>
                  <a:lnTo>
                    <a:pt x="29414" y="562"/>
                  </a:lnTo>
                  <a:lnTo>
                    <a:pt x="30299" y="765"/>
                  </a:lnTo>
                  <a:lnTo>
                    <a:pt x="31173" y="1000"/>
                  </a:lnTo>
                  <a:lnTo>
                    <a:pt x="32037" y="1265"/>
                  </a:lnTo>
                  <a:lnTo>
                    <a:pt x="32891" y="1562"/>
                  </a:lnTo>
                  <a:lnTo>
                    <a:pt x="33728" y="1883"/>
                  </a:lnTo>
                  <a:lnTo>
                    <a:pt x="34545" y="2250"/>
                  </a:lnTo>
                  <a:lnTo>
                    <a:pt x="35342" y="2663"/>
                  </a:lnTo>
                  <a:lnTo>
                    <a:pt x="36117" y="3122"/>
                  </a:lnTo>
                  <a:lnTo>
                    <a:pt x="36872" y="3627"/>
                  </a:lnTo>
                  <a:lnTo>
                    <a:pt x="37605" y="4179"/>
                  </a:lnTo>
                  <a:lnTo>
                    <a:pt x="38318" y="4776"/>
                  </a:lnTo>
                  <a:lnTo>
                    <a:pt x="39010" y="5420"/>
                  </a:lnTo>
                  <a:lnTo>
                    <a:pt x="39682" y="6110"/>
                  </a:lnTo>
                  <a:lnTo>
                    <a:pt x="40332" y="6846"/>
                  </a:lnTo>
                  <a:lnTo>
                    <a:pt x="40958" y="7631"/>
                  </a:lnTo>
                  <a:lnTo>
                    <a:pt x="41555" y="8468"/>
                  </a:lnTo>
                  <a:lnTo>
                    <a:pt x="42125" y="9357"/>
                  </a:lnTo>
                  <a:lnTo>
                    <a:pt x="42666" y="10298"/>
                  </a:lnTo>
                  <a:lnTo>
                    <a:pt x="43178" y="11292"/>
                  </a:lnTo>
                  <a:lnTo>
                    <a:pt x="43663" y="12337"/>
                  </a:lnTo>
                  <a:lnTo>
                    <a:pt x="44119" y="13435"/>
                  </a:lnTo>
                  <a:lnTo>
                    <a:pt x="44547" y="14585"/>
                  </a:lnTo>
                  <a:lnTo>
                    <a:pt x="44946" y="15786"/>
                  </a:lnTo>
                  <a:lnTo>
                    <a:pt x="45318" y="17040"/>
                  </a:lnTo>
                  <a:lnTo>
                    <a:pt x="45671" y="18354"/>
                  </a:lnTo>
                  <a:lnTo>
                    <a:pt x="45987" y="19734"/>
                  </a:lnTo>
                  <a:lnTo>
                    <a:pt x="46266" y="21181"/>
                  </a:lnTo>
                  <a:lnTo>
                    <a:pt x="46508" y="22696"/>
                  </a:lnTo>
                  <a:lnTo>
                    <a:pt x="46713" y="24277"/>
                  </a:lnTo>
                  <a:lnTo>
                    <a:pt x="46880" y="25925"/>
                  </a:lnTo>
                  <a:lnTo>
                    <a:pt x="47011" y="27641"/>
                  </a:lnTo>
                  <a:lnTo>
                    <a:pt x="47104" y="29423"/>
                  </a:lnTo>
                  <a:lnTo>
                    <a:pt x="47159" y="31272"/>
                  </a:lnTo>
                  <a:lnTo>
                    <a:pt x="47178" y="33188"/>
                  </a:lnTo>
                  <a:lnTo>
                    <a:pt x="47159" y="35034"/>
                  </a:lnTo>
                  <a:lnTo>
                    <a:pt x="47104" y="36820"/>
                  </a:lnTo>
                  <a:lnTo>
                    <a:pt x="47011" y="38546"/>
                  </a:lnTo>
                  <a:lnTo>
                    <a:pt x="46880" y="40213"/>
                  </a:lnTo>
                  <a:lnTo>
                    <a:pt x="46713" y="41820"/>
                  </a:lnTo>
                  <a:lnTo>
                    <a:pt x="46508" y="43368"/>
                  </a:lnTo>
                  <a:lnTo>
                    <a:pt x="46266" y="44856"/>
                  </a:lnTo>
                  <a:lnTo>
                    <a:pt x="45987" y="46285"/>
                  </a:lnTo>
                  <a:lnTo>
                    <a:pt x="45671" y="47654"/>
                  </a:lnTo>
                  <a:lnTo>
                    <a:pt x="45318" y="48964"/>
                  </a:lnTo>
                  <a:lnTo>
                    <a:pt x="44932" y="50220"/>
                  </a:lnTo>
                  <a:lnTo>
                    <a:pt x="44520" y="51429"/>
                  </a:lnTo>
                  <a:lnTo>
                    <a:pt x="44081" y="52589"/>
                  </a:lnTo>
                  <a:lnTo>
                    <a:pt x="43615" y="53703"/>
                  </a:lnTo>
                  <a:lnTo>
                    <a:pt x="43122" y="54768"/>
                  </a:lnTo>
                  <a:lnTo>
                    <a:pt x="42603" y="55786"/>
                  </a:lnTo>
                  <a:lnTo>
                    <a:pt x="42057" y="56757"/>
                  </a:lnTo>
                  <a:lnTo>
                    <a:pt x="41484" y="57679"/>
                  </a:lnTo>
                  <a:lnTo>
                    <a:pt x="40884" y="58554"/>
                  </a:lnTo>
                  <a:lnTo>
                    <a:pt x="40258" y="59382"/>
                  </a:lnTo>
                  <a:lnTo>
                    <a:pt x="39621" y="60148"/>
                  </a:lnTo>
                  <a:lnTo>
                    <a:pt x="38960" y="60870"/>
                  </a:lnTo>
                  <a:lnTo>
                    <a:pt x="38275" y="61547"/>
                  </a:lnTo>
                  <a:lnTo>
                    <a:pt x="37567" y="62180"/>
                  </a:lnTo>
                  <a:lnTo>
                    <a:pt x="36834" y="62768"/>
                  </a:lnTo>
                  <a:lnTo>
                    <a:pt x="36078" y="63311"/>
                  </a:lnTo>
                  <a:lnTo>
                    <a:pt x="35299" y="63810"/>
                  </a:lnTo>
                  <a:lnTo>
                    <a:pt x="34495" y="64263"/>
                  </a:lnTo>
                  <a:lnTo>
                    <a:pt x="33667" y="64673"/>
                  </a:lnTo>
                  <a:lnTo>
                    <a:pt x="32816" y="65037"/>
                  </a:lnTo>
                  <a:lnTo>
                    <a:pt x="31947" y="65363"/>
                  </a:lnTo>
                  <a:lnTo>
                    <a:pt x="31066" y="65654"/>
                  </a:lnTo>
                  <a:lnTo>
                    <a:pt x="30173" y="65910"/>
                  </a:lnTo>
                  <a:lnTo>
                    <a:pt x="29268" y="66133"/>
                  </a:lnTo>
                  <a:lnTo>
                    <a:pt x="28351" y="66321"/>
                  </a:lnTo>
                  <a:lnTo>
                    <a:pt x="27423" y="66475"/>
                  </a:lnTo>
                  <a:lnTo>
                    <a:pt x="26482" y="66595"/>
                  </a:lnTo>
                  <a:lnTo>
                    <a:pt x="25529" y="66680"/>
                  </a:lnTo>
                  <a:lnTo>
                    <a:pt x="24565" y="66732"/>
                  </a:lnTo>
                  <a:lnTo>
                    <a:pt x="23589" y="66749"/>
                  </a:lnTo>
                  <a:lnTo>
                    <a:pt x="22598" y="66732"/>
                  </a:lnTo>
                  <a:lnTo>
                    <a:pt x="21621" y="66680"/>
                  </a:lnTo>
                  <a:lnTo>
                    <a:pt x="20658" y="66595"/>
                  </a:lnTo>
                  <a:lnTo>
                    <a:pt x="19707" y="66475"/>
                  </a:lnTo>
                  <a:lnTo>
                    <a:pt x="18770" y="66321"/>
                  </a:lnTo>
                  <a:lnTo>
                    <a:pt x="17847" y="66133"/>
                  </a:lnTo>
                  <a:lnTo>
                    <a:pt x="16937" y="65910"/>
                  </a:lnTo>
                  <a:lnTo>
                    <a:pt x="16040" y="65654"/>
                  </a:lnTo>
                  <a:lnTo>
                    <a:pt x="15157" y="65363"/>
                  </a:lnTo>
                  <a:lnTo>
                    <a:pt x="14287" y="65037"/>
                  </a:lnTo>
                  <a:lnTo>
                    <a:pt x="13435" y="64673"/>
                  </a:lnTo>
                  <a:lnTo>
                    <a:pt x="12605" y="64263"/>
                  </a:lnTo>
                  <a:lnTo>
                    <a:pt x="11798" y="63810"/>
                  </a:lnTo>
                  <a:lnTo>
                    <a:pt x="11013" y="63311"/>
                  </a:lnTo>
                  <a:lnTo>
                    <a:pt x="10250" y="62768"/>
                  </a:lnTo>
                  <a:lnTo>
                    <a:pt x="9510" y="62180"/>
                  </a:lnTo>
                  <a:lnTo>
                    <a:pt x="8792" y="61547"/>
                  </a:lnTo>
                  <a:lnTo>
                    <a:pt x="8096" y="60870"/>
                  </a:lnTo>
                  <a:lnTo>
                    <a:pt x="7422" y="60148"/>
                  </a:lnTo>
                  <a:lnTo>
                    <a:pt x="6771" y="59382"/>
                  </a:lnTo>
                  <a:lnTo>
                    <a:pt x="6159" y="58569"/>
                  </a:lnTo>
                  <a:lnTo>
                    <a:pt x="5572" y="57706"/>
                  </a:lnTo>
                  <a:lnTo>
                    <a:pt x="5010" y="56795"/>
                  </a:lnTo>
                  <a:lnTo>
                    <a:pt x="4473" y="55834"/>
                  </a:lnTo>
                  <a:lnTo>
                    <a:pt x="3962" y="54824"/>
                  </a:lnTo>
                  <a:lnTo>
                    <a:pt x="3476" y="53765"/>
                  </a:lnTo>
                  <a:lnTo>
                    <a:pt x="3016" y="52657"/>
                  </a:lnTo>
                  <a:lnTo>
                    <a:pt x="2580" y="51500"/>
                  </a:lnTo>
                  <a:lnTo>
                    <a:pt x="2170" y="50294"/>
                  </a:lnTo>
                  <a:lnTo>
                    <a:pt x="1785" y="49038"/>
                  </a:lnTo>
                  <a:lnTo>
                    <a:pt x="1446" y="47728"/>
                  </a:lnTo>
                  <a:lnTo>
                    <a:pt x="1143" y="46356"/>
                  </a:lnTo>
                  <a:lnTo>
                    <a:pt x="875" y="44924"/>
                  </a:lnTo>
                  <a:lnTo>
                    <a:pt x="642" y="43431"/>
                  </a:lnTo>
                  <a:lnTo>
                    <a:pt x="446" y="41876"/>
                  </a:lnTo>
                  <a:lnTo>
                    <a:pt x="285" y="40260"/>
                  </a:lnTo>
                  <a:lnTo>
                    <a:pt x="160" y="38584"/>
                  </a:lnTo>
                  <a:lnTo>
                    <a:pt x="71" y="36846"/>
                  </a:lnTo>
                  <a:lnTo>
                    <a:pt x="17" y="35048"/>
                  </a:lnTo>
                  <a:lnTo>
                    <a:pt x="0" y="33188"/>
                  </a:lnTo>
                  <a:lnTo>
                    <a:pt x="17" y="31272"/>
                  </a:lnTo>
                  <a:lnTo>
                    <a:pt x="71" y="29423"/>
                  </a:lnTo>
                  <a:lnTo>
                    <a:pt x="160" y="27641"/>
                  </a:lnTo>
                  <a:lnTo>
                    <a:pt x="285" y="25925"/>
                  </a:lnTo>
                  <a:lnTo>
                    <a:pt x="446" y="24277"/>
                  </a:lnTo>
                  <a:lnTo>
                    <a:pt x="642" y="22696"/>
                  </a:lnTo>
                  <a:lnTo>
                    <a:pt x="875" y="21181"/>
                  </a:lnTo>
                  <a:lnTo>
                    <a:pt x="1143" y="19734"/>
                  </a:lnTo>
                  <a:lnTo>
                    <a:pt x="1446" y="18354"/>
                  </a:lnTo>
                  <a:lnTo>
                    <a:pt x="1785" y="17040"/>
                  </a:lnTo>
                  <a:lnTo>
                    <a:pt x="2171" y="15786"/>
                  </a:lnTo>
                  <a:lnTo>
                    <a:pt x="2583" y="14585"/>
                  </a:lnTo>
                  <a:lnTo>
                    <a:pt x="3022" y="13435"/>
                  </a:lnTo>
                  <a:lnTo>
                    <a:pt x="3488" y="12337"/>
                  </a:lnTo>
                  <a:lnTo>
                    <a:pt x="3981" y="11292"/>
                  </a:lnTo>
                  <a:lnTo>
                    <a:pt x="4500" y="10298"/>
                  </a:lnTo>
                  <a:lnTo>
                    <a:pt x="5046" y="9357"/>
                  </a:lnTo>
                  <a:lnTo>
                    <a:pt x="5619" y="8468"/>
                  </a:lnTo>
                  <a:lnTo>
                    <a:pt x="6219" y="7631"/>
                  </a:lnTo>
                  <a:lnTo>
                    <a:pt x="6846" y="6846"/>
                  </a:lnTo>
                  <a:lnTo>
                    <a:pt x="7497" y="6110"/>
                  </a:lnTo>
                  <a:lnTo>
                    <a:pt x="8173" y="5420"/>
                  </a:lnTo>
                  <a:lnTo>
                    <a:pt x="8873" y="4776"/>
                  </a:lnTo>
                  <a:lnTo>
                    <a:pt x="9596" y="4179"/>
                  </a:lnTo>
                  <a:lnTo>
                    <a:pt x="10343" y="3627"/>
                  </a:lnTo>
                  <a:lnTo>
                    <a:pt x="11114" y="3122"/>
                  </a:lnTo>
                  <a:lnTo>
                    <a:pt x="11909" y="2663"/>
                  </a:lnTo>
                  <a:lnTo>
                    <a:pt x="12727" y="2250"/>
                  </a:lnTo>
                  <a:lnTo>
                    <a:pt x="13570" y="1883"/>
                  </a:lnTo>
                  <a:lnTo>
                    <a:pt x="14436" y="1562"/>
                  </a:lnTo>
                  <a:lnTo>
                    <a:pt x="15321" y="1265"/>
                  </a:lnTo>
                  <a:lnTo>
                    <a:pt x="16219" y="1000"/>
                  </a:lnTo>
                  <a:lnTo>
                    <a:pt x="17130" y="765"/>
                  </a:lnTo>
                  <a:lnTo>
                    <a:pt x="18055" y="562"/>
                  </a:lnTo>
                  <a:lnTo>
                    <a:pt x="18994" y="390"/>
                  </a:lnTo>
                  <a:lnTo>
                    <a:pt x="19945" y="250"/>
                  </a:lnTo>
                  <a:lnTo>
                    <a:pt x="20911" y="140"/>
                  </a:lnTo>
                  <a:lnTo>
                    <a:pt x="21889" y="62"/>
                  </a:lnTo>
                  <a:lnTo>
                    <a:pt x="22881" y="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154694" y="3908552"/>
              <a:ext cx="25300" cy="50303"/>
            </a:xfrm>
            <a:custGeom>
              <a:avLst/>
              <a:pathLst>
                <a:path w="25300" h="50303">
                  <a:moveTo>
                    <a:pt x="25300" y="25300"/>
                  </a:moveTo>
                  <a:lnTo>
                    <a:pt x="25292" y="23852"/>
                  </a:lnTo>
                  <a:lnTo>
                    <a:pt x="25268" y="22455"/>
                  </a:lnTo>
                  <a:lnTo>
                    <a:pt x="25227" y="21108"/>
                  </a:lnTo>
                  <a:lnTo>
                    <a:pt x="25169" y="19812"/>
                  </a:lnTo>
                  <a:lnTo>
                    <a:pt x="25096" y="18566"/>
                  </a:lnTo>
                  <a:lnTo>
                    <a:pt x="25006" y="17371"/>
                  </a:lnTo>
                  <a:lnTo>
                    <a:pt x="24899" y="16226"/>
                  </a:lnTo>
                  <a:lnTo>
                    <a:pt x="24776" y="15132"/>
                  </a:lnTo>
                  <a:lnTo>
                    <a:pt x="24637" y="14089"/>
                  </a:lnTo>
                  <a:lnTo>
                    <a:pt x="24482" y="13096"/>
                  </a:lnTo>
                  <a:lnTo>
                    <a:pt x="24310" y="12134"/>
                  </a:lnTo>
                  <a:lnTo>
                    <a:pt x="24122" y="11212"/>
                  </a:lnTo>
                  <a:lnTo>
                    <a:pt x="23917" y="10330"/>
                  </a:lnTo>
                  <a:lnTo>
                    <a:pt x="23696" y="9489"/>
                  </a:lnTo>
                  <a:lnTo>
                    <a:pt x="23459" y="8687"/>
                  </a:lnTo>
                  <a:lnTo>
                    <a:pt x="23205" y="7926"/>
                  </a:lnTo>
                  <a:lnTo>
                    <a:pt x="22935" y="7205"/>
                  </a:lnTo>
                  <a:lnTo>
                    <a:pt x="22648" y="6524"/>
                  </a:lnTo>
                  <a:lnTo>
                    <a:pt x="22345" y="5883"/>
                  </a:lnTo>
                  <a:lnTo>
                    <a:pt x="22026" y="5283"/>
                  </a:lnTo>
                  <a:lnTo>
                    <a:pt x="21705" y="4720"/>
                  </a:lnTo>
                  <a:lnTo>
                    <a:pt x="21368" y="4191"/>
                  </a:lnTo>
                  <a:lnTo>
                    <a:pt x="21015" y="3696"/>
                  </a:lnTo>
                  <a:lnTo>
                    <a:pt x="20645" y="3235"/>
                  </a:lnTo>
                  <a:lnTo>
                    <a:pt x="20259" y="2809"/>
                  </a:lnTo>
                  <a:lnTo>
                    <a:pt x="19856" y="2416"/>
                  </a:lnTo>
                  <a:lnTo>
                    <a:pt x="19437" y="2059"/>
                  </a:lnTo>
                  <a:lnTo>
                    <a:pt x="19002" y="1735"/>
                  </a:lnTo>
                  <a:lnTo>
                    <a:pt x="18550" y="1445"/>
                  </a:lnTo>
                  <a:lnTo>
                    <a:pt x="18082" y="1190"/>
                  </a:lnTo>
                  <a:lnTo>
                    <a:pt x="17614" y="964"/>
                  </a:lnTo>
                  <a:lnTo>
                    <a:pt x="17133" y="762"/>
                  </a:lnTo>
                  <a:lnTo>
                    <a:pt x="16638" y="583"/>
                  </a:lnTo>
                  <a:lnTo>
                    <a:pt x="16129" y="428"/>
                  </a:lnTo>
                  <a:lnTo>
                    <a:pt x="15608" y="297"/>
                  </a:lnTo>
                  <a:lnTo>
                    <a:pt x="15073" y="190"/>
                  </a:lnTo>
                  <a:lnTo>
                    <a:pt x="14524" y="107"/>
                  </a:lnTo>
                  <a:lnTo>
                    <a:pt x="13963" y="47"/>
                  </a:lnTo>
                  <a:lnTo>
                    <a:pt x="13387" y="11"/>
                  </a:lnTo>
                  <a:lnTo>
                    <a:pt x="12799" y="0"/>
                  </a:lnTo>
                  <a:lnTo>
                    <a:pt x="12181" y="12"/>
                  </a:lnTo>
                  <a:lnTo>
                    <a:pt x="11578" y="50"/>
                  </a:lnTo>
                  <a:lnTo>
                    <a:pt x="10990" y="113"/>
                  </a:lnTo>
                  <a:lnTo>
                    <a:pt x="10417" y="202"/>
                  </a:lnTo>
                  <a:lnTo>
                    <a:pt x="9859" y="316"/>
                  </a:lnTo>
                  <a:lnTo>
                    <a:pt x="9316" y="455"/>
                  </a:lnTo>
                  <a:lnTo>
                    <a:pt x="8788" y="619"/>
                  </a:lnTo>
                  <a:lnTo>
                    <a:pt x="8274" y="809"/>
                  </a:lnTo>
                  <a:lnTo>
                    <a:pt x="7776" y="1024"/>
                  </a:lnTo>
                  <a:lnTo>
                    <a:pt x="7292" y="1265"/>
                  </a:lnTo>
                  <a:lnTo>
                    <a:pt x="6823" y="1520"/>
                  </a:lnTo>
                  <a:lnTo>
                    <a:pt x="6369" y="1809"/>
                  </a:lnTo>
                  <a:lnTo>
                    <a:pt x="5930" y="2133"/>
                  </a:lnTo>
                  <a:lnTo>
                    <a:pt x="5506" y="2491"/>
                  </a:lnTo>
                  <a:lnTo>
                    <a:pt x="5097" y="2883"/>
                  </a:lnTo>
                  <a:lnTo>
                    <a:pt x="4702" y="3309"/>
                  </a:lnTo>
                  <a:lnTo>
                    <a:pt x="4323" y="3770"/>
                  </a:lnTo>
                  <a:lnTo>
                    <a:pt x="3958" y="4265"/>
                  </a:lnTo>
                  <a:lnTo>
                    <a:pt x="3609" y="4794"/>
                  </a:lnTo>
                  <a:lnTo>
                    <a:pt x="3274" y="5357"/>
                  </a:lnTo>
                  <a:lnTo>
                    <a:pt x="2954" y="5958"/>
                  </a:lnTo>
                  <a:lnTo>
                    <a:pt x="2652" y="6599"/>
                  </a:lnTo>
                  <a:lnTo>
                    <a:pt x="2365" y="7279"/>
                  </a:lnTo>
                  <a:lnTo>
                    <a:pt x="2095" y="8000"/>
                  </a:lnTo>
                  <a:lnTo>
                    <a:pt x="1841" y="8762"/>
                  </a:lnTo>
                  <a:lnTo>
                    <a:pt x="1604" y="9563"/>
                  </a:lnTo>
                  <a:lnTo>
                    <a:pt x="1383" y="10405"/>
                  </a:lnTo>
                  <a:lnTo>
                    <a:pt x="1178" y="11287"/>
                  </a:lnTo>
                  <a:lnTo>
                    <a:pt x="990" y="12209"/>
                  </a:lnTo>
                  <a:lnTo>
                    <a:pt x="818" y="13171"/>
                  </a:lnTo>
                  <a:lnTo>
                    <a:pt x="663" y="14163"/>
                  </a:lnTo>
                  <a:lnTo>
                    <a:pt x="523" y="15204"/>
                  </a:lnTo>
                  <a:lnTo>
                    <a:pt x="401" y="16294"/>
                  </a:lnTo>
                  <a:lnTo>
                    <a:pt x="294" y="17433"/>
                  </a:lnTo>
                  <a:lnTo>
                    <a:pt x="204" y="18622"/>
                  </a:lnTo>
                  <a:lnTo>
                    <a:pt x="130" y="19859"/>
                  </a:lnTo>
                  <a:lnTo>
                    <a:pt x="73" y="21146"/>
                  </a:lnTo>
                  <a:lnTo>
                    <a:pt x="32" y="22481"/>
                  </a:lnTo>
                  <a:lnTo>
                    <a:pt x="8" y="23866"/>
                  </a:lnTo>
                  <a:lnTo>
                    <a:pt x="0" y="25300"/>
                  </a:lnTo>
                  <a:lnTo>
                    <a:pt x="8" y="26691"/>
                  </a:lnTo>
                  <a:lnTo>
                    <a:pt x="32" y="28036"/>
                  </a:lnTo>
                  <a:lnTo>
                    <a:pt x="73" y="29334"/>
                  </a:lnTo>
                  <a:lnTo>
                    <a:pt x="130" y="30587"/>
                  </a:lnTo>
                  <a:lnTo>
                    <a:pt x="204" y="31793"/>
                  </a:lnTo>
                  <a:lnTo>
                    <a:pt x="294" y="32953"/>
                  </a:lnTo>
                  <a:lnTo>
                    <a:pt x="401" y="34067"/>
                  </a:lnTo>
                  <a:lnTo>
                    <a:pt x="523" y="35135"/>
                  </a:lnTo>
                  <a:lnTo>
                    <a:pt x="663" y="36157"/>
                  </a:lnTo>
                  <a:lnTo>
                    <a:pt x="818" y="37132"/>
                  </a:lnTo>
                  <a:lnTo>
                    <a:pt x="1003" y="38067"/>
                  </a:lnTo>
                  <a:lnTo>
                    <a:pt x="1202" y="38966"/>
                  </a:lnTo>
                  <a:lnTo>
                    <a:pt x="1414" y="39829"/>
                  </a:lnTo>
                  <a:lnTo>
                    <a:pt x="1640" y="40656"/>
                  </a:lnTo>
                  <a:lnTo>
                    <a:pt x="1878" y="41448"/>
                  </a:lnTo>
                  <a:lnTo>
                    <a:pt x="2131" y="42204"/>
                  </a:lnTo>
                  <a:lnTo>
                    <a:pt x="2396" y="42925"/>
                  </a:lnTo>
                  <a:lnTo>
                    <a:pt x="2675" y="43609"/>
                  </a:lnTo>
                  <a:lnTo>
                    <a:pt x="2968" y="44258"/>
                  </a:lnTo>
                  <a:lnTo>
                    <a:pt x="3274" y="44871"/>
                  </a:lnTo>
                  <a:lnTo>
                    <a:pt x="3608" y="45435"/>
                  </a:lnTo>
                  <a:lnTo>
                    <a:pt x="3955" y="45967"/>
                  </a:lnTo>
                  <a:lnTo>
                    <a:pt x="4316" y="46465"/>
                  </a:lnTo>
                  <a:lnTo>
                    <a:pt x="4691" y="46931"/>
                  </a:lnTo>
                  <a:lnTo>
                    <a:pt x="5078" y="47364"/>
                  </a:lnTo>
                  <a:lnTo>
                    <a:pt x="5479" y="47764"/>
                  </a:lnTo>
                  <a:lnTo>
                    <a:pt x="5894" y="48132"/>
                  </a:lnTo>
                  <a:lnTo>
                    <a:pt x="6322" y="48467"/>
                  </a:lnTo>
                  <a:lnTo>
                    <a:pt x="6763" y="48769"/>
                  </a:lnTo>
                  <a:lnTo>
                    <a:pt x="7218" y="49038"/>
                  </a:lnTo>
                  <a:lnTo>
                    <a:pt x="7701" y="49279"/>
                  </a:lnTo>
                  <a:lnTo>
                    <a:pt x="8197" y="49494"/>
                  </a:lnTo>
                  <a:lnTo>
                    <a:pt x="8707" y="49684"/>
                  </a:lnTo>
                  <a:lnTo>
                    <a:pt x="9230" y="49848"/>
                  </a:lnTo>
                  <a:lnTo>
                    <a:pt x="9766" y="49987"/>
                  </a:lnTo>
                  <a:lnTo>
                    <a:pt x="10316" y="50101"/>
                  </a:lnTo>
                  <a:lnTo>
                    <a:pt x="10880" y="50190"/>
                  </a:lnTo>
                  <a:lnTo>
                    <a:pt x="11456" y="50253"/>
                  </a:lnTo>
                  <a:lnTo>
                    <a:pt x="12046" y="50291"/>
                  </a:lnTo>
                  <a:lnTo>
                    <a:pt x="12650" y="50303"/>
                  </a:lnTo>
                  <a:lnTo>
                    <a:pt x="13224" y="50291"/>
                  </a:lnTo>
                  <a:lnTo>
                    <a:pt x="13787" y="50253"/>
                  </a:lnTo>
                  <a:lnTo>
                    <a:pt x="14338" y="50190"/>
                  </a:lnTo>
                  <a:lnTo>
                    <a:pt x="14876" y="50101"/>
                  </a:lnTo>
                  <a:lnTo>
                    <a:pt x="15403" y="49987"/>
                  </a:lnTo>
                  <a:lnTo>
                    <a:pt x="15918" y="49848"/>
                  </a:lnTo>
                  <a:lnTo>
                    <a:pt x="16421" y="49684"/>
                  </a:lnTo>
                  <a:lnTo>
                    <a:pt x="16912" y="49494"/>
                  </a:lnTo>
                  <a:lnTo>
                    <a:pt x="17392" y="49279"/>
                  </a:lnTo>
                  <a:lnTo>
                    <a:pt x="17859" y="49038"/>
                  </a:lnTo>
                  <a:lnTo>
                    <a:pt x="18328" y="48769"/>
                  </a:lnTo>
                  <a:lnTo>
                    <a:pt x="18782" y="48467"/>
                  </a:lnTo>
                  <a:lnTo>
                    <a:pt x="19221" y="48132"/>
                  </a:lnTo>
                  <a:lnTo>
                    <a:pt x="19645" y="47764"/>
                  </a:lnTo>
                  <a:lnTo>
                    <a:pt x="20054" y="47364"/>
                  </a:lnTo>
                  <a:lnTo>
                    <a:pt x="20448" y="46931"/>
                  </a:lnTo>
                  <a:lnTo>
                    <a:pt x="20828" y="46465"/>
                  </a:lnTo>
                  <a:lnTo>
                    <a:pt x="21193" y="45967"/>
                  </a:lnTo>
                  <a:lnTo>
                    <a:pt x="21542" y="45435"/>
                  </a:lnTo>
                  <a:lnTo>
                    <a:pt x="21877" y="44871"/>
                  </a:lnTo>
                  <a:lnTo>
                    <a:pt x="22197" y="44258"/>
                  </a:lnTo>
                  <a:lnTo>
                    <a:pt x="22502" y="43609"/>
                  </a:lnTo>
                  <a:lnTo>
                    <a:pt x="22793" y="42925"/>
                  </a:lnTo>
                  <a:lnTo>
                    <a:pt x="23068" y="42204"/>
                  </a:lnTo>
                  <a:lnTo>
                    <a:pt x="23328" y="41448"/>
                  </a:lnTo>
                  <a:lnTo>
                    <a:pt x="23574" y="40656"/>
                  </a:lnTo>
                  <a:lnTo>
                    <a:pt x="23805" y="39829"/>
                  </a:lnTo>
                  <a:lnTo>
                    <a:pt x="24020" y="38966"/>
                  </a:lnTo>
                  <a:lnTo>
                    <a:pt x="24221" y="38067"/>
                  </a:lnTo>
                  <a:lnTo>
                    <a:pt x="24407" y="37132"/>
                  </a:lnTo>
                  <a:lnTo>
                    <a:pt x="24577" y="36157"/>
                  </a:lnTo>
                  <a:lnTo>
                    <a:pt x="24729" y="35135"/>
                  </a:lnTo>
                  <a:lnTo>
                    <a:pt x="24863" y="34067"/>
                  </a:lnTo>
                  <a:lnTo>
                    <a:pt x="24979" y="32953"/>
                  </a:lnTo>
                  <a:lnTo>
                    <a:pt x="25077" y="31793"/>
                  </a:lnTo>
                  <a:lnTo>
                    <a:pt x="25157" y="30587"/>
                  </a:lnTo>
                  <a:lnTo>
                    <a:pt x="25220" y="29334"/>
                  </a:lnTo>
                  <a:lnTo>
                    <a:pt x="25265" y="28036"/>
                  </a:lnTo>
                  <a:lnTo>
                    <a:pt x="25291" y="266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077303" y="3868442"/>
              <a:ext cx="25300" cy="50303"/>
            </a:xfrm>
            <a:custGeom>
              <a:avLst/>
              <a:pathLst>
                <a:path w="25300" h="50303">
                  <a:moveTo>
                    <a:pt x="25300" y="25151"/>
                  </a:moveTo>
                  <a:lnTo>
                    <a:pt x="25292" y="23717"/>
                  </a:lnTo>
                  <a:lnTo>
                    <a:pt x="25268" y="22333"/>
                  </a:lnTo>
                  <a:lnTo>
                    <a:pt x="25227" y="20997"/>
                  </a:lnTo>
                  <a:lnTo>
                    <a:pt x="25169" y="19710"/>
                  </a:lnTo>
                  <a:lnTo>
                    <a:pt x="25096" y="18473"/>
                  </a:lnTo>
                  <a:lnTo>
                    <a:pt x="25006" y="17284"/>
                  </a:lnTo>
                  <a:lnTo>
                    <a:pt x="24899" y="16145"/>
                  </a:lnTo>
                  <a:lnTo>
                    <a:pt x="24776" y="15055"/>
                  </a:lnTo>
                  <a:lnTo>
                    <a:pt x="24637" y="14014"/>
                  </a:lnTo>
                  <a:lnTo>
                    <a:pt x="24482" y="13022"/>
                  </a:lnTo>
                  <a:lnTo>
                    <a:pt x="24311" y="12074"/>
                  </a:lnTo>
                  <a:lnTo>
                    <a:pt x="24125" y="11165"/>
                  </a:lnTo>
                  <a:lnTo>
                    <a:pt x="23924" y="10294"/>
                  </a:lnTo>
                  <a:lnTo>
                    <a:pt x="23708" y="9462"/>
                  </a:lnTo>
                  <a:lnTo>
                    <a:pt x="23477" y="8669"/>
                  </a:lnTo>
                  <a:lnTo>
                    <a:pt x="23232" y="7914"/>
                  </a:lnTo>
                  <a:lnTo>
                    <a:pt x="22971" y="7198"/>
                  </a:lnTo>
                  <a:lnTo>
                    <a:pt x="22696" y="6521"/>
                  </a:lnTo>
                  <a:lnTo>
                    <a:pt x="22406" y="5883"/>
                  </a:lnTo>
                  <a:lnTo>
                    <a:pt x="22100" y="5283"/>
                  </a:lnTo>
                  <a:lnTo>
                    <a:pt x="21780" y="4720"/>
                  </a:lnTo>
                  <a:lnTo>
                    <a:pt x="21446" y="4191"/>
                  </a:lnTo>
                  <a:lnTo>
                    <a:pt x="21096" y="3696"/>
                  </a:lnTo>
                  <a:lnTo>
                    <a:pt x="20731" y="3235"/>
                  </a:lnTo>
                  <a:lnTo>
                    <a:pt x="20352" y="2809"/>
                  </a:lnTo>
                  <a:lnTo>
                    <a:pt x="19957" y="2416"/>
                  </a:lnTo>
                  <a:lnTo>
                    <a:pt x="19548" y="2059"/>
                  </a:lnTo>
                  <a:lnTo>
                    <a:pt x="19124" y="1735"/>
                  </a:lnTo>
                  <a:lnTo>
                    <a:pt x="18685" y="1445"/>
                  </a:lnTo>
                  <a:lnTo>
                    <a:pt x="18231" y="1190"/>
                  </a:lnTo>
                  <a:lnTo>
                    <a:pt x="17763" y="964"/>
                  </a:lnTo>
                  <a:lnTo>
                    <a:pt x="17281" y="762"/>
                  </a:lnTo>
                  <a:lnTo>
                    <a:pt x="16787" y="583"/>
                  </a:lnTo>
                  <a:lnTo>
                    <a:pt x="16278" y="428"/>
                  </a:lnTo>
                  <a:lnTo>
                    <a:pt x="15757" y="297"/>
                  </a:lnTo>
                  <a:lnTo>
                    <a:pt x="15222" y="190"/>
                  </a:lnTo>
                  <a:lnTo>
                    <a:pt x="14673" y="107"/>
                  </a:lnTo>
                  <a:lnTo>
                    <a:pt x="14111" y="47"/>
                  </a:lnTo>
                  <a:lnTo>
                    <a:pt x="13536" y="11"/>
                  </a:lnTo>
                  <a:lnTo>
                    <a:pt x="12948" y="0"/>
                  </a:lnTo>
                  <a:lnTo>
                    <a:pt x="12315" y="12"/>
                  </a:lnTo>
                  <a:lnTo>
                    <a:pt x="11697" y="50"/>
                  </a:lnTo>
                  <a:lnTo>
                    <a:pt x="11095" y="113"/>
                  </a:lnTo>
                  <a:lnTo>
                    <a:pt x="10507" y="202"/>
                  </a:lnTo>
                  <a:lnTo>
                    <a:pt x="9934" y="316"/>
                  </a:lnTo>
                  <a:lnTo>
                    <a:pt x="9376" y="455"/>
                  </a:lnTo>
                  <a:lnTo>
                    <a:pt x="8832" y="619"/>
                  </a:lnTo>
                  <a:lnTo>
                    <a:pt x="8304" y="809"/>
                  </a:lnTo>
                  <a:lnTo>
                    <a:pt x="7791" y="1024"/>
                  </a:lnTo>
                  <a:lnTo>
                    <a:pt x="7292" y="1265"/>
                  </a:lnTo>
                  <a:lnTo>
                    <a:pt x="6823" y="1520"/>
                  </a:lnTo>
                  <a:lnTo>
                    <a:pt x="6369" y="1809"/>
                  </a:lnTo>
                  <a:lnTo>
                    <a:pt x="5930" y="2133"/>
                  </a:lnTo>
                  <a:lnTo>
                    <a:pt x="5506" y="2491"/>
                  </a:lnTo>
                  <a:lnTo>
                    <a:pt x="5097" y="2883"/>
                  </a:lnTo>
                  <a:lnTo>
                    <a:pt x="4702" y="3309"/>
                  </a:lnTo>
                  <a:lnTo>
                    <a:pt x="4323" y="3770"/>
                  </a:lnTo>
                  <a:lnTo>
                    <a:pt x="3958" y="4265"/>
                  </a:lnTo>
                  <a:lnTo>
                    <a:pt x="3609" y="4794"/>
                  </a:lnTo>
                  <a:lnTo>
                    <a:pt x="3274" y="5357"/>
                  </a:lnTo>
                  <a:lnTo>
                    <a:pt x="2954" y="5957"/>
                  </a:lnTo>
                  <a:lnTo>
                    <a:pt x="2652" y="6596"/>
                  </a:lnTo>
                  <a:lnTo>
                    <a:pt x="2365" y="7273"/>
                  </a:lnTo>
                  <a:lnTo>
                    <a:pt x="2095" y="7989"/>
                  </a:lnTo>
                  <a:lnTo>
                    <a:pt x="1841" y="8743"/>
                  </a:lnTo>
                  <a:lnTo>
                    <a:pt x="1604" y="9536"/>
                  </a:lnTo>
                  <a:lnTo>
                    <a:pt x="1383" y="10368"/>
                  </a:lnTo>
                  <a:lnTo>
                    <a:pt x="1178" y="11239"/>
                  </a:lnTo>
                  <a:lnTo>
                    <a:pt x="990" y="12148"/>
                  </a:lnTo>
                  <a:lnTo>
                    <a:pt x="818" y="13096"/>
                  </a:lnTo>
                  <a:lnTo>
                    <a:pt x="663" y="14088"/>
                  </a:lnTo>
                  <a:lnTo>
                    <a:pt x="523" y="15126"/>
                  </a:lnTo>
                  <a:lnTo>
                    <a:pt x="401" y="16213"/>
                  </a:lnTo>
                  <a:lnTo>
                    <a:pt x="294" y="17347"/>
                  </a:lnTo>
                  <a:lnTo>
                    <a:pt x="204" y="18529"/>
                  </a:lnTo>
                  <a:lnTo>
                    <a:pt x="130" y="19758"/>
                  </a:lnTo>
                  <a:lnTo>
                    <a:pt x="73" y="21035"/>
                  </a:lnTo>
                  <a:lnTo>
                    <a:pt x="32" y="22359"/>
                  </a:lnTo>
                  <a:lnTo>
                    <a:pt x="8" y="23732"/>
                  </a:lnTo>
                  <a:lnTo>
                    <a:pt x="0" y="25151"/>
                  </a:lnTo>
                  <a:lnTo>
                    <a:pt x="8" y="26543"/>
                  </a:lnTo>
                  <a:lnTo>
                    <a:pt x="32" y="27890"/>
                  </a:lnTo>
                  <a:lnTo>
                    <a:pt x="73" y="29192"/>
                  </a:lnTo>
                  <a:lnTo>
                    <a:pt x="130" y="30450"/>
                  </a:lnTo>
                  <a:lnTo>
                    <a:pt x="204" y="31663"/>
                  </a:lnTo>
                  <a:lnTo>
                    <a:pt x="294" y="32831"/>
                  </a:lnTo>
                  <a:lnTo>
                    <a:pt x="401" y="33955"/>
                  </a:lnTo>
                  <a:lnTo>
                    <a:pt x="523" y="35034"/>
                  </a:lnTo>
                  <a:lnTo>
                    <a:pt x="663" y="36068"/>
                  </a:lnTo>
                  <a:lnTo>
                    <a:pt x="818" y="37058"/>
                  </a:lnTo>
                  <a:lnTo>
                    <a:pt x="1003" y="38006"/>
                  </a:lnTo>
                  <a:lnTo>
                    <a:pt x="1202" y="38918"/>
                  </a:lnTo>
                  <a:lnTo>
                    <a:pt x="1414" y="39792"/>
                  </a:lnTo>
                  <a:lnTo>
                    <a:pt x="1640" y="40630"/>
                  </a:lnTo>
                  <a:lnTo>
                    <a:pt x="1878" y="41430"/>
                  </a:lnTo>
                  <a:lnTo>
                    <a:pt x="2131" y="42192"/>
                  </a:lnTo>
                  <a:lnTo>
                    <a:pt x="2396" y="42918"/>
                  </a:lnTo>
                  <a:lnTo>
                    <a:pt x="2675" y="43606"/>
                  </a:lnTo>
                  <a:lnTo>
                    <a:pt x="2968" y="44257"/>
                  </a:lnTo>
                  <a:lnTo>
                    <a:pt x="3274" y="44871"/>
                  </a:lnTo>
                  <a:lnTo>
                    <a:pt x="3609" y="45435"/>
                  </a:lnTo>
                  <a:lnTo>
                    <a:pt x="3958" y="45967"/>
                  </a:lnTo>
                  <a:lnTo>
                    <a:pt x="4323" y="46465"/>
                  </a:lnTo>
                  <a:lnTo>
                    <a:pt x="4702" y="46931"/>
                  </a:lnTo>
                  <a:lnTo>
                    <a:pt x="5097" y="47364"/>
                  </a:lnTo>
                  <a:lnTo>
                    <a:pt x="5506" y="47764"/>
                  </a:lnTo>
                  <a:lnTo>
                    <a:pt x="5930" y="48132"/>
                  </a:lnTo>
                  <a:lnTo>
                    <a:pt x="6369" y="48467"/>
                  </a:lnTo>
                  <a:lnTo>
                    <a:pt x="6823" y="48769"/>
                  </a:lnTo>
                  <a:lnTo>
                    <a:pt x="7292" y="49038"/>
                  </a:lnTo>
                  <a:lnTo>
                    <a:pt x="7776" y="49279"/>
                  </a:lnTo>
                  <a:lnTo>
                    <a:pt x="8274" y="49494"/>
                  </a:lnTo>
                  <a:lnTo>
                    <a:pt x="8788" y="49684"/>
                  </a:lnTo>
                  <a:lnTo>
                    <a:pt x="9316" y="49848"/>
                  </a:lnTo>
                  <a:lnTo>
                    <a:pt x="9859" y="49987"/>
                  </a:lnTo>
                  <a:lnTo>
                    <a:pt x="10417" y="50101"/>
                  </a:lnTo>
                  <a:lnTo>
                    <a:pt x="10990" y="50190"/>
                  </a:lnTo>
                  <a:lnTo>
                    <a:pt x="11578" y="50253"/>
                  </a:lnTo>
                  <a:lnTo>
                    <a:pt x="12181" y="50291"/>
                  </a:lnTo>
                  <a:lnTo>
                    <a:pt x="12799" y="50303"/>
                  </a:lnTo>
                  <a:lnTo>
                    <a:pt x="13359" y="50291"/>
                  </a:lnTo>
                  <a:lnTo>
                    <a:pt x="13909" y="50253"/>
                  </a:lnTo>
                  <a:lnTo>
                    <a:pt x="14448" y="50190"/>
                  </a:lnTo>
                  <a:lnTo>
                    <a:pt x="14978" y="50101"/>
                  </a:lnTo>
                  <a:lnTo>
                    <a:pt x="15496" y="49987"/>
                  </a:lnTo>
                  <a:lnTo>
                    <a:pt x="16004" y="49848"/>
                  </a:lnTo>
                  <a:lnTo>
                    <a:pt x="16502" y="49684"/>
                  </a:lnTo>
                  <a:lnTo>
                    <a:pt x="16990" y="49494"/>
                  </a:lnTo>
                  <a:lnTo>
                    <a:pt x="17467" y="49279"/>
                  </a:lnTo>
                  <a:lnTo>
                    <a:pt x="17933" y="49038"/>
                  </a:lnTo>
                  <a:lnTo>
                    <a:pt x="18388" y="48769"/>
                  </a:lnTo>
                  <a:lnTo>
                    <a:pt x="18829" y="48467"/>
                  </a:lnTo>
                  <a:lnTo>
                    <a:pt x="19257" y="48132"/>
                  </a:lnTo>
                  <a:lnTo>
                    <a:pt x="19672" y="47764"/>
                  </a:lnTo>
                  <a:lnTo>
                    <a:pt x="20073" y="47364"/>
                  </a:lnTo>
                  <a:lnTo>
                    <a:pt x="20460" y="46931"/>
                  </a:lnTo>
                  <a:lnTo>
                    <a:pt x="20835" y="46465"/>
                  </a:lnTo>
                  <a:lnTo>
                    <a:pt x="21196" y="45967"/>
                  </a:lnTo>
                  <a:lnTo>
                    <a:pt x="21543" y="45435"/>
                  </a:lnTo>
                  <a:lnTo>
                    <a:pt x="21877" y="44871"/>
                  </a:lnTo>
                  <a:lnTo>
                    <a:pt x="22197" y="44257"/>
                  </a:lnTo>
                  <a:lnTo>
                    <a:pt x="22502" y="43606"/>
                  </a:lnTo>
                  <a:lnTo>
                    <a:pt x="22793" y="42918"/>
                  </a:lnTo>
                  <a:lnTo>
                    <a:pt x="23068" y="42192"/>
                  </a:lnTo>
                  <a:lnTo>
                    <a:pt x="23328" y="41430"/>
                  </a:lnTo>
                  <a:lnTo>
                    <a:pt x="23574" y="40630"/>
                  </a:lnTo>
                  <a:lnTo>
                    <a:pt x="23805" y="39792"/>
                  </a:lnTo>
                  <a:lnTo>
                    <a:pt x="24020" y="38918"/>
                  </a:lnTo>
                  <a:lnTo>
                    <a:pt x="24221" y="38006"/>
                  </a:lnTo>
                  <a:lnTo>
                    <a:pt x="24407" y="37058"/>
                  </a:lnTo>
                  <a:lnTo>
                    <a:pt x="24577" y="36068"/>
                  </a:lnTo>
                  <a:lnTo>
                    <a:pt x="24729" y="35034"/>
                  </a:lnTo>
                  <a:lnTo>
                    <a:pt x="24863" y="33955"/>
                  </a:lnTo>
                  <a:lnTo>
                    <a:pt x="24979" y="32831"/>
                  </a:lnTo>
                  <a:lnTo>
                    <a:pt x="25077" y="31663"/>
                  </a:lnTo>
                  <a:lnTo>
                    <a:pt x="25157" y="30450"/>
                  </a:lnTo>
                  <a:lnTo>
                    <a:pt x="25220" y="29192"/>
                  </a:lnTo>
                  <a:lnTo>
                    <a:pt x="25265" y="27890"/>
                  </a:lnTo>
                  <a:lnTo>
                    <a:pt x="25291" y="265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197333" y="3855718"/>
              <a:ext cx="40406" cy="141982"/>
            </a:xfrm>
            <a:custGeom>
              <a:avLst/>
              <a:pathLst>
                <a:path w="40406" h="141982">
                  <a:moveTo>
                    <a:pt x="40406" y="71139"/>
                  </a:moveTo>
                  <a:lnTo>
                    <a:pt x="40391" y="73213"/>
                  </a:lnTo>
                  <a:lnTo>
                    <a:pt x="40344" y="75268"/>
                  </a:lnTo>
                  <a:lnTo>
                    <a:pt x="40266" y="77303"/>
                  </a:lnTo>
                  <a:lnTo>
                    <a:pt x="40156" y="79319"/>
                  </a:lnTo>
                  <a:lnTo>
                    <a:pt x="40016" y="81315"/>
                  </a:lnTo>
                  <a:lnTo>
                    <a:pt x="39844" y="83293"/>
                  </a:lnTo>
                  <a:lnTo>
                    <a:pt x="39641" y="85250"/>
                  </a:lnTo>
                  <a:lnTo>
                    <a:pt x="39406" y="87189"/>
                  </a:lnTo>
                  <a:lnTo>
                    <a:pt x="39141" y="89108"/>
                  </a:lnTo>
                  <a:lnTo>
                    <a:pt x="38844" y="91008"/>
                  </a:lnTo>
                  <a:lnTo>
                    <a:pt x="38513" y="92876"/>
                  </a:lnTo>
                  <a:lnTo>
                    <a:pt x="38147" y="94732"/>
                  </a:lnTo>
                  <a:lnTo>
                    <a:pt x="37745" y="96573"/>
                  </a:lnTo>
                  <a:lnTo>
                    <a:pt x="37308" y="98402"/>
                  </a:lnTo>
                  <a:lnTo>
                    <a:pt x="36834" y="100217"/>
                  </a:lnTo>
                  <a:lnTo>
                    <a:pt x="36325" y="102018"/>
                  </a:lnTo>
                  <a:lnTo>
                    <a:pt x="35781" y="103806"/>
                  </a:lnTo>
                  <a:lnTo>
                    <a:pt x="35200" y="105581"/>
                  </a:lnTo>
                  <a:lnTo>
                    <a:pt x="34584" y="107343"/>
                  </a:lnTo>
                  <a:lnTo>
                    <a:pt x="33932" y="109091"/>
                  </a:lnTo>
                  <a:lnTo>
                    <a:pt x="33244" y="110827"/>
                  </a:lnTo>
                  <a:lnTo>
                    <a:pt x="32518" y="112552"/>
                  </a:lnTo>
                  <a:lnTo>
                    <a:pt x="31756" y="114268"/>
                  </a:lnTo>
                  <a:lnTo>
                    <a:pt x="30956" y="115972"/>
                  </a:lnTo>
                  <a:lnTo>
                    <a:pt x="30119" y="117667"/>
                  </a:lnTo>
                  <a:lnTo>
                    <a:pt x="29244" y="119351"/>
                  </a:lnTo>
                  <a:lnTo>
                    <a:pt x="28333" y="121024"/>
                  </a:lnTo>
                  <a:lnTo>
                    <a:pt x="27384" y="122687"/>
                  </a:lnTo>
                  <a:lnTo>
                    <a:pt x="26398" y="124340"/>
                  </a:lnTo>
                  <a:lnTo>
                    <a:pt x="25375" y="125983"/>
                  </a:lnTo>
                  <a:lnTo>
                    <a:pt x="24313" y="127616"/>
                  </a:lnTo>
                  <a:lnTo>
                    <a:pt x="23211" y="129242"/>
                  </a:lnTo>
                  <a:lnTo>
                    <a:pt x="22068" y="130860"/>
                  </a:lnTo>
                  <a:lnTo>
                    <a:pt x="20886" y="132471"/>
                  </a:lnTo>
                  <a:lnTo>
                    <a:pt x="19663" y="134075"/>
                  </a:lnTo>
                  <a:lnTo>
                    <a:pt x="18401" y="135671"/>
                  </a:lnTo>
                  <a:lnTo>
                    <a:pt x="17098" y="137260"/>
                  </a:lnTo>
                  <a:lnTo>
                    <a:pt x="15754" y="138841"/>
                  </a:lnTo>
                  <a:lnTo>
                    <a:pt x="14371" y="140415"/>
                  </a:lnTo>
                  <a:lnTo>
                    <a:pt x="12948" y="141982"/>
                  </a:lnTo>
                  <a:lnTo>
                    <a:pt x="0" y="141982"/>
                  </a:lnTo>
                  <a:lnTo>
                    <a:pt x="1379" y="140415"/>
                  </a:lnTo>
                  <a:lnTo>
                    <a:pt x="2720" y="138841"/>
                  </a:lnTo>
                  <a:lnTo>
                    <a:pt x="4022" y="137260"/>
                  </a:lnTo>
                  <a:lnTo>
                    <a:pt x="5286" y="135671"/>
                  </a:lnTo>
                  <a:lnTo>
                    <a:pt x="6511" y="134075"/>
                  </a:lnTo>
                  <a:lnTo>
                    <a:pt x="7697" y="132471"/>
                  </a:lnTo>
                  <a:lnTo>
                    <a:pt x="8844" y="130860"/>
                  </a:lnTo>
                  <a:lnTo>
                    <a:pt x="9953" y="129242"/>
                  </a:lnTo>
                  <a:lnTo>
                    <a:pt x="11023" y="127616"/>
                  </a:lnTo>
                  <a:lnTo>
                    <a:pt x="12055" y="125983"/>
                  </a:lnTo>
                  <a:lnTo>
                    <a:pt x="13063" y="124339"/>
                  </a:lnTo>
                  <a:lnTo>
                    <a:pt x="14034" y="122684"/>
                  </a:lnTo>
                  <a:lnTo>
                    <a:pt x="14968" y="121018"/>
                  </a:lnTo>
                  <a:lnTo>
                    <a:pt x="15865" y="119339"/>
                  </a:lnTo>
                  <a:lnTo>
                    <a:pt x="16724" y="117648"/>
                  </a:lnTo>
                  <a:lnTo>
                    <a:pt x="17546" y="115946"/>
                  </a:lnTo>
                  <a:lnTo>
                    <a:pt x="18331" y="114231"/>
                  </a:lnTo>
                  <a:lnTo>
                    <a:pt x="19079" y="112505"/>
                  </a:lnTo>
                  <a:lnTo>
                    <a:pt x="19790" y="110766"/>
                  </a:lnTo>
                  <a:lnTo>
                    <a:pt x="20463" y="109016"/>
                  </a:lnTo>
                  <a:lnTo>
                    <a:pt x="21101" y="107253"/>
                  </a:lnTo>
                  <a:lnTo>
                    <a:pt x="21705" y="105477"/>
                  </a:lnTo>
                  <a:lnTo>
                    <a:pt x="22274" y="103687"/>
                  </a:lnTo>
                  <a:lnTo>
                    <a:pt x="22809" y="101884"/>
                  </a:lnTo>
                  <a:lnTo>
                    <a:pt x="23310" y="100068"/>
                  </a:lnTo>
                  <a:lnTo>
                    <a:pt x="23776" y="98238"/>
                  </a:lnTo>
                  <a:lnTo>
                    <a:pt x="24209" y="96395"/>
                  </a:lnTo>
                  <a:lnTo>
                    <a:pt x="24607" y="94538"/>
                  </a:lnTo>
                  <a:lnTo>
                    <a:pt x="24971" y="92668"/>
                  </a:lnTo>
                  <a:lnTo>
                    <a:pt x="25300" y="90785"/>
                  </a:lnTo>
                  <a:lnTo>
                    <a:pt x="25611" y="88886"/>
                  </a:lnTo>
                  <a:lnTo>
                    <a:pt x="25890" y="86969"/>
                  </a:lnTo>
                  <a:lnTo>
                    <a:pt x="26135" y="85034"/>
                  </a:lnTo>
                  <a:lnTo>
                    <a:pt x="26348" y="83081"/>
                  </a:lnTo>
                  <a:lnTo>
                    <a:pt x="26528" y="81111"/>
                  </a:lnTo>
                  <a:lnTo>
                    <a:pt x="26675" y="79122"/>
                  </a:lnTo>
                  <a:lnTo>
                    <a:pt x="26790" y="77116"/>
                  </a:lnTo>
                  <a:lnTo>
                    <a:pt x="26872" y="75092"/>
                  </a:lnTo>
                  <a:lnTo>
                    <a:pt x="26921" y="73050"/>
                  </a:lnTo>
                  <a:lnTo>
                    <a:pt x="26937" y="70991"/>
                  </a:lnTo>
                  <a:lnTo>
                    <a:pt x="26921" y="68931"/>
                  </a:lnTo>
                  <a:lnTo>
                    <a:pt x="26872" y="66889"/>
                  </a:lnTo>
                  <a:lnTo>
                    <a:pt x="26790" y="64865"/>
                  </a:lnTo>
                  <a:lnTo>
                    <a:pt x="26675" y="62859"/>
                  </a:lnTo>
                  <a:lnTo>
                    <a:pt x="26528" y="60870"/>
                  </a:lnTo>
                  <a:lnTo>
                    <a:pt x="26348" y="58900"/>
                  </a:lnTo>
                  <a:lnTo>
                    <a:pt x="26135" y="56947"/>
                  </a:lnTo>
                  <a:lnTo>
                    <a:pt x="25890" y="55012"/>
                  </a:lnTo>
                  <a:lnTo>
                    <a:pt x="25611" y="53095"/>
                  </a:lnTo>
                  <a:lnTo>
                    <a:pt x="25300" y="51196"/>
                  </a:lnTo>
                  <a:lnTo>
                    <a:pt x="24971" y="49314"/>
                  </a:lnTo>
                  <a:lnTo>
                    <a:pt x="24607" y="47446"/>
                  </a:lnTo>
                  <a:lnTo>
                    <a:pt x="24209" y="45593"/>
                  </a:lnTo>
                  <a:lnTo>
                    <a:pt x="23776" y="43755"/>
                  </a:lnTo>
                  <a:lnTo>
                    <a:pt x="23310" y="41932"/>
                  </a:lnTo>
                  <a:lnTo>
                    <a:pt x="22809" y="40124"/>
                  </a:lnTo>
                  <a:lnTo>
                    <a:pt x="22274" y="38330"/>
                  </a:lnTo>
                  <a:lnTo>
                    <a:pt x="21705" y="36552"/>
                  </a:lnTo>
                  <a:lnTo>
                    <a:pt x="21101" y="34788"/>
                  </a:lnTo>
                  <a:lnTo>
                    <a:pt x="20463" y="33039"/>
                  </a:lnTo>
                  <a:lnTo>
                    <a:pt x="19790" y="31289"/>
                  </a:lnTo>
                  <a:lnTo>
                    <a:pt x="19079" y="29551"/>
                  </a:lnTo>
                  <a:lnTo>
                    <a:pt x="18331" y="27824"/>
                  </a:lnTo>
                  <a:lnTo>
                    <a:pt x="17546" y="26110"/>
                  </a:lnTo>
                  <a:lnTo>
                    <a:pt x="16724" y="24407"/>
                  </a:lnTo>
                  <a:lnTo>
                    <a:pt x="15865" y="22717"/>
                  </a:lnTo>
                  <a:lnTo>
                    <a:pt x="14968" y="21038"/>
                  </a:lnTo>
                  <a:lnTo>
                    <a:pt x="14034" y="19371"/>
                  </a:lnTo>
                  <a:lnTo>
                    <a:pt x="13063" y="17716"/>
                  </a:lnTo>
                  <a:lnTo>
                    <a:pt x="12055" y="16073"/>
                  </a:lnTo>
                  <a:lnTo>
                    <a:pt x="11023" y="14425"/>
                  </a:lnTo>
                  <a:lnTo>
                    <a:pt x="9953" y="12787"/>
                  </a:lnTo>
                  <a:lnTo>
                    <a:pt x="8844" y="11157"/>
                  </a:lnTo>
                  <a:lnTo>
                    <a:pt x="7697" y="9536"/>
                  </a:lnTo>
                  <a:lnTo>
                    <a:pt x="6511" y="7925"/>
                  </a:lnTo>
                  <a:lnTo>
                    <a:pt x="5286" y="6322"/>
                  </a:lnTo>
                  <a:lnTo>
                    <a:pt x="4022" y="4728"/>
                  </a:lnTo>
                  <a:lnTo>
                    <a:pt x="2720" y="3143"/>
                  </a:lnTo>
                  <a:lnTo>
                    <a:pt x="1379" y="1567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4371" y="1566"/>
                  </a:lnTo>
                  <a:lnTo>
                    <a:pt x="15754" y="3140"/>
                  </a:lnTo>
                  <a:lnTo>
                    <a:pt x="17098" y="4721"/>
                  </a:lnTo>
                  <a:lnTo>
                    <a:pt x="18401" y="6310"/>
                  </a:lnTo>
                  <a:lnTo>
                    <a:pt x="19663" y="7906"/>
                  </a:lnTo>
                  <a:lnTo>
                    <a:pt x="20886" y="9510"/>
                  </a:lnTo>
                  <a:lnTo>
                    <a:pt x="22068" y="11121"/>
                  </a:lnTo>
                  <a:lnTo>
                    <a:pt x="23211" y="12739"/>
                  </a:lnTo>
                  <a:lnTo>
                    <a:pt x="24313" y="14365"/>
                  </a:lnTo>
                  <a:lnTo>
                    <a:pt x="25375" y="15999"/>
                  </a:lnTo>
                  <a:lnTo>
                    <a:pt x="26398" y="17641"/>
                  </a:lnTo>
                  <a:lnTo>
                    <a:pt x="27384" y="19294"/>
                  </a:lnTo>
                  <a:lnTo>
                    <a:pt x="28333" y="20957"/>
                  </a:lnTo>
                  <a:lnTo>
                    <a:pt x="29244" y="22630"/>
                  </a:lnTo>
                  <a:lnTo>
                    <a:pt x="30119" y="24314"/>
                  </a:lnTo>
                  <a:lnTo>
                    <a:pt x="30956" y="26009"/>
                  </a:lnTo>
                  <a:lnTo>
                    <a:pt x="31756" y="27714"/>
                  </a:lnTo>
                  <a:lnTo>
                    <a:pt x="32518" y="29429"/>
                  </a:lnTo>
                  <a:lnTo>
                    <a:pt x="33244" y="31154"/>
                  </a:lnTo>
                  <a:lnTo>
                    <a:pt x="33932" y="32891"/>
                  </a:lnTo>
                  <a:lnTo>
                    <a:pt x="34584" y="34639"/>
                  </a:lnTo>
                  <a:lnTo>
                    <a:pt x="35200" y="36403"/>
                  </a:lnTo>
                  <a:lnTo>
                    <a:pt x="35781" y="38181"/>
                  </a:lnTo>
                  <a:lnTo>
                    <a:pt x="36325" y="39975"/>
                  </a:lnTo>
                  <a:lnTo>
                    <a:pt x="36834" y="41783"/>
                  </a:lnTo>
                  <a:lnTo>
                    <a:pt x="37308" y="43606"/>
                  </a:lnTo>
                  <a:lnTo>
                    <a:pt x="37745" y="45444"/>
                  </a:lnTo>
                  <a:lnTo>
                    <a:pt x="38147" y="47297"/>
                  </a:lnTo>
                  <a:lnTo>
                    <a:pt x="38513" y="49165"/>
                  </a:lnTo>
                  <a:lnTo>
                    <a:pt x="38844" y="51048"/>
                  </a:lnTo>
                  <a:lnTo>
                    <a:pt x="39141" y="52947"/>
                  </a:lnTo>
                  <a:lnTo>
                    <a:pt x="39406" y="54864"/>
                  </a:lnTo>
                  <a:lnTo>
                    <a:pt x="39641" y="56798"/>
                  </a:lnTo>
                  <a:lnTo>
                    <a:pt x="39844" y="58751"/>
                  </a:lnTo>
                  <a:lnTo>
                    <a:pt x="40016" y="60721"/>
                  </a:lnTo>
                  <a:lnTo>
                    <a:pt x="40156" y="62710"/>
                  </a:lnTo>
                  <a:lnTo>
                    <a:pt x="40266" y="64716"/>
                  </a:lnTo>
                  <a:lnTo>
                    <a:pt x="40344" y="66740"/>
                  </a:lnTo>
                  <a:lnTo>
                    <a:pt x="40391" y="68782"/>
                  </a:lnTo>
                  <a:lnTo>
                    <a:pt x="40406" y="70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155" name="pic15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4696" y="3330130"/>
              <a:ext cx="219455" cy="1097280"/>
            </a:xfrm>
            <a:prstGeom prst="rect">
              <a:avLst/>
            </a:prstGeom>
          </p:spPr>
        </p:pic>
        <p:sp>
          <p:nvSpPr>
            <p:cNvPr id="156" name="pg156"/>
            <p:cNvSpPr/>
            <p:nvPr/>
          </p:nvSpPr>
          <p:spPr>
            <a:xfrm>
              <a:off x="7668107" y="438599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7678039" y="439395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7668216" y="4086029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7730263" y="408488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7740194" y="409285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7792418" y="408488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7802350" y="409285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7672254" y="3784922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7730263" y="378377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7740194" y="379174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7792418" y="378377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7802350" y="379174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7854574" y="378377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7864506" y="379174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7672254" y="3483814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7730372" y="3483814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7792418" y="348266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7802350" y="349063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7854574" y="348266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7864506" y="349063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7380631" y="3170875"/>
              <a:ext cx="60231" cy="76534"/>
            </a:xfrm>
            <a:custGeom>
              <a:avLst/>
              <a:pathLst>
                <a:path w="60231" h="76534">
                  <a:moveTo>
                    <a:pt x="12824" y="37926"/>
                  </a:moveTo>
                  <a:lnTo>
                    <a:pt x="12832" y="39184"/>
                  </a:lnTo>
                  <a:lnTo>
                    <a:pt x="12859" y="40422"/>
                  </a:lnTo>
                  <a:lnTo>
                    <a:pt x="12903" y="41640"/>
                  </a:lnTo>
                  <a:lnTo>
                    <a:pt x="12965" y="42837"/>
                  </a:lnTo>
                  <a:lnTo>
                    <a:pt x="13045" y="44014"/>
                  </a:lnTo>
                  <a:lnTo>
                    <a:pt x="13143" y="45170"/>
                  </a:lnTo>
                  <a:lnTo>
                    <a:pt x="13258" y="46306"/>
                  </a:lnTo>
                  <a:lnTo>
                    <a:pt x="13391" y="47421"/>
                  </a:lnTo>
                  <a:lnTo>
                    <a:pt x="13542" y="48516"/>
                  </a:lnTo>
                  <a:lnTo>
                    <a:pt x="13710" y="49590"/>
                  </a:lnTo>
                  <a:lnTo>
                    <a:pt x="13914" y="50640"/>
                  </a:lnTo>
                  <a:lnTo>
                    <a:pt x="14141" y="51661"/>
                  </a:lnTo>
                  <a:lnTo>
                    <a:pt x="14394" y="52654"/>
                  </a:lnTo>
                  <a:lnTo>
                    <a:pt x="14671" y="53618"/>
                  </a:lnTo>
                  <a:lnTo>
                    <a:pt x="14972" y="54553"/>
                  </a:lnTo>
                  <a:lnTo>
                    <a:pt x="15298" y="55459"/>
                  </a:lnTo>
                  <a:lnTo>
                    <a:pt x="15649" y="56337"/>
                  </a:lnTo>
                  <a:lnTo>
                    <a:pt x="16024" y="57186"/>
                  </a:lnTo>
                  <a:lnTo>
                    <a:pt x="16424" y="58007"/>
                  </a:lnTo>
                  <a:lnTo>
                    <a:pt x="16848" y="58799"/>
                  </a:lnTo>
                  <a:lnTo>
                    <a:pt x="17298" y="59546"/>
                  </a:lnTo>
                  <a:lnTo>
                    <a:pt x="17776" y="60259"/>
                  </a:lnTo>
                  <a:lnTo>
                    <a:pt x="18281" y="60937"/>
                  </a:lnTo>
                  <a:lnTo>
                    <a:pt x="18813" y="61582"/>
                  </a:lnTo>
                  <a:lnTo>
                    <a:pt x="19372" y="62193"/>
                  </a:lnTo>
                  <a:lnTo>
                    <a:pt x="19959" y="62769"/>
                  </a:lnTo>
                  <a:lnTo>
                    <a:pt x="20573" y="63311"/>
                  </a:lnTo>
                  <a:lnTo>
                    <a:pt x="21214" y="63819"/>
                  </a:lnTo>
                  <a:lnTo>
                    <a:pt x="21882" y="64294"/>
                  </a:lnTo>
                  <a:lnTo>
                    <a:pt x="22578" y="64734"/>
                  </a:lnTo>
                  <a:lnTo>
                    <a:pt x="23317" y="65135"/>
                  </a:lnTo>
                  <a:lnTo>
                    <a:pt x="24090" y="65495"/>
                  </a:lnTo>
                  <a:lnTo>
                    <a:pt x="24894" y="65812"/>
                  </a:lnTo>
                  <a:lnTo>
                    <a:pt x="25732" y="66087"/>
                  </a:lnTo>
                  <a:lnTo>
                    <a:pt x="26603" y="66319"/>
                  </a:lnTo>
                  <a:lnTo>
                    <a:pt x="27506" y="66510"/>
                  </a:lnTo>
                  <a:lnTo>
                    <a:pt x="28442" y="66658"/>
                  </a:lnTo>
                  <a:lnTo>
                    <a:pt x="29410" y="66764"/>
                  </a:lnTo>
                  <a:lnTo>
                    <a:pt x="30412" y="66827"/>
                  </a:lnTo>
                  <a:lnTo>
                    <a:pt x="31446" y="66848"/>
                  </a:lnTo>
                  <a:lnTo>
                    <a:pt x="32734" y="66813"/>
                  </a:lnTo>
                  <a:lnTo>
                    <a:pt x="33978" y="66706"/>
                  </a:lnTo>
                  <a:lnTo>
                    <a:pt x="35178" y="66529"/>
                  </a:lnTo>
                  <a:lnTo>
                    <a:pt x="36335" y="66281"/>
                  </a:lnTo>
                  <a:lnTo>
                    <a:pt x="37448" y="65961"/>
                  </a:lnTo>
                  <a:lnTo>
                    <a:pt x="38518" y="65571"/>
                  </a:lnTo>
                  <a:lnTo>
                    <a:pt x="39544" y="65110"/>
                  </a:lnTo>
                  <a:lnTo>
                    <a:pt x="40526" y="64578"/>
                  </a:lnTo>
                  <a:lnTo>
                    <a:pt x="41465" y="63975"/>
                  </a:lnTo>
                  <a:lnTo>
                    <a:pt x="42360" y="63301"/>
                  </a:lnTo>
                  <a:lnTo>
                    <a:pt x="43212" y="62553"/>
                  </a:lnTo>
                  <a:lnTo>
                    <a:pt x="43997" y="61729"/>
                  </a:lnTo>
                  <a:lnTo>
                    <a:pt x="44713" y="60829"/>
                  </a:lnTo>
                  <a:lnTo>
                    <a:pt x="45361" y="59852"/>
                  </a:lnTo>
                  <a:lnTo>
                    <a:pt x="45941" y="58799"/>
                  </a:lnTo>
                  <a:lnTo>
                    <a:pt x="46452" y="57669"/>
                  </a:lnTo>
                  <a:lnTo>
                    <a:pt x="46896" y="56463"/>
                  </a:lnTo>
                  <a:lnTo>
                    <a:pt x="47271" y="55181"/>
                  </a:lnTo>
                  <a:lnTo>
                    <a:pt x="47578" y="53822"/>
                  </a:lnTo>
                  <a:lnTo>
                    <a:pt x="47817" y="52387"/>
                  </a:lnTo>
                  <a:lnTo>
                    <a:pt x="60231" y="53206"/>
                  </a:lnTo>
                  <a:lnTo>
                    <a:pt x="60094" y="54116"/>
                  </a:lnTo>
                  <a:lnTo>
                    <a:pt x="59929" y="55020"/>
                  </a:lnTo>
                  <a:lnTo>
                    <a:pt x="59734" y="55917"/>
                  </a:lnTo>
                  <a:lnTo>
                    <a:pt x="59511" y="56807"/>
                  </a:lnTo>
                  <a:lnTo>
                    <a:pt x="59259" y="57691"/>
                  </a:lnTo>
                  <a:lnTo>
                    <a:pt x="58979" y="58567"/>
                  </a:lnTo>
                  <a:lnTo>
                    <a:pt x="58670" y="59437"/>
                  </a:lnTo>
                  <a:lnTo>
                    <a:pt x="58332" y="60300"/>
                  </a:lnTo>
                  <a:lnTo>
                    <a:pt x="57966" y="61156"/>
                  </a:lnTo>
                  <a:lnTo>
                    <a:pt x="57571" y="62005"/>
                  </a:lnTo>
                  <a:lnTo>
                    <a:pt x="57147" y="62841"/>
                  </a:lnTo>
                  <a:lnTo>
                    <a:pt x="56693" y="63656"/>
                  </a:lnTo>
                  <a:lnTo>
                    <a:pt x="56208" y="64450"/>
                  </a:lnTo>
                  <a:lnTo>
                    <a:pt x="55694" y="65225"/>
                  </a:lnTo>
                  <a:lnTo>
                    <a:pt x="55150" y="65978"/>
                  </a:lnTo>
                  <a:lnTo>
                    <a:pt x="54575" y="66712"/>
                  </a:lnTo>
                  <a:lnTo>
                    <a:pt x="53971" y="67425"/>
                  </a:lnTo>
                  <a:lnTo>
                    <a:pt x="53337" y="68117"/>
                  </a:lnTo>
                  <a:lnTo>
                    <a:pt x="52672" y="68789"/>
                  </a:lnTo>
                  <a:lnTo>
                    <a:pt x="51978" y="69440"/>
                  </a:lnTo>
                  <a:lnTo>
                    <a:pt x="51266" y="70069"/>
                  </a:lnTo>
                  <a:lnTo>
                    <a:pt x="50523" y="70674"/>
                  </a:lnTo>
                  <a:lnTo>
                    <a:pt x="49749" y="71253"/>
                  </a:lnTo>
                  <a:lnTo>
                    <a:pt x="48944" y="71809"/>
                  </a:lnTo>
                  <a:lnTo>
                    <a:pt x="48107" y="72339"/>
                  </a:lnTo>
                  <a:lnTo>
                    <a:pt x="47238" y="72845"/>
                  </a:lnTo>
                  <a:lnTo>
                    <a:pt x="46339" y="73327"/>
                  </a:lnTo>
                  <a:lnTo>
                    <a:pt x="45407" y="73784"/>
                  </a:lnTo>
                  <a:lnTo>
                    <a:pt x="44445" y="74216"/>
                  </a:lnTo>
                  <a:lnTo>
                    <a:pt x="43451" y="74624"/>
                  </a:lnTo>
                  <a:lnTo>
                    <a:pt x="42426" y="74987"/>
                  </a:lnTo>
                  <a:lnTo>
                    <a:pt x="41369" y="75312"/>
                  </a:lnTo>
                  <a:lnTo>
                    <a:pt x="40281" y="75598"/>
                  </a:lnTo>
                  <a:lnTo>
                    <a:pt x="39162" y="75847"/>
                  </a:lnTo>
                  <a:lnTo>
                    <a:pt x="38011" y="76057"/>
                  </a:lnTo>
                  <a:lnTo>
                    <a:pt x="36829" y="76229"/>
                  </a:lnTo>
                  <a:lnTo>
                    <a:pt x="35615" y="76362"/>
                  </a:lnTo>
                  <a:lnTo>
                    <a:pt x="34371" y="76458"/>
                  </a:lnTo>
                  <a:lnTo>
                    <a:pt x="33094" y="76515"/>
                  </a:lnTo>
                  <a:lnTo>
                    <a:pt x="31787" y="76534"/>
                  </a:lnTo>
                  <a:lnTo>
                    <a:pt x="30080" y="76505"/>
                  </a:lnTo>
                  <a:lnTo>
                    <a:pt x="28425" y="76417"/>
                  </a:lnTo>
                  <a:lnTo>
                    <a:pt x="26822" y="76270"/>
                  </a:lnTo>
                  <a:lnTo>
                    <a:pt x="25271" y="76065"/>
                  </a:lnTo>
                  <a:lnTo>
                    <a:pt x="23772" y="75801"/>
                  </a:lnTo>
                  <a:lnTo>
                    <a:pt x="22324" y="75478"/>
                  </a:lnTo>
                  <a:lnTo>
                    <a:pt x="20929" y="75097"/>
                  </a:lnTo>
                  <a:lnTo>
                    <a:pt x="19585" y="74657"/>
                  </a:lnTo>
                  <a:lnTo>
                    <a:pt x="18293" y="74159"/>
                  </a:lnTo>
                  <a:lnTo>
                    <a:pt x="17053" y="73601"/>
                  </a:lnTo>
                  <a:lnTo>
                    <a:pt x="15861" y="72993"/>
                  </a:lnTo>
                  <a:lnTo>
                    <a:pt x="14714" y="72341"/>
                  </a:lnTo>
                  <a:lnTo>
                    <a:pt x="13613" y="71645"/>
                  </a:lnTo>
                  <a:lnTo>
                    <a:pt x="12556" y="70905"/>
                  </a:lnTo>
                  <a:lnTo>
                    <a:pt x="11545" y="70122"/>
                  </a:lnTo>
                  <a:lnTo>
                    <a:pt x="10578" y="69296"/>
                  </a:lnTo>
                  <a:lnTo>
                    <a:pt x="9656" y="68425"/>
                  </a:lnTo>
                  <a:lnTo>
                    <a:pt x="8780" y="67511"/>
                  </a:lnTo>
                  <a:lnTo>
                    <a:pt x="7948" y="66553"/>
                  </a:lnTo>
                  <a:lnTo>
                    <a:pt x="7162" y="65552"/>
                  </a:lnTo>
                  <a:lnTo>
                    <a:pt x="6432" y="64498"/>
                  </a:lnTo>
                  <a:lnTo>
                    <a:pt x="5743" y="63407"/>
                  </a:lnTo>
                  <a:lnTo>
                    <a:pt x="5095" y="62282"/>
                  </a:lnTo>
                  <a:lnTo>
                    <a:pt x="4488" y="61121"/>
                  </a:lnTo>
                  <a:lnTo>
                    <a:pt x="3922" y="59925"/>
                  </a:lnTo>
                  <a:lnTo>
                    <a:pt x="3397" y="58693"/>
                  </a:lnTo>
                  <a:lnTo>
                    <a:pt x="2912" y="57425"/>
                  </a:lnTo>
                  <a:lnTo>
                    <a:pt x="2469" y="56122"/>
                  </a:lnTo>
                  <a:lnTo>
                    <a:pt x="2066" y="54784"/>
                  </a:lnTo>
                  <a:lnTo>
                    <a:pt x="1705" y="53410"/>
                  </a:lnTo>
                  <a:lnTo>
                    <a:pt x="1381" y="51993"/>
                  </a:lnTo>
                  <a:lnTo>
                    <a:pt x="1091" y="50553"/>
                  </a:lnTo>
                  <a:lnTo>
                    <a:pt x="835" y="49090"/>
                  </a:lnTo>
                  <a:lnTo>
                    <a:pt x="613" y="47604"/>
                  </a:lnTo>
                  <a:lnTo>
                    <a:pt x="426" y="46094"/>
                  </a:lnTo>
                  <a:lnTo>
                    <a:pt x="272" y="44562"/>
                  </a:lnTo>
                  <a:lnTo>
                    <a:pt x="153" y="43006"/>
                  </a:lnTo>
                  <a:lnTo>
                    <a:pt x="68" y="41427"/>
                  </a:lnTo>
                  <a:lnTo>
                    <a:pt x="17" y="39824"/>
                  </a:lnTo>
                  <a:lnTo>
                    <a:pt x="0" y="38199"/>
                  </a:lnTo>
                  <a:lnTo>
                    <a:pt x="12" y="36729"/>
                  </a:lnTo>
                  <a:lnTo>
                    <a:pt x="49" y="35296"/>
                  </a:lnTo>
                  <a:lnTo>
                    <a:pt x="110" y="33897"/>
                  </a:lnTo>
                  <a:lnTo>
                    <a:pt x="196" y="32534"/>
                  </a:lnTo>
                  <a:lnTo>
                    <a:pt x="306" y="31207"/>
                  </a:lnTo>
                  <a:lnTo>
                    <a:pt x="442" y="29915"/>
                  </a:lnTo>
                  <a:lnTo>
                    <a:pt x="601" y="28658"/>
                  </a:lnTo>
                  <a:lnTo>
                    <a:pt x="785" y="27437"/>
                  </a:lnTo>
                  <a:lnTo>
                    <a:pt x="994" y="26252"/>
                  </a:lnTo>
                  <a:lnTo>
                    <a:pt x="1227" y="25102"/>
                  </a:lnTo>
                  <a:lnTo>
                    <a:pt x="1482" y="23971"/>
                  </a:lnTo>
                  <a:lnTo>
                    <a:pt x="1757" y="22870"/>
                  </a:lnTo>
                  <a:lnTo>
                    <a:pt x="2050" y="21799"/>
                  </a:lnTo>
                  <a:lnTo>
                    <a:pt x="2362" y="20758"/>
                  </a:lnTo>
                  <a:lnTo>
                    <a:pt x="2694" y="19747"/>
                  </a:lnTo>
                  <a:lnTo>
                    <a:pt x="3045" y="18766"/>
                  </a:lnTo>
                  <a:lnTo>
                    <a:pt x="3414" y="17815"/>
                  </a:lnTo>
                  <a:lnTo>
                    <a:pt x="3803" y="16894"/>
                  </a:lnTo>
                  <a:lnTo>
                    <a:pt x="4211" y="16004"/>
                  </a:lnTo>
                  <a:lnTo>
                    <a:pt x="4638" y="15143"/>
                  </a:lnTo>
                  <a:lnTo>
                    <a:pt x="5096" y="14298"/>
                  </a:lnTo>
                  <a:lnTo>
                    <a:pt x="5568" y="13481"/>
                  </a:lnTo>
                  <a:lnTo>
                    <a:pt x="6056" y="12693"/>
                  </a:lnTo>
                  <a:lnTo>
                    <a:pt x="6559" y="11934"/>
                  </a:lnTo>
                  <a:lnTo>
                    <a:pt x="7077" y="11203"/>
                  </a:lnTo>
                  <a:lnTo>
                    <a:pt x="7609" y="10502"/>
                  </a:lnTo>
                  <a:lnTo>
                    <a:pt x="8157" y="9828"/>
                  </a:lnTo>
                  <a:lnTo>
                    <a:pt x="8720" y="9184"/>
                  </a:lnTo>
                  <a:lnTo>
                    <a:pt x="9298" y="8568"/>
                  </a:lnTo>
                  <a:lnTo>
                    <a:pt x="9890" y="7980"/>
                  </a:lnTo>
                  <a:lnTo>
                    <a:pt x="10495" y="7406"/>
                  </a:lnTo>
                  <a:lnTo>
                    <a:pt x="11110" y="6856"/>
                  </a:lnTo>
                  <a:lnTo>
                    <a:pt x="11734" y="6331"/>
                  </a:lnTo>
                  <a:lnTo>
                    <a:pt x="12368" y="5830"/>
                  </a:lnTo>
                  <a:lnTo>
                    <a:pt x="13011" y="5354"/>
                  </a:lnTo>
                  <a:lnTo>
                    <a:pt x="13664" y="4903"/>
                  </a:lnTo>
                  <a:lnTo>
                    <a:pt x="14326" y="4476"/>
                  </a:lnTo>
                  <a:lnTo>
                    <a:pt x="14998" y="4073"/>
                  </a:lnTo>
                  <a:lnTo>
                    <a:pt x="15680" y="3695"/>
                  </a:lnTo>
                  <a:lnTo>
                    <a:pt x="16371" y="3342"/>
                  </a:lnTo>
                  <a:lnTo>
                    <a:pt x="17083" y="2997"/>
                  </a:lnTo>
                  <a:lnTo>
                    <a:pt x="17803" y="2673"/>
                  </a:lnTo>
                  <a:lnTo>
                    <a:pt x="18530" y="2370"/>
                  </a:lnTo>
                  <a:lnTo>
                    <a:pt x="19263" y="2087"/>
                  </a:lnTo>
                  <a:lnTo>
                    <a:pt x="20003" y="1824"/>
                  </a:lnTo>
                  <a:lnTo>
                    <a:pt x="20750" y="1582"/>
                  </a:lnTo>
                  <a:lnTo>
                    <a:pt x="21504" y="1360"/>
                  </a:lnTo>
                  <a:lnTo>
                    <a:pt x="22264" y="1159"/>
                  </a:lnTo>
                  <a:lnTo>
                    <a:pt x="23032" y="978"/>
                  </a:lnTo>
                  <a:lnTo>
                    <a:pt x="23806" y="818"/>
                  </a:lnTo>
                  <a:lnTo>
                    <a:pt x="24584" y="663"/>
                  </a:lnTo>
                  <a:lnTo>
                    <a:pt x="25364" y="523"/>
                  </a:lnTo>
                  <a:lnTo>
                    <a:pt x="26145" y="401"/>
                  </a:lnTo>
                  <a:lnTo>
                    <a:pt x="26927" y="294"/>
                  </a:lnTo>
                  <a:lnTo>
                    <a:pt x="27711" y="204"/>
                  </a:lnTo>
                  <a:lnTo>
                    <a:pt x="28496" y="130"/>
                  </a:lnTo>
                  <a:lnTo>
                    <a:pt x="29283" y="73"/>
                  </a:lnTo>
                  <a:lnTo>
                    <a:pt x="30070" y="32"/>
                  </a:lnTo>
                  <a:lnTo>
                    <a:pt x="30860" y="8"/>
                  </a:lnTo>
                  <a:lnTo>
                    <a:pt x="31650" y="0"/>
                  </a:lnTo>
                  <a:lnTo>
                    <a:pt x="32878" y="17"/>
                  </a:lnTo>
                  <a:lnTo>
                    <a:pt x="34079" y="68"/>
                  </a:lnTo>
                  <a:lnTo>
                    <a:pt x="35252" y="153"/>
                  </a:lnTo>
                  <a:lnTo>
                    <a:pt x="36398" y="272"/>
                  </a:lnTo>
                  <a:lnTo>
                    <a:pt x="37517" y="426"/>
                  </a:lnTo>
                  <a:lnTo>
                    <a:pt x="38608" y="613"/>
                  </a:lnTo>
                  <a:lnTo>
                    <a:pt x="39672" y="835"/>
                  </a:lnTo>
                  <a:lnTo>
                    <a:pt x="40709" y="1091"/>
                  </a:lnTo>
                  <a:lnTo>
                    <a:pt x="41719" y="1381"/>
                  </a:lnTo>
                  <a:lnTo>
                    <a:pt x="42701" y="1705"/>
                  </a:lnTo>
                  <a:lnTo>
                    <a:pt x="43656" y="2059"/>
                  </a:lnTo>
                  <a:lnTo>
                    <a:pt x="44583" y="2439"/>
                  </a:lnTo>
                  <a:lnTo>
                    <a:pt x="45484" y="2845"/>
                  </a:lnTo>
                  <a:lnTo>
                    <a:pt x="46357" y="3276"/>
                  </a:lnTo>
                  <a:lnTo>
                    <a:pt x="47203" y="3734"/>
                  </a:lnTo>
                  <a:lnTo>
                    <a:pt x="48021" y="4218"/>
                  </a:lnTo>
                  <a:lnTo>
                    <a:pt x="48813" y="4727"/>
                  </a:lnTo>
                  <a:lnTo>
                    <a:pt x="49577" y="5263"/>
                  </a:lnTo>
                  <a:lnTo>
                    <a:pt x="50313" y="5824"/>
                  </a:lnTo>
                  <a:lnTo>
                    <a:pt x="51023" y="6412"/>
                  </a:lnTo>
                  <a:lnTo>
                    <a:pt x="51719" y="7009"/>
                  </a:lnTo>
                  <a:lnTo>
                    <a:pt x="52387" y="7628"/>
                  </a:lnTo>
                  <a:lnTo>
                    <a:pt x="53028" y="8270"/>
                  </a:lnTo>
                  <a:lnTo>
                    <a:pt x="53642" y="8933"/>
                  </a:lnTo>
                  <a:lnTo>
                    <a:pt x="54229" y="9618"/>
                  </a:lnTo>
                  <a:lnTo>
                    <a:pt x="54788" y="10324"/>
                  </a:lnTo>
                  <a:lnTo>
                    <a:pt x="55320" y="11053"/>
                  </a:lnTo>
                  <a:lnTo>
                    <a:pt x="55825" y="11803"/>
                  </a:lnTo>
                  <a:lnTo>
                    <a:pt x="56302" y="12575"/>
                  </a:lnTo>
                  <a:lnTo>
                    <a:pt x="56753" y="13369"/>
                  </a:lnTo>
                  <a:lnTo>
                    <a:pt x="57176" y="14180"/>
                  </a:lnTo>
                  <a:lnTo>
                    <a:pt x="57574" y="15004"/>
                  </a:lnTo>
                  <a:lnTo>
                    <a:pt x="57946" y="15839"/>
                  </a:lnTo>
                  <a:lnTo>
                    <a:pt x="58292" y="16687"/>
                  </a:lnTo>
                  <a:lnTo>
                    <a:pt x="58611" y="17547"/>
                  </a:lnTo>
                  <a:lnTo>
                    <a:pt x="58905" y="18420"/>
                  </a:lnTo>
                  <a:lnTo>
                    <a:pt x="59174" y="19304"/>
                  </a:lnTo>
                  <a:lnTo>
                    <a:pt x="59416" y="20201"/>
                  </a:lnTo>
                  <a:lnTo>
                    <a:pt x="59632" y="21111"/>
                  </a:lnTo>
                  <a:lnTo>
                    <a:pt x="59822" y="22032"/>
                  </a:lnTo>
                  <a:lnTo>
                    <a:pt x="47203" y="22987"/>
                  </a:lnTo>
                  <a:lnTo>
                    <a:pt x="46982" y="21785"/>
                  </a:lnTo>
                  <a:lnTo>
                    <a:pt x="46704" y="20633"/>
                  </a:lnTo>
                  <a:lnTo>
                    <a:pt x="46366" y="19531"/>
                  </a:lnTo>
                  <a:lnTo>
                    <a:pt x="45970" y="18480"/>
                  </a:lnTo>
                  <a:lnTo>
                    <a:pt x="45515" y="17479"/>
                  </a:lnTo>
                  <a:lnTo>
                    <a:pt x="45001" y="16529"/>
                  </a:lnTo>
                  <a:lnTo>
                    <a:pt x="44429" y="15629"/>
                  </a:lnTo>
                  <a:lnTo>
                    <a:pt x="43798" y="14780"/>
                  </a:lnTo>
                  <a:lnTo>
                    <a:pt x="43108" y="13981"/>
                  </a:lnTo>
                  <a:lnTo>
                    <a:pt x="42360" y="13233"/>
                  </a:lnTo>
                  <a:lnTo>
                    <a:pt x="41549" y="12546"/>
                  </a:lnTo>
                  <a:lnTo>
                    <a:pt x="40673" y="11931"/>
                  </a:lnTo>
                  <a:lnTo>
                    <a:pt x="39732" y="11389"/>
                  </a:lnTo>
                  <a:lnTo>
                    <a:pt x="38725" y="10919"/>
                  </a:lnTo>
                  <a:lnTo>
                    <a:pt x="37653" y="10521"/>
                  </a:lnTo>
                  <a:lnTo>
                    <a:pt x="36515" y="10196"/>
                  </a:lnTo>
                  <a:lnTo>
                    <a:pt x="35312" y="9943"/>
                  </a:lnTo>
                  <a:lnTo>
                    <a:pt x="34043" y="9762"/>
                  </a:lnTo>
                  <a:lnTo>
                    <a:pt x="32709" y="9654"/>
                  </a:lnTo>
                  <a:lnTo>
                    <a:pt x="31309" y="9618"/>
                  </a:lnTo>
                  <a:lnTo>
                    <a:pt x="30276" y="9635"/>
                  </a:lnTo>
                  <a:lnTo>
                    <a:pt x="29276" y="9688"/>
                  </a:lnTo>
                  <a:lnTo>
                    <a:pt x="28311" y="9777"/>
                  </a:lnTo>
                  <a:lnTo>
                    <a:pt x="27380" y="9901"/>
                  </a:lnTo>
                  <a:lnTo>
                    <a:pt x="26483" y="10061"/>
                  </a:lnTo>
                  <a:lnTo>
                    <a:pt x="25620" y="10256"/>
                  </a:lnTo>
                  <a:lnTo>
                    <a:pt x="24791" y="10487"/>
                  </a:lnTo>
                  <a:lnTo>
                    <a:pt x="23997" y="10753"/>
                  </a:lnTo>
                  <a:lnTo>
                    <a:pt x="23236" y="11054"/>
                  </a:lnTo>
                  <a:lnTo>
                    <a:pt x="22510" y="11391"/>
                  </a:lnTo>
                  <a:lnTo>
                    <a:pt x="21827" y="11751"/>
                  </a:lnTo>
                  <a:lnTo>
                    <a:pt x="21170" y="12147"/>
                  </a:lnTo>
                  <a:lnTo>
                    <a:pt x="20539" y="12580"/>
                  </a:lnTo>
                  <a:lnTo>
                    <a:pt x="19934" y="13050"/>
                  </a:lnTo>
                  <a:lnTo>
                    <a:pt x="19355" y="13557"/>
                  </a:lnTo>
                  <a:lnTo>
                    <a:pt x="18802" y="14100"/>
                  </a:lnTo>
                  <a:lnTo>
                    <a:pt x="18274" y="14681"/>
                  </a:lnTo>
                  <a:lnTo>
                    <a:pt x="17773" y="15298"/>
                  </a:lnTo>
                  <a:lnTo>
                    <a:pt x="17298" y="15952"/>
                  </a:lnTo>
                  <a:lnTo>
                    <a:pt x="16848" y="16643"/>
                  </a:lnTo>
                  <a:lnTo>
                    <a:pt x="16424" y="17358"/>
                  </a:lnTo>
                  <a:lnTo>
                    <a:pt x="16024" y="18109"/>
                  </a:lnTo>
                  <a:lnTo>
                    <a:pt x="15649" y="18897"/>
                  </a:lnTo>
                  <a:lnTo>
                    <a:pt x="15298" y="19721"/>
                  </a:lnTo>
                  <a:lnTo>
                    <a:pt x="14972" y="20583"/>
                  </a:lnTo>
                  <a:lnTo>
                    <a:pt x="14671" y="21481"/>
                  </a:lnTo>
                  <a:lnTo>
                    <a:pt x="14394" y="22416"/>
                  </a:lnTo>
                  <a:lnTo>
                    <a:pt x="14141" y="23388"/>
                  </a:lnTo>
                  <a:lnTo>
                    <a:pt x="13914" y="24397"/>
                  </a:lnTo>
                  <a:lnTo>
                    <a:pt x="13710" y="25443"/>
                  </a:lnTo>
                  <a:lnTo>
                    <a:pt x="13542" y="26525"/>
                  </a:lnTo>
                  <a:lnTo>
                    <a:pt x="13391" y="27645"/>
                  </a:lnTo>
                  <a:lnTo>
                    <a:pt x="13258" y="28801"/>
                  </a:lnTo>
                  <a:lnTo>
                    <a:pt x="13143" y="29994"/>
                  </a:lnTo>
                  <a:lnTo>
                    <a:pt x="13045" y="31224"/>
                  </a:lnTo>
                  <a:lnTo>
                    <a:pt x="12965" y="32491"/>
                  </a:lnTo>
                  <a:lnTo>
                    <a:pt x="12903" y="33794"/>
                  </a:lnTo>
                  <a:lnTo>
                    <a:pt x="12859" y="35135"/>
                  </a:lnTo>
                  <a:lnTo>
                    <a:pt x="12832" y="365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7450413" y="3170875"/>
              <a:ext cx="65961" cy="76534"/>
            </a:xfrm>
            <a:custGeom>
              <a:avLst/>
              <a:pathLst>
                <a:path w="65961" h="76534">
                  <a:moveTo>
                    <a:pt x="65961" y="38199"/>
                  </a:moveTo>
                  <a:lnTo>
                    <a:pt x="65876" y="41974"/>
                  </a:lnTo>
                  <a:lnTo>
                    <a:pt x="65620" y="45552"/>
                  </a:lnTo>
                  <a:lnTo>
                    <a:pt x="65194" y="48932"/>
                  </a:lnTo>
                  <a:lnTo>
                    <a:pt x="64597" y="52114"/>
                  </a:lnTo>
                  <a:lnTo>
                    <a:pt x="63830" y="55098"/>
                  </a:lnTo>
                  <a:lnTo>
                    <a:pt x="62892" y="57885"/>
                  </a:lnTo>
                  <a:lnTo>
                    <a:pt x="61783" y="60474"/>
                  </a:lnTo>
                  <a:lnTo>
                    <a:pt x="60504" y="62865"/>
                  </a:lnTo>
                  <a:lnTo>
                    <a:pt x="59055" y="65058"/>
                  </a:lnTo>
                  <a:lnTo>
                    <a:pt x="57435" y="67053"/>
                  </a:lnTo>
                  <a:lnTo>
                    <a:pt x="55652" y="68854"/>
                  </a:lnTo>
                  <a:lnTo>
                    <a:pt x="53716" y="70466"/>
                  </a:lnTo>
                  <a:lnTo>
                    <a:pt x="51625" y="71888"/>
                  </a:lnTo>
                  <a:lnTo>
                    <a:pt x="49380" y="73121"/>
                  </a:lnTo>
                  <a:lnTo>
                    <a:pt x="46981" y="74164"/>
                  </a:lnTo>
                  <a:lnTo>
                    <a:pt x="44428" y="75017"/>
                  </a:lnTo>
                  <a:lnTo>
                    <a:pt x="41721" y="75681"/>
                  </a:lnTo>
                  <a:lnTo>
                    <a:pt x="38859" y="76155"/>
                  </a:lnTo>
                  <a:lnTo>
                    <a:pt x="35843" y="76440"/>
                  </a:lnTo>
                  <a:lnTo>
                    <a:pt x="32673" y="76534"/>
                  </a:lnTo>
                  <a:lnTo>
                    <a:pt x="31148" y="76511"/>
                  </a:lnTo>
                  <a:lnTo>
                    <a:pt x="29656" y="76442"/>
                  </a:lnTo>
                  <a:lnTo>
                    <a:pt x="28196" y="76326"/>
                  </a:lnTo>
                  <a:lnTo>
                    <a:pt x="26769" y="76163"/>
                  </a:lnTo>
                  <a:lnTo>
                    <a:pt x="25375" y="75955"/>
                  </a:lnTo>
                  <a:lnTo>
                    <a:pt x="24013" y="75699"/>
                  </a:lnTo>
                  <a:lnTo>
                    <a:pt x="22684" y="75398"/>
                  </a:lnTo>
                  <a:lnTo>
                    <a:pt x="21388" y="75050"/>
                  </a:lnTo>
                  <a:lnTo>
                    <a:pt x="20125" y="74656"/>
                  </a:lnTo>
                  <a:lnTo>
                    <a:pt x="18894" y="74215"/>
                  </a:lnTo>
                  <a:lnTo>
                    <a:pt x="17699" y="73727"/>
                  </a:lnTo>
                  <a:lnTo>
                    <a:pt x="16540" y="73189"/>
                  </a:lnTo>
                  <a:lnTo>
                    <a:pt x="15418" y="72603"/>
                  </a:lnTo>
                  <a:lnTo>
                    <a:pt x="14332" y="71967"/>
                  </a:lnTo>
                  <a:lnTo>
                    <a:pt x="13284" y="71282"/>
                  </a:lnTo>
                  <a:lnTo>
                    <a:pt x="12272" y="70548"/>
                  </a:lnTo>
                  <a:lnTo>
                    <a:pt x="11298" y="69765"/>
                  </a:lnTo>
                  <a:lnTo>
                    <a:pt x="10360" y="68933"/>
                  </a:lnTo>
                  <a:lnTo>
                    <a:pt x="9459" y="68051"/>
                  </a:lnTo>
                  <a:lnTo>
                    <a:pt x="8594" y="67121"/>
                  </a:lnTo>
                  <a:lnTo>
                    <a:pt x="7781" y="66142"/>
                  </a:lnTo>
                  <a:lnTo>
                    <a:pt x="7006" y="65116"/>
                  </a:lnTo>
                  <a:lnTo>
                    <a:pt x="6270" y="64041"/>
                  </a:lnTo>
                  <a:lnTo>
                    <a:pt x="5571" y="62919"/>
                  </a:lnTo>
                  <a:lnTo>
                    <a:pt x="4911" y="61749"/>
                  </a:lnTo>
                  <a:lnTo>
                    <a:pt x="4289" y="60532"/>
                  </a:lnTo>
                  <a:lnTo>
                    <a:pt x="3705" y="59266"/>
                  </a:lnTo>
                  <a:lnTo>
                    <a:pt x="3159" y="57953"/>
                  </a:lnTo>
                  <a:lnTo>
                    <a:pt x="2652" y="56592"/>
                  </a:lnTo>
                  <a:lnTo>
                    <a:pt x="2182" y="55184"/>
                  </a:lnTo>
                  <a:lnTo>
                    <a:pt x="1768" y="53712"/>
                  </a:lnTo>
                  <a:lnTo>
                    <a:pt x="1397" y="52191"/>
                  </a:lnTo>
                  <a:lnTo>
                    <a:pt x="1069" y="50618"/>
                  </a:lnTo>
                  <a:lnTo>
                    <a:pt x="785" y="48995"/>
                  </a:lnTo>
                  <a:lnTo>
                    <a:pt x="545" y="47322"/>
                  </a:lnTo>
                  <a:lnTo>
                    <a:pt x="349" y="45598"/>
                  </a:lnTo>
                  <a:lnTo>
                    <a:pt x="196" y="43824"/>
                  </a:lnTo>
                  <a:lnTo>
                    <a:pt x="87" y="42000"/>
                  </a:lnTo>
                  <a:lnTo>
                    <a:pt x="21" y="40124"/>
                  </a:lnTo>
                  <a:lnTo>
                    <a:pt x="0" y="38199"/>
                  </a:lnTo>
                  <a:lnTo>
                    <a:pt x="330" y="30941"/>
                  </a:lnTo>
                  <a:lnTo>
                    <a:pt x="1323" y="24447"/>
                  </a:lnTo>
                  <a:lnTo>
                    <a:pt x="2977" y="18717"/>
                  </a:lnTo>
                  <a:lnTo>
                    <a:pt x="5293" y="13751"/>
                  </a:lnTo>
                  <a:lnTo>
                    <a:pt x="8270" y="9549"/>
                  </a:lnTo>
                  <a:lnTo>
                    <a:pt x="11909" y="6111"/>
                  </a:lnTo>
                  <a:lnTo>
                    <a:pt x="16210" y="3437"/>
                  </a:lnTo>
                  <a:lnTo>
                    <a:pt x="21173" y="1527"/>
                  </a:lnTo>
                  <a:lnTo>
                    <a:pt x="26797" y="381"/>
                  </a:lnTo>
                  <a:lnTo>
                    <a:pt x="33083" y="0"/>
                  </a:lnTo>
                  <a:lnTo>
                    <a:pt x="34778" y="23"/>
                  </a:lnTo>
                  <a:lnTo>
                    <a:pt x="36425" y="95"/>
                  </a:lnTo>
                  <a:lnTo>
                    <a:pt x="38025" y="214"/>
                  </a:lnTo>
                  <a:lnTo>
                    <a:pt x="39577" y="381"/>
                  </a:lnTo>
                  <a:lnTo>
                    <a:pt x="41081" y="596"/>
                  </a:lnTo>
                  <a:lnTo>
                    <a:pt x="42537" y="859"/>
                  </a:lnTo>
                  <a:lnTo>
                    <a:pt x="43946" y="1169"/>
                  </a:lnTo>
                  <a:lnTo>
                    <a:pt x="45307" y="1527"/>
                  </a:lnTo>
                  <a:lnTo>
                    <a:pt x="46620" y="1933"/>
                  </a:lnTo>
                  <a:lnTo>
                    <a:pt x="47885" y="2387"/>
                  </a:lnTo>
                  <a:lnTo>
                    <a:pt x="49117" y="2888"/>
                  </a:lnTo>
                  <a:lnTo>
                    <a:pt x="50302" y="3437"/>
                  </a:lnTo>
                  <a:lnTo>
                    <a:pt x="51442" y="4034"/>
                  </a:lnTo>
                  <a:lnTo>
                    <a:pt x="52534" y="4679"/>
                  </a:lnTo>
                  <a:lnTo>
                    <a:pt x="53581" y="5371"/>
                  </a:lnTo>
                  <a:lnTo>
                    <a:pt x="54581" y="6111"/>
                  </a:lnTo>
                  <a:lnTo>
                    <a:pt x="55534" y="6899"/>
                  </a:lnTo>
                  <a:lnTo>
                    <a:pt x="56442" y="7735"/>
                  </a:lnTo>
                  <a:lnTo>
                    <a:pt x="57302" y="8618"/>
                  </a:lnTo>
                  <a:lnTo>
                    <a:pt x="58117" y="9549"/>
                  </a:lnTo>
                  <a:lnTo>
                    <a:pt x="58901" y="10528"/>
                  </a:lnTo>
                  <a:lnTo>
                    <a:pt x="59642" y="11555"/>
                  </a:lnTo>
                  <a:lnTo>
                    <a:pt x="60341" y="12629"/>
                  </a:lnTo>
                  <a:lnTo>
                    <a:pt x="60998" y="13751"/>
                  </a:lnTo>
                  <a:lnTo>
                    <a:pt x="61613" y="14921"/>
                  </a:lnTo>
                  <a:lnTo>
                    <a:pt x="62185" y="16139"/>
                  </a:lnTo>
                  <a:lnTo>
                    <a:pt x="62715" y="17404"/>
                  </a:lnTo>
                  <a:lnTo>
                    <a:pt x="63203" y="18717"/>
                  </a:lnTo>
                  <a:lnTo>
                    <a:pt x="63648" y="20078"/>
                  </a:lnTo>
                  <a:lnTo>
                    <a:pt x="64051" y="21487"/>
                  </a:lnTo>
                  <a:lnTo>
                    <a:pt x="64414" y="22943"/>
                  </a:lnTo>
                  <a:lnTo>
                    <a:pt x="64739" y="24447"/>
                  </a:lnTo>
                  <a:lnTo>
                    <a:pt x="65025" y="25999"/>
                  </a:lnTo>
                  <a:lnTo>
                    <a:pt x="65274" y="27598"/>
                  </a:lnTo>
                  <a:lnTo>
                    <a:pt x="65484" y="29246"/>
                  </a:lnTo>
                  <a:lnTo>
                    <a:pt x="65656" y="30941"/>
                  </a:lnTo>
                  <a:lnTo>
                    <a:pt x="65789" y="32684"/>
                  </a:lnTo>
                  <a:lnTo>
                    <a:pt x="65885" y="34474"/>
                  </a:lnTo>
                  <a:lnTo>
                    <a:pt x="65942" y="363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7463305" y="3179948"/>
              <a:ext cx="40177" cy="58390"/>
            </a:xfrm>
            <a:custGeom>
              <a:avLst/>
              <a:pathLst>
                <a:path w="40177" h="58390">
                  <a:moveTo>
                    <a:pt x="40177" y="29126"/>
                  </a:moveTo>
                  <a:lnTo>
                    <a:pt x="40163" y="27437"/>
                  </a:lnTo>
                  <a:lnTo>
                    <a:pt x="40122" y="25809"/>
                  </a:lnTo>
                  <a:lnTo>
                    <a:pt x="40054" y="24240"/>
                  </a:lnTo>
                  <a:lnTo>
                    <a:pt x="39959" y="22731"/>
                  </a:lnTo>
                  <a:lnTo>
                    <a:pt x="39836" y="21282"/>
                  </a:lnTo>
                  <a:lnTo>
                    <a:pt x="39686" y="19893"/>
                  </a:lnTo>
                  <a:lnTo>
                    <a:pt x="39508" y="18564"/>
                  </a:lnTo>
                  <a:lnTo>
                    <a:pt x="39304" y="17296"/>
                  </a:lnTo>
                  <a:lnTo>
                    <a:pt x="39072" y="16087"/>
                  </a:lnTo>
                  <a:lnTo>
                    <a:pt x="38813" y="14938"/>
                  </a:lnTo>
                  <a:lnTo>
                    <a:pt x="38540" y="13842"/>
                  </a:lnTo>
                  <a:lnTo>
                    <a:pt x="38242" y="12791"/>
                  </a:lnTo>
                  <a:lnTo>
                    <a:pt x="37918" y="11785"/>
                  </a:lnTo>
                  <a:lnTo>
                    <a:pt x="37568" y="10824"/>
                  </a:lnTo>
                  <a:lnTo>
                    <a:pt x="37193" y="9907"/>
                  </a:lnTo>
                  <a:lnTo>
                    <a:pt x="36791" y="9036"/>
                  </a:lnTo>
                  <a:lnTo>
                    <a:pt x="36363" y="8210"/>
                  </a:lnTo>
                  <a:lnTo>
                    <a:pt x="35909" y="7429"/>
                  </a:lnTo>
                  <a:lnTo>
                    <a:pt x="35430" y="6693"/>
                  </a:lnTo>
                  <a:lnTo>
                    <a:pt x="34925" y="6002"/>
                  </a:lnTo>
                  <a:lnTo>
                    <a:pt x="34408" y="5354"/>
                  </a:lnTo>
                  <a:lnTo>
                    <a:pt x="33869" y="4747"/>
                  </a:lnTo>
                  <a:lnTo>
                    <a:pt x="33306" y="4181"/>
                  </a:lnTo>
                  <a:lnTo>
                    <a:pt x="32720" y="3656"/>
                  </a:lnTo>
                  <a:lnTo>
                    <a:pt x="32111" y="3171"/>
                  </a:lnTo>
                  <a:lnTo>
                    <a:pt x="31478" y="2728"/>
                  </a:lnTo>
                  <a:lnTo>
                    <a:pt x="30823" y="2326"/>
                  </a:lnTo>
                  <a:lnTo>
                    <a:pt x="30144" y="1964"/>
                  </a:lnTo>
                  <a:lnTo>
                    <a:pt x="29442" y="1643"/>
                  </a:lnTo>
                  <a:lnTo>
                    <a:pt x="28717" y="1364"/>
                  </a:lnTo>
                  <a:lnTo>
                    <a:pt x="27971" y="1105"/>
                  </a:lnTo>
                  <a:lnTo>
                    <a:pt x="27206" y="873"/>
                  </a:lnTo>
                  <a:lnTo>
                    <a:pt x="26421" y="668"/>
                  </a:lnTo>
                  <a:lnTo>
                    <a:pt x="25618" y="491"/>
                  </a:lnTo>
                  <a:lnTo>
                    <a:pt x="24795" y="341"/>
                  </a:lnTo>
                  <a:lnTo>
                    <a:pt x="23953" y="218"/>
                  </a:lnTo>
                  <a:lnTo>
                    <a:pt x="23092" y="122"/>
                  </a:lnTo>
                  <a:lnTo>
                    <a:pt x="22212" y="54"/>
                  </a:lnTo>
                  <a:lnTo>
                    <a:pt x="21313" y="13"/>
                  </a:lnTo>
                  <a:lnTo>
                    <a:pt x="20395" y="0"/>
                  </a:lnTo>
                  <a:lnTo>
                    <a:pt x="19463" y="14"/>
                  </a:lnTo>
                  <a:lnTo>
                    <a:pt x="18548" y="57"/>
                  </a:lnTo>
                  <a:lnTo>
                    <a:pt x="17651" y="128"/>
                  </a:lnTo>
                  <a:lnTo>
                    <a:pt x="16772" y="229"/>
                  </a:lnTo>
                  <a:lnTo>
                    <a:pt x="15910" y="358"/>
                  </a:lnTo>
                  <a:lnTo>
                    <a:pt x="15066" y="515"/>
                  </a:lnTo>
                  <a:lnTo>
                    <a:pt x="14240" y="701"/>
                  </a:lnTo>
                  <a:lnTo>
                    <a:pt x="13432" y="916"/>
                  </a:lnTo>
                  <a:lnTo>
                    <a:pt x="12641" y="1160"/>
                  </a:lnTo>
                  <a:lnTo>
                    <a:pt x="11869" y="1432"/>
                  </a:lnTo>
                  <a:lnTo>
                    <a:pt x="11129" y="1725"/>
                  </a:lnTo>
                  <a:lnTo>
                    <a:pt x="10412" y="2060"/>
                  </a:lnTo>
                  <a:lnTo>
                    <a:pt x="9716" y="2435"/>
                  </a:lnTo>
                  <a:lnTo>
                    <a:pt x="9042" y="2851"/>
                  </a:lnTo>
                  <a:lnTo>
                    <a:pt x="8390" y="3308"/>
                  </a:lnTo>
                  <a:lnTo>
                    <a:pt x="7759" y="3806"/>
                  </a:lnTo>
                  <a:lnTo>
                    <a:pt x="7151" y="4345"/>
                  </a:lnTo>
                  <a:lnTo>
                    <a:pt x="6564" y="4924"/>
                  </a:lnTo>
                  <a:lnTo>
                    <a:pt x="6000" y="5545"/>
                  </a:lnTo>
                  <a:lnTo>
                    <a:pt x="5457" y="6207"/>
                  </a:lnTo>
                  <a:lnTo>
                    <a:pt x="4937" y="6898"/>
                  </a:lnTo>
                  <a:lnTo>
                    <a:pt x="4442" y="7634"/>
                  </a:lnTo>
                  <a:lnTo>
                    <a:pt x="3971" y="8415"/>
                  </a:lnTo>
                  <a:lnTo>
                    <a:pt x="3525" y="9241"/>
                  </a:lnTo>
                  <a:lnTo>
                    <a:pt x="3103" y="10112"/>
                  </a:lnTo>
                  <a:lnTo>
                    <a:pt x="2706" y="11028"/>
                  </a:lnTo>
                  <a:lnTo>
                    <a:pt x="2334" y="11989"/>
                  </a:lnTo>
                  <a:lnTo>
                    <a:pt x="1986" y="12995"/>
                  </a:lnTo>
                  <a:lnTo>
                    <a:pt x="1663" y="14047"/>
                  </a:lnTo>
                  <a:lnTo>
                    <a:pt x="1364" y="15143"/>
                  </a:lnTo>
                  <a:lnTo>
                    <a:pt x="1105" y="16289"/>
                  </a:lnTo>
                  <a:lnTo>
                    <a:pt x="873" y="17492"/>
                  </a:lnTo>
                  <a:lnTo>
                    <a:pt x="668" y="18751"/>
                  </a:lnTo>
                  <a:lnTo>
                    <a:pt x="491" y="20065"/>
                  </a:lnTo>
                  <a:lnTo>
                    <a:pt x="341" y="21435"/>
                  </a:lnTo>
                  <a:lnTo>
                    <a:pt x="218" y="22862"/>
                  </a:lnTo>
                  <a:lnTo>
                    <a:pt x="122" y="24344"/>
                  </a:lnTo>
                  <a:lnTo>
                    <a:pt x="54" y="25882"/>
                  </a:lnTo>
                  <a:lnTo>
                    <a:pt x="13" y="27476"/>
                  </a:lnTo>
                  <a:lnTo>
                    <a:pt x="0" y="29126"/>
                  </a:lnTo>
                  <a:lnTo>
                    <a:pt x="15" y="30816"/>
                  </a:lnTo>
                  <a:lnTo>
                    <a:pt x="60" y="32447"/>
                  </a:lnTo>
                  <a:lnTo>
                    <a:pt x="135" y="34019"/>
                  </a:lnTo>
                  <a:lnTo>
                    <a:pt x="240" y="35533"/>
                  </a:lnTo>
                  <a:lnTo>
                    <a:pt x="375" y="36988"/>
                  </a:lnTo>
                  <a:lnTo>
                    <a:pt x="540" y="38384"/>
                  </a:lnTo>
                  <a:lnTo>
                    <a:pt x="735" y="39722"/>
                  </a:lnTo>
                  <a:lnTo>
                    <a:pt x="960" y="41001"/>
                  </a:lnTo>
                  <a:lnTo>
                    <a:pt x="1215" y="42221"/>
                  </a:lnTo>
                  <a:lnTo>
                    <a:pt x="1500" y="43383"/>
                  </a:lnTo>
                  <a:lnTo>
                    <a:pt x="1811" y="44479"/>
                  </a:lnTo>
                  <a:lnTo>
                    <a:pt x="2144" y="45530"/>
                  </a:lnTo>
                  <a:lnTo>
                    <a:pt x="2499" y="46536"/>
                  </a:lnTo>
                  <a:lnTo>
                    <a:pt x="2875" y="47498"/>
                  </a:lnTo>
                  <a:lnTo>
                    <a:pt x="3274" y="48414"/>
                  </a:lnTo>
                  <a:lnTo>
                    <a:pt x="3694" y="49285"/>
                  </a:lnTo>
                  <a:lnTo>
                    <a:pt x="4136" y="50111"/>
                  </a:lnTo>
                  <a:lnTo>
                    <a:pt x="4600" y="50892"/>
                  </a:lnTo>
                  <a:lnTo>
                    <a:pt x="5085" y="51628"/>
                  </a:lnTo>
                  <a:lnTo>
                    <a:pt x="5593" y="52319"/>
                  </a:lnTo>
                  <a:lnTo>
                    <a:pt x="6134" y="52967"/>
                  </a:lnTo>
                  <a:lnTo>
                    <a:pt x="6693" y="53577"/>
                  </a:lnTo>
                  <a:lnTo>
                    <a:pt x="7269" y="54146"/>
                  </a:lnTo>
                  <a:lnTo>
                    <a:pt x="7863" y="54676"/>
                  </a:lnTo>
                  <a:lnTo>
                    <a:pt x="8475" y="55167"/>
                  </a:lnTo>
                  <a:lnTo>
                    <a:pt x="9105" y="55618"/>
                  </a:lnTo>
                  <a:lnTo>
                    <a:pt x="9752" y="56029"/>
                  </a:lnTo>
                  <a:lnTo>
                    <a:pt x="10417" y="56401"/>
                  </a:lnTo>
                  <a:lnTo>
                    <a:pt x="11100" y="56733"/>
                  </a:lnTo>
                  <a:lnTo>
                    <a:pt x="11800" y="57025"/>
                  </a:lnTo>
                  <a:lnTo>
                    <a:pt x="12530" y="57285"/>
                  </a:lnTo>
                  <a:lnTo>
                    <a:pt x="13271" y="57517"/>
                  </a:lnTo>
                  <a:lnTo>
                    <a:pt x="14025" y="57721"/>
                  </a:lnTo>
                  <a:lnTo>
                    <a:pt x="14791" y="57899"/>
                  </a:lnTo>
                  <a:lnTo>
                    <a:pt x="15569" y="58049"/>
                  </a:lnTo>
                  <a:lnTo>
                    <a:pt x="16360" y="58171"/>
                  </a:lnTo>
                  <a:lnTo>
                    <a:pt x="17163" y="58267"/>
                  </a:lnTo>
                  <a:lnTo>
                    <a:pt x="17978" y="58335"/>
                  </a:lnTo>
                  <a:lnTo>
                    <a:pt x="18805" y="58376"/>
                  </a:lnTo>
                  <a:lnTo>
                    <a:pt x="19645" y="58390"/>
                  </a:lnTo>
                  <a:lnTo>
                    <a:pt x="20577" y="58377"/>
                  </a:lnTo>
                  <a:lnTo>
                    <a:pt x="21492" y="58338"/>
                  </a:lnTo>
                  <a:lnTo>
                    <a:pt x="22389" y="58273"/>
                  </a:lnTo>
                  <a:lnTo>
                    <a:pt x="23268" y="58182"/>
                  </a:lnTo>
                  <a:lnTo>
                    <a:pt x="24130" y="58066"/>
                  </a:lnTo>
                  <a:lnTo>
                    <a:pt x="24974" y="57923"/>
                  </a:lnTo>
                  <a:lnTo>
                    <a:pt x="25800" y="57755"/>
                  </a:lnTo>
                  <a:lnTo>
                    <a:pt x="26608" y="57560"/>
                  </a:lnTo>
                  <a:lnTo>
                    <a:pt x="27399" y="57340"/>
                  </a:lnTo>
                  <a:lnTo>
                    <a:pt x="28171" y="57094"/>
                  </a:lnTo>
                  <a:lnTo>
                    <a:pt x="28924" y="56801"/>
                  </a:lnTo>
                  <a:lnTo>
                    <a:pt x="29653" y="56469"/>
                  </a:lnTo>
                  <a:lnTo>
                    <a:pt x="30359" y="56097"/>
                  </a:lnTo>
                  <a:lnTo>
                    <a:pt x="31042" y="55686"/>
                  </a:lnTo>
                  <a:lnTo>
                    <a:pt x="31701" y="55235"/>
                  </a:lnTo>
                  <a:lnTo>
                    <a:pt x="32338" y="54744"/>
                  </a:lnTo>
                  <a:lnTo>
                    <a:pt x="32951" y="54214"/>
                  </a:lnTo>
                  <a:lnTo>
                    <a:pt x="33541" y="53645"/>
                  </a:lnTo>
                  <a:lnTo>
                    <a:pt x="34108" y="53036"/>
                  </a:lnTo>
                  <a:lnTo>
                    <a:pt x="34652" y="52387"/>
                  </a:lnTo>
                  <a:lnTo>
                    <a:pt x="35171" y="51695"/>
                  </a:lnTo>
                  <a:lnTo>
                    <a:pt x="35667" y="50957"/>
                  </a:lnTo>
                  <a:lnTo>
                    <a:pt x="36137" y="50173"/>
                  </a:lnTo>
                  <a:lnTo>
                    <a:pt x="36583" y="49342"/>
                  </a:lnTo>
                  <a:lnTo>
                    <a:pt x="37005" y="48465"/>
                  </a:lnTo>
                  <a:lnTo>
                    <a:pt x="37402" y="47541"/>
                  </a:lnTo>
                  <a:lnTo>
                    <a:pt x="37774" y="46571"/>
                  </a:lnTo>
                  <a:lnTo>
                    <a:pt x="38122" y="45555"/>
                  </a:lnTo>
                  <a:lnTo>
                    <a:pt x="38446" y="44492"/>
                  </a:lnTo>
                  <a:lnTo>
                    <a:pt x="38744" y="43383"/>
                  </a:lnTo>
                  <a:lnTo>
                    <a:pt x="39017" y="42221"/>
                  </a:lnTo>
                  <a:lnTo>
                    <a:pt x="39260" y="41001"/>
                  </a:lnTo>
                  <a:lnTo>
                    <a:pt x="39475" y="39722"/>
                  </a:lnTo>
                  <a:lnTo>
                    <a:pt x="39661" y="38384"/>
                  </a:lnTo>
                  <a:lnTo>
                    <a:pt x="39819" y="36988"/>
                  </a:lnTo>
                  <a:lnTo>
                    <a:pt x="39948" y="35533"/>
                  </a:lnTo>
                  <a:lnTo>
                    <a:pt x="40048" y="34019"/>
                  </a:lnTo>
                  <a:lnTo>
                    <a:pt x="40120" y="32447"/>
                  </a:lnTo>
                  <a:lnTo>
                    <a:pt x="40163" y="308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7531313" y="3172240"/>
              <a:ext cx="59345" cy="75170"/>
            </a:xfrm>
            <a:custGeom>
              <a:avLst/>
              <a:pathLst>
                <a:path w="59345" h="75170">
                  <a:moveTo>
                    <a:pt x="12346" y="0"/>
                  </a:moveTo>
                  <a:lnTo>
                    <a:pt x="12346" y="46794"/>
                  </a:lnTo>
                  <a:lnTo>
                    <a:pt x="12354" y="47854"/>
                  </a:lnTo>
                  <a:lnTo>
                    <a:pt x="12376" y="48878"/>
                  </a:lnTo>
                  <a:lnTo>
                    <a:pt x="12414" y="49867"/>
                  </a:lnTo>
                  <a:lnTo>
                    <a:pt x="12466" y="50821"/>
                  </a:lnTo>
                  <a:lnTo>
                    <a:pt x="12534" y="51739"/>
                  </a:lnTo>
                  <a:lnTo>
                    <a:pt x="12616" y="52622"/>
                  </a:lnTo>
                  <a:lnTo>
                    <a:pt x="12714" y="53469"/>
                  </a:lnTo>
                  <a:lnTo>
                    <a:pt x="12826" y="54281"/>
                  </a:lnTo>
                  <a:lnTo>
                    <a:pt x="12954" y="55057"/>
                  </a:lnTo>
                  <a:lnTo>
                    <a:pt x="13096" y="55798"/>
                  </a:lnTo>
                  <a:lnTo>
                    <a:pt x="13270" y="56507"/>
                  </a:lnTo>
                  <a:lnTo>
                    <a:pt x="13462" y="57189"/>
                  </a:lnTo>
                  <a:lnTo>
                    <a:pt x="13673" y="57844"/>
                  </a:lnTo>
                  <a:lnTo>
                    <a:pt x="13904" y="58472"/>
                  </a:lnTo>
                  <a:lnTo>
                    <a:pt x="14154" y="59072"/>
                  </a:lnTo>
                  <a:lnTo>
                    <a:pt x="14422" y="59645"/>
                  </a:lnTo>
                  <a:lnTo>
                    <a:pt x="14710" y="60191"/>
                  </a:lnTo>
                  <a:lnTo>
                    <a:pt x="15017" y="60709"/>
                  </a:lnTo>
                  <a:lnTo>
                    <a:pt x="15343" y="61200"/>
                  </a:lnTo>
                  <a:lnTo>
                    <a:pt x="15688" y="61664"/>
                  </a:lnTo>
                  <a:lnTo>
                    <a:pt x="16054" y="62088"/>
                  </a:lnTo>
                  <a:lnTo>
                    <a:pt x="16442" y="62488"/>
                  </a:lnTo>
                  <a:lnTo>
                    <a:pt x="16851" y="62863"/>
                  </a:lnTo>
                  <a:lnTo>
                    <a:pt x="17282" y="63214"/>
                  </a:lnTo>
                  <a:lnTo>
                    <a:pt x="17735" y="63540"/>
                  </a:lnTo>
                  <a:lnTo>
                    <a:pt x="18210" y="63841"/>
                  </a:lnTo>
                  <a:lnTo>
                    <a:pt x="18706" y="64118"/>
                  </a:lnTo>
                  <a:lnTo>
                    <a:pt x="19225" y="64371"/>
                  </a:lnTo>
                  <a:lnTo>
                    <a:pt x="19765" y="64598"/>
                  </a:lnTo>
                  <a:lnTo>
                    <a:pt x="20327" y="64802"/>
                  </a:lnTo>
                  <a:lnTo>
                    <a:pt x="20927" y="64970"/>
                  </a:lnTo>
                  <a:lnTo>
                    <a:pt x="21555" y="65121"/>
                  </a:lnTo>
                  <a:lnTo>
                    <a:pt x="22210" y="65254"/>
                  </a:lnTo>
                  <a:lnTo>
                    <a:pt x="22892" y="65369"/>
                  </a:lnTo>
                  <a:lnTo>
                    <a:pt x="23601" y="65467"/>
                  </a:lnTo>
                  <a:lnTo>
                    <a:pt x="24338" y="65547"/>
                  </a:lnTo>
                  <a:lnTo>
                    <a:pt x="25102" y="65609"/>
                  </a:lnTo>
                  <a:lnTo>
                    <a:pt x="25893" y="65653"/>
                  </a:lnTo>
                  <a:lnTo>
                    <a:pt x="26712" y="65680"/>
                  </a:lnTo>
                  <a:lnTo>
                    <a:pt x="27558" y="65689"/>
                  </a:lnTo>
                  <a:lnTo>
                    <a:pt x="28422" y="65674"/>
                  </a:lnTo>
                  <a:lnTo>
                    <a:pt x="29268" y="65628"/>
                  </a:lnTo>
                  <a:lnTo>
                    <a:pt x="30097" y="65553"/>
                  </a:lnTo>
                  <a:lnTo>
                    <a:pt x="30908" y="65448"/>
                  </a:lnTo>
                  <a:lnTo>
                    <a:pt x="31701" y="65313"/>
                  </a:lnTo>
                  <a:lnTo>
                    <a:pt x="32477" y="65148"/>
                  </a:lnTo>
                  <a:lnTo>
                    <a:pt x="33235" y="64953"/>
                  </a:lnTo>
                  <a:lnTo>
                    <a:pt x="33975" y="64728"/>
                  </a:lnTo>
                  <a:lnTo>
                    <a:pt x="34697" y="64473"/>
                  </a:lnTo>
                  <a:lnTo>
                    <a:pt x="35402" y="64188"/>
                  </a:lnTo>
                  <a:lnTo>
                    <a:pt x="36100" y="63861"/>
                  </a:lnTo>
                  <a:lnTo>
                    <a:pt x="36777" y="63508"/>
                  </a:lnTo>
                  <a:lnTo>
                    <a:pt x="37432" y="63130"/>
                  </a:lnTo>
                  <a:lnTo>
                    <a:pt x="38065" y="62725"/>
                  </a:lnTo>
                  <a:lnTo>
                    <a:pt x="38676" y="62295"/>
                  </a:lnTo>
                  <a:lnTo>
                    <a:pt x="39266" y="61839"/>
                  </a:lnTo>
                  <a:lnTo>
                    <a:pt x="39833" y="61356"/>
                  </a:lnTo>
                  <a:lnTo>
                    <a:pt x="40379" y="60848"/>
                  </a:lnTo>
                  <a:lnTo>
                    <a:pt x="40903" y="60314"/>
                  </a:lnTo>
                  <a:lnTo>
                    <a:pt x="41405" y="59754"/>
                  </a:lnTo>
                  <a:lnTo>
                    <a:pt x="41898" y="59154"/>
                  </a:lnTo>
                  <a:lnTo>
                    <a:pt x="42368" y="58529"/>
                  </a:lnTo>
                  <a:lnTo>
                    <a:pt x="42815" y="57877"/>
                  </a:lnTo>
                  <a:lnTo>
                    <a:pt x="43238" y="57200"/>
                  </a:lnTo>
                  <a:lnTo>
                    <a:pt x="43639" y="56497"/>
                  </a:lnTo>
                  <a:lnTo>
                    <a:pt x="44016" y="55768"/>
                  </a:lnTo>
                  <a:lnTo>
                    <a:pt x="44370" y="55013"/>
                  </a:lnTo>
                  <a:lnTo>
                    <a:pt x="44701" y="54231"/>
                  </a:lnTo>
                  <a:lnTo>
                    <a:pt x="45008" y="53425"/>
                  </a:lnTo>
                  <a:lnTo>
                    <a:pt x="45293" y="52592"/>
                  </a:lnTo>
                  <a:lnTo>
                    <a:pt x="45552" y="51720"/>
                  </a:lnTo>
                  <a:lnTo>
                    <a:pt x="45784" y="50824"/>
                  </a:lnTo>
                  <a:lnTo>
                    <a:pt x="45989" y="49903"/>
                  </a:lnTo>
                  <a:lnTo>
                    <a:pt x="46166" y="48957"/>
                  </a:lnTo>
                  <a:lnTo>
                    <a:pt x="46316" y="47987"/>
                  </a:lnTo>
                  <a:lnTo>
                    <a:pt x="46439" y="46993"/>
                  </a:lnTo>
                  <a:lnTo>
                    <a:pt x="46534" y="45974"/>
                  </a:lnTo>
                  <a:lnTo>
                    <a:pt x="46603" y="44930"/>
                  </a:lnTo>
                  <a:lnTo>
                    <a:pt x="46643" y="43862"/>
                  </a:lnTo>
                  <a:lnTo>
                    <a:pt x="46657" y="42769"/>
                  </a:lnTo>
                  <a:lnTo>
                    <a:pt x="46657" y="0"/>
                  </a:lnTo>
                  <a:lnTo>
                    <a:pt x="58935" y="0"/>
                  </a:lnTo>
                  <a:lnTo>
                    <a:pt x="58935" y="58049"/>
                  </a:lnTo>
                  <a:lnTo>
                    <a:pt x="58935" y="58515"/>
                  </a:lnTo>
                  <a:lnTo>
                    <a:pt x="58935" y="58987"/>
                  </a:lnTo>
                  <a:lnTo>
                    <a:pt x="58935" y="59465"/>
                  </a:lnTo>
                  <a:lnTo>
                    <a:pt x="58935" y="59948"/>
                  </a:lnTo>
                  <a:lnTo>
                    <a:pt x="58935" y="60436"/>
                  </a:lnTo>
                  <a:lnTo>
                    <a:pt x="58935" y="60930"/>
                  </a:lnTo>
                  <a:lnTo>
                    <a:pt x="58935" y="61429"/>
                  </a:lnTo>
                  <a:lnTo>
                    <a:pt x="58935" y="61934"/>
                  </a:lnTo>
                  <a:lnTo>
                    <a:pt x="58935" y="62444"/>
                  </a:lnTo>
                  <a:lnTo>
                    <a:pt x="58935" y="62960"/>
                  </a:lnTo>
                  <a:lnTo>
                    <a:pt x="58949" y="63463"/>
                  </a:lnTo>
                  <a:lnTo>
                    <a:pt x="58963" y="63961"/>
                  </a:lnTo>
                  <a:lnTo>
                    <a:pt x="58976" y="64456"/>
                  </a:lnTo>
                  <a:lnTo>
                    <a:pt x="58990" y="64946"/>
                  </a:lnTo>
                  <a:lnTo>
                    <a:pt x="59004" y="65433"/>
                  </a:lnTo>
                  <a:lnTo>
                    <a:pt x="59017" y="65915"/>
                  </a:lnTo>
                  <a:lnTo>
                    <a:pt x="59031" y="66393"/>
                  </a:lnTo>
                  <a:lnTo>
                    <a:pt x="59045" y="66867"/>
                  </a:lnTo>
                  <a:lnTo>
                    <a:pt x="59058" y="67337"/>
                  </a:lnTo>
                  <a:lnTo>
                    <a:pt x="59072" y="67803"/>
                  </a:lnTo>
                  <a:lnTo>
                    <a:pt x="59086" y="68247"/>
                  </a:lnTo>
                  <a:lnTo>
                    <a:pt x="59099" y="68679"/>
                  </a:lnTo>
                  <a:lnTo>
                    <a:pt x="59113" y="69098"/>
                  </a:lnTo>
                  <a:lnTo>
                    <a:pt x="59126" y="69506"/>
                  </a:lnTo>
                  <a:lnTo>
                    <a:pt x="59140" y="69901"/>
                  </a:lnTo>
                  <a:lnTo>
                    <a:pt x="59154" y="70283"/>
                  </a:lnTo>
                  <a:lnTo>
                    <a:pt x="59167" y="70654"/>
                  </a:lnTo>
                  <a:lnTo>
                    <a:pt x="59181" y="71012"/>
                  </a:lnTo>
                  <a:lnTo>
                    <a:pt x="59195" y="71358"/>
                  </a:lnTo>
                  <a:lnTo>
                    <a:pt x="59208" y="71691"/>
                  </a:lnTo>
                  <a:lnTo>
                    <a:pt x="59222" y="72007"/>
                  </a:lnTo>
                  <a:lnTo>
                    <a:pt x="59236" y="72300"/>
                  </a:lnTo>
                  <a:lnTo>
                    <a:pt x="59249" y="72569"/>
                  </a:lnTo>
                  <a:lnTo>
                    <a:pt x="59263" y="72815"/>
                  </a:lnTo>
                  <a:lnTo>
                    <a:pt x="59277" y="73038"/>
                  </a:lnTo>
                  <a:lnTo>
                    <a:pt x="59290" y="73238"/>
                  </a:lnTo>
                  <a:lnTo>
                    <a:pt x="59304" y="73415"/>
                  </a:lnTo>
                  <a:lnTo>
                    <a:pt x="59317" y="73568"/>
                  </a:lnTo>
                  <a:lnTo>
                    <a:pt x="59345" y="73806"/>
                  </a:lnTo>
                  <a:lnTo>
                    <a:pt x="47708" y="73497"/>
                  </a:lnTo>
                  <a:lnTo>
                    <a:pt x="47694" y="73347"/>
                  </a:lnTo>
                  <a:lnTo>
                    <a:pt x="47680" y="73175"/>
                  </a:lnTo>
                  <a:lnTo>
                    <a:pt x="47667" y="72979"/>
                  </a:lnTo>
                  <a:lnTo>
                    <a:pt x="47653" y="72760"/>
                  </a:lnTo>
                  <a:lnTo>
                    <a:pt x="47639" y="72518"/>
                  </a:lnTo>
                  <a:lnTo>
                    <a:pt x="47626" y="72253"/>
                  </a:lnTo>
                  <a:lnTo>
                    <a:pt x="47612" y="71964"/>
                  </a:lnTo>
                  <a:lnTo>
                    <a:pt x="47598" y="71660"/>
                  </a:lnTo>
                  <a:lnTo>
                    <a:pt x="47582" y="71347"/>
                  </a:lnTo>
                  <a:lnTo>
                    <a:pt x="47565" y="71027"/>
                  </a:lnTo>
                  <a:lnTo>
                    <a:pt x="47547" y="70698"/>
                  </a:lnTo>
                  <a:lnTo>
                    <a:pt x="47527" y="70361"/>
                  </a:lnTo>
                  <a:lnTo>
                    <a:pt x="47506" y="70016"/>
                  </a:lnTo>
                  <a:lnTo>
                    <a:pt x="47483" y="69663"/>
                  </a:lnTo>
                  <a:lnTo>
                    <a:pt x="47459" y="69301"/>
                  </a:lnTo>
                  <a:lnTo>
                    <a:pt x="47434" y="68931"/>
                  </a:lnTo>
                  <a:lnTo>
                    <a:pt x="47407" y="68553"/>
                  </a:lnTo>
                  <a:lnTo>
                    <a:pt x="47394" y="68158"/>
                  </a:lnTo>
                  <a:lnTo>
                    <a:pt x="47380" y="67762"/>
                  </a:lnTo>
                  <a:lnTo>
                    <a:pt x="47367" y="67367"/>
                  </a:lnTo>
                  <a:lnTo>
                    <a:pt x="47353" y="66971"/>
                  </a:lnTo>
                  <a:lnTo>
                    <a:pt x="47339" y="66575"/>
                  </a:lnTo>
                  <a:lnTo>
                    <a:pt x="47326" y="66180"/>
                  </a:lnTo>
                  <a:lnTo>
                    <a:pt x="47312" y="65784"/>
                  </a:lnTo>
                  <a:lnTo>
                    <a:pt x="47298" y="65388"/>
                  </a:lnTo>
                  <a:lnTo>
                    <a:pt x="47285" y="64993"/>
                  </a:lnTo>
                  <a:lnTo>
                    <a:pt x="47271" y="64597"/>
                  </a:lnTo>
                  <a:lnTo>
                    <a:pt x="47258" y="64195"/>
                  </a:lnTo>
                  <a:lnTo>
                    <a:pt x="47246" y="63806"/>
                  </a:lnTo>
                  <a:lnTo>
                    <a:pt x="47236" y="63431"/>
                  </a:lnTo>
                  <a:lnTo>
                    <a:pt x="47227" y="63069"/>
                  </a:lnTo>
                  <a:lnTo>
                    <a:pt x="47220" y="62721"/>
                  </a:lnTo>
                  <a:lnTo>
                    <a:pt x="47214" y="62387"/>
                  </a:lnTo>
                  <a:lnTo>
                    <a:pt x="47209" y="62066"/>
                  </a:lnTo>
                  <a:lnTo>
                    <a:pt x="47206" y="61759"/>
                  </a:lnTo>
                  <a:lnTo>
                    <a:pt x="47204" y="61466"/>
                  </a:lnTo>
                  <a:lnTo>
                    <a:pt x="47203" y="61186"/>
                  </a:lnTo>
                  <a:lnTo>
                    <a:pt x="46998" y="61186"/>
                  </a:lnTo>
                  <a:lnTo>
                    <a:pt x="46640" y="61822"/>
                  </a:lnTo>
                  <a:lnTo>
                    <a:pt x="46275" y="62444"/>
                  </a:lnTo>
                  <a:lnTo>
                    <a:pt x="45903" y="63055"/>
                  </a:lnTo>
                  <a:lnTo>
                    <a:pt x="45525" y="63653"/>
                  </a:lnTo>
                  <a:lnTo>
                    <a:pt x="45139" y="64239"/>
                  </a:lnTo>
                  <a:lnTo>
                    <a:pt x="44747" y="64813"/>
                  </a:lnTo>
                  <a:lnTo>
                    <a:pt x="44348" y="65374"/>
                  </a:lnTo>
                  <a:lnTo>
                    <a:pt x="43942" y="65923"/>
                  </a:lnTo>
                  <a:lnTo>
                    <a:pt x="43530" y="66460"/>
                  </a:lnTo>
                  <a:lnTo>
                    <a:pt x="43110" y="66985"/>
                  </a:lnTo>
                  <a:lnTo>
                    <a:pt x="42680" y="67495"/>
                  </a:lnTo>
                  <a:lnTo>
                    <a:pt x="42237" y="67991"/>
                  </a:lnTo>
                  <a:lnTo>
                    <a:pt x="41780" y="68472"/>
                  </a:lnTo>
                  <a:lnTo>
                    <a:pt x="41309" y="68938"/>
                  </a:lnTo>
                  <a:lnTo>
                    <a:pt x="40825" y="69389"/>
                  </a:lnTo>
                  <a:lnTo>
                    <a:pt x="40327" y="69825"/>
                  </a:lnTo>
                  <a:lnTo>
                    <a:pt x="39815" y="70246"/>
                  </a:lnTo>
                  <a:lnTo>
                    <a:pt x="39290" y="70652"/>
                  </a:lnTo>
                  <a:lnTo>
                    <a:pt x="38751" y="71043"/>
                  </a:lnTo>
                  <a:lnTo>
                    <a:pt x="38199" y="71418"/>
                  </a:lnTo>
                  <a:lnTo>
                    <a:pt x="37631" y="71765"/>
                  </a:lnTo>
                  <a:lnTo>
                    <a:pt x="37047" y="72095"/>
                  </a:lnTo>
                  <a:lnTo>
                    <a:pt x="36447" y="72409"/>
                  </a:lnTo>
                  <a:lnTo>
                    <a:pt x="35830" y="72706"/>
                  </a:lnTo>
                  <a:lnTo>
                    <a:pt x="35197" y="72987"/>
                  </a:lnTo>
                  <a:lnTo>
                    <a:pt x="34548" y="73252"/>
                  </a:lnTo>
                  <a:lnTo>
                    <a:pt x="33882" y="73500"/>
                  </a:lnTo>
                  <a:lnTo>
                    <a:pt x="33200" y="73732"/>
                  </a:lnTo>
                  <a:lnTo>
                    <a:pt x="32502" y="73948"/>
                  </a:lnTo>
                  <a:lnTo>
                    <a:pt x="31787" y="74147"/>
                  </a:lnTo>
                  <a:lnTo>
                    <a:pt x="31052" y="74341"/>
                  </a:lnTo>
                  <a:lnTo>
                    <a:pt x="30294" y="74515"/>
                  </a:lnTo>
                  <a:lnTo>
                    <a:pt x="29513" y="74669"/>
                  </a:lnTo>
                  <a:lnTo>
                    <a:pt x="28709" y="74802"/>
                  </a:lnTo>
                  <a:lnTo>
                    <a:pt x="27882" y="74914"/>
                  </a:lnTo>
                  <a:lnTo>
                    <a:pt x="27031" y="75006"/>
                  </a:lnTo>
                  <a:lnTo>
                    <a:pt x="26157" y="75078"/>
                  </a:lnTo>
                  <a:lnTo>
                    <a:pt x="25260" y="75129"/>
                  </a:lnTo>
                  <a:lnTo>
                    <a:pt x="24340" y="75160"/>
                  </a:lnTo>
                  <a:lnTo>
                    <a:pt x="23397" y="75170"/>
                  </a:lnTo>
                  <a:lnTo>
                    <a:pt x="22186" y="75155"/>
                  </a:lnTo>
                  <a:lnTo>
                    <a:pt x="21009" y="75110"/>
                  </a:lnTo>
                  <a:lnTo>
                    <a:pt x="19867" y="75035"/>
                  </a:lnTo>
                  <a:lnTo>
                    <a:pt x="18758" y="74930"/>
                  </a:lnTo>
                  <a:lnTo>
                    <a:pt x="17684" y="74795"/>
                  </a:lnTo>
                  <a:lnTo>
                    <a:pt x="16643" y="74630"/>
                  </a:lnTo>
                  <a:lnTo>
                    <a:pt x="15637" y="74435"/>
                  </a:lnTo>
                  <a:lnTo>
                    <a:pt x="14665" y="74210"/>
                  </a:lnTo>
                  <a:lnTo>
                    <a:pt x="13727" y="73955"/>
                  </a:lnTo>
                  <a:lnTo>
                    <a:pt x="12824" y="73669"/>
                  </a:lnTo>
                  <a:lnTo>
                    <a:pt x="11952" y="73353"/>
                  </a:lnTo>
                  <a:lnTo>
                    <a:pt x="11113" y="73004"/>
                  </a:lnTo>
                  <a:lnTo>
                    <a:pt x="10304" y="72622"/>
                  </a:lnTo>
                  <a:lnTo>
                    <a:pt x="9527" y="72207"/>
                  </a:lnTo>
                  <a:lnTo>
                    <a:pt x="8782" y="71759"/>
                  </a:lnTo>
                  <a:lnTo>
                    <a:pt x="8068" y="71279"/>
                  </a:lnTo>
                  <a:lnTo>
                    <a:pt x="7385" y="70766"/>
                  </a:lnTo>
                  <a:lnTo>
                    <a:pt x="6733" y="70221"/>
                  </a:lnTo>
                  <a:lnTo>
                    <a:pt x="6113" y="69642"/>
                  </a:lnTo>
                  <a:lnTo>
                    <a:pt x="5525" y="69031"/>
                  </a:lnTo>
                  <a:lnTo>
                    <a:pt x="4967" y="68386"/>
                  </a:lnTo>
                  <a:lnTo>
                    <a:pt x="4439" y="67705"/>
                  </a:lnTo>
                  <a:lnTo>
                    <a:pt x="3941" y="66989"/>
                  </a:lnTo>
                  <a:lnTo>
                    <a:pt x="3473" y="66237"/>
                  </a:lnTo>
                  <a:lnTo>
                    <a:pt x="3035" y="65450"/>
                  </a:lnTo>
                  <a:lnTo>
                    <a:pt x="2627" y="64627"/>
                  </a:lnTo>
                  <a:lnTo>
                    <a:pt x="2249" y="63769"/>
                  </a:lnTo>
                  <a:lnTo>
                    <a:pt x="1901" y="62875"/>
                  </a:lnTo>
                  <a:lnTo>
                    <a:pt x="1583" y="61946"/>
                  </a:lnTo>
                  <a:lnTo>
                    <a:pt x="1296" y="60982"/>
                  </a:lnTo>
                  <a:lnTo>
                    <a:pt x="1049" y="59980"/>
                  </a:lnTo>
                  <a:lnTo>
                    <a:pt x="829" y="58938"/>
                  </a:lnTo>
                  <a:lnTo>
                    <a:pt x="635" y="57857"/>
                  </a:lnTo>
                  <a:lnTo>
                    <a:pt x="466" y="56736"/>
                  </a:lnTo>
                  <a:lnTo>
                    <a:pt x="324" y="55576"/>
                  </a:lnTo>
                  <a:lnTo>
                    <a:pt x="207" y="54376"/>
                  </a:lnTo>
                  <a:lnTo>
                    <a:pt x="116" y="53137"/>
                  </a:lnTo>
                  <a:lnTo>
                    <a:pt x="51" y="51858"/>
                  </a:lnTo>
                  <a:lnTo>
                    <a:pt x="12" y="50539"/>
                  </a:lnTo>
                  <a:lnTo>
                    <a:pt x="0" y="49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7609212" y="3170875"/>
              <a:ext cx="59345" cy="75170"/>
            </a:xfrm>
            <a:custGeom>
              <a:avLst/>
              <a:pathLst>
                <a:path w="59345" h="75170">
                  <a:moveTo>
                    <a:pt x="46998" y="75170"/>
                  </a:moveTo>
                  <a:lnTo>
                    <a:pt x="46998" y="28376"/>
                  </a:lnTo>
                  <a:lnTo>
                    <a:pt x="46990" y="27316"/>
                  </a:lnTo>
                  <a:lnTo>
                    <a:pt x="46965" y="26291"/>
                  </a:lnTo>
                  <a:lnTo>
                    <a:pt x="46925" y="25302"/>
                  </a:lnTo>
                  <a:lnTo>
                    <a:pt x="46867" y="24349"/>
                  </a:lnTo>
                  <a:lnTo>
                    <a:pt x="46794" y="23431"/>
                  </a:lnTo>
                  <a:lnTo>
                    <a:pt x="46704" y="22548"/>
                  </a:lnTo>
                  <a:lnTo>
                    <a:pt x="46597" y="21701"/>
                  </a:lnTo>
                  <a:lnTo>
                    <a:pt x="46474" y="20889"/>
                  </a:lnTo>
                  <a:lnTo>
                    <a:pt x="46335" y="20113"/>
                  </a:lnTo>
                  <a:lnTo>
                    <a:pt x="46180" y="19372"/>
                  </a:lnTo>
                  <a:lnTo>
                    <a:pt x="46019" y="18663"/>
                  </a:lnTo>
                  <a:lnTo>
                    <a:pt x="45839" y="17983"/>
                  </a:lnTo>
                  <a:lnTo>
                    <a:pt x="45637" y="17332"/>
                  </a:lnTo>
                  <a:lnTo>
                    <a:pt x="45416" y="16709"/>
                  </a:lnTo>
                  <a:lnTo>
                    <a:pt x="45173" y="16115"/>
                  </a:lnTo>
                  <a:lnTo>
                    <a:pt x="44911" y="15549"/>
                  </a:lnTo>
                  <a:lnTo>
                    <a:pt x="44628" y="15012"/>
                  </a:lnTo>
                  <a:lnTo>
                    <a:pt x="44324" y="14504"/>
                  </a:lnTo>
                  <a:lnTo>
                    <a:pt x="44000" y="14025"/>
                  </a:lnTo>
                  <a:lnTo>
                    <a:pt x="43656" y="13574"/>
                  </a:lnTo>
                  <a:lnTo>
                    <a:pt x="43289" y="13137"/>
                  </a:lnTo>
                  <a:lnTo>
                    <a:pt x="42900" y="12728"/>
                  </a:lnTo>
                  <a:lnTo>
                    <a:pt x="42487" y="12346"/>
                  </a:lnTo>
                  <a:lnTo>
                    <a:pt x="42051" y="11991"/>
                  </a:lnTo>
                  <a:lnTo>
                    <a:pt x="41592" y="11664"/>
                  </a:lnTo>
                  <a:lnTo>
                    <a:pt x="41110" y="11364"/>
                  </a:lnTo>
                  <a:lnTo>
                    <a:pt x="40605" y="11091"/>
                  </a:lnTo>
                  <a:lnTo>
                    <a:pt x="40076" y="10845"/>
                  </a:lnTo>
                  <a:lnTo>
                    <a:pt x="39524" y="10627"/>
                  </a:lnTo>
                  <a:lnTo>
                    <a:pt x="38949" y="10436"/>
                  </a:lnTo>
                  <a:lnTo>
                    <a:pt x="38362" y="10255"/>
                  </a:lnTo>
                  <a:lnTo>
                    <a:pt x="37746" y="10092"/>
                  </a:lnTo>
                  <a:lnTo>
                    <a:pt x="37101" y="9949"/>
                  </a:lnTo>
                  <a:lnTo>
                    <a:pt x="36428" y="9825"/>
                  </a:lnTo>
                  <a:lnTo>
                    <a:pt x="35726" y="9720"/>
                  </a:lnTo>
                  <a:lnTo>
                    <a:pt x="34995" y="9634"/>
                  </a:lnTo>
                  <a:lnTo>
                    <a:pt x="34236" y="9567"/>
                  </a:lnTo>
                  <a:lnTo>
                    <a:pt x="33448" y="9519"/>
                  </a:lnTo>
                  <a:lnTo>
                    <a:pt x="32632" y="9491"/>
                  </a:lnTo>
                  <a:lnTo>
                    <a:pt x="31787" y="9481"/>
                  </a:lnTo>
                  <a:lnTo>
                    <a:pt x="30922" y="9497"/>
                  </a:lnTo>
                  <a:lnTo>
                    <a:pt x="30073" y="9544"/>
                  </a:lnTo>
                  <a:lnTo>
                    <a:pt x="29241" y="9622"/>
                  </a:lnTo>
                  <a:lnTo>
                    <a:pt x="28425" y="9732"/>
                  </a:lnTo>
                  <a:lnTo>
                    <a:pt x="27626" y="9873"/>
                  </a:lnTo>
                  <a:lnTo>
                    <a:pt x="26843" y="10046"/>
                  </a:lnTo>
                  <a:lnTo>
                    <a:pt x="26076" y="10250"/>
                  </a:lnTo>
                  <a:lnTo>
                    <a:pt x="25326" y="10485"/>
                  </a:lnTo>
                  <a:lnTo>
                    <a:pt x="24592" y="10752"/>
                  </a:lnTo>
                  <a:lnTo>
                    <a:pt x="23874" y="11050"/>
                  </a:lnTo>
                  <a:lnTo>
                    <a:pt x="23188" y="11364"/>
                  </a:lnTo>
                  <a:lnTo>
                    <a:pt x="22521" y="11708"/>
                  </a:lnTo>
                  <a:lnTo>
                    <a:pt x="21873" y="12079"/>
                  </a:lnTo>
                  <a:lnTo>
                    <a:pt x="21244" y="12480"/>
                  </a:lnTo>
                  <a:lnTo>
                    <a:pt x="20634" y="12909"/>
                  </a:lnTo>
                  <a:lnTo>
                    <a:pt x="20043" y="13366"/>
                  </a:lnTo>
                  <a:lnTo>
                    <a:pt x="19472" y="13853"/>
                  </a:lnTo>
                  <a:lnTo>
                    <a:pt x="18919" y="14368"/>
                  </a:lnTo>
                  <a:lnTo>
                    <a:pt x="18386" y="14912"/>
                  </a:lnTo>
                  <a:lnTo>
                    <a:pt x="17871" y="15484"/>
                  </a:lnTo>
                  <a:lnTo>
                    <a:pt x="17391" y="16071"/>
                  </a:lnTo>
                  <a:lnTo>
                    <a:pt x="16933" y="16687"/>
                  </a:lnTo>
                  <a:lnTo>
                    <a:pt x="16496" y="17332"/>
                  </a:lnTo>
                  <a:lnTo>
                    <a:pt x="16081" y="18005"/>
                  </a:lnTo>
                  <a:lnTo>
                    <a:pt x="15688" y="18707"/>
                  </a:lnTo>
                  <a:lnTo>
                    <a:pt x="15317" y="19437"/>
                  </a:lnTo>
                  <a:lnTo>
                    <a:pt x="14968" y="20197"/>
                  </a:lnTo>
                  <a:lnTo>
                    <a:pt x="14641" y="20985"/>
                  </a:lnTo>
                  <a:lnTo>
                    <a:pt x="14335" y="21801"/>
                  </a:lnTo>
                  <a:lnTo>
                    <a:pt x="14051" y="22646"/>
                  </a:lnTo>
                  <a:lnTo>
                    <a:pt x="13792" y="23505"/>
                  </a:lnTo>
                  <a:lnTo>
                    <a:pt x="13560" y="24390"/>
                  </a:lnTo>
                  <a:lnTo>
                    <a:pt x="13356" y="25300"/>
                  </a:lnTo>
                  <a:lnTo>
                    <a:pt x="13178" y="26237"/>
                  </a:lnTo>
                  <a:lnTo>
                    <a:pt x="13028" y="27199"/>
                  </a:lnTo>
                  <a:lnTo>
                    <a:pt x="12905" y="28188"/>
                  </a:lnTo>
                  <a:lnTo>
                    <a:pt x="12810" y="29202"/>
                  </a:lnTo>
                  <a:lnTo>
                    <a:pt x="12742" y="30242"/>
                  </a:lnTo>
                  <a:lnTo>
                    <a:pt x="12701" y="31309"/>
                  </a:lnTo>
                  <a:lnTo>
                    <a:pt x="12687" y="32401"/>
                  </a:lnTo>
                  <a:lnTo>
                    <a:pt x="12687" y="75170"/>
                  </a:lnTo>
                  <a:lnTo>
                    <a:pt x="409" y="75170"/>
                  </a:lnTo>
                  <a:lnTo>
                    <a:pt x="409" y="17121"/>
                  </a:lnTo>
                  <a:lnTo>
                    <a:pt x="408" y="16655"/>
                  </a:lnTo>
                  <a:lnTo>
                    <a:pt x="406" y="16185"/>
                  </a:lnTo>
                  <a:lnTo>
                    <a:pt x="403" y="15711"/>
                  </a:lnTo>
                  <a:lnTo>
                    <a:pt x="398" y="15233"/>
                  </a:lnTo>
                  <a:lnTo>
                    <a:pt x="392" y="14751"/>
                  </a:lnTo>
                  <a:lnTo>
                    <a:pt x="384" y="14264"/>
                  </a:lnTo>
                  <a:lnTo>
                    <a:pt x="375" y="13774"/>
                  </a:lnTo>
                  <a:lnTo>
                    <a:pt x="365" y="13279"/>
                  </a:lnTo>
                  <a:lnTo>
                    <a:pt x="354" y="12781"/>
                  </a:lnTo>
                  <a:lnTo>
                    <a:pt x="341" y="12278"/>
                  </a:lnTo>
                  <a:lnTo>
                    <a:pt x="340" y="11763"/>
                  </a:lnTo>
                  <a:lnTo>
                    <a:pt x="338" y="11255"/>
                  </a:lnTo>
                  <a:lnTo>
                    <a:pt x="334" y="10753"/>
                  </a:lnTo>
                  <a:lnTo>
                    <a:pt x="330" y="10259"/>
                  </a:lnTo>
                  <a:lnTo>
                    <a:pt x="324" y="9771"/>
                  </a:lnTo>
                  <a:lnTo>
                    <a:pt x="316" y="9290"/>
                  </a:lnTo>
                  <a:lnTo>
                    <a:pt x="307" y="8816"/>
                  </a:lnTo>
                  <a:lnTo>
                    <a:pt x="297" y="8349"/>
                  </a:lnTo>
                  <a:lnTo>
                    <a:pt x="285" y="7888"/>
                  </a:lnTo>
                  <a:lnTo>
                    <a:pt x="272" y="7435"/>
                  </a:lnTo>
                  <a:lnTo>
                    <a:pt x="259" y="6978"/>
                  </a:lnTo>
                  <a:lnTo>
                    <a:pt x="245" y="6534"/>
                  </a:lnTo>
                  <a:lnTo>
                    <a:pt x="231" y="6105"/>
                  </a:lnTo>
                  <a:lnTo>
                    <a:pt x="218" y="5688"/>
                  </a:lnTo>
                  <a:lnTo>
                    <a:pt x="204" y="5286"/>
                  </a:lnTo>
                  <a:lnTo>
                    <a:pt x="190" y="4897"/>
                  </a:lnTo>
                  <a:lnTo>
                    <a:pt x="177" y="4522"/>
                  </a:lnTo>
                  <a:lnTo>
                    <a:pt x="163" y="4160"/>
                  </a:lnTo>
                  <a:lnTo>
                    <a:pt x="150" y="3813"/>
                  </a:lnTo>
                  <a:lnTo>
                    <a:pt x="136" y="3478"/>
                  </a:lnTo>
                  <a:lnTo>
                    <a:pt x="122" y="3163"/>
                  </a:lnTo>
                  <a:lnTo>
                    <a:pt x="109" y="2870"/>
                  </a:lnTo>
                  <a:lnTo>
                    <a:pt x="95" y="2600"/>
                  </a:lnTo>
                  <a:lnTo>
                    <a:pt x="81" y="2354"/>
                  </a:lnTo>
                  <a:lnTo>
                    <a:pt x="68" y="2131"/>
                  </a:lnTo>
                  <a:lnTo>
                    <a:pt x="54" y="1931"/>
                  </a:lnTo>
                  <a:lnTo>
                    <a:pt x="40" y="1755"/>
                  </a:lnTo>
                  <a:lnTo>
                    <a:pt x="27" y="1601"/>
                  </a:lnTo>
                  <a:lnTo>
                    <a:pt x="0" y="1364"/>
                  </a:lnTo>
                  <a:lnTo>
                    <a:pt x="11637" y="1673"/>
                  </a:lnTo>
                  <a:lnTo>
                    <a:pt x="11650" y="1822"/>
                  </a:lnTo>
                  <a:lnTo>
                    <a:pt x="11664" y="1995"/>
                  </a:lnTo>
                  <a:lnTo>
                    <a:pt x="11678" y="2190"/>
                  </a:lnTo>
                  <a:lnTo>
                    <a:pt x="11691" y="2409"/>
                  </a:lnTo>
                  <a:lnTo>
                    <a:pt x="11705" y="2652"/>
                  </a:lnTo>
                  <a:lnTo>
                    <a:pt x="11718" y="2917"/>
                  </a:lnTo>
                  <a:lnTo>
                    <a:pt x="11732" y="3206"/>
                  </a:lnTo>
                  <a:lnTo>
                    <a:pt x="11746" y="3510"/>
                  </a:lnTo>
                  <a:lnTo>
                    <a:pt x="11759" y="3825"/>
                  </a:lnTo>
                  <a:lnTo>
                    <a:pt x="11773" y="4149"/>
                  </a:lnTo>
                  <a:lnTo>
                    <a:pt x="11787" y="4482"/>
                  </a:lnTo>
                  <a:lnTo>
                    <a:pt x="11800" y="4826"/>
                  </a:lnTo>
                  <a:lnTo>
                    <a:pt x="11814" y="5178"/>
                  </a:lnTo>
                  <a:lnTo>
                    <a:pt x="11828" y="5540"/>
                  </a:lnTo>
                  <a:lnTo>
                    <a:pt x="11841" y="5912"/>
                  </a:lnTo>
                  <a:lnTo>
                    <a:pt x="11855" y="6294"/>
                  </a:lnTo>
                  <a:lnTo>
                    <a:pt x="11869" y="6684"/>
                  </a:lnTo>
                  <a:lnTo>
                    <a:pt x="11895" y="7068"/>
                  </a:lnTo>
                  <a:lnTo>
                    <a:pt x="11920" y="7454"/>
                  </a:lnTo>
                  <a:lnTo>
                    <a:pt x="11944" y="7843"/>
                  </a:lnTo>
                  <a:lnTo>
                    <a:pt x="11967" y="8234"/>
                  </a:lnTo>
                  <a:lnTo>
                    <a:pt x="11988" y="8628"/>
                  </a:lnTo>
                  <a:lnTo>
                    <a:pt x="12008" y="9025"/>
                  </a:lnTo>
                  <a:lnTo>
                    <a:pt x="12026" y="9425"/>
                  </a:lnTo>
                  <a:lnTo>
                    <a:pt x="12043" y="9828"/>
                  </a:lnTo>
                  <a:lnTo>
                    <a:pt x="12059" y="10233"/>
                  </a:lnTo>
                  <a:lnTo>
                    <a:pt x="12073" y="10641"/>
                  </a:lnTo>
                  <a:lnTo>
                    <a:pt x="12086" y="11030"/>
                  </a:lnTo>
                  <a:lnTo>
                    <a:pt x="12098" y="11407"/>
                  </a:lnTo>
                  <a:lnTo>
                    <a:pt x="12108" y="11772"/>
                  </a:lnTo>
                  <a:lnTo>
                    <a:pt x="12117" y="12125"/>
                  </a:lnTo>
                  <a:lnTo>
                    <a:pt x="12124" y="12465"/>
                  </a:lnTo>
                  <a:lnTo>
                    <a:pt x="12130" y="12794"/>
                  </a:lnTo>
                  <a:lnTo>
                    <a:pt x="12135" y="13109"/>
                  </a:lnTo>
                  <a:lnTo>
                    <a:pt x="12139" y="13413"/>
                  </a:lnTo>
                  <a:lnTo>
                    <a:pt x="12141" y="13704"/>
                  </a:lnTo>
                  <a:lnTo>
                    <a:pt x="12141" y="13983"/>
                  </a:lnTo>
                  <a:lnTo>
                    <a:pt x="12346" y="13983"/>
                  </a:lnTo>
                  <a:lnTo>
                    <a:pt x="12704" y="13348"/>
                  </a:lnTo>
                  <a:lnTo>
                    <a:pt x="13069" y="12725"/>
                  </a:lnTo>
                  <a:lnTo>
                    <a:pt x="13441" y="12115"/>
                  </a:lnTo>
                  <a:lnTo>
                    <a:pt x="13819" y="11517"/>
                  </a:lnTo>
                  <a:lnTo>
                    <a:pt x="14205" y="10931"/>
                  </a:lnTo>
                  <a:lnTo>
                    <a:pt x="14597" y="10357"/>
                  </a:lnTo>
                  <a:lnTo>
                    <a:pt x="14996" y="9796"/>
                  </a:lnTo>
                  <a:lnTo>
                    <a:pt x="15402" y="9246"/>
                  </a:lnTo>
                  <a:lnTo>
                    <a:pt x="15815" y="8710"/>
                  </a:lnTo>
                  <a:lnTo>
                    <a:pt x="16234" y="8185"/>
                  </a:lnTo>
                  <a:lnTo>
                    <a:pt x="16664" y="7675"/>
                  </a:lnTo>
                  <a:lnTo>
                    <a:pt x="17107" y="7181"/>
                  </a:lnTo>
                  <a:lnTo>
                    <a:pt x="17564" y="6703"/>
                  </a:lnTo>
                  <a:lnTo>
                    <a:pt x="18035" y="6242"/>
                  </a:lnTo>
                  <a:lnTo>
                    <a:pt x="18519" y="5798"/>
                  </a:lnTo>
                  <a:lnTo>
                    <a:pt x="19017" y="5369"/>
                  </a:lnTo>
                  <a:lnTo>
                    <a:pt x="19529" y="4957"/>
                  </a:lnTo>
                  <a:lnTo>
                    <a:pt x="20054" y="4562"/>
                  </a:lnTo>
                  <a:lnTo>
                    <a:pt x="20593" y="4182"/>
                  </a:lnTo>
                  <a:lnTo>
                    <a:pt x="21145" y="3819"/>
                  </a:lnTo>
                  <a:lnTo>
                    <a:pt x="21713" y="3460"/>
                  </a:lnTo>
                  <a:lnTo>
                    <a:pt x="22297" y="3118"/>
                  </a:lnTo>
                  <a:lnTo>
                    <a:pt x="22897" y="2794"/>
                  </a:lnTo>
                  <a:lnTo>
                    <a:pt x="23514" y="2488"/>
                  </a:lnTo>
                  <a:lnTo>
                    <a:pt x="24147" y="2199"/>
                  </a:lnTo>
                  <a:lnTo>
                    <a:pt x="24796" y="1929"/>
                  </a:lnTo>
                  <a:lnTo>
                    <a:pt x="25462" y="1675"/>
                  </a:lnTo>
                  <a:lnTo>
                    <a:pt x="26144" y="1440"/>
                  </a:lnTo>
                  <a:lnTo>
                    <a:pt x="26843" y="1223"/>
                  </a:lnTo>
                  <a:lnTo>
                    <a:pt x="27558" y="1023"/>
                  </a:lnTo>
                  <a:lnTo>
                    <a:pt x="28292" y="828"/>
                  </a:lnTo>
                  <a:lnTo>
                    <a:pt x="29050" y="654"/>
                  </a:lnTo>
                  <a:lnTo>
                    <a:pt x="29831" y="501"/>
                  </a:lnTo>
                  <a:lnTo>
                    <a:pt x="30635" y="368"/>
                  </a:lnTo>
                  <a:lnTo>
                    <a:pt x="31463" y="255"/>
                  </a:lnTo>
                  <a:lnTo>
                    <a:pt x="32313" y="163"/>
                  </a:lnTo>
                  <a:lnTo>
                    <a:pt x="33187" y="92"/>
                  </a:lnTo>
                  <a:lnTo>
                    <a:pt x="34084" y="40"/>
                  </a:lnTo>
                  <a:lnTo>
                    <a:pt x="35004" y="10"/>
                  </a:lnTo>
                  <a:lnTo>
                    <a:pt x="35948" y="0"/>
                  </a:lnTo>
                  <a:lnTo>
                    <a:pt x="37158" y="15"/>
                  </a:lnTo>
                  <a:lnTo>
                    <a:pt x="38335" y="60"/>
                  </a:lnTo>
                  <a:lnTo>
                    <a:pt x="39478" y="135"/>
                  </a:lnTo>
                  <a:lnTo>
                    <a:pt x="40586" y="240"/>
                  </a:lnTo>
                  <a:lnTo>
                    <a:pt x="41661" y="375"/>
                  </a:lnTo>
                  <a:lnTo>
                    <a:pt x="42701" y="540"/>
                  </a:lnTo>
                  <a:lnTo>
                    <a:pt x="43707" y="735"/>
                  </a:lnTo>
                  <a:lnTo>
                    <a:pt x="44679" y="960"/>
                  </a:lnTo>
                  <a:lnTo>
                    <a:pt x="45617" y="1215"/>
                  </a:lnTo>
                  <a:lnTo>
                    <a:pt x="46521" y="1500"/>
                  </a:lnTo>
                  <a:lnTo>
                    <a:pt x="47392" y="1817"/>
                  </a:lnTo>
                  <a:lnTo>
                    <a:pt x="48231" y="2166"/>
                  </a:lnTo>
                  <a:lnTo>
                    <a:pt x="49040" y="2548"/>
                  </a:lnTo>
                  <a:lnTo>
                    <a:pt x="49817" y="2963"/>
                  </a:lnTo>
                  <a:lnTo>
                    <a:pt x="50562" y="3410"/>
                  </a:lnTo>
                  <a:lnTo>
                    <a:pt x="51276" y="3890"/>
                  </a:lnTo>
                  <a:lnTo>
                    <a:pt x="51959" y="4403"/>
                  </a:lnTo>
                  <a:lnTo>
                    <a:pt x="52611" y="4949"/>
                  </a:lnTo>
                  <a:lnTo>
                    <a:pt x="53231" y="5527"/>
                  </a:lnTo>
                  <a:lnTo>
                    <a:pt x="53819" y="6139"/>
                  </a:lnTo>
                  <a:lnTo>
                    <a:pt x="54377" y="6785"/>
                  </a:lnTo>
                  <a:lnTo>
                    <a:pt x="54903" y="7467"/>
                  </a:lnTo>
                  <a:lnTo>
                    <a:pt x="55397" y="8187"/>
                  </a:lnTo>
                  <a:lnTo>
                    <a:pt x="55860" y="8944"/>
                  </a:lnTo>
                  <a:lnTo>
                    <a:pt x="56292" y="9737"/>
                  </a:lnTo>
                  <a:lnTo>
                    <a:pt x="56693" y="10567"/>
                  </a:lnTo>
                  <a:lnTo>
                    <a:pt x="57062" y="11434"/>
                  </a:lnTo>
                  <a:lnTo>
                    <a:pt x="57399" y="12338"/>
                  </a:lnTo>
                  <a:lnTo>
                    <a:pt x="57706" y="13279"/>
                  </a:lnTo>
                  <a:lnTo>
                    <a:pt x="57980" y="14256"/>
                  </a:lnTo>
                  <a:lnTo>
                    <a:pt x="58240" y="15257"/>
                  </a:lnTo>
                  <a:lnTo>
                    <a:pt x="58472" y="16297"/>
                  </a:lnTo>
                  <a:lnTo>
                    <a:pt x="58676" y="17375"/>
                  </a:lnTo>
                  <a:lnTo>
                    <a:pt x="58854" y="18491"/>
                  </a:lnTo>
                  <a:lnTo>
                    <a:pt x="59004" y="19645"/>
                  </a:lnTo>
                  <a:lnTo>
                    <a:pt x="59126" y="20837"/>
                  </a:lnTo>
                  <a:lnTo>
                    <a:pt x="59222" y="22068"/>
                  </a:lnTo>
                  <a:lnTo>
                    <a:pt x="59290" y="23336"/>
                  </a:lnTo>
                  <a:lnTo>
                    <a:pt x="59331" y="24643"/>
                  </a:lnTo>
                  <a:lnTo>
                    <a:pt x="59345" y="25989"/>
                  </a:lnTo>
                  <a:lnTo>
                    <a:pt x="59345" y="751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7679744" y="3155732"/>
              <a:ext cx="35675" cy="91405"/>
            </a:xfrm>
            <a:custGeom>
              <a:avLst/>
              <a:pathLst>
                <a:path w="35675" h="91405">
                  <a:moveTo>
                    <a:pt x="35675" y="89768"/>
                  </a:moveTo>
                  <a:lnTo>
                    <a:pt x="35114" y="89914"/>
                  </a:lnTo>
                  <a:lnTo>
                    <a:pt x="34551" y="90054"/>
                  </a:lnTo>
                  <a:lnTo>
                    <a:pt x="33985" y="90187"/>
                  </a:lnTo>
                  <a:lnTo>
                    <a:pt x="33416" y="90313"/>
                  </a:lnTo>
                  <a:lnTo>
                    <a:pt x="32844" y="90433"/>
                  </a:lnTo>
                  <a:lnTo>
                    <a:pt x="32270" y="90545"/>
                  </a:lnTo>
                  <a:lnTo>
                    <a:pt x="31693" y="90651"/>
                  </a:lnTo>
                  <a:lnTo>
                    <a:pt x="31113" y="90750"/>
                  </a:lnTo>
                  <a:lnTo>
                    <a:pt x="30530" y="90842"/>
                  </a:lnTo>
                  <a:lnTo>
                    <a:pt x="29945" y="90927"/>
                  </a:lnTo>
                  <a:lnTo>
                    <a:pt x="29362" y="91018"/>
                  </a:lnTo>
                  <a:lnTo>
                    <a:pt x="28761" y="91099"/>
                  </a:lnTo>
                  <a:lnTo>
                    <a:pt x="28140" y="91171"/>
                  </a:lnTo>
                  <a:lnTo>
                    <a:pt x="27500" y="91233"/>
                  </a:lnTo>
                  <a:lnTo>
                    <a:pt x="26841" y="91285"/>
                  </a:lnTo>
                  <a:lnTo>
                    <a:pt x="26163" y="91328"/>
                  </a:lnTo>
                  <a:lnTo>
                    <a:pt x="25466" y="91362"/>
                  </a:lnTo>
                  <a:lnTo>
                    <a:pt x="24750" y="91386"/>
                  </a:lnTo>
                  <a:lnTo>
                    <a:pt x="24015" y="91400"/>
                  </a:lnTo>
                  <a:lnTo>
                    <a:pt x="23260" y="91405"/>
                  </a:lnTo>
                  <a:lnTo>
                    <a:pt x="20461" y="91238"/>
                  </a:lnTo>
                  <a:lnTo>
                    <a:pt x="17956" y="90736"/>
                  </a:lnTo>
                  <a:lnTo>
                    <a:pt x="15746" y="89901"/>
                  </a:lnTo>
                  <a:lnTo>
                    <a:pt x="13830" y="88731"/>
                  </a:lnTo>
                  <a:lnTo>
                    <a:pt x="12210" y="87227"/>
                  </a:lnTo>
                  <a:lnTo>
                    <a:pt x="10884" y="85388"/>
                  </a:lnTo>
                  <a:lnTo>
                    <a:pt x="9852" y="83216"/>
                  </a:lnTo>
                  <a:lnTo>
                    <a:pt x="9115" y="80709"/>
                  </a:lnTo>
                  <a:lnTo>
                    <a:pt x="8673" y="77868"/>
                  </a:lnTo>
                  <a:lnTo>
                    <a:pt x="8526" y="74693"/>
                  </a:lnTo>
                  <a:lnTo>
                    <a:pt x="8526" y="25443"/>
                  </a:lnTo>
                  <a:lnTo>
                    <a:pt x="0" y="25443"/>
                  </a:lnTo>
                  <a:lnTo>
                    <a:pt x="0" y="16507"/>
                  </a:lnTo>
                  <a:lnTo>
                    <a:pt x="9004" y="16507"/>
                  </a:lnTo>
                  <a:lnTo>
                    <a:pt x="12619" y="0"/>
                  </a:lnTo>
                  <a:lnTo>
                    <a:pt x="20804" y="0"/>
                  </a:lnTo>
                  <a:lnTo>
                    <a:pt x="20804" y="16507"/>
                  </a:lnTo>
                  <a:lnTo>
                    <a:pt x="34447" y="16507"/>
                  </a:lnTo>
                  <a:lnTo>
                    <a:pt x="34447" y="25443"/>
                  </a:lnTo>
                  <a:lnTo>
                    <a:pt x="20804" y="25443"/>
                  </a:lnTo>
                  <a:lnTo>
                    <a:pt x="20804" y="72032"/>
                  </a:lnTo>
                  <a:lnTo>
                    <a:pt x="20821" y="73065"/>
                  </a:lnTo>
                  <a:lnTo>
                    <a:pt x="20873" y="74035"/>
                  </a:lnTo>
                  <a:lnTo>
                    <a:pt x="20958" y="74942"/>
                  </a:lnTo>
                  <a:lnTo>
                    <a:pt x="21077" y="75787"/>
                  </a:lnTo>
                  <a:lnTo>
                    <a:pt x="21231" y="76568"/>
                  </a:lnTo>
                  <a:lnTo>
                    <a:pt x="21418" y="77287"/>
                  </a:lnTo>
                  <a:lnTo>
                    <a:pt x="21640" y="77944"/>
                  </a:lnTo>
                  <a:lnTo>
                    <a:pt x="21896" y="78537"/>
                  </a:lnTo>
                  <a:lnTo>
                    <a:pt x="22186" y="79068"/>
                  </a:lnTo>
                  <a:lnTo>
                    <a:pt x="22510" y="79536"/>
                  </a:lnTo>
                  <a:lnTo>
                    <a:pt x="22890" y="79938"/>
                  </a:lnTo>
                  <a:lnTo>
                    <a:pt x="23320" y="80297"/>
                  </a:lnTo>
                  <a:lnTo>
                    <a:pt x="23801" y="80614"/>
                  </a:lnTo>
                  <a:lnTo>
                    <a:pt x="24332" y="80889"/>
                  </a:lnTo>
                  <a:lnTo>
                    <a:pt x="24914" y="81122"/>
                  </a:lnTo>
                  <a:lnTo>
                    <a:pt x="25547" y="81312"/>
                  </a:lnTo>
                  <a:lnTo>
                    <a:pt x="26229" y="81460"/>
                  </a:lnTo>
                  <a:lnTo>
                    <a:pt x="26963" y="81566"/>
                  </a:lnTo>
                  <a:lnTo>
                    <a:pt x="27746" y="81629"/>
                  </a:lnTo>
                  <a:lnTo>
                    <a:pt x="28581" y="81650"/>
                  </a:lnTo>
                  <a:lnTo>
                    <a:pt x="28934" y="81648"/>
                  </a:lnTo>
                  <a:lnTo>
                    <a:pt x="29285" y="81639"/>
                  </a:lnTo>
                  <a:lnTo>
                    <a:pt x="29633" y="81626"/>
                  </a:lnTo>
                  <a:lnTo>
                    <a:pt x="29978" y="81607"/>
                  </a:lnTo>
                  <a:lnTo>
                    <a:pt x="30320" y="81582"/>
                  </a:lnTo>
                  <a:lnTo>
                    <a:pt x="30660" y="81552"/>
                  </a:lnTo>
                  <a:lnTo>
                    <a:pt x="30997" y="81517"/>
                  </a:lnTo>
                  <a:lnTo>
                    <a:pt x="31331" y="81476"/>
                  </a:lnTo>
                  <a:lnTo>
                    <a:pt x="31663" y="81429"/>
                  </a:lnTo>
                  <a:lnTo>
                    <a:pt x="31991" y="81377"/>
                  </a:lnTo>
                  <a:lnTo>
                    <a:pt x="32335" y="81322"/>
                  </a:lnTo>
                  <a:lnTo>
                    <a:pt x="32684" y="81263"/>
                  </a:lnTo>
                  <a:lnTo>
                    <a:pt x="33039" y="81201"/>
                  </a:lnTo>
                  <a:lnTo>
                    <a:pt x="33399" y="81137"/>
                  </a:lnTo>
                  <a:lnTo>
                    <a:pt x="33765" y="81071"/>
                  </a:lnTo>
                  <a:lnTo>
                    <a:pt x="34136" y="81001"/>
                  </a:lnTo>
                  <a:lnTo>
                    <a:pt x="34512" y="80929"/>
                  </a:lnTo>
                  <a:lnTo>
                    <a:pt x="34894" y="80854"/>
                  </a:lnTo>
                  <a:lnTo>
                    <a:pt x="35282" y="80776"/>
                  </a:lnTo>
                  <a:lnTo>
                    <a:pt x="35675" y="806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7374696" y="442558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7374696" y="412447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7374696" y="382336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7374696" y="352225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7550261" y="442558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7550261" y="412447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7550261" y="382336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7550261" y="352225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2021-10-19T09:46:05Z</dcterms:modified>
</cp:coreProperties>
</file>