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272644" y="1709886"/>
              <a:ext cx="166427" cy="122324"/>
            </a:xfrm>
            <a:custGeom>
              <a:avLst/>
              <a:pathLst>
                <a:path w="166427" h="122324">
                  <a:moveTo>
                    <a:pt x="130398" y="122324"/>
                  </a:moveTo>
                  <a:lnTo>
                    <a:pt x="110604" y="122324"/>
                  </a:lnTo>
                  <a:lnTo>
                    <a:pt x="89420" y="44623"/>
                  </a:lnTo>
                  <a:lnTo>
                    <a:pt x="89228" y="43951"/>
                  </a:lnTo>
                  <a:lnTo>
                    <a:pt x="89031" y="43255"/>
                  </a:lnTo>
                  <a:lnTo>
                    <a:pt x="88832" y="42534"/>
                  </a:lnTo>
                  <a:lnTo>
                    <a:pt x="88629" y="41789"/>
                  </a:lnTo>
                  <a:lnTo>
                    <a:pt x="88422" y="41020"/>
                  </a:lnTo>
                  <a:lnTo>
                    <a:pt x="88212" y="40227"/>
                  </a:lnTo>
                  <a:lnTo>
                    <a:pt x="87998" y="39409"/>
                  </a:lnTo>
                  <a:lnTo>
                    <a:pt x="87781" y="38567"/>
                  </a:lnTo>
                  <a:lnTo>
                    <a:pt x="87561" y="37700"/>
                  </a:lnTo>
                  <a:lnTo>
                    <a:pt x="87337" y="36810"/>
                  </a:lnTo>
                  <a:lnTo>
                    <a:pt x="87130" y="35911"/>
                  </a:lnTo>
                  <a:lnTo>
                    <a:pt x="86927" y="35021"/>
                  </a:lnTo>
                  <a:lnTo>
                    <a:pt x="86727" y="34140"/>
                  </a:lnTo>
                  <a:lnTo>
                    <a:pt x="86531" y="33268"/>
                  </a:lnTo>
                  <a:lnTo>
                    <a:pt x="86338" y="32404"/>
                  </a:lnTo>
                  <a:lnTo>
                    <a:pt x="86149" y="31549"/>
                  </a:lnTo>
                  <a:lnTo>
                    <a:pt x="85963" y="30702"/>
                  </a:lnTo>
                  <a:lnTo>
                    <a:pt x="85781" y="29864"/>
                  </a:lnTo>
                  <a:lnTo>
                    <a:pt x="85602" y="29035"/>
                  </a:lnTo>
                  <a:lnTo>
                    <a:pt x="85427" y="28215"/>
                  </a:lnTo>
                  <a:lnTo>
                    <a:pt x="85218" y="27258"/>
                  </a:lnTo>
                  <a:lnTo>
                    <a:pt x="85010" y="26298"/>
                  </a:lnTo>
                  <a:lnTo>
                    <a:pt x="84802" y="25334"/>
                  </a:lnTo>
                  <a:lnTo>
                    <a:pt x="84593" y="24367"/>
                  </a:lnTo>
                  <a:lnTo>
                    <a:pt x="84385" y="23397"/>
                  </a:lnTo>
                  <a:lnTo>
                    <a:pt x="84177" y="22422"/>
                  </a:lnTo>
                  <a:lnTo>
                    <a:pt x="83968" y="21445"/>
                  </a:lnTo>
                  <a:lnTo>
                    <a:pt x="83760" y="20464"/>
                  </a:lnTo>
                  <a:lnTo>
                    <a:pt x="83552" y="19479"/>
                  </a:lnTo>
                  <a:lnTo>
                    <a:pt x="83343" y="18491"/>
                  </a:lnTo>
                  <a:lnTo>
                    <a:pt x="83118" y="19496"/>
                  </a:lnTo>
                  <a:lnTo>
                    <a:pt x="82895" y="20495"/>
                  </a:lnTo>
                  <a:lnTo>
                    <a:pt x="82674" y="21489"/>
                  </a:lnTo>
                  <a:lnTo>
                    <a:pt x="82454" y="22478"/>
                  </a:lnTo>
                  <a:lnTo>
                    <a:pt x="82236" y="23462"/>
                  </a:lnTo>
                  <a:lnTo>
                    <a:pt x="82020" y="24440"/>
                  </a:lnTo>
                  <a:lnTo>
                    <a:pt x="81806" y="25413"/>
                  </a:lnTo>
                  <a:lnTo>
                    <a:pt x="81593" y="26381"/>
                  </a:lnTo>
                  <a:lnTo>
                    <a:pt x="81382" y="27344"/>
                  </a:lnTo>
                  <a:lnTo>
                    <a:pt x="81173" y="28302"/>
                  </a:lnTo>
                  <a:lnTo>
                    <a:pt x="80981" y="29138"/>
                  </a:lnTo>
                  <a:lnTo>
                    <a:pt x="80787" y="29979"/>
                  </a:lnTo>
                  <a:lnTo>
                    <a:pt x="80592" y="30825"/>
                  </a:lnTo>
                  <a:lnTo>
                    <a:pt x="80395" y="31677"/>
                  </a:lnTo>
                  <a:lnTo>
                    <a:pt x="80196" y="32534"/>
                  </a:lnTo>
                  <a:lnTo>
                    <a:pt x="79996" y="33396"/>
                  </a:lnTo>
                  <a:lnTo>
                    <a:pt x="79793" y="34263"/>
                  </a:lnTo>
                  <a:lnTo>
                    <a:pt x="79589" y="35136"/>
                  </a:lnTo>
                  <a:lnTo>
                    <a:pt x="79384" y="36014"/>
                  </a:lnTo>
                  <a:lnTo>
                    <a:pt x="79176" y="36896"/>
                  </a:lnTo>
                  <a:lnTo>
                    <a:pt x="78969" y="37771"/>
                  </a:lnTo>
                  <a:lnTo>
                    <a:pt x="78763" y="38622"/>
                  </a:lnTo>
                  <a:lnTo>
                    <a:pt x="78559" y="39451"/>
                  </a:lnTo>
                  <a:lnTo>
                    <a:pt x="78357" y="40258"/>
                  </a:lnTo>
                  <a:lnTo>
                    <a:pt x="78156" y="41042"/>
                  </a:lnTo>
                  <a:lnTo>
                    <a:pt x="77957" y="41803"/>
                  </a:lnTo>
                  <a:lnTo>
                    <a:pt x="77760" y="42542"/>
                  </a:lnTo>
                  <a:lnTo>
                    <a:pt x="77565" y="43258"/>
                  </a:lnTo>
                  <a:lnTo>
                    <a:pt x="77371" y="43952"/>
                  </a:lnTo>
                  <a:lnTo>
                    <a:pt x="77179" y="44623"/>
                  </a:lnTo>
                  <a:lnTo>
                    <a:pt x="55822" y="122324"/>
                  </a:lnTo>
                  <a:lnTo>
                    <a:pt x="36028" y="122324"/>
                  </a:lnTo>
                  <a:lnTo>
                    <a:pt x="0" y="0"/>
                  </a:lnTo>
                  <a:lnTo>
                    <a:pt x="17276" y="0"/>
                  </a:lnTo>
                  <a:lnTo>
                    <a:pt x="39241" y="77700"/>
                  </a:lnTo>
                  <a:lnTo>
                    <a:pt x="39534" y="78793"/>
                  </a:lnTo>
                  <a:lnTo>
                    <a:pt x="39824" y="79884"/>
                  </a:lnTo>
                  <a:lnTo>
                    <a:pt x="40110" y="80974"/>
                  </a:lnTo>
                  <a:lnTo>
                    <a:pt x="40393" y="82062"/>
                  </a:lnTo>
                  <a:lnTo>
                    <a:pt x="40673" y="83148"/>
                  </a:lnTo>
                  <a:lnTo>
                    <a:pt x="40949" y="84232"/>
                  </a:lnTo>
                  <a:lnTo>
                    <a:pt x="41222" y="85315"/>
                  </a:lnTo>
                  <a:lnTo>
                    <a:pt x="41491" y="86396"/>
                  </a:lnTo>
                  <a:lnTo>
                    <a:pt x="41756" y="87475"/>
                  </a:lnTo>
                  <a:lnTo>
                    <a:pt x="42019" y="88552"/>
                  </a:lnTo>
                  <a:lnTo>
                    <a:pt x="42292" y="89617"/>
                  </a:lnTo>
                  <a:lnTo>
                    <a:pt x="42557" y="90660"/>
                  </a:lnTo>
                  <a:lnTo>
                    <a:pt x="42813" y="91680"/>
                  </a:lnTo>
                  <a:lnTo>
                    <a:pt x="43060" y="92678"/>
                  </a:lnTo>
                  <a:lnTo>
                    <a:pt x="43299" y="93653"/>
                  </a:lnTo>
                  <a:lnTo>
                    <a:pt x="43529" y="94605"/>
                  </a:lnTo>
                  <a:lnTo>
                    <a:pt x="43751" y="95535"/>
                  </a:lnTo>
                  <a:lnTo>
                    <a:pt x="43963" y="96442"/>
                  </a:lnTo>
                  <a:lnTo>
                    <a:pt x="44167" y="97327"/>
                  </a:lnTo>
                  <a:lnTo>
                    <a:pt x="44363" y="98189"/>
                  </a:lnTo>
                  <a:lnTo>
                    <a:pt x="44587" y="99191"/>
                  </a:lnTo>
                  <a:lnTo>
                    <a:pt x="44807" y="100182"/>
                  </a:lnTo>
                  <a:lnTo>
                    <a:pt x="45024" y="101163"/>
                  </a:lnTo>
                  <a:lnTo>
                    <a:pt x="45238" y="102134"/>
                  </a:lnTo>
                  <a:lnTo>
                    <a:pt x="45448" y="103094"/>
                  </a:lnTo>
                  <a:lnTo>
                    <a:pt x="45655" y="104044"/>
                  </a:lnTo>
                  <a:lnTo>
                    <a:pt x="45858" y="104983"/>
                  </a:lnTo>
                  <a:lnTo>
                    <a:pt x="46057" y="105912"/>
                  </a:lnTo>
                  <a:lnTo>
                    <a:pt x="46254" y="106831"/>
                  </a:lnTo>
                  <a:lnTo>
                    <a:pt x="46446" y="107739"/>
                  </a:lnTo>
                  <a:lnTo>
                    <a:pt x="46708" y="106542"/>
                  </a:lnTo>
                  <a:lnTo>
                    <a:pt x="46971" y="105349"/>
                  </a:lnTo>
                  <a:lnTo>
                    <a:pt x="47235" y="104160"/>
                  </a:lnTo>
                  <a:lnTo>
                    <a:pt x="47502" y="102974"/>
                  </a:lnTo>
                  <a:lnTo>
                    <a:pt x="47770" y="101792"/>
                  </a:lnTo>
                  <a:lnTo>
                    <a:pt x="48040" y="100613"/>
                  </a:lnTo>
                  <a:lnTo>
                    <a:pt x="48312" y="99437"/>
                  </a:lnTo>
                  <a:lnTo>
                    <a:pt x="48585" y="98265"/>
                  </a:lnTo>
                  <a:lnTo>
                    <a:pt x="48861" y="97097"/>
                  </a:lnTo>
                  <a:lnTo>
                    <a:pt x="49138" y="95932"/>
                  </a:lnTo>
                  <a:lnTo>
                    <a:pt x="49259" y="95443"/>
                  </a:lnTo>
                  <a:lnTo>
                    <a:pt x="49381" y="94949"/>
                  </a:lnTo>
                  <a:lnTo>
                    <a:pt x="49502" y="94450"/>
                  </a:lnTo>
                  <a:lnTo>
                    <a:pt x="49624" y="93945"/>
                  </a:lnTo>
                  <a:lnTo>
                    <a:pt x="49745" y="93436"/>
                  </a:lnTo>
                  <a:lnTo>
                    <a:pt x="49867" y="92921"/>
                  </a:lnTo>
                  <a:lnTo>
                    <a:pt x="49988" y="92401"/>
                  </a:lnTo>
                  <a:lnTo>
                    <a:pt x="50110" y="91876"/>
                  </a:lnTo>
                  <a:lnTo>
                    <a:pt x="50231" y="91345"/>
                  </a:lnTo>
                  <a:lnTo>
                    <a:pt x="50353" y="90809"/>
                  </a:lnTo>
                  <a:lnTo>
                    <a:pt x="50475" y="90272"/>
                  </a:lnTo>
                  <a:lnTo>
                    <a:pt x="50596" y="89736"/>
                  </a:lnTo>
                  <a:lnTo>
                    <a:pt x="50718" y="89202"/>
                  </a:lnTo>
                  <a:lnTo>
                    <a:pt x="50839" y="88670"/>
                  </a:lnTo>
                  <a:lnTo>
                    <a:pt x="50961" y="88140"/>
                  </a:lnTo>
                  <a:lnTo>
                    <a:pt x="51082" y="87611"/>
                  </a:lnTo>
                  <a:lnTo>
                    <a:pt x="51204" y="87084"/>
                  </a:lnTo>
                  <a:lnTo>
                    <a:pt x="51325" y="86559"/>
                  </a:lnTo>
                  <a:lnTo>
                    <a:pt x="51447" y="86035"/>
                  </a:lnTo>
                  <a:lnTo>
                    <a:pt x="51568" y="85514"/>
                  </a:lnTo>
                  <a:lnTo>
                    <a:pt x="51706" y="84995"/>
                  </a:lnTo>
                  <a:lnTo>
                    <a:pt x="51843" y="84482"/>
                  </a:lnTo>
                  <a:lnTo>
                    <a:pt x="51977" y="83974"/>
                  </a:lnTo>
                  <a:lnTo>
                    <a:pt x="52110" y="83472"/>
                  </a:lnTo>
                  <a:lnTo>
                    <a:pt x="52241" y="82974"/>
                  </a:lnTo>
                  <a:lnTo>
                    <a:pt x="52371" y="82482"/>
                  </a:lnTo>
                  <a:lnTo>
                    <a:pt x="52498" y="81995"/>
                  </a:lnTo>
                  <a:lnTo>
                    <a:pt x="52624" y="81513"/>
                  </a:lnTo>
                  <a:lnTo>
                    <a:pt x="52748" y="81037"/>
                  </a:lnTo>
                  <a:lnTo>
                    <a:pt x="52871" y="80565"/>
                  </a:lnTo>
                  <a:lnTo>
                    <a:pt x="53008" y="80083"/>
                  </a:lnTo>
                  <a:lnTo>
                    <a:pt x="53142" y="79610"/>
                  </a:lnTo>
                  <a:lnTo>
                    <a:pt x="53272" y="79146"/>
                  </a:lnTo>
                  <a:lnTo>
                    <a:pt x="53399" y="78690"/>
                  </a:lnTo>
                  <a:lnTo>
                    <a:pt x="53522" y="78243"/>
                  </a:lnTo>
                  <a:lnTo>
                    <a:pt x="53642" y="77804"/>
                  </a:lnTo>
                  <a:lnTo>
                    <a:pt x="53758" y="77375"/>
                  </a:lnTo>
                  <a:lnTo>
                    <a:pt x="53871" y="76954"/>
                  </a:lnTo>
                  <a:lnTo>
                    <a:pt x="53980" y="76541"/>
                  </a:lnTo>
                  <a:lnTo>
                    <a:pt x="54086" y="76137"/>
                  </a:lnTo>
                  <a:lnTo>
                    <a:pt x="75356" y="0"/>
                  </a:lnTo>
                  <a:lnTo>
                    <a:pt x="91244" y="0"/>
                  </a:lnTo>
                  <a:lnTo>
                    <a:pt x="112514" y="76137"/>
                  </a:lnTo>
                  <a:lnTo>
                    <a:pt x="112619" y="76541"/>
                  </a:lnTo>
                  <a:lnTo>
                    <a:pt x="112725" y="76954"/>
                  </a:lnTo>
                  <a:lnTo>
                    <a:pt x="112834" y="77375"/>
                  </a:lnTo>
                  <a:lnTo>
                    <a:pt x="112944" y="77804"/>
                  </a:lnTo>
                  <a:lnTo>
                    <a:pt x="113056" y="78243"/>
                  </a:lnTo>
                  <a:lnTo>
                    <a:pt x="113170" y="78690"/>
                  </a:lnTo>
                  <a:lnTo>
                    <a:pt x="113285" y="79146"/>
                  </a:lnTo>
                  <a:lnTo>
                    <a:pt x="113403" y="79610"/>
                  </a:lnTo>
                  <a:lnTo>
                    <a:pt x="113522" y="80083"/>
                  </a:lnTo>
                  <a:lnTo>
                    <a:pt x="113642" y="80565"/>
                  </a:lnTo>
                  <a:lnTo>
                    <a:pt x="113780" y="81037"/>
                  </a:lnTo>
                  <a:lnTo>
                    <a:pt x="113917" y="81513"/>
                  </a:lnTo>
                  <a:lnTo>
                    <a:pt x="114051" y="81995"/>
                  </a:lnTo>
                  <a:lnTo>
                    <a:pt x="114184" y="82482"/>
                  </a:lnTo>
                  <a:lnTo>
                    <a:pt x="114315" y="82974"/>
                  </a:lnTo>
                  <a:lnTo>
                    <a:pt x="114444" y="83472"/>
                  </a:lnTo>
                  <a:lnTo>
                    <a:pt x="114572" y="83974"/>
                  </a:lnTo>
                  <a:lnTo>
                    <a:pt x="114698" y="84482"/>
                  </a:lnTo>
                  <a:lnTo>
                    <a:pt x="114822" y="84995"/>
                  </a:lnTo>
                  <a:lnTo>
                    <a:pt x="114944" y="85514"/>
                  </a:lnTo>
                  <a:lnTo>
                    <a:pt x="115082" y="86019"/>
                  </a:lnTo>
                  <a:lnTo>
                    <a:pt x="115219" y="86528"/>
                  </a:lnTo>
                  <a:lnTo>
                    <a:pt x="115353" y="87040"/>
                  </a:lnTo>
                  <a:lnTo>
                    <a:pt x="115486" y="87556"/>
                  </a:lnTo>
                  <a:lnTo>
                    <a:pt x="115617" y="88075"/>
                  </a:lnTo>
                  <a:lnTo>
                    <a:pt x="115747" y="88597"/>
                  </a:lnTo>
                  <a:lnTo>
                    <a:pt x="115874" y="89123"/>
                  </a:lnTo>
                  <a:lnTo>
                    <a:pt x="116000" y="89653"/>
                  </a:lnTo>
                  <a:lnTo>
                    <a:pt x="116124" y="90186"/>
                  </a:lnTo>
                  <a:lnTo>
                    <a:pt x="116247" y="90723"/>
                  </a:lnTo>
                  <a:lnTo>
                    <a:pt x="116368" y="91258"/>
                  </a:lnTo>
                  <a:lnTo>
                    <a:pt x="116490" y="91789"/>
                  </a:lnTo>
                  <a:lnTo>
                    <a:pt x="116611" y="92314"/>
                  </a:lnTo>
                  <a:lnTo>
                    <a:pt x="116733" y="92834"/>
                  </a:lnTo>
                  <a:lnTo>
                    <a:pt x="116854" y="93349"/>
                  </a:lnTo>
                  <a:lnTo>
                    <a:pt x="116976" y="93858"/>
                  </a:lnTo>
                  <a:lnTo>
                    <a:pt x="117097" y="94363"/>
                  </a:lnTo>
                  <a:lnTo>
                    <a:pt x="117219" y="94862"/>
                  </a:lnTo>
                  <a:lnTo>
                    <a:pt x="117341" y="95356"/>
                  </a:lnTo>
                  <a:lnTo>
                    <a:pt x="117462" y="95845"/>
                  </a:lnTo>
                  <a:lnTo>
                    <a:pt x="117739" y="97011"/>
                  </a:lnTo>
                  <a:lnTo>
                    <a:pt x="118014" y="98182"/>
                  </a:lnTo>
                  <a:lnTo>
                    <a:pt x="118288" y="99358"/>
                  </a:lnTo>
                  <a:lnTo>
                    <a:pt x="118559" y="100540"/>
                  </a:lnTo>
                  <a:lnTo>
                    <a:pt x="118829" y="101727"/>
                  </a:lnTo>
                  <a:lnTo>
                    <a:pt x="119098" y="102919"/>
                  </a:lnTo>
                  <a:lnTo>
                    <a:pt x="119364" y="104116"/>
                  </a:lnTo>
                  <a:lnTo>
                    <a:pt x="119629" y="105318"/>
                  </a:lnTo>
                  <a:lnTo>
                    <a:pt x="119892" y="106526"/>
                  </a:lnTo>
                  <a:lnTo>
                    <a:pt x="120212" y="107621"/>
                  </a:lnTo>
                  <a:lnTo>
                    <a:pt x="120260" y="107473"/>
                  </a:lnTo>
                  <a:lnTo>
                    <a:pt x="120320" y="107266"/>
                  </a:lnTo>
                  <a:lnTo>
                    <a:pt x="120392" y="107001"/>
                  </a:lnTo>
                  <a:lnTo>
                    <a:pt x="120476" y="106676"/>
                  </a:lnTo>
                  <a:lnTo>
                    <a:pt x="120573" y="106292"/>
                  </a:lnTo>
                  <a:lnTo>
                    <a:pt x="120681" y="105850"/>
                  </a:lnTo>
                  <a:lnTo>
                    <a:pt x="120802" y="105348"/>
                  </a:lnTo>
                  <a:lnTo>
                    <a:pt x="120935" y="104787"/>
                  </a:lnTo>
                  <a:lnTo>
                    <a:pt x="121077" y="104164"/>
                  </a:lnTo>
                  <a:lnTo>
                    <a:pt x="121226" y="103512"/>
                  </a:lnTo>
                  <a:lnTo>
                    <a:pt x="121383" y="102831"/>
                  </a:lnTo>
                  <a:lnTo>
                    <a:pt x="121546" y="102120"/>
                  </a:lnTo>
                  <a:lnTo>
                    <a:pt x="121716" y="101379"/>
                  </a:lnTo>
                  <a:lnTo>
                    <a:pt x="121893" y="100609"/>
                  </a:lnTo>
                  <a:lnTo>
                    <a:pt x="122077" y="99810"/>
                  </a:lnTo>
                  <a:lnTo>
                    <a:pt x="122268" y="98981"/>
                  </a:lnTo>
                  <a:lnTo>
                    <a:pt x="122466" y="98122"/>
                  </a:lnTo>
                  <a:lnTo>
                    <a:pt x="122671" y="97234"/>
                  </a:lnTo>
                  <a:lnTo>
                    <a:pt x="122881" y="96324"/>
                  </a:lnTo>
                  <a:lnTo>
                    <a:pt x="123095" y="95400"/>
                  </a:lnTo>
                  <a:lnTo>
                    <a:pt x="123312" y="94463"/>
                  </a:lnTo>
                  <a:lnTo>
                    <a:pt x="123532" y="93511"/>
                  </a:lnTo>
                  <a:lnTo>
                    <a:pt x="123756" y="92546"/>
                  </a:lnTo>
                  <a:lnTo>
                    <a:pt x="123984" y="91567"/>
                  </a:lnTo>
                  <a:lnTo>
                    <a:pt x="124215" y="90573"/>
                  </a:lnTo>
                  <a:lnTo>
                    <a:pt x="124449" y="89566"/>
                  </a:lnTo>
                  <a:lnTo>
                    <a:pt x="124687" y="88545"/>
                  </a:lnTo>
                  <a:lnTo>
                    <a:pt x="124928" y="87510"/>
                  </a:lnTo>
                  <a:lnTo>
                    <a:pt x="125189" y="86459"/>
                  </a:lnTo>
                  <a:lnTo>
                    <a:pt x="125449" y="85423"/>
                  </a:lnTo>
                  <a:lnTo>
                    <a:pt x="125710" y="84403"/>
                  </a:lnTo>
                  <a:lnTo>
                    <a:pt x="125970" y="83399"/>
                  </a:lnTo>
                  <a:lnTo>
                    <a:pt x="126231" y="82410"/>
                  </a:lnTo>
                  <a:lnTo>
                    <a:pt x="126491" y="81437"/>
                  </a:lnTo>
                  <a:lnTo>
                    <a:pt x="126751" y="80479"/>
                  </a:lnTo>
                  <a:lnTo>
                    <a:pt x="127012" y="79537"/>
                  </a:lnTo>
                  <a:lnTo>
                    <a:pt x="127272" y="78611"/>
                  </a:lnTo>
                  <a:lnTo>
                    <a:pt x="127533" y="77700"/>
                  </a:lnTo>
                  <a:lnTo>
                    <a:pt x="149150" y="0"/>
                  </a:lnTo>
                  <a:lnTo>
                    <a:pt x="16642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447232" y="1736538"/>
              <a:ext cx="83430" cy="97408"/>
            </a:xfrm>
            <a:custGeom>
              <a:avLst/>
              <a:pathLst>
                <a:path w="83430" h="97408">
                  <a:moveTo>
                    <a:pt x="16408" y="52003"/>
                  </a:moveTo>
                  <a:lnTo>
                    <a:pt x="16423" y="53467"/>
                  </a:lnTo>
                  <a:lnTo>
                    <a:pt x="16467" y="54909"/>
                  </a:lnTo>
                  <a:lnTo>
                    <a:pt x="16541" y="56329"/>
                  </a:lnTo>
                  <a:lnTo>
                    <a:pt x="16644" y="57725"/>
                  </a:lnTo>
                  <a:lnTo>
                    <a:pt x="16777" y="59100"/>
                  </a:lnTo>
                  <a:lnTo>
                    <a:pt x="16939" y="60451"/>
                  </a:lnTo>
                  <a:lnTo>
                    <a:pt x="17131" y="61781"/>
                  </a:lnTo>
                  <a:lnTo>
                    <a:pt x="17352" y="63087"/>
                  </a:lnTo>
                  <a:lnTo>
                    <a:pt x="17603" y="64371"/>
                  </a:lnTo>
                  <a:lnTo>
                    <a:pt x="17884" y="65633"/>
                  </a:lnTo>
                  <a:lnTo>
                    <a:pt x="18212" y="66849"/>
                  </a:lnTo>
                  <a:lnTo>
                    <a:pt x="18571" y="68032"/>
                  </a:lnTo>
                  <a:lnTo>
                    <a:pt x="18962" y="69183"/>
                  </a:lnTo>
                  <a:lnTo>
                    <a:pt x="19384" y="70300"/>
                  </a:lnTo>
                  <a:lnTo>
                    <a:pt x="19837" y="71384"/>
                  </a:lnTo>
                  <a:lnTo>
                    <a:pt x="20321" y="72436"/>
                  </a:lnTo>
                  <a:lnTo>
                    <a:pt x="20837" y="73454"/>
                  </a:lnTo>
                  <a:lnTo>
                    <a:pt x="21384" y="74439"/>
                  </a:lnTo>
                  <a:lnTo>
                    <a:pt x="21962" y="75392"/>
                  </a:lnTo>
                  <a:lnTo>
                    <a:pt x="22572" y="76311"/>
                  </a:lnTo>
                  <a:lnTo>
                    <a:pt x="23232" y="77178"/>
                  </a:lnTo>
                  <a:lnTo>
                    <a:pt x="23926" y="78006"/>
                  </a:lnTo>
                  <a:lnTo>
                    <a:pt x="24655" y="78796"/>
                  </a:lnTo>
                  <a:lnTo>
                    <a:pt x="25419" y="79548"/>
                  </a:lnTo>
                  <a:lnTo>
                    <a:pt x="26218" y="80261"/>
                  </a:lnTo>
                  <a:lnTo>
                    <a:pt x="27051" y="80937"/>
                  </a:lnTo>
                  <a:lnTo>
                    <a:pt x="27920" y="81574"/>
                  </a:lnTo>
                  <a:lnTo>
                    <a:pt x="28823" y="82173"/>
                  </a:lnTo>
                  <a:lnTo>
                    <a:pt x="29760" y="82734"/>
                  </a:lnTo>
                  <a:lnTo>
                    <a:pt x="30733" y="83256"/>
                  </a:lnTo>
                  <a:lnTo>
                    <a:pt x="31742" y="83718"/>
                  </a:lnTo>
                  <a:lnTo>
                    <a:pt x="32792" y="84132"/>
                  </a:lnTo>
                  <a:lnTo>
                    <a:pt x="33881" y="84496"/>
                  </a:lnTo>
                  <a:lnTo>
                    <a:pt x="35011" y="84812"/>
                  </a:lnTo>
                  <a:lnTo>
                    <a:pt x="36180" y="85080"/>
                  </a:lnTo>
                  <a:lnTo>
                    <a:pt x="37390" y="85298"/>
                  </a:lnTo>
                  <a:lnTo>
                    <a:pt x="38639" y="85469"/>
                  </a:lnTo>
                  <a:lnTo>
                    <a:pt x="39928" y="85590"/>
                  </a:lnTo>
                  <a:lnTo>
                    <a:pt x="41257" y="85663"/>
                  </a:lnTo>
                  <a:lnTo>
                    <a:pt x="42626" y="85687"/>
                  </a:lnTo>
                  <a:lnTo>
                    <a:pt x="44617" y="85646"/>
                  </a:lnTo>
                  <a:lnTo>
                    <a:pt x="46526" y="85524"/>
                  </a:lnTo>
                  <a:lnTo>
                    <a:pt x="48354" y="85320"/>
                  </a:lnTo>
                  <a:lnTo>
                    <a:pt x="50100" y="85034"/>
                  </a:lnTo>
                  <a:lnTo>
                    <a:pt x="51764" y="84667"/>
                  </a:lnTo>
                  <a:lnTo>
                    <a:pt x="53346" y="84218"/>
                  </a:lnTo>
                  <a:lnTo>
                    <a:pt x="54848" y="83688"/>
                  </a:lnTo>
                  <a:lnTo>
                    <a:pt x="56267" y="83076"/>
                  </a:lnTo>
                  <a:lnTo>
                    <a:pt x="57605" y="82382"/>
                  </a:lnTo>
                  <a:lnTo>
                    <a:pt x="58861" y="81607"/>
                  </a:lnTo>
                  <a:lnTo>
                    <a:pt x="60054" y="80769"/>
                  </a:lnTo>
                  <a:lnTo>
                    <a:pt x="61167" y="79888"/>
                  </a:lnTo>
                  <a:lnTo>
                    <a:pt x="62200" y="78963"/>
                  </a:lnTo>
                  <a:lnTo>
                    <a:pt x="63153" y="77995"/>
                  </a:lnTo>
                  <a:lnTo>
                    <a:pt x="64027" y="76984"/>
                  </a:lnTo>
                  <a:lnTo>
                    <a:pt x="64820" y="75929"/>
                  </a:lnTo>
                  <a:lnTo>
                    <a:pt x="65534" y="74831"/>
                  </a:lnTo>
                  <a:lnTo>
                    <a:pt x="66167" y="73689"/>
                  </a:lnTo>
                  <a:lnTo>
                    <a:pt x="66721" y="72504"/>
                  </a:lnTo>
                  <a:lnTo>
                    <a:pt x="67195" y="71276"/>
                  </a:lnTo>
                  <a:lnTo>
                    <a:pt x="80912" y="75183"/>
                  </a:lnTo>
                  <a:lnTo>
                    <a:pt x="80605" y="75965"/>
                  </a:lnTo>
                  <a:lnTo>
                    <a:pt x="80273" y="76749"/>
                  </a:lnTo>
                  <a:lnTo>
                    <a:pt x="79917" y="77534"/>
                  </a:lnTo>
                  <a:lnTo>
                    <a:pt x="79537" y="78322"/>
                  </a:lnTo>
                  <a:lnTo>
                    <a:pt x="79133" y="79111"/>
                  </a:lnTo>
                  <a:lnTo>
                    <a:pt x="78704" y="79902"/>
                  </a:lnTo>
                  <a:lnTo>
                    <a:pt x="78251" y="80694"/>
                  </a:lnTo>
                  <a:lnTo>
                    <a:pt x="77773" y="81489"/>
                  </a:lnTo>
                  <a:lnTo>
                    <a:pt x="77271" y="82285"/>
                  </a:lnTo>
                  <a:lnTo>
                    <a:pt x="76745" y="83083"/>
                  </a:lnTo>
                  <a:lnTo>
                    <a:pt x="76206" y="83857"/>
                  </a:lnTo>
                  <a:lnTo>
                    <a:pt x="75630" y="84618"/>
                  </a:lnTo>
                  <a:lnTo>
                    <a:pt x="75018" y="85364"/>
                  </a:lnTo>
                  <a:lnTo>
                    <a:pt x="74370" y="86097"/>
                  </a:lnTo>
                  <a:lnTo>
                    <a:pt x="73685" y="86816"/>
                  </a:lnTo>
                  <a:lnTo>
                    <a:pt x="72963" y="87521"/>
                  </a:lnTo>
                  <a:lnTo>
                    <a:pt x="72206" y="88212"/>
                  </a:lnTo>
                  <a:lnTo>
                    <a:pt x="71411" y="88889"/>
                  </a:lnTo>
                  <a:lnTo>
                    <a:pt x="70580" y="89552"/>
                  </a:lnTo>
                  <a:lnTo>
                    <a:pt x="69713" y="90202"/>
                  </a:lnTo>
                  <a:lnTo>
                    <a:pt x="68805" y="90816"/>
                  </a:lnTo>
                  <a:lnTo>
                    <a:pt x="67852" y="91410"/>
                  </a:lnTo>
                  <a:lnTo>
                    <a:pt x="66853" y="91983"/>
                  </a:lnTo>
                  <a:lnTo>
                    <a:pt x="65810" y="92535"/>
                  </a:lnTo>
                  <a:lnTo>
                    <a:pt x="64721" y="93067"/>
                  </a:lnTo>
                  <a:lnTo>
                    <a:pt x="63587" y="93577"/>
                  </a:lnTo>
                  <a:lnTo>
                    <a:pt x="62408" y="94067"/>
                  </a:lnTo>
                  <a:lnTo>
                    <a:pt x="61184" y="94536"/>
                  </a:lnTo>
                  <a:lnTo>
                    <a:pt x="59915" y="94984"/>
                  </a:lnTo>
                  <a:lnTo>
                    <a:pt x="58601" y="95411"/>
                  </a:lnTo>
                  <a:lnTo>
                    <a:pt x="57253" y="95790"/>
                  </a:lnTo>
                  <a:lnTo>
                    <a:pt x="55850" y="96130"/>
                  </a:lnTo>
                  <a:lnTo>
                    <a:pt x="54392" y="96429"/>
                  </a:lnTo>
                  <a:lnTo>
                    <a:pt x="52878" y="96689"/>
                  </a:lnTo>
                  <a:lnTo>
                    <a:pt x="51308" y="96908"/>
                  </a:lnTo>
                  <a:lnTo>
                    <a:pt x="49683" y="97088"/>
                  </a:lnTo>
                  <a:lnTo>
                    <a:pt x="48002" y="97228"/>
                  </a:lnTo>
                  <a:lnTo>
                    <a:pt x="46266" y="97328"/>
                  </a:lnTo>
                  <a:lnTo>
                    <a:pt x="44474" y="97388"/>
                  </a:lnTo>
                  <a:lnTo>
                    <a:pt x="42626" y="97408"/>
                  </a:lnTo>
                  <a:lnTo>
                    <a:pt x="38558" y="97283"/>
                  </a:lnTo>
                  <a:lnTo>
                    <a:pt x="34688" y="96911"/>
                  </a:lnTo>
                  <a:lnTo>
                    <a:pt x="31016" y="96290"/>
                  </a:lnTo>
                  <a:lnTo>
                    <a:pt x="27541" y="95421"/>
                  </a:lnTo>
                  <a:lnTo>
                    <a:pt x="24265" y="94304"/>
                  </a:lnTo>
                  <a:lnTo>
                    <a:pt x="21186" y="92938"/>
                  </a:lnTo>
                  <a:lnTo>
                    <a:pt x="18306" y="91324"/>
                  </a:lnTo>
                  <a:lnTo>
                    <a:pt x="15623" y="89462"/>
                  </a:lnTo>
                  <a:lnTo>
                    <a:pt x="13138" y="87352"/>
                  </a:lnTo>
                  <a:lnTo>
                    <a:pt x="10852" y="84993"/>
                  </a:lnTo>
                  <a:lnTo>
                    <a:pt x="8790" y="82389"/>
                  </a:lnTo>
                  <a:lnTo>
                    <a:pt x="6945" y="79544"/>
                  </a:lnTo>
                  <a:lnTo>
                    <a:pt x="5317" y="76458"/>
                  </a:lnTo>
                  <a:lnTo>
                    <a:pt x="3906" y="73130"/>
                  </a:lnTo>
                  <a:lnTo>
                    <a:pt x="2713" y="69561"/>
                  </a:lnTo>
                  <a:lnTo>
                    <a:pt x="1736" y="65751"/>
                  </a:lnTo>
                  <a:lnTo>
                    <a:pt x="976" y="61699"/>
                  </a:lnTo>
                  <a:lnTo>
                    <a:pt x="434" y="57406"/>
                  </a:lnTo>
                  <a:lnTo>
                    <a:pt x="108" y="52872"/>
                  </a:lnTo>
                  <a:lnTo>
                    <a:pt x="0" y="48096"/>
                  </a:lnTo>
                  <a:lnTo>
                    <a:pt x="32" y="45497"/>
                  </a:lnTo>
                  <a:lnTo>
                    <a:pt x="131" y="42981"/>
                  </a:lnTo>
                  <a:lnTo>
                    <a:pt x="296" y="40545"/>
                  </a:lnTo>
                  <a:lnTo>
                    <a:pt x="527" y="38192"/>
                  </a:lnTo>
                  <a:lnTo>
                    <a:pt x="824" y="35920"/>
                  </a:lnTo>
                  <a:lnTo>
                    <a:pt x="1187" y="33729"/>
                  </a:lnTo>
                  <a:lnTo>
                    <a:pt x="1616" y="31621"/>
                  </a:lnTo>
                  <a:lnTo>
                    <a:pt x="2111" y="29593"/>
                  </a:lnTo>
                  <a:lnTo>
                    <a:pt x="2672" y="27648"/>
                  </a:lnTo>
                  <a:lnTo>
                    <a:pt x="3299" y="25784"/>
                  </a:lnTo>
                  <a:lnTo>
                    <a:pt x="3983" y="23978"/>
                  </a:lnTo>
                  <a:lnTo>
                    <a:pt x="4715" y="22242"/>
                  </a:lnTo>
                  <a:lnTo>
                    <a:pt x="5497" y="20575"/>
                  </a:lnTo>
                  <a:lnTo>
                    <a:pt x="6327" y="18978"/>
                  </a:lnTo>
                  <a:lnTo>
                    <a:pt x="7205" y="17450"/>
                  </a:lnTo>
                  <a:lnTo>
                    <a:pt x="8132" y="15991"/>
                  </a:lnTo>
                  <a:lnTo>
                    <a:pt x="9108" y="14602"/>
                  </a:lnTo>
                  <a:lnTo>
                    <a:pt x="10133" y="13282"/>
                  </a:lnTo>
                  <a:lnTo>
                    <a:pt x="11206" y="12032"/>
                  </a:lnTo>
                  <a:lnTo>
                    <a:pt x="12327" y="10852"/>
                  </a:lnTo>
                  <a:lnTo>
                    <a:pt x="13493" y="9738"/>
                  </a:lnTo>
                  <a:lnTo>
                    <a:pt x="14696" y="8688"/>
                  </a:lnTo>
                  <a:lnTo>
                    <a:pt x="15937" y="7703"/>
                  </a:lnTo>
                  <a:lnTo>
                    <a:pt x="17217" y="6782"/>
                  </a:lnTo>
                  <a:lnTo>
                    <a:pt x="18535" y="5925"/>
                  </a:lnTo>
                  <a:lnTo>
                    <a:pt x="19891" y="5132"/>
                  </a:lnTo>
                  <a:lnTo>
                    <a:pt x="21285" y="4404"/>
                  </a:lnTo>
                  <a:lnTo>
                    <a:pt x="22718" y="3740"/>
                  </a:lnTo>
                  <a:lnTo>
                    <a:pt x="24188" y="3140"/>
                  </a:lnTo>
                  <a:lnTo>
                    <a:pt x="25697" y="2604"/>
                  </a:lnTo>
                  <a:lnTo>
                    <a:pt x="27236" y="2109"/>
                  </a:lnTo>
                  <a:lnTo>
                    <a:pt x="28795" y="1666"/>
                  </a:lnTo>
                  <a:lnTo>
                    <a:pt x="30375" y="1276"/>
                  </a:lnTo>
                  <a:lnTo>
                    <a:pt x="31976" y="937"/>
                  </a:lnTo>
                  <a:lnTo>
                    <a:pt x="33597" y="651"/>
                  </a:lnTo>
                  <a:lnTo>
                    <a:pt x="35240" y="416"/>
                  </a:lnTo>
                  <a:lnTo>
                    <a:pt x="36903" y="234"/>
                  </a:lnTo>
                  <a:lnTo>
                    <a:pt x="38588" y="104"/>
                  </a:lnTo>
                  <a:lnTo>
                    <a:pt x="40293" y="26"/>
                  </a:lnTo>
                  <a:lnTo>
                    <a:pt x="42019" y="0"/>
                  </a:lnTo>
                  <a:lnTo>
                    <a:pt x="44341" y="38"/>
                  </a:lnTo>
                  <a:lnTo>
                    <a:pt x="46585" y="152"/>
                  </a:lnTo>
                  <a:lnTo>
                    <a:pt x="48751" y="343"/>
                  </a:lnTo>
                  <a:lnTo>
                    <a:pt x="50839" y="611"/>
                  </a:lnTo>
                  <a:lnTo>
                    <a:pt x="52849" y="954"/>
                  </a:lnTo>
                  <a:lnTo>
                    <a:pt x="54781" y="1375"/>
                  </a:lnTo>
                  <a:lnTo>
                    <a:pt x="56634" y="1871"/>
                  </a:lnTo>
                  <a:lnTo>
                    <a:pt x="58410" y="2444"/>
                  </a:lnTo>
                  <a:lnTo>
                    <a:pt x="60107" y="3094"/>
                  </a:lnTo>
                  <a:lnTo>
                    <a:pt x="61726" y="3819"/>
                  </a:lnTo>
                  <a:lnTo>
                    <a:pt x="63291" y="4613"/>
                  </a:lnTo>
                  <a:lnTo>
                    <a:pt x="64792" y="5465"/>
                  </a:lnTo>
                  <a:lnTo>
                    <a:pt x="66229" y="6377"/>
                  </a:lnTo>
                  <a:lnTo>
                    <a:pt x="67602" y="7348"/>
                  </a:lnTo>
                  <a:lnTo>
                    <a:pt x="68910" y="8377"/>
                  </a:lnTo>
                  <a:lnTo>
                    <a:pt x="70154" y="9466"/>
                  </a:lnTo>
                  <a:lnTo>
                    <a:pt x="71334" y="10614"/>
                  </a:lnTo>
                  <a:lnTo>
                    <a:pt x="72450" y="11820"/>
                  </a:lnTo>
                  <a:lnTo>
                    <a:pt x="73501" y="13086"/>
                  </a:lnTo>
                  <a:lnTo>
                    <a:pt x="74488" y="14411"/>
                  </a:lnTo>
                  <a:lnTo>
                    <a:pt x="75432" y="15772"/>
                  </a:lnTo>
                  <a:lnTo>
                    <a:pt x="76318" y="17182"/>
                  </a:lnTo>
                  <a:lnTo>
                    <a:pt x="77147" y="18641"/>
                  </a:lnTo>
                  <a:lnTo>
                    <a:pt x="77919" y="20148"/>
                  </a:lnTo>
                  <a:lnTo>
                    <a:pt x="78633" y="21704"/>
                  </a:lnTo>
                  <a:lnTo>
                    <a:pt x="79291" y="23308"/>
                  </a:lnTo>
                  <a:lnTo>
                    <a:pt x="79891" y="24961"/>
                  </a:lnTo>
                  <a:lnTo>
                    <a:pt x="80433" y="26663"/>
                  </a:lnTo>
                  <a:lnTo>
                    <a:pt x="80918" y="28413"/>
                  </a:lnTo>
                  <a:lnTo>
                    <a:pt x="81346" y="30212"/>
                  </a:lnTo>
                  <a:lnTo>
                    <a:pt x="81742" y="32050"/>
                  </a:lnTo>
                  <a:lnTo>
                    <a:pt x="82097" y="33917"/>
                  </a:lnTo>
                  <a:lnTo>
                    <a:pt x="82409" y="35814"/>
                  </a:lnTo>
                  <a:lnTo>
                    <a:pt x="82680" y="37740"/>
                  </a:lnTo>
                  <a:lnTo>
                    <a:pt x="82909" y="39696"/>
                  </a:lnTo>
                  <a:lnTo>
                    <a:pt x="83097" y="41682"/>
                  </a:lnTo>
                  <a:lnTo>
                    <a:pt x="83243" y="43697"/>
                  </a:lnTo>
                  <a:lnTo>
                    <a:pt x="83347" y="45741"/>
                  </a:lnTo>
                  <a:lnTo>
                    <a:pt x="83409" y="47815"/>
                  </a:lnTo>
                  <a:lnTo>
                    <a:pt x="83430" y="49919"/>
                  </a:lnTo>
                  <a:lnTo>
                    <a:pt x="83430" y="52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63814" y="1748085"/>
              <a:ext cx="50700" cy="28475"/>
            </a:xfrm>
            <a:custGeom>
              <a:avLst/>
              <a:pathLst>
                <a:path w="50700" h="28475">
                  <a:moveTo>
                    <a:pt x="50700" y="28475"/>
                  </a:moveTo>
                  <a:lnTo>
                    <a:pt x="50390" y="25587"/>
                  </a:lnTo>
                  <a:lnTo>
                    <a:pt x="49981" y="22860"/>
                  </a:lnTo>
                  <a:lnTo>
                    <a:pt x="49474" y="20295"/>
                  </a:lnTo>
                  <a:lnTo>
                    <a:pt x="48867" y="17891"/>
                  </a:lnTo>
                  <a:lnTo>
                    <a:pt x="48161" y="15648"/>
                  </a:lnTo>
                  <a:lnTo>
                    <a:pt x="47356" y="13567"/>
                  </a:lnTo>
                  <a:lnTo>
                    <a:pt x="46452" y="11648"/>
                  </a:lnTo>
                  <a:lnTo>
                    <a:pt x="45450" y="9890"/>
                  </a:lnTo>
                  <a:lnTo>
                    <a:pt x="44348" y="8293"/>
                  </a:lnTo>
                  <a:lnTo>
                    <a:pt x="43147" y="6858"/>
                  </a:lnTo>
                  <a:lnTo>
                    <a:pt x="41842" y="5555"/>
                  </a:lnTo>
                  <a:lnTo>
                    <a:pt x="40428" y="4389"/>
                  </a:lnTo>
                  <a:lnTo>
                    <a:pt x="38905" y="3360"/>
                  </a:lnTo>
                  <a:lnTo>
                    <a:pt x="37272" y="2469"/>
                  </a:lnTo>
                  <a:lnTo>
                    <a:pt x="35529" y="1714"/>
                  </a:lnTo>
                  <a:lnTo>
                    <a:pt x="33677" y="1097"/>
                  </a:lnTo>
                  <a:lnTo>
                    <a:pt x="31716" y="617"/>
                  </a:lnTo>
                  <a:lnTo>
                    <a:pt x="29646" y="274"/>
                  </a:lnTo>
                  <a:lnTo>
                    <a:pt x="27466" y="68"/>
                  </a:lnTo>
                  <a:lnTo>
                    <a:pt x="25176" y="0"/>
                  </a:lnTo>
                  <a:lnTo>
                    <a:pt x="24391" y="13"/>
                  </a:lnTo>
                  <a:lnTo>
                    <a:pt x="23596" y="52"/>
                  </a:lnTo>
                  <a:lnTo>
                    <a:pt x="22793" y="117"/>
                  </a:lnTo>
                  <a:lnTo>
                    <a:pt x="21981" y="208"/>
                  </a:lnTo>
                  <a:lnTo>
                    <a:pt x="21161" y="325"/>
                  </a:lnTo>
                  <a:lnTo>
                    <a:pt x="20332" y="468"/>
                  </a:lnTo>
                  <a:lnTo>
                    <a:pt x="19494" y="638"/>
                  </a:lnTo>
                  <a:lnTo>
                    <a:pt x="18648" y="833"/>
                  </a:lnTo>
                  <a:lnTo>
                    <a:pt x="17793" y="1054"/>
                  </a:lnTo>
                  <a:lnTo>
                    <a:pt x="16929" y="1302"/>
                  </a:lnTo>
                  <a:lnTo>
                    <a:pt x="16084" y="1565"/>
                  </a:lnTo>
                  <a:lnTo>
                    <a:pt x="15251" y="1868"/>
                  </a:lnTo>
                  <a:lnTo>
                    <a:pt x="14431" y="2211"/>
                  </a:lnTo>
                  <a:lnTo>
                    <a:pt x="13623" y="2594"/>
                  </a:lnTo>
                  <a:lnTo>
                    <a:pt x="12827" y="3016"/>
                  </a:lnTo>
                  <a:lnTo>
                    <a:pt x="12043" y="3479"/>
                  </a:lnTo>
                  <a:lnTo>
                    <a:pt x="11271" y="3982"/>
                  </a:lnTo>
                  <a:lnTo>
                    <a:pt x="10511" y="4524"/>
                  </a:lnTo>
                  <a:lnTo>
                    <a:pt x="9764" y="5107"/>
                  </a:lnTo>
                  <a:lnTo>
                    <a:pt x="9028" y="5729"/>
                  </a:lnTo>
                  <a:lnTo>
                    <a:pt x="8310" y="6395"/>
                  </a:lnTo>
                  <a:lnTo>
                    <a:pt x="7615" y="7108"/>
                  </a:lnTo>
                  <a:lnTo>
                    <a:pt x="6942" y="7868"/>
                  </a:lnTo>
                  <a:lnTo>
                    <a:pt x="6292" y="8674"/>
                  </a:lnTo>
                  <a:lnTo>
                    <a:pt x="5664" y="9528"/>
                  </a:lnTo>
                  <a:lnTo>
                    <a:pt x="5059" y="10428"/>
                  </a:lnTo>
                  <a:lnTo>
                    <a:pt x="4477" y="11375"/>
                  </a:lnTo>
                  <a:lnTo>
                    <a:pt x="3917" y="12369"/>
                  </a:lnTo>
                  <a:lnTo>
                    <a:pt x="3379" y="13410"/>
                  </a:lnTo>
                  <a:lnTo>
                    <a:pt x="2864" y="14498"/>
                  </a:lnTo>
                  <a:lnTo>
                    <a:pt x="2383" y="15622"/>
                  </a:lnTo>
                  <a:lnTo>
                    <a:pt x="1944" y="16807"/>
                  </a:lnTo>
                  <a:lnTo>
                    <a:pt x="1549" y="18053"/>
                  </a:lnTo>
                  <a:lnTo>
                    <a:pt x="1198" y="19360"/>
                  </a:lnTo>
                  <a:lnTo>
                    <a:pt x="889" y="20727"/>
                  </a:lnTo>
                  <a:lnTo>
                    <a:pt x="625" y="22155"/>
                  </a:lnTo>
                  <a:lnTo>
                    <a:pt x="403" y="23644"/>
                  </a:lnTo>
                  <a:lnTo>
                    <a:pt x="225" y="25194"/>
                  </a:lnTo>
                  <a:lnTo>
                    <a:pt x="91" y="26804"/>
                  </a:lnTo>
                  <a:lnTo>
                    <a:pt x="0" y="284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550023" y="1703374"/>
              <a:ext cx="79957" cy="130571"/>
            </a:xfrm>
            <a:custGeom>
              <a:avLst/>
              <a:pathLst>
                <a:path w="79957" h="130571">
                  <a:moveTo>
                    <a:pt x="79957" y="81433"/>
                  </a:moveTo>
                  <a:lnTo>
                    <a:pt x="79612" y="90770"/>
                  </a:lnTo>
                  <a:lnTo>
                    <a:pt x="78575" y="99123"/>
                  </a:lnTo>
                  <a:lnTo>
                    <a:pt x="76848" y="106494"/>
                  </a:lnTo>
                  <a:lnTo>
                    <a:pt x="74429" y="112882"/>
                  </a:lnTo>
                  <a:lnTo>
                    <a:pt x="71319" y="118287"/>
                  </a:lnTo>
                  <a:lnTo>
                    <a:pt x="67518" y="122709"/>
                  </a:lnTo>
                  <a:lnTo>
                    <a:pt x="63026" y="126149"/>
                  </a:lnTo>
                  <a:lnTo>
                    <a:pt x="57844" y="128606"/>
                  </a:lnTo>
                  <a:lnTo>
                    <a:pt x="51970" y="130080"/>
                  </a:lnTo>
                  <a:lnTo>
                    <a:pt x="45404" y="130571"/>
                  </a:lnTo>
                  <a:lnTo>
                    <a:pt x="43304" y="130533"/>
                  </a:lnTo>
                  <a:lnTo>
                    <a:pt x="41275" y="130419"/>
                  </a:lnTo>
                  <a:lnTo>
                    <a:pt x="39318" y="130228"/>
                  </a:lnTo>
                  <a:lnTo>
                    <a:pt x="37431" y="129960"/>
                  </a:lnTo>
                  <a:lnTo>
                    <a:pt x="35616" y="129616"/>
                  </a:lnTo>
                  <a:lnTo>
                    <a:pt x="33872" y="129196"/>
                  </a:lnTo>
                  <a:lnTo>
                    <a:pt x="32199" y="128700"/>
                  </a:lnTo>
                  <a:lnTo>
                    <a:pt x="30597" y="128127"/>
                  </a:lnTo>
                  <a:lnTo>
                    <a:pt x="29067" y="127477"/>
                  </a:lnTo>
                  <a:lnTo>
                    <a:pt x="27607" y="126751"/>
                  </a:lnTo>
                  <a:lnTo>
                    <a:pt x="26227" y="125923"/>
                  </a:lnTo>
                  <a:lnTo>
                    <a:pt x="24898" y="125001"/>
                  </a:lnTo>
                  <a:lnTo>
                    <a:pt x="23622" y="123985"/>
                  </a:lnTo>
                  <a:lnTo>
                    <a:pt x="22398" y="122876"/>
                  </a:lnTo>
                  <a:lnTo>
                    <a:pt x="21226" y="121673"/>
                  </a:lnTo>
                  <a:lnTo>
                    <a:pt x="20106" y="120376"/>
                  </a:lnTo>
                  <a:lnTo>
                    <a:pt x="19038" y="118985"/>
                  </a:lnTo>
                  <a:lnTo>
                    <a:pt x="18023" y="117500"/>
                  </a:lnTo>
                  <a:lnTo>
                    <a:pt x="17059" y="115922"/>
                  </a:lnTo>
                  <a:lnTo>
                    <a:pt x="16147" y="114250"/>
                  </a:lnTo>
                  <a:lnTo>
                    <a:pt x="15974" y="114250"/>
                  </a:lnTo>
                  <a:lnTo>
                    <a:pt x="15972" y="114703"/>
                  </a:lnTo>
                  <a:lnTo>
                    <a:pt x="15967" y="115160"/>
                  </a:lnTo>
                  <a:lnTo>
                    <a:pt x="15958" y="115620"/>
                  </a:lnTo>
                  <a:lnTo>
                    <a:pt x="15946" y="116083"/>
                  </a:lnTo>
                  <a:lnTo>
                    <a:pt x="15930" y="116551"/>
                  </a:lnTo>
                  <a:lnTo>
                    <a:pt x="15911" y="117021"/>
                  </a:lnTo>
                  <a:lnTo>
                    <a:pt x="15889" y="117495"/>
                  </a:lnTo>
                  <a:lnTo>
                    <a:pt x="15863" y="117973"/>
                  </a:lnTo>
                  <a:lnTo>
                    <a:pt x="15833" y="118454"/>
                  </a:lnTo>
                  <a:lnTo>
                    <a:pt x="15800" y="118938"/>
                  </a:lnTo>
                  <a:lnTo>
                    <a:pt x="15782" y="119421"/>
                  </a:lnTo>
                  <a:lnTo>
                    <a:pt x="15762" y="119896"/>
                  </a:lnTo>
                  <a:lnTo>
                    <a:pt x="15740" y="120365"/>
                  </a:lnTo>
                  <a:lnTo>
                    <a:pt x="15717" y="120827"/>
                  </a:lnTo>
                  <a:lnTo>
                    <a:pt x="15692" y="121282"/>
                  </a:lnTo>
                  <a:lnTo>
                    <a:pt x="15665" y="121730"/>
                  </a:lnTo>
                  <a:lnTo>
                    <a:pt x="15636" y="122171"/>
                  </a:lnTo>
                  <a:lnTo>
                    <a:pt x="15606" y="122605"/>
                  </a:lnTo>
                  <a:lnTo>
                    <a:pt x="15573" y="123032"/>
                  </a:lnTo>
                  <a:lnTo>
                    <a:pt x="15540" y="123452"/>
                  </a:lnTo>
                  <a:lnTo>
                    <a:pt x="15521" y="123863"/>
                  </a:lnTo>
                  <a:lnTo>
                    <a:pt x="15501" y="124262"/>
                  </a:lnTo>
                  <a:lnTo>
                    <a:pt x="15480" y="124648"/>
                  </a:lnTo>
                  <a:lnTo>
                    <a:pt x="15456" y="125022"/>
                  </a:lnTo>
                  <a:lnTo>
                    <a:pt x="15431" y="125384"/>
                  </a:lnTo>
                  <a:lnTo>
                    <a:pt x="15404" y="125734"/>
                  </a:lnTo>
                  <a:lnTo>
                    <a:pt x="15376" y="126072"/>
                  </a:lnTo>
                  <a:lnTo>
                    <a:pt x="15345" y="126397"/>
                  </a:lnTo>
                  <a:lnTo>
                    <a:pt x="15313" y="126711"/>
                  </a:lnTo>
                  <a:lnTo>
                    <a:pt x="15279" y="127012"/>
                  </a:lnTo>
                  <a:lnTo>
                    <a:pt x="15262" y="127296"/>
                  </a:lnTo>
                  <a:lnTo>
                    <a:pt x="15244" y="127557"/>
                  </a:lnTo>
                  <a:lnTo>
                    <a:pt x="15227" y="127796"/>
                  </a:lnTo>
                  <a:lnTo>
                    <a:pt x="15210" y="128012"/>
                  </a:lnTo>
                  <a:lnTo>
                    <a:pt x="15192" y="128206"/>
                  </a:lnTo>
                  <a:lnTo>
                    <a:pt x="15175" y="128377"/>
                  </a:lnTo>
                  <a:lnTo>
                    <a:pt x="15106" y="128835"/>
                  </a:lnTo>
                  <a:lnTo>
                    <a:pt x="0" y="128835"/>
                  </a:lnTo>
                  <a:lnTo>
                    <a:pt x="17" y="128668"/>
                  </a:lnTo>
                  <a:lnTo>
                    <a:pt x="34" y="128481"/>
                  </a:lnTo>
                  <a:lnTo>
                    <a:pt x="52" y="128272"/>
                  </a:lnTo>
                  <a:lnTo>
                    <a:pt x="69" y="128043"/>
                  </a:lnTo>
                  <a:lnTo>
                    <a:pt x="86" y="127793"/>
                  </a:lnTo>
                  <a:lnTo>
                    <a:pt x="104" y="127522"/>
                  </a:lnTo>
                  <a:lnTo>
                    <a:pt x="121" y="127231"/>
                  </a:lnTo>
                  <a:lnTo>
                    <a:pt x="138" y="126918"/>
                  </a:lnTo>
                  <a:lnTo>
                    <a:pt x="156" y="126585"/>
                  </a:lnTo>
                  <a:lnTo>
                    <a:pt x="173" y="126231"/>
                  </a:lnTo>
                  <a:lnTo>
                    <a:pt x="190" y="125842"/>
                  </a:lnTo>
                  <a:lnTo>
                    <a:pt x="208" y="125439"/>
                  </a:lnTo>
                  <a:lnTo>
                    <a:pt x="225" y="125022"/>
                  </a:lnTo>
                  <a:lnTo>
                    <a:pt x="243" y="124591"/>
                  </a:lnTo>
                  <a:lnTo>
                    <a:pt x="260" y="124147"/>
                  </a:lnTo>
                  <a:lnTo>
                    <a:pt x="277" y="123689"/>
                  </a:lnTo>
                  <a:lnTo>
                    <a:pt x="295" y="123216"/>
                  </a:lnTo>
                  <a:lnTo>
                    <a:pt x="312" y="122730"/>
                  </a:lnTo>
                  <a:lnTo>
                    <a:pt x="329" y="122230"/>
                  </a:lnTo>
                  <a:lnTo>
                    <a:pt x="347" y="121716"/>
                  </a:lnTo>
                  <a:lnTo>
                    <a:pt x="363" y="121190"/>
                  </a:lnTo>
                  <a:lnTo>
                    <a:pt x="378" y="120653"/>
                  </a:lnTo>
                  <a:lnTo>
                    <a:pt x="391" y="120107"/>
                  </a:lnTo>
                  <a:lnTo>
                    <a:pt x="402" y="119549"/>
                  </a:lnTo>
                  <a:lnTo>
                    <a:pt x="412" y="118981"/>
                  </a:lnTo>
                  <a:lnTo>
                    <a:pt x="420" y="118403"/>
                  </a:lnTo>
                  <a:lnTo>
                    <a:pt x="426" y="117815"/>
                  </a:lnTo>
                  <a:lnTo>
                    <a:pt x="430" y="117216"/>
                  </a:lnTo>
                  <a:lnTo>
                    <a:pt x="433" y="116606"/>
                  </a:lnTo>
                  <a:lnTo>
                    <a:pt x="434" y="115986"/>
                  </a:lnTo>
                  <a:lnTo>
                    <a:pt x="450" y="115359"/>
                  </a:lnTo>
                  <a:lnTo>
                    <a:pt x="465" y="114726"/>
                  </a:lnTo>
                  <a:lnTo>
                    <a:pt x="478" y="114088"/>
                  </a:lnTo>
                  <a:lnTo>
                    <a:pt x="489" y="113444"/>
                  </a:lnTo>
                  <a:lnTo>
                    <a:pt x="499" y="112796"/>
                  </a:lnTo>
                  <a:lnTo>
                    <a:pt x="507" y="112142"/>
                  </a:lnTo>
                  <a:lnTo>
                    <a:pt x="513" y="111483"/>
                  </a:lnTo>
                  <a:lnTo>
                    <a:pt x="517" y="110819"/>
                  </a:lnTo>
                  <a:lnTo>
                    <a:pt x="520" y="110150"/>
                  </a:lnTo>
                  <a:lnTo>
                    <a:pt x="520" y="109475"/>
                  </a:lnTo>
                  <a:lnTo>
                    <a:pt x="520" y="0"/>
                  </a:lnTo>
                  <a:lnTo>
                    <a:pt x="16147" y="0"/>
                  </a:lnTo>
                  <a:lnTo>
                    <a:pt x="16147" y="36723"/>
                  </a:lnTo>
                  <a:lnTo>
                    <a:pt x="16146" y="37242"/>
                  </a:lnTo>
                  <a:lnTo>
                    <a:pt x="16144" y="37758"/>
                  </a:lnTo>
                  <a:lnTo>
                    <a:pt x="16140" y="38270"/>
                  </a:lnTo>
                  <a:lnTo>
                    <a:pt x="16133" y="38779"/>
                  </a:lnTo>
                  <a:lnTo>
                    <a:pt x="16126" y="39284"/>
                  </a:lnTo>
                  <a:lnTo>
                    <a:pt x="16116" y="39786"/>
                  </a:lnTo>
                  <a:lnTo>
                    <a:pt x="16105" y="40284"/>
                  </a:lnTo>
                  <a:lnTo>
                    <a:pt x="16092" y="40779"/>
                  </a:lnTo>
                  <a:lnTo>
                    <a:pt x="16077" y="41270"/>
                  </a:lnTo>
                  <a:lnTo>
                    <a:pt x="16061" y="41758"/>
                  </a:lnTo>
                  <a:lnTo>
                    <a:pt x="16060" y="42222"/>
                  </a:lnTo>
                  <a:lnTo>
                    <a:pt x="16057" y="42675"/>
                  </a:lnTo>
                  <a:lnTo>
                    <a:pt x="16053" y="43118"/>
                  </a:lnTo>
                  <a:lnTo>
                    <a:pt x="16047" y="43550"/>
                  </a:lnTo>
                  <a:lnTo>
                    <a:pt x="16039" y="43972"/>
                  </a:lnTo>
                  <a:lnTo>
                    <a:pt x="16029" y="44384"/>
                  </a:lnTo>
                  <a:lnTo>
                    <a:pt x="16018" y="44785"/>
                  </a:lnTo>
                  <a:lnTo>
                    <a:pt x="16005" y="45175"/>
                  </a:lnTo>
                  <a:lnTo>
                    <a:pt x="15990" y="45556"/>
                  </a:lnTo>
                  <a:lnTo>
                    <a:pt x="15974" y="45925"/>
                  </a:lnTo>
                  <a:lnTo>
                    <a:pt x="15956" y="46357"/>
                  </a:lnTo>
                  <a:lnTo>
                    <a:pt x="15939" y="46783"/>
                  </a:lnTo>
                  <a:lnTo>
                    <a:pt x="15922" y="47204"/>
                  </a:lnTo>
                  <a:lnTo>
                    <a:pt x="15904" y="47620"/>
                  </a:lnTo>
                  <a:lnTo>
                    <a:pt x="15887" y="48031"/>
                  </a:lnTo>
                  <a:lnTo>
                    <a:pt x="15870" y="48436"/>
                  </a:lnTo>
                  <a:lnTo>
                    <a:pt x="15852" y="48836"/>
                  </a:lnTo>
                  <a:lnTo>
                    <a:pt x="15835" y="49231"/>
                  </a:lnTo>
                  <a:lnTo>
                    <a:pt x="15817" y="49621"/>
                  </a:lnTo>
                  <a:lnTo>
                    <a:pt x="15800" y="50006"/>
                  </a:lnTo>
                  <a:lnTo>
                    <a:pt x="16147" y="50006"/>
                  </a:lnTo>
                  <a:lnTo>
                    <a:pt x="17043" y="48251"/>
                  </a:lnTo>
                  <a:lnTo>
                    <a:pt x="17995" y="46599"/>
                  </a:lnTo>
                  <a:lnTo>
                    <a:pt x="19002" y="45049"/>
                  </a:lnTo>
                  <a:lnTo>
                    <a:pt x="20065" y="43602"/>
                  </a:lnTo>
                  <a:lnTo>
                    <a:pt x="21183" y="42257"/>
                  </a:lnTo>
                  <a:lnTo>
                    <a:pt x="22356" y="41015"/>
                  </a:lnTo>
                  <a:lnTo>
                    <a:pt x="23586" y="39875"/>
                  </a:lnTo>
                  <a:lnTo>
                    <a:pt x="24871" y="38838"/>
                  </a:lnTo>
                  <a:lnTo>
                    <a:pt x="26211" y="37903"/>
                  </a:lnTo>
                  <a:lnTo>
                    <a:pt x="27607" y="37070"/>
                  </a:lnTo>
                  <a:lnTo>
                    <a:pt x="29082" y="36328"/>
                  </a:lnTo>
                  <a:lnTo>
                    <a:pt x="30625" y="35664"/>
                  </a:lnTo>
                  <a:lnTo>
                    <a:pt x="32235" y="35078"/>
                  </a:lnTo>
                  <a:lnTo>
                    <a:pt x="33913" y="34570"/>
                  </a:lnTo>
                  <a:lnTo>
                    <a:pt x="35659" y="34140"/>
                  </a:lnTo>
                  <a:lnTo>
                    <a:pt x="37473" y="33788"/>
                  </a:lnTo>
                  <a:lnTo>
                    <a:pt x="39354" y="33515"/>
                  </a:lnTo>
                  <a:lnTo>
                    <a:pt x="41303" y="33320"/>
                  </a:lnTo>
                  <a:lnTo>
                    <a:pt x="43320" y="33202"/>
                  </a:lnTo>
                  <a:lnTo>
                    <a:pt x="45404" y="33163"/>
                  </a:lnTo>
                  <a:lnTo>
                    <a:pt x="48869" y="33283"/>
                  </a:lnTo>
                  <a:lnTo>
                    <a:pt x="52145" y="33643"/>
                  </a:lnTo>
                  <a:lnTo>
                    <a:pt x="55231" y="34242"/>
                  </a:lnTo>
                  <a:lnTo>
                    <a:pt x="58128" y="35080"/>
                  </a:lnTo>
                  <a:lnTo>
                    <a:pt x="60836" y="36159"/>
                  </a:lnTo>
                  <a:lnTo>
                    <a:pt x="63355" y="37476"/>
                  </a:lnTo>
                  <a:lnTo>
                    <a:pt x="65684" y="39034"/>
                  </a:lnTo>
                  <a:lnTo>
                    <a:pt x="67824" y="40831"/>
                  </a:lnTo>
                  <a:lnTo>
                    <a:pt x="69775" y="42868"/>
                  </a:lnTo>
                  <a:lnTo>
                    <a:pt x="71536" y="45144"/>
                  </a:lnTo>
                  <a:lnTo>
                    <a:pt x="73136" y="47663"/>
                  </a:lnTo>
                  <a:lnTo>
                    <a:pt x="74568" y="50429"/>
                  </a:lnTo>
                  <a:lnTo>
                    <a:pt x="75831" y="53442"/>
                  </a:lnTo>
                  <a:lnTo>
                    <a:pt x="76926" y="56701"/>
                  </a:lnTo>
                  <a:lnTo>
                    <a:pt x="77852" y="60207"/>
                  </a:lnTo>
                  <a:lnTo>
                    <a:pt x="78610" y="63959"/>
                  </a:lnTo>
                  <a:lnTo>
                    <a:pt x="79200" y="67958"/>
                  </a:lnTo>
                  <a:lnTo>
                    <a:pt x="79621" y="72203"/>
                  </a:lnTo>
                  <a:lnTo>
                    <a:pt x="79873" y="766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566171" y="1748606"/>
              <a:ext cx="47401" cy="73793"/>
            </a:xfrm>
            <a:custGeom>
              <a:avLst/>
              <a:pathLst>
                <a:path w="47401" h="73793">
                  <a:moveTo>
                    <a:pt x="47401" y="36723"/>
                  </a:moveTo>
                  <a:lnTo>
                    <a:pt x="47389" y="34806"/>
                  </a:lnTo>
                  <a:lnTo>
                    <a:pt x="47353" y="32945"/>
                  </a:lnTo>
                  <a:lnTo>
                    <a:pt x="47292" y="31139"/>
                  </a:lnTo>
                  <a:lnTo>
                    <a:pt x="47207" y="29389"/>
                  </a:lnTo>
                  <a:lnTo>
                    <a:pt x="47097" y="27694"/>
                  </a:lnTo>
                  <a:lnTo>
                    <a:pt x="46964" y="26055"/>
                  </a:lnTo>
                  <a:lnTo>
                    <a:pt x="46806" y="24471"/>
                  </a:lnTo>
                  <a:lnTo>
                    <a:pt x="46623" y="22943"/>
                  </a:lnTo>
                  <a:lnTo>
                    <a:pt x="46417" y="21471"/>
                  </a:lnTo>
                  <a:lnTo>
                    <a:pt x="46186" y="20054"/>
                  </a:lnTo>
                  <a:lnTo>
                    <a:pt x="45928" y="18690"/>
                  </a:lnTo>
                  <a:lnTo>
                    <a:pt x="45641" y="17377"/>
                  </a:lnTo>
                  <a:lnTo>
                    <a:pt x="45324" y="16113"/>
                  </a:lnTo>
                  <a:lnTo>
                    <a:pt x="44977" y="14901"/>
                  </a:lnTo>
                  <a:lnTo>
                    <a:pt x="44601" y="13738"/>
                  </a:lnTo>
                  <a:lnTo>
                    <a:pt x="44196" y="12626"/>
                  </a:lnTo>
                  <a:lnTo>
                    <a:pt x="43761" y="11564"/>
                  </a:lnTo>
                  <a:lnTo>
                    <a:pt x="43297" y="10553"/>
                  </a:lnTo>
                  <a:lnTo>
                    <a:pt x="42803" y="9592"/>
                  </a:lnTo>
                  <a:lnTo>
                    <a:pt x="42279" y="8681"/>
                  </a:lnTo>
                  <a:lnTo>
                    <a:pt x="41726" y="7803"/>
                  </a:lnTo>
                  <a:lnTo>
                    <a:pt x="41144" y="6973"/>
                  </a:lnTo>
                  <a:lnTo>
                    <a:pt x="40531" y="6191"/>
                  </a:lnTo>
                  <a:lnTo>
                    <a:pt x="39890" y="5459"/>
                  </a:lnTo>
                  <a:lnTo>
                    <a:pt x="39219" y="4774"/>
                  </a:lnTo>
                  <a:lnTo>
                    <a:pt x="38518" y="4139"/>
                  </a:lnTo>
                  <a:lnTo>
                    <a:pt x="37788" y="3552"/>
                  </a:lnTo>
                  <a:lnTo>
                    <a:pt x="37028" y="3014"/>
                  </a:lnTo>
                  <a:lnTo>
                    <a:pt x="36239" y="2524"/>
                  </a:lnTo>
                  <a:lnTo>
                    <a:pt x="35421" y="2083"/>
                  </a:lnTo>
                  <a:lnTo>
                    <a:pt x="34569" y="1687"/>
                  </a:lnTo>
                  <a:lnTo>
                    <a:pt x="33681" y="1333"/>
                  </a:lnTo>
                  <a:lnTo>
                    <a:pt x="32756" y="1020"/>
                  </a:lnTo>
                  <a:lnTo>
                    <a:pt x="31795" y="750"/>
                  </a:lnTo>
                  <a:lnTo>
                    <a:pt x="30798" y="520"/>
                  </a:lnTo>
                  <a:lnTo>
                    <a:pt x="29764" y="333"/>
                  </a:lnTo>
                  <a:lnTo>
                    <a:pt x="28693" y="187"/>
                  </a:lnTo>
                  <a:lnTo>
                    <a:pt x="27586" y="83"/>
                  </a:lnTo>
                  <a:lnTo>
                    <a:pt x="26443" y="20"/>
                  </a:lnTo>
                  <a:lnTo>
                    <a:pt x="25263" y="0"/>
                  </a:lnTo>
                  <a:lnTo>
                    <a:pt x="24044" y="19"/>
                  </a:lnTo>
                  <a:lnTo>
                    <a:pt x="22853" y="79"/>
                  </a:lnTo>
                  <a:lnTo>
                    <a:pt x="21690" y="179"/>
                  </a:lnTo>
                  <a:lnTo>
                    <a:pt x="20554" y="319"/>
                  </a:lnTo>
                  <a:lnTo>
                    <a:pt x="19446" y="499"/>
                  </a:lnTo>
                  <a:lnTo>
                    <a:pt x="18366" y="718"/>
                  </a:lnTo>
                  <a:lnTo>
                    <a:pt x="17314" y="978"/>
                  </a:lnTo>
                  <a:lnTo>
                    <a:pt x="16290" y="1277"/>
                  </a:lnTo>
                  <a:lnTo>
                    <a:pt x="15293" y="1617"/>
                  </a:lnTo>
                  <a:lnTo>
                    <a:pt x="14324" y="1996"/>
                  </a:lnTo>
                  <a:lnTo>
                    <a:pt x="13401" y="2420"/>
                  </a:lnTo>
                  <a:lnTo>
                    <a:pt x="12508" y="2892"/>
                  </a:lnTo>
                  <a:lnTo>
                    <a:pt x="11644" y="3413"/>
                  </a:lnTo>
                  <a:lnTo>
                    <a:pt x="10810" y="3983"/>
                  </a:lnTo>
                  <a:lnTo>
                    <a:pt x="10005" y="4601"/>
                  </a:lnTo>
                  <a:lnTo>
                    <a:pt x="9230" y="5268"/>
                  </a:lnTo>
                  <a:lnTo>
                    <a:pt x="8484" y="5983"/>
                  </a:lnTo>
                  <a:lnTo>
                    <a:pt x="7768" y="6747"/>
                  </a:lnTo>
                  <a:lnTo>
                    <a:pt x="7081" y="7559"/>
                  </a:lnTo>
                  <a:lnTo>
                    <a:pt x="6424" y="8421"/>
                  </a:lnTo>
                  <a:lnTo>
                    <a:pt x="5814" y="9334"/>
                  </a:lnTo>
                  <a:lnTo>
                    <a:pt x="5233" y="10303"/>
                  </a:lnTo>
                  <a:lnTo>
                    <a:pt x="4682" y="11327"/>
                  </a:lnTo>
                  <a:lnTo>
                    <a:pt x="4160" y="12407"/>
                  </a:lnTo>
                  <a:lnTo>
                    <a:pt x="3667" y="13543"/>
                  </a:lnTo>
                  <a:lnTo>
                    <a:pt x="3205" y="14734"/>
                  </a:lnTo>
                  <a:lnTo>
                    <a:pt x="2772" y="15981"/>
                  </a:lnTo>
                  <a:lnTo>
                    <a:pt x="2368" y="17283"/>
                  </a:lnTo>
                  <a:lnTo>
                    <a:pt x="1994" y="18641"/>
                  </a:lnTo>
                  <a:lnTo>
                    <a:pt x="1649" y="20054"/>
                  </a:lnTo>
                  <a:lnTo>
                    <a:pt x="1336" y="21527"/>
                  </a:lnTo>
                  <a:lnTo>
                    <a:pt x="1055" y="23065"/>
                  </a:lnTo>
                  <a:lnTo>
                    <a:pt x="808" y="24667"/>
                  </a:lnTo>
                  <a:lnTo>
                    <a:pt x="593" y="26333"/>
                  </a:lnTo>
                  <a:lnTo>
                    <a:pt x="412" y="28063"/>
                  </a:lnTo>
                  <a:lnTo>
                    <a:pt x="263" y="29857"/>
                  </a:lnTo>
                  <a:lnTo>
                    <a:pt x="148" y="31716"/>
                  </a:lnTo>
                  <a:lnTo>
                    <a:pt x="65" y="33639"/>
                  </a:lnTo>
                  <a:lnTo>
                    <a:pt x="16" y="35626"/>
                  </a:lnTo>
                  <a:lnTo>
                    <a:pt x="0" y="37678"/>
                  </a:lnTo>
                  <a:lnTo>
                    <a:pt x="16" y="39660"/>
                  </a:lnTo>
                  <a:lnTo>
                    <a:pt x="65" y="41578"/>
                  </a:lnTo>
                  <a:lnTo>
                    <a:pt x="148" y="43431"/>
                  </a:lnTo>
                  <a:lnTo>
                    <a:pt x="263" y="45220"/>
                  </a:lnTo>
                  <a:lnTo>
                    <a:pt x="412" y="46945"/>
                  </a:lnTo>
                  <a:lnTo>
                    <a:pt x="593" y="48606"/>
                  </a:lnTo>
                  <a:lnTo>
                    <a:pt x="808" y="50203"/>
                  </a:lnTo>
                  <a:lnTo>
                    <a:pt x="1055" y="51735"/>
                  </a:lnTo>
                  <a:lnTo>
                    <a:pt x="1336" y="53203"/>
                  </a:lnTo>
                  <a:lnTo>
                    <a:pt x="1649" y="54607"/>
                  </a:lnTo>
                  <a:lnTo>
                    <a:pt x="1994" y="55954"/>
                  </a:lnTo>
                  <a:lnTo>
                    <a:pt x="2368" y="57250"/>
                  </a:lnTo>
                  <a:lnTo>
                    <a:pt x="2772" y="58496"/>
                  </a:lnTo>
                  <a:lnTo>
                    <a:pt x="3205" y="59691"/>
                  </a:lnTo>
                  <a:lnTo>
                    <a:pt x="3667" y="60836"/>
                  </a:lnTo>
                  <a:lnTo>
                    <a:pt x="4160" y="61931"/>
                  </a:lnTo>
                  <a:lnTo>
                    <a:pt x="4682" y="62975"/>
                  </a:lnTo>
                  <a:lnTo>
                    <a:pt x="5233" y="63969"/>
                  </a:lnTo>
                  <a:lnTo>
                    <a:pt x="5814" y="64913"/>
                  </a:lnTo>
                  <a:lnTo>
                    <a:pt x="6424" y="65806"/>
                  </a:lnTo>
                  <a:lnTo>
                    <a:pt x="7081" y="66634"/>
                  </a:lnTo>
                  <a:lnTo>
                    <a:pt x="7768" y="67414"/>
                  </a:lnTo>
                  <a:lnTo>
                    <a:pt x="8484" y="68148"/>
                  </a:lnTo>
                  <a:lnTo>
                    <a:pt x="9230" y="68834"/>
                  </a:lnTo>
                  <a:lnTo>
                    <a:pt x="10005" y="69474"/>
                  </a:lnTo>
                  <a:lnTo>
                    <a:pt x="10810" y="70067"/>
                  </a:lnTo>
                  <a:lnTo>
                    <a:pt x="11644" y="70613"/>
                  </a:lnTo>
                  <a:lnTo>
                    <a:pt x="12508" y="71113"/>
                  </a:lnTo>
                  <a:lnTo>
                    <a:pt x="13401" y="71565"/>
                  </a:lnTo>
                  <a:lnTo>
                    <a:pt x="14324" y="71970"/>
                  </a:lnTo>
                  <a:lnTo>
                    <a:pt x="15276" y="72317"/>
                  </a:lnTo>
                  <a:lnTo>
                    <a:pt x="16255" y="72627"/>
                  </a:lnTo>
                  <a:lnTo>
                    <a:pt x="17262" y="72900"/>
                  </a:lnTo>
                  <a:lnTo>
                    <a:pt x="18297" y="73137"/>
                  </a:lnTo>
                  <a:lnTo>
                    <a:pt x="19360" y="73338"/>
                  </a:lnTo>
                  <a:lnTo>
                    <a:pt x="20450" y="73502"/>
                  </a:lnTo>
                  <a:lnTo>
                    <a:pt x="21568" y="73629"/>
                  </a:lnTo>
                  <a:lnTo>
                    <a:pt x="22714" y="73721"/>
                  </a:lnTo>
                  <a:lnTo>
                    <a:pt x="23888" y="73775"/>
                  </a:lnTo>
                  <a:lnTo>
                    <a:pt x="25089" y="73793"/>
                  </a:lnTo>
                  <a:lnTo>
                    <a:pt x="26220" y="73773"/>
                  </a:lnTo>
                  <a:lnTo>
                    <a:pt x="27319" y="73714"/>
                  </a:lnTo>
                  <a:lnTo>
                    <a:pt x="28387" y="73614"/>
                  </a:lnTo>
                  <a:lnTo>
                    <a:pt x="29423" y="73474"/>
                  </a:lnTo>
                  <a:lnTo>
                    <a:pt x="30429" y="73294"/>
                  </a:lnTo>
                  <a:lnTo>
                    <a:pt x="31403" y="73075"/>
                  </a:lnTo>
                  <a:lnTo>
                    <a:pt x="32346" y="72815"/>
                  </a:lnTo>
                  <a:lnTo>
                    <a:pt x="33257" y="72516"/>
                  </a:lnTo>
                  <a:lnTo>
                    <a:pt x="34137" y="72176"/>
                  </a:lnTo>
                  <a:lnTo>
                    <a:pt x="34987" y="71797"/>
                  </a:lnTo>
                  <a:lnTo>
                    <a:pt x="35806" y="71373"/>
                  </a:lnTo>
                  <a:lnTo>
                    <a:pt x="36598" y="70901"/>
                  </a:lnTo>
                  <a:lnTo>
                    <a:pt x="37362" y="70380"/>
                  </a:lnTo>
                  <a:lnTo>
                    <a:pt x="38098" y="69810"/>
                  </a:lnTo>
                  <a:lnTo>
                    <a:pt x="38806" y="69192"/>
                  </a:lnTo>
                  <a:lnTo>
                    <a:pt x="39487" y="68525"/>
                  </a:lnTo>
                  <a:lnTo>
                    <a:pt x="40140" y="67810"/>
                  </a:lnTo>
                  <a:lnTo>
                    <a:pt x="40765" y="67046"/>
                  </a:lnTo>
                  <a:lnTo>
                    <a:pt x="41362" y="66233"/>
                  </a:lnTo>
                  <a:lnTo>
                    <a:pt x="41932" y="65372"/>
                  </a:lnTo>
                  <a:lnTo>
                    <a:pt x="42473" y="64461"/>
                  </a:lnTo>
                  <a:lnTo>
                    <a:pt x="42984" y="63497"/>
                  </a:lnTo>
                  <a:lnTo>
                    <a:pt x="43466" y="62481"/>
                  </a:lnTo>
                  <a:lnTo>
                    <a:pt x="43918" y="61413"/>
                  </a:lnTo>
                  <a:lnTo>
                    <a:pt x="44341" y="60293"/>
                  </a:lnTo>
                  <a:lnTo>
                    <a:pt x="44734" y="59121"/>
                  </a:lnTo>
                  <a:lnTo>
                    <a:pt x="45098" y="57897"/>
                  </a:lnTo>
                  <a:lnTo>
                    <a:pt x="45432" y="56621"/>
                  </a:lnTo>
                  <a:lnTo>
                    <a:pt x="45737" y="55293"/>
                  </a:lnTo>
                  <a:lnTo>
                    <a:pt x="46012" y="53912"/>
                  </a:lnTo>
                  <a:lnTo>
                    <a:pt x="46276" y="52459"/>
                  </a:lnTo>
                  <a:lnTo>
                    <a:pt x="46512" y="50947"/>
                  </a:lnTo>
                  <a:lnTo>
                    <a:pt x="46721" y="49375"/>
                  </a:lnTo>
                  <a:lnTo>
                    <a:pt x="46901" y="47745"/>
                  </a:lnTo>
                  <a:lnTo>
                    <a:pt x="47054" y="46056"/>
                  </a:lnTo>
                  <a:lnTo>
                    <a:pt x="47179" y="44307"/>
                  </a:lnTo>
                  <a:lnTo>
                    <a:pt x="47276" y="42500"/>
                  </a:lnTo>
                  <a:lnTo>
                    <a:pt x="47346" y="40633"/>
                  </a:lnTo>
                  <a:lnTo>
                    <a:pt x="47387" y="387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653682" y="1813197"/>
              <a:ext cx="16929" cy="19012"/>
            </a:xfrm>
            <a:custGeom>
              <a:avLst/>
              <a:pathLst>
                <a:path w="16929" h="19012">
                  <a:moveTo>
                    <a:pt x="0" y="19012"/>
                  </a:moveTo>
                  <a:lnTo>
                    <a:pt x="0" y="0"/>
                  </a:lnTo>
                  <a:lnTo>
                    <a:pt x="16929" y="0"/>
                  </a:lnTo>
                  <a:lnTo>
                    <a:pt x="16929" y="190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694312" y="1736538"/>
              <a:ext cx="83951" cy="97408"/>
            </a:xfrm>
            <a:custGeom>
              <a:avLst/>
              <a:pathLst>
                <a:path w="83951" h="97408">
                  <a:moveTo>
                    <a:pt x="83951" y="48617"/>
                  </a:moveTo>
                  <a:lnTo>
                    <a:pt x="83842" y="53422"/>
                  </a:lnTo>
                  <a:lnTo>
                    <a:pt x="83517" y="57975"/>
                  </a:lnTo>
                  <a:lnTo>
                    <a:pt x="82974" y="62277"/>
                  </a:lnTo>
                  <a:lnTo>
                    <a:pt x="82215" y="66327"/>
                  </a:lnTo>
                  <a:lnTo>
                    <a:pt x="81238" y="70125"/>
                  </a:lnTo>
                  <a:lnTo>
                    <a:pt x="80044" y="73672"/>
                  </a:lnTo>
                  <a:lnTo>
                    <a:pt x="78633" y="76967"/>
                  </a:lnTo>
                  <a:lnTo>
                    <a:pt x="77006" y="80010"/>
                  </a:lnTo>
                  <a:lnTo>
                    <a:pt x="75161" y="82801"/>
                  </a:lnTo>
                  <a:lnTo>
                    <a:pt x="73099" y="85340"/>
                  </a:lnTo>
                  <a:lnTo>
                    <a:pt x="70830" y="87633"/>
                  </a:lnTo>
                  <a:lnTo>
                    <a:pt x="68366" y="89684"/>
                  </a:lnTo>
                  <a:lnTo>
                    <a:pt x="65705" y="91494"/>
                  </a:lnTo>
                  <a:lnTo>
                    <a:pt x="62848" y="93063"/>
                  </a:lnTo>
                  <a:lnTo>
                    <a:pt x="59794" y="94391"/>
                  </a:lnTo>
                  <a:lnTo>
                    <a:pt x="56545" y="95477"/>
                  </a:lnTo>
                  <a:lnTo>
                    <a:pt x="53099" y="96321"/>
                  </a:lnTo>
                  <a:lnTo>
                    <a:pt x="49457" y="96925"/>
                  </a:lnTo>
                  <a:lnTo>
                    <a:pt x="45619" y="97287"/>
                  </a:lnTo>
                  <a:lnTo>
                    <a:pt x="41585" y="97408"/>
                  </a:lnTo>
                  <a:lnTo>
                    <a:pt x="39643" y="97378"/>
                  </a:lnTo>
                  <a:lnTo>
                    <a:pt x="37744" y="97289"/>
                  </a:lnTo>
                  <a:lnTo>
                    <a:pt x="35886" y="97142"/>
                  </a:lnTo>
                  <a:lnTo>
                    <a:pt x="34070" y="96935"/>
                  </a:lnTo>
                  <a:lnTo>
                    <a:pt x="32295" y="96670"/>
                  </a:lnTo>
                  <a:lnTo>
                    <a:pt x="30562" y="96345"/>
                  </a:lnTo>
                  <a:lnTo>
                    <a:pt x="28871" y="95961"/>
                  </a:lnTo>
                  <a:lnTo>
                    <a:pt x="27222" y="95518"/>
                  </a:lnTo>
                  <a:lnTo>
                    <a:pt x="25614" y="95017"/>
                  </a:lnTo>
                  <a:lnTo>
                    <a:pt x="24048" y="94456"/>
                  </a:lnTo>
                  <a:lnTo>
                    <a:pt x="22526" y="93834"/>
                  </a:lnTo>
                  <a:lnTo>
                    <a:pt x="21051" y="93150"/>
                  </a:lnTo>
                  <a:lnTo>
                    <a:pt x="19623" y="92403"/>
                  </a:lnTo>
                  <a:lnTo>
                    <a:pt x="18241" y="91594"/>
                  </a:lnTo>
                  <a:lnTo>
                    <a:pt x="16907" y="90723"/>
                  </a:lnTo>
                  <a:lnTo>
                    <a:pt x="15620" y="89788"/>
                  </a:lnTo>
                  <a:lnTo>
                    <a:pt x="14379" y="88792"/>
                  </a:lnTo>
                  <a:lnTo>
                    <a:pt x="13185" y="87733"/>
                  </a:lnTo>
                  <a:lnTo>
                    <a:pt x="12038" y="86611"/>
                  </a:lnTo>
                  <a:lnTo>
                    <a:pt x="10938" y="85427"/>
                  </a:lnTo>
                  <a:lnTo>
                    <a:pt x="9904" y="84181"/>
                  </a:lnTo>
                  <a:lnTo>
                    <a:pt x="8917" y="82874"/>
                  </a:lnTo>
                  <a:lnTo>
                    <a:pt x="7980" y="81507"/>
                  </a:lnTo>
                  <a:lnTo>
                    <a:pt x="7091" y="80079"/>
                  </a:lnTo>
                  <a:lnTo>
                    <a:pt x="6250" y="78590"/>
                  </a:lnTo>
                  <a:lnTo>
                    <a:pt x="5459" y="77040"/>
                  </a:lnTo>
                  <a:lnTo>
                    <a:pt x="4715" y="75430"/>
                  </a:lnTo>
                  <a:lnTo>
                    <a:pt x="4021" y="73759"/>
                  </a:lnTo>
                  <a:lnTo>
                    <a:pt x="3375" y="72027"/>
                  </a:lnTo>
                  <a:lnTo>
                    <a:pt x="2778" y="70234"/>
                  </a:lnTo>
                  <a:lnTo>
                    <a:pt x="2250" y="68361"/>
                  </a:lnTo>
                  <a:lnTo>
                    <a:pt x="1778" y="66424"/>
                  </a:lnTo>
                  <a:lnTo>
                    <a:pt x="1361" y="64423"/>
                  </a:lnTo>
                  <a:lnTo>
                    <a:pt x="1000" y="62358"/>
                  </a:lnTo>
                  <a:lnTo>
                    <a:pt x="694" y="60228"/>
                  </a:lnTo>
                  <a:lnTo>
                    <a:pt x="444" y="58035"/>
                  </a:lnTo>
                  <a:lnTo>
                    <a:pt x="250" y="55776"/>
                  </a:lnTo>
                  <a:lnTo>
                    <a:pt x="111" y="53454"/>
                  </a:lnTo>
                  <a:lnTo>
                    <a:pt x="27" y="51068"/>
                  </a:lnTo>
                  <a:lnTo>
                    <a:pt x="0" y="48617"/>
                  </a:lnTo>
                  <a:lnTo>
                    <a:pt x="421" y="39379"/>
                  </a:lnTo>
                  <a:lnTo>
                    <a:pt x="1684" y="31114"/>
                  </a:lnTo>
                  <a:lnTo>
                    <a:pt x="3789" y="23822"/>
                  </a:lnTo>
                  <a:lnTo>
                    <a:pt x="6736" y="17502"/>
                  </a:lnTo>
                  <a:lnTo>
                    <a:pt x="10526" y="12154"/>
                  </a:lnTo>
                  <a:lnTo>
                    <a:pt x="15158" y="7778"/>
                  </a:lnTo>
                  <a:lnTo>
                    <a:pt x="20631" y="4375"/>
                  </a:lnTo>
                  <a:lnTo>
                    <a:pt x="26947" y="1944"/>
                  </a:lnTo>
                  <a:lnTo>
                    <a:pt x="34105" y="486"/>
                  </a:lnTo>
                  <a:lnTo>
                    <a:pt x="42105" y="0"/>
                  </a:lnTo>
                  <a:lnTo>
                    <a:pt x="44263" y="30"/>
                  </a:lnTo>
                  <a:lnTo>
                    <a:pt x="46359" y="121"/>
                  </a:lnTo>
                  <a:lnTo>
                    <a:pt x="48395" y="273"/>
                  </a:lnTo>
                  <a:lnTo>
                    <a:pt x="50370" y="486"/>
                  </a:lnTo>
                  <a:lnTo>
                    <a:pt x="52285" y="759"/>
                  </a:lnTo>
                  <a:lnTo>
                    <a:pt x="54138" y="1093"/>
                  </a:lnTo>
                  <a:lnTo>
                    <a:pt x="55931" y="1488"/>
                  </a:lnTo>
                  <a:lnTo>
                    <a:pt x="57663" y="1944"/>
                  </a:lnTo>
                  <a:lnTo>
                    <a:pt x="59334" y="2461"/>
                  </a:lnTo>
                  <a:lnTo>
                    <a:pt x="60945" y="3038"/>
                  </a:lnTo>
                  <a:lnTo>
                    <a:pt x="62513" y="3676"/>
                  </a:lnTo>
                  <a:lnTo>
                    <a:pt x="64021" y="4375"/>
                  </a:lnTo>
                  <a:lnTo>
                    <a:pt x="65471" y="5135"/>
                  </a:lnTo>
                  <a:lnTo>
                    <a:pt x="66862" y="5955"/>
                  </a:lnTo>
                  <a:lnTo>
                    <a:pt x="68194" y="6836"/>
                  </a:lnTo>
                  <a:lnTo>
                    <a:pt x="69467" y="7778"/>
                  </a:lnTo>
                  <a:lnTo>
                    <a:pt x="70680" y="8781"/>
                  </a:lnTo>
                  <a:lnTo>
                    <a:pt x="71835" y="9844"/>
                  </a:lnTo>
                  <a:lnTo>
                    <a:pt x="72930" y="10969"/>
                  </a:lnTo>
                  <a:lnTo>
                    <a:pt x="73967" y="12154"/>
                  </a:lnTo>
                  <a:lnTo>
                    <a:pt x="74965" y="13400"/>
                  </a:lnTo>
                  <a:lnTo>
                    <a:pt x="75908" y="14706"/>
                  </a:lnTo>
                  <a:lnTo>
                    <a:pt x="76798" y="16074"/>
                  </a:lnTo>
                  <a:lnTo>
                    <a:pt x="77634" y="17502"/>
                  </a:lnTo>
                  <a:lnTo>
                    <a:pt x="78416" y="18991"/>
                  </a:lnTo>
                  <a:lnTo>
                    <a:pt x="79145" y="20540"/>
                  </a:lnTo>
                  <a:lnTo>
                    <a:pt x="79819" y="22151"/>
                  </a:lnTo>
                  <a:lnTo>
                    <a:pt x="80440" y="23822"/>
                  </a:lnTo>
                  <a:lnTo>
                    <a:pt x="81007" y="25554"/>
                  </a:lnTo>
                  <a:lnTo>
                    <a:pt x="81520" y="27347"/>
                  </a:lnTo>
                  <a:lnTo>
                    <a:pt x="81982" y="29200"/>
                  </a:lnTo>
                  <a:lnTo>
                    <a:pt x="82395" y="31114"/>
                  </a:lnTo>
                  <a:lnTo>
                    <a:pt x="82760" y="33090"/>
                  </a:lnTo>
                  <a:lnTo>
                    <a:pt x="83076" y="35125"/>
                  </a:lnTo>
                  <a:lnTo>
                    <a:pt x="83343" y="37222"/>
                  </a:lnTo>
                  <a:lnTo>
                    <a:pt x="83562" y="39379"/>
                  </a:lnTo>
                  <a:lnTo>
                    <a:pt x="83732" y="41598"/>
                  </a:lnTo>
                  <a:lnTo>
                    <a:pt x="83854" y="43877"/>
                  </a:lnTo>
                  <a:lnTo>
                    <a:pt x="83927" y="462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710720" y="1748085"/>
              <a:ext cx="51134" cy="74314"/>
            </a:xfrm>
            <a:custGeom>
              <a:avLst/>
              <a:pathLst>
                <a:path w="51134" h="74314">
                  <a:moveTo>
                    <a:pt x="51134" y="37070"/>
                  </a:moveTo>
                  <a:lnTo>
                    <a:pt x="51117" y="34921"/>
                  </a:lnTo>
                  <a:lnTo>
                    <a:pt x="51065" y="32847"/>
                  </a:lnTo>
                  <a:lnTo>
                    <a:pt x="50978" y="30851"/>
                  </a:lnTo>
                  <a:lnTo>
                    <a:pt x="50857" y="28930"/>
                  </a:lnTo>
                  <a:lnTo>
                    <a:pt x="50700" y="27086"/>
                  </a:lnTo>
                  <a:lnTo>
                    <a:pt x="50509" y="25319"/>
                  </a:lnTo>
                  <a:lnTo>
                    <a:pt x="50284" y="23627"/>
                  </a:lnTo>
                  <a:lnTo>
                    <a:pt x="50023" y="22013"/>
                  </a:lnTo>
                  <a:lnTo>
                    <a:pt x="49728" y="20474"/>
                  </a:lnTo>
                  <a:lnTo>
                    <a:pt x="49398" y="19012"/>
                  </a:lnTo>
                  <a:lnTo>
                    <a:pt x="49052" y="17617"/>
                  </a:lnTo>
                  <a:lnTo>
                    <a:pt x="48672" y="16279"/>
                  </a:lnTo>
                  <a:lnTo>
                    <a:pt x="48260" y="14999"/>
                  </a:lnTo>
                  <a:lnTo>
                    <a:pt x="47815" y="13776"/>
                  </a:lnTo>
                  <a:lnTo>
                    <a:pt x="47336" y="12610"/>
                  </a:lnTo>
                  <a:lnTo>
                    <a:pt x="46825" y="11501"/>
                  </a:lnTo>
                  <a:lnTo>
                    <a:pt x="46280" y="10450"/>
                  </a:lnTo>
                  <a:lnTo>
                    <a:pt x="45703" y="9456"/>
                  </a:lnTo>
                  <a:lnTo>
                    <a:pt x="45093" y="8519"/>
                  </a:lnTo>
                  <a:lnTo>
                    <a:pt x="44450" y="7639"/>
                  </a:lnTo>
                  <a:lnTo>
                    <a:pt x="43792" y="6815"/>
                  </a:lnTo>
                  <a:lnTo>
                    <a:pt x="43106" y="6042"/>
                  </a:lnTo>
                  <a:lnTo>
                    <a:pt x="42389" y="5321"/>
                  </a:lnTo>
                  <a:lnTo>
                    <a:pt x="41644" y="4653"/>
                  </a:lnTo>
                  <a:lnTo>
                    <a:pt x="40868" y="4036"/>
                  </a:lnTo>
                  <a:lnTo>
                    <a:pt x="40064" y="3472"/>
                  </a:lnTo>
                  <a:lnTo>
                    <a:pt x="39229" y="2960"/>
                  </a:lnTo>
                  <a:lnTo>
                    <a:pt x="38365" y="2500"/>
                  </a:lnTo>
                  <a:lnTo>
                    <a:pt x="37472" y="2092"/>
                  </a:lnTo>
                  <a:lnTo>
                    <a:pt x="36549" y="1736"/>
                  </a:lnTo>
                  <a:lnTo>
                    <a:pt x="35599" y="1406"/>
                  </a:lnTo>
                  <a:lnTo>
                    <a:pt x="34625" y="1111"/>
                  </a:lnTo>
                  <a:lnTo>
                    <a:pt x="33627" y="850"/>
                  </a:lnTo>
                  <a:lnTo>
                    <a:pt x="32604" y="625"/>
                  </a:lnTo>
                  <a:lnTo>
                    <a:pt x="31557" y="434"/>
                  </a:lnTo>
                  <a:lnTo>
                    <a:pt x="30486" y="277"/>
                  </a:lnTo>
                  <a:lnTo>
                    <a:pt x="29390" y="156"/>
                  </a:lnTo>
                  <a:lnTo>
                    <a:pt x="28270" y="69"/>
                  </a:lnTo>
                  <a:lnTo>
                    <a:pt x="27126" y="17"/>
                  </a:lnTo>
                  <a:lnTo>
                    <a:pt x="25958" y="0"/>
                  </a:lnTo>
                  <a:lnTo>
                    <a:pt x="24771" y="18"/>
                  </a:lnTo>
                  <a:lnTo>
                    <a:pt x="23607" y="72"/>
                  </a:lnTo>
                  <a:lnTo>
                    <a:pt x="22465" y="164"/>
                  </a:lnTo>
                  <a:lnTo>
                    <a:pt x="21346" y="291"/>
                  </a:lnTo>
                  <a:lnTo>
                    <a:pt x="20249" y="455"/>
                  </a:lnTo>
                  <a:lnTo>
                    <a:pt x="19176" y="656"/>
                  </a:lnTo>
                  <a:lnTo>
                    <a:pt x="18124" y="893"/>
                  </a:lnTo>
                  <a:lnTo>
                    <a:pt x="17095" y="1166"/>
                  </a:lnTo>
                  <a:lnTo>
                    <a:pt x="16089" y="1476"/>
                  </a:lnTo>
                  <a:lnTo>
                    <a:pt x="15106" y="1823"/>
                  </a:lnTo>
                  <a:lnTo>
                    <a:pt x="14164" y="2196"/>
                  </a:lnTo>
                  <a:lnTo>
                    <a:pt x="13251" y="2621"/>
                  </a:lnTo>
                  <a:lnTo>
                    <a:pt x="12366" y="3099"/>
                  </a:lnTo>
                  <a:lnTo>
                    <a:pt x="11508" y="3628"/>
                  </a:lnTo>
                  <a:lnTo>
                    <a:pt x="10678" y="4210"/>
                  </a:lnTo>
                  <a:lnTo>
                    <a:pt x="9876" y="4844"/>
                  </a:lnTo>
                  <a:lnTo>
                    <a:pt x="9101" y="5530"/>
                  </a:lnTo>
                  <a:lnTo>
                    <a:pt x="8355" y="6268"/>
                  </a:lnTo>
                  <a:lnTo>
                    <a:pt x="7636" y="7058"/>
                  </a:lnTo>
                  <a:lnTo>
                    <a:pt x="6945" y="7900"/>
                  </a:lnTo>
                  <a:lnTo>
                    <a:pt x="6283" y="8779"/>
                  </a:lnTo>
                  <a:lnTo>
                    <a:pt x="5653" y="9716"/>
                  </a:lnTo>
                  <a:lnTo>
                    <a:pt x="5054" y="10710"/>
                  </a:lnTo>
                  <a:lnTo>
                    <a:pt x="4486" y="11761"/>
                  </a:lnTo>
                  <a:lnTo>
                    <a:pt x="3950" y="12870"/>
                  </a:lnTo>
                  <a:lnTo>
                    <a:pt x="3444" y="14036"/>
                  </a:lnTo>
                  <a:lnTo>
                    <a:pt x="2970" y="15259"/>
                  </a:lnTo>
                  <a:lnTo>
                    <a:pt x="2528" y="16540"/>
                  </a:lnTo>
                  <a:lnTo>
                    <a:pt x="2116" y="17878"/>
                  </a:lnTo>
                  <a:lnTo>
                    <a:pt x="1736" y="19273"/>
                  </a:lnTo>
                  <a:lnTo>
                    <a:pt x="1406" y="20732"/>
                  </a:lnTo>
                  <a:lnTo>
                    <a:pt x="1111" y="22263"/>
                  </a:lnTo>
                  <a:lnTo>
                    <a:pt x="850" y="23864"/>
                  </a:lnTo>
                  <a:lnTo>
                    <a:pt x="625" y="25537"/>
                  </a:lnTo>
                  <a:lnTo>
                    <a:pt x="434" y="27282"/>
                  </a:lnTo>
                  <a:lnTo>
                    <a:pt x="277" y="29097"/>
                  </a:lnTo>
                  <a:lnTo>
                    <a:pt x="156" y="30983"/>
                  </a:lnTo>
                  <a:lnTo>
                    <a:pt x="69" y="32941"/>
                  </a:lnTo>
                  <a:lnTo>
                    <a:pt x="17" y="34970"/>
                  </a:lnTo>
                  <a:lnTo>
                    <a:pt x="0" y="37070"/>
                  </a:lnTo>
                  <a:lnTo>
                    <a:pt x="19" y="39221"/>
                  </a:lnTo>
                  <a:lnTo>
                    <a:pt x="76" y="41296"/>
                  </a:lnTo>
                  <a:lnTo>
                    <a:pt x="171" y="43297"/>
                  </a:lnTo>
                  <a:lnTo>
                    <a:pt x="305" y="45224"/>
                  </a:lnTo>
                  <a:lnTo>
                    <a:pt x="477" y="47076"/>
                  </a:lnTo>
                  <a:lnTo>
                    <a:pt x="687" y="48853"/>
                  </a:lnTo>
                  <a:lnTo>
                    <a:pt x="935" y="50555"/>
                  </a:lnTo>
                  <a:lnTo>
                    <a:pt x="1222" y="52183"/>
                  </a:lnTo>
                  <a:lnTo>
                    <a:pt x="1547" y="53736"/>
                  </a:lnTo>
                  <a:lnTo>
                    <a:pt x="1909" y="55215"/>
                  </a:lnTo>
                  <a:lnTo>
                    <a:pt x="2305" y="56610"/>
                  </a:lnTo>
                  <a:lnTo>
                    <a:pt x="2729" y="57948"/>
                  </a:lnTo>
                  <a:lnTo>
                    <a:pt x="3180" y="59228"/>
                  </a:lnTo>
                  <a:lnTo>
                    <a:pt x="3660" y="60451"/>
                  </a:lnTo>
                  <a:lnTo>
                    <a:pt x="4167" y="61617"/>
                  </a:lnTo>
                  <a:lnTo>
                    <a:pt x="4701" y="62726"/>
                  </a:lnTo>
                  <a:lnTo>
                    <a:pt x="5264" y="63777"/>
                  </a:lnTo>
                  <a:lnTo>
                    <a:pt x="5854" y="64771"/>
                  </a:lnTo>
                  <a:lnTo>
                    <a:pt x="6473" y="65708"/>
                  </a:lnTo>
                  <a:lnTo>
                    <a:pt x="7118" y="66588"/>
                  </a:lnTo>
                  <a:lnTo>
                    <a:pt x="7807" y="67413"/>
                  </a:lnTo>
                  <a:lnTo>
                    <a:pt x="8518" y="68189"/>
                  </a:lnTo>
                  <a:lnTo>
                    <a:pt x="9252" y="68913"/>
                  </a:lnTo>
                  <a:lnTo>
                    <a:pt x="10008" y="69588"/>
                  </a:lnTo>
                  <a:lnTo>
                    <a:pt x="10786" y="70212"/>
                  </a:lnTo>
                  <a:lnTo>
                    <a:pt x="11588" y="70786"/>
                  </a:lnTo>
                  <a:lnTo>
                    <a:pt x="12412" y="71310"/>
                  </a:lnTo>
                  <a:lnTo>
                    <a:pt x="13258" y="71783"/>
                  </a:lnTo>
                  <a:lnTo>
                    <a:pt x="14127" y="72206"/>
                  </a:lnTo>
                  <a:lnTo>
                    <a:pt x="15019" y="72578"/>
                  </a:lnTo>
                  <a:lnTo>
                    <a:pt x="15947" y="72908"/>
                  </a:lnTo>
                  <a:lnTo>
                    <a:pt x="16891" y="73203"/>
                  </a:lnTo>
                  <a:lnTo>
                    <a:pt x="17850" y="73464"/>
                  </a:lnTo>
                  <a:lnTo>
                    <a:pt x="18825" y="73689"/>
                  </a:lnTo>
                  <a:lnTo>
                    <a:pt x="19815" y="73880"/>
                  </a:lnTo>
                  <a:lnTo>
                    <a:pt x="20822" y="74037"/>
                  </a:lnTo>
                  <a:lnTo>
                    <a:pt x="21843" y="74158"/>
                  </a:lnTo>
                  <a:lnTo>
                    <a:pt x="22881" y="74245"/>
                  </a:lnTo>
                  <a:lnTo>
                    <a:pt x="23934" y="74297"/>
                  </a:lnTo>
                  <a:lnTo>
                    <a:pt x="25003" y="74314"/>
                  </a:lnTo>
                  <a:lnTo>
                    <a:pt x="26189" y="74298"/>
                  </a:lnTo>
                  <a:lnTo>
                    <a:pt x="27354" y="74248"/>
                  </a:lnTo>
                  <a:lnTo>
                    <a:pt x="28495" y="74166"/>
                  </a:lnTo>
                  <a:lnTo>
                    <a:pt x="29614" y="74050"/>
                  </a:lnTo>
                  <a:lnTo>
                    <a:pt x="30711" y="73902"/>
                  </a:lnTo>
                  <a:lnTo>
                    <a:pt x="31785" y="73721"/>
                  </a:lnTo>
                  <a:lnTo>
                    <a:pt x="32836" y="73506"/>
                  </a:lnTo>
                  <a:lnTo>
                    <a:pt x="33865" y="73259"/>
                  </a:lnTo>
                  <a:lnTo>
                    <a:pt x="34871" y="72978"/>
                  </a:lnTo>
                  <a:lnTo>
                    <a:pt x="35855" y="72665"/>
                  </a:lnTo>
                  <a:lnTo>
                    <a:pt x="36812" y="72292"/>
                  </a:lnTo>
                  <a:lnTo>
                    <a:pt x="37740" y="71870"/>
                  </a:lnTo>
                  <a:lnTo>
                    <a:pt x="38639" y="71396"/>
                  </a:lnTo>
                  <a:lnTo>
                    <a:pt x="39508" y="70873"/>
                  </a:lnTo>
                  <a:lnTo>
                    <a:pt x="40347" y="70299"/>
                  </a:lnTo>
                  <a:lnTo>
                    <a:pt x="41157" y="69675"/>
                  </a:lnTo>
                  <a:lnTo>
                    <a:pt x="41938" y="69000"/>
                  </a:lnTo>
                  <a:lnTo>
                    <a:pt x="42689" y="68275"/>
                  </a:lnTo>
                  <a:lnTo>
                    <a:pt x="43410" y="67500"/>
                  </a:lnTo>
                  <a:lnTo>
                    <a:pt x="44102" y="66675"/>
                  </a:lnTo>
                  <a:lnTo>
                    <a:pt x="44764" y="65794"/>
                  </a:lnTo>
                  <a:lnTo>
                    <a:pt x="45394" y="64855"/>
                  </a:lnTo>
                  <a:lnTo>
                    <a:pt x="45993" y="63856"/>
                  </a:lnTo>
                  <a:lnTo>
                    <a:pt x="46561" y="62799"/>
                  </a:lnTo>
                  <a:lnTo>
                    <a:pt x="47097" y="61683"/>
                  </a:lnTo>
                  <a:lnTo>
                    <a:pt x="47603" y="60507"/>
                  </a:lnTo>
                  <a:lnTo>
                    <a:pt x="48077" y="59273"/>
                  </a:lnTo>
                  <a:lnTo>
                    <a:pt x="48519" y="57979"/>
                  </a:lnTo>
                  <a:lnTo>
                    <a:pt x="48931" y="56626"/>
                  </a:lnTo>
                  <a:lnTo>
                    <a:pt x="49311" y="55215"/>
                  </a:lnTo>
                  <a:lnTo>
                    <a:pt x="49658" y="53736"/>
                  </a:lnTo>
                  <a:lnTo>
                    <a:pt x="49968" y="52183"/>
                  </a:lnTo>
                  <a:lnTo>
                    <a:pt x="50241" y="50555"/>
                  </a:lnTo>
                  <a:lnTo>
                    <a:pt x="50478" y="48853"/>
                  </a:lnTo>
                  <a:lnTo>
                    <a:pt x="50679" y="47076"/>
                  </a:lnTo>
                  <a:lnTo>
                    <a:pt x="50843" y="45224"/>
                  </a:lnTo>
                  <a:lnTo>
                    <a:pt x="50970" y="43297"/>
                  </a:lnTo>
                  <a:lnTo>
                    <a:pt x="51061" y="41296"/>
                  </a:lnTo>
                  <a:lnTo>
                    <a:pt x="51116" y="392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788247" y="1703548"/>
              <a:ext cx="47141" cy="128661"/>
            </a:xfrm>
            <a:custGeom>
              <a:avLst/>
              <a:pathLst>
                <a:path w="47141" h="128661">
                  <a:moveTo>
                    <a:pt x="28823" y="46099"/>
                  </a:moveTo>
                  <a:lnTo>
                    <a:pt x="28823" y="128661"/>
                  </a:lnTo>
                  <a:lnTo>
                    <a:pt x="13196" y="128661"/>
                  </a:lnTo>
                  <a:lnTo>
                    <a:pt x="13196" y="46099"/>
                  </a:lnTo>
                  <a:lnTo>
                    <a:pt x="0" y="46099"/>
                  </a:lnTo>
                  <a:lnTo>
                    <a:pt x="0" y="34726"/>
                  </a:lnTo>
                  <a:lnTo>
                    <a:pt x="13196" y="34726"/>
                  </a:lnTo>
                  <a:lnTo>
                    <a:pt x="13196" y="24134"/>
                  </a:lnTo>
                  <a:lnTo>
                    <a:pt x="13205" y="23118"/>
                  </a:lnTo>
                  <a:lnTo>
                    <a:pt x="13234" y="22117"/>
                  </a:lnTo>
                  <a:lnTo>
                    <a:pt x="13282" y="21131"/>
                  </a:lnTo>
                  <a:lnTo>
                    <a:pt x="13348" y="20162"/>
                  </a:lnTo>
                  <a:lnTo>
                    <a:pt x="13434" y="19208"/>
                  </a:lnTo>
                  <a:lnTo>
                    <a:pt x="13539" y="18269"/>
                  </a:lnTo>
                  <a:lnTo>
                    <a:pt x="13664" y="17346"/>
                  </a:lnTo>
                  <a:lnTo>
                    <a:pt x="13807" y="16439"/>
                  </a:lnTo>
                  <a:lnTo>
                    <a:pt x="13969" y="15547"/>
                  </a:lnTo>
                  <a:lnTo>
                    <a:pt x="14151" y="14671"/>
                  </a:lnTo>
                  <a:lnTo>
                    <a:pt x="14357" y="13798"/>
                  </a:lnTo>
                  <a:lnTo>
                    <a:pt x="14595" y="12949"/>
                  </a:lnTo>
                  <a:lnTo>
                    <a:pt x="14864" y="12124"/>
                  </a:lnTo>
                  <a:lnTo>
                    <a:pt x="15165" y="11324"/>
                  </a:lnTo>
                  <a:lnTo>
                    <a:pt x="15496" y="10548"/>
                  </a:lnTo>
                  <a:lnTo>
                    <a:pt x="15859" y="9796"/>
                  </a:lnTo>
                  <a:lnTo>
                    <a:pt x="16253" y="9068"/>
                  </a:lnTo>
                  <a:lnTo>
                    <a:pt x="16679" y="8365"/>
                  </a:lnTo>
                  <a:lnTo>
                    <a:pt x="17135" y="7686"/>
                  </a:lnTo>
                  <a:lnTo>
                    <a:pt x="17623" y="7032"/>
                  </a:lnTo>
                  <a:lnTo>
                    <a:pt x="18162" y="6387"/>
                  </a:lnTo>
                  <a:lnTo>
                    <a:pt x="18738" y="5771"/>
                  </a:lnTo>
                  <a:lnTo>
                    <a:pt x="19350" y="5185"/>
                  </a:lnTo>
                  <a:lnTo>
                    <a:pt x="19999" y="4629"/>
                  </a:lnTo>
                  <a:lnTo>
                    <a:pt x="20684" y="4102"/>
                  </a:lnTo>
                  <a:lnTo>
                    <a:pt x="21405" y="3604"/>
                  </a:lnTo>
                  <a:lnTo>
                    <a:pt x="22163" y="3136"/>
                  </a:lnTo>
                  <a:lnTo>
                    <a:pt x="22957" y="2698"/>
                  </a:lnTo>
                  <a:lnTo>
                    <a:pt x="23788" y="2289"/>
                  </a:lnTo>
                  <a:lnTo>
                    <a:pt x="24655" y="1909"/>
                  </a:lnTo>
                  <a:lnTo>
                    <a:pt x="25567" y="1547"/>
                  </a:lnTo>
                  <a:lnTo>
                    <a:pt x="26531" y="1222"/>
                  </a:lnTo>
                  <a:lnTo>
                    <a:pt x="27546" y="935"/>
                  </a:lnTo>
                  <a:lnTo>
                    <a:pt x="28614" y="687"/>
                  </a:lnTo>
                  <a:lnTo>
                    <a:pt x="29734" y="477"/>
                  </a:lnTo>
                  <a:lnTo>
                    <a:pt x="30906" y="305"/>
                  </a:lnTo>
                  <a:lnTo>
                    <a:pt x="32130" y="171"/>
                  </a:lnTo>
                  <a:lnTo>
                    <a:pt x="33406" y="76"/>
                  </a:lnTo>
                  <a:lnTo>
                    <a:pt x="34735" y="19"/>
                  </a:lnTo>
                  <a:lnTo>
                    <a:pt x="36115" y="0"/>
                  </a:lnTo>
                  <a:lnTo>
                    <a:pt x="36672" y="2"/>
                  </a:lnTo>
                  <a:lnTo>
                    <a:pt x="37233" y="10"/>
                  </a:lnTo>
                  <a:lnTo>
                    <a:pt x="37798" y="23"/>
                  </a:lnTo>
                  <a:lnTo>
                    <a:pt x="38365" y="41"/>
                  </a:lnTo>
                  <a:lnTo>
                    <a:pt x="38937" y="65"/>
                  </a:lnTo>
                  <a:lnTo>
                    <a:pt x="39511" y="93"/>
                  </a:lnTo>
                  <a:lnTo>
                    <a:pt x="40090" y="127"/>
                  </a:lnTo>
                  <a:lnTo>
                    <a:pt x="40671" y="166"/>
                  </a:lnTo>
                  <a:lnTo>
                    <a:pt x="41256" y="210"/>
                  </a:lnTo>
                  <a:lnTo>
                    <a:pt x="41845" y="260"/>
                  </a:lnTo>
                  <a:lnTo>
                    <a:pt x="42445" y="315"/>
                  </a:lnTo>
                  <a:lnTo>
                    <a:pt x="43029" y="375"/>
                  </a:lnTo>
                  <a:lnTo>
                    <a:pt x="43598" y="440"/>
                  </a:lnTo>
                  <a:lnTo>
                    <a:pt x="44151" y="510"/>
                  </a:lnTo>
                  <a:lnTo>
                    <a:pt x="44688" y="586"/>
                  </a:lnTo>
                  <a:lnTo>
                    <a:pt x="45210" y="666"/>
                  </a:lnTo>
                  <a:lnTo>
                    <a:pt x="45716" y="752"/>
                  </a:lnTo>
                  <a:lnTo>
                    <a:pt x="46207" y="843"/>
                  </a:lnTo>
                  <a:lnTo>
                    <a:pt x="46682" y="940"/>
                  </a:lnTo>
                  <a:lnTo>
                    <a:pt x="47141" y="1041"/>
                  </a:lnTo>
                  <a:lnTo>
                    <a:pt x="47141" y="12935"/>
                  </a:lnTo>
                  <a:lnTo>
                    <a:pt x="46840" y="12884"/>
                  </a:lnTo>
                  <a:lnTo>
                    <a:pt x="46530" y="12834"/>
                  </a:lnTo>
                  <a:lnTo>
                    <a:pt x="46208" y="12787"/>
                  </a:lnTo>
                  <a:lnTo>
                    <a:pt x="45877" y="12741"/>
                  </a:lnTo>
                  <a:lnTo>
                    <a:pt x="45535" y="12696"/>
                  </a:lnTo>
                  <a:lnTo>
                    <a:pt x="45182" y="12654"/>
                  </a:lnTo>
                  <a:lnTo>
                    <a:pt x="44819" y="12613"/>
                  </a:lnTo>
                  <a:lnTo>
                    <a:pt x="44446" y="12574"/>
                  </a:lnTo>
                  <a:lnTo>
                    <a:pt x="44062" y="12537"/>
                  </a:lnTo>
                  <a:lnTo>
                    <a:pt x="43668" y="12501"/>
                  </a:lnTo>
                  <a:lnTo>
                    <a:pt x="43290" y="12452"/>
                  </a:lnTo>
                  <a:lnTo>
                    <a:pt x="42918" y="12407"/>
                  </a:lnTo>
                  <a:lnTo>
                    <a:pt x="42553" y="12368"/>
                  </a:lnTo>
                  <a:lnTo>
                    <a:pt x="42196" y="12334"/>
                  </a:lnTo>
                  <a:lnTo>
                    <a:pt x="41845" y="12306"/>
                  </a:lnTo>
                  <a:lnTo>
                    <a:pt x="41501" y="12282"/>
                  </a:lnTo>
                  <a:lnTo>
                    <a:pt x="41164" y="12264"/>
                  </a:lnTo>
                  <a:lnTo>
                    <a:pt x="40834" y="12251"/>
                  </a:lnTo>
                  <a:lnTo>
                    <a:pt x="40512" y="12243"/>
                  </a:lnTo>
                  <a:lnTo>
                    <a:pt x="40195" y="12241"/>
                  </a:lnTo>
                  <a:lnTo>
                    <a:pt x="39513" y="12250"/>
                  </a:lnTo>
                  <a:lnTo>
                    <a:pt x="38855" y="12279"/>
                  </a:lnTo>
                  <a:lnTo>
                    <a:pt x="38221" y="12327"/>
                  </a:lnTo>
                  <a:lnTo>
                    <a:pt x="37612" y="12393"/>
                  </a:lnTo>
                  <a:lnTo>
                    <a:pt x="37027" y="12479"/>
                  </a:lnTo>
                  <a:lnTo>
                    <a:pt x="36466" y="12584"/>
                  </a:lnTo>
                  <a:lnTo>
                    <a:pt x="35929" y="12709"/>
                  </a:lnTo>
                  <a:lnTo>
                    <a:pt x="35417" y="12852"/>
                  </a:lnTo>
                  <a:lnTo>
                    <a:pt x="34929" y="13014"/>
                  </a:lnTo>
                  <a:lnTo>
                    <a:pt x="34466" y="13196"/>
                  </a:lnTo>
                  <a:lnTo>
                    <a:pt x="34040" y="13395"/>
                  </a:lnTo>
                  <a:lnTo>
                    <a:pt x="33632" y="13612"/>
                  </a:lnTo>
                  <a:lnTo>
                    <a:pt x="33242" y="13847"/>
                  </a:lnTo>
                  <a:lnTo>
                    <a:pt x="32868" y="14098"/>
                  </a:lnTo>
                  <a:lnTo>
                    <a:pt x="32512" y="14368"/>
                  </a:lnTo>
                  <a:lnTo>
                    <a:pt x="32174" y="14654"/>
                  </a:lnTo>
                  <a:lnTo>
                    <a:pt x="31852" y="14958"/>
                  </a:lnTo>
                  <a:lnTo>
                    <a:pt x="31549" y="15279"/>
                  </a:lnTo>
                  <a:lnTo>
                    <a:pt x="31262" y="15618"/>
                  </a:lnTo>
                  <a:lnTo>
                    <a:pt x="30993" y="15974"/>
                  </a:lnTo>
                  <a:lnTo>
                    <a:pt x="30757" y="16330"/>
                  </a:lnTo>
                  <a:lnTo>
                    <a:pt x="30535" y="16703"/>
                  </a:lnTo>
                  <a:lnTo>
                    <a:pt x="30326" y="17094"/>
                  </a:lnTo>
                  <a:lnTo>
                    <a:pt x="30132" y="17502"/>
                  </a:lnTo>
                  <a:lnTo>
                    <a:pt x="29951" y="17927"/>
                  </a:lnTo>
                  <a:lnTo>
                    <a:pt x="29784" y="18370"/>
                  </a:lnTo>
                  <a:lnTo>
                    <a:pt x="29632" y="18830"/>
                  </a:lnTo>
                  <a:lnTo>
                    <a:pt x="29493" y="19307"/>
                  </a:lnTo>
                  <a:lnTo>
                    <a:pt x="29368" y="19802"/>
                  </a:lnTo>
                  <a:lnTo>
                    <a:pt x="29257" y="20315"/>
                  </a:lnTo>
                  <a:lnTo>
                    <a:pt x="29174" y="20843"/>
                  </a:lnTo>
                  <a:lnTo>
                    <a:pt x="29100" y="21388"/>
                  </a:lnTo>
                  <a:lnTo>
                    <a:pt x="29035" y="21948"/>
                  </a:lnTo>
                  <a:lnTo>
                    <a:pt x="28979" y="22523"/>
                  </a:lnTo>
                  <a:lnTo>
                    <a:pt x="28931" y="23114"/>
                  </a:lnTo>
                  <a:lnTo>
                    <a:pt x="28892" y="23721"/>
                  </a:lnTo>
                  <a:lnTo>
                    <a:pt x="28862" y="24344"/>
                  </a:lnTo>
                  <a:lnTo>
                    <a:pt x="28840" y="24982"/>
                  </a:lnTo>
                  <a:lnTo>
                    <a:pt x="28827" y="25636"/>
                  </a:lnTo>
                  <a:lnTo>
                    <a:pt x="28823" y="26305"/>
                  </a:lnTo>
                  <a:lnTo>
                    <a:pt x="28823" y="34726"/>
                  </a:lnTo>
                  <a:lnTo>
                    <a:pt x="47141" y="34726"/>
                  </a:lnTo>
                  <a:lnTo>
                    <a:pt x="47141" y="460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51363" y="1813197"/>
              <a:ext cx="16929" cy="19012"/>
            </a:xfrm>
            <a:custGeom>
              <a:avLst/>
              <a:pathLst>
                <a:path w="16929" h="19012">
                  <a:moveTo>
                    <a:pt x="0" y="19012"/>
                  </a:moveTo>
                  <a:lnTo>
                    <a:pt x="0" y="0"/>
                  </a:lnTo>
                  <a:lnTo>
                    <a:pt x="16929" y="0"/>
                  </a:lnTo>
                  <a:lnTo>
                    <a:pt x="16929" y="190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892600" y="1708062"/>
              <a:ext cx="102356" cy="125883"/>
            </a:xfrm>
            <a:custGeom>
              <a:avLst/>
              <a:pathLst>
                <a:path w="102356" h="125883">
                  <a:moveTo>
                    <a:pt x="102356" y="90375"/>
                  </a:moveTo>
                  <a:lnTo>
                    <a:pt x="102326" y="91909"/>
                  </a:lnTo>
                  <a:lnTo>
                    <a:pt x="102235" y="93417"/>
                  </a:lnTo>
                  <a:lnTo>
                    <a:pt x="102083" y="94902"/>
                  </a:lnTo>
                  <a:lnTo>
                    <a:pt x="101870" y="96362"/>
                  </a:lnTo>
                  <a:lnTo>
                    <a:pt x="101596" y="97798"/>
                  </a:lnTo>
                  <a:lnTo>
                    <a:pt x="101262" y="99210"/>
                  </a:lnTo>
                  <a:lnTo>
                    <a:pt x="100867" y="100597"/>
                  </a:lnTo>
                  <a:lnTo>
                    <a:pt x="100411" y="101960"/>
                  </a:lnTo>
                  <a:lnTo>
                    <a:pt x="99895" y="103299"/>
                  </a:lnTo>
                  <a:lnTo>
                    <a:pt x="99317" y="104613"/>
                  </a:lnTo>
                  <a:lnTo>
                    <a:pt x="98694" y="105898"/>
                  </a:lnTo>
                  <a:lnTo>
                    <a:pt x="98005" y="107148"/>
                  </a:lnTo>
                  <a:lnTo>
                    <a:pt x="97250" y="108364"/>
                  </a:lnTo>
                  <a:lnTo>
                    <a:pt x="96428" y="109544"/>
                  </a:lnTo>
                  <a:lnTo>
                    <a:pt x="95541" y="110690"/>
                  </a:lnTo>
                  <a:lnTo>
                    <a:pt x="94588" y="111802"/>
                  </a:lnTo>
                  <a:lnTo>
                    <a:pt x="93568" y="112878"/>
                  </a:lnTo>
                  <a:lnTo>
                    <a:pt x="92483" y="113920"/>
                  </a:lnTo>
                  <a:lnTo>
                    <a:pt x="91332" y="114927"/>
                  </a:lnTo>
                  <a:lnTo>
                    <a:pt x="90115" y="115899"/>
                  </a:lnTo>
                  <a:lnTo>
                    <a:pt x="88832" y="116817"/>
                  </a:lnTo>
                  <a:lnTo>
                    <a:pt x="87483" y="117695"/>
                  </a:lnTo>
                  <a:lnTo>
                    <a:pt x="86068" y="118533"/>
                  </a:lnTo>
                  <a:lnTo>
                    <a:pt x="84586" y="119330"/>
                  </a:lnTo>
                  <a:lnTo>
                    <a:pt x="83039" y="120088"/>
                  </a:lnTo>
                  <a:lnTo>
                    <a:pt x="81426" y="120806"/>
                  </a:lnTo>
                  <a:lnTo>
                    <a:pt x="79747" y="121484"/>
                  </a:lnTo>
                  <a:lnTo>
                    <a:pt x="78002" y="122122"/>
                  </a:lnTo>
                  <a:lnTo>
                    <a:pt x="76191" y="122721"/>
                  </a:lnTo>
                  <a:lnTo>
                    <a:pt x="74314" y="123279"/>
                  </a:lnTo>
                  <a:lnTo>
                    <a:pt x="72386" y="123774"/>
                  </a:lnTo>
                  <a:lnTo>
                    <a:pt x="70387" y="124216"/>
                  </a:lnTo>
                  <a:lnTo>
                    <a:pt x="68316" y="124607"/>
                  </a:lnTo>
                  <a:lnTo>
                    <a:pt x="66174" y="124946"/>
                  </a:lnTo>
                  <a:lnTo>
                    <a:pt x="63961" y="125232"/>
                  </a:lnTo>
                  <a:lnTo>
                    <a:pt x="61677" y="125467"/>
                  </a:lnTo>
                  <a:lnTo>
                    <a:pt x="59322" y="125649"/>
                  </a:lnTo>
                  <a:lnTo>
                    <a:pt x="56896" y="125779"/>
                  </a:lnTo>
                  <a:lnTo>
                    <a:pt x="54398" y="125857"/>
                  </a:lnTo>
                  <a:lnTo>
                    <a:pt x="51829" y="125883"/>
                  </a:lnTo>
                  <a:lnTo>
                    <a:pt x="47363" y="125803"/>
                  </a:lnTo>
                  <a:lnTo>
                    <a:pt x="43099" y="125564"/>
                  </a:lnTo>
                  <a:lnTo>
                    <a:pt x="39036" y="125164"/>
                  </a:lnTo>
                  <a:lnTo>
                    <a:pt x="35174" y="124605"/>
                  </a:lnTo>
                  <a:lnTo>
                    <a:pt x="31514" y="123887"/>
                  </a:lnTo>
                  <a:lnTo>
                    <a:pt x="28055" y="123008"/>
                  </a:lnTo>
                  <a:lnTo>
                    <a:pt x="24798" y="121970"/>
                  </a:lnTo>
                  <a:lnTo>
                    <a:pt x="21742" y="120772"/>
                  </a:lnTo>
                  <a:lnTo>
                    <a:pt x="18887" y="119414"/>
                  </a:lnTo>
                  <a:lnTo>
                    <a:pt x="16234" y="117896"/>
                  </a:lnTo>
                  <a:lnTo>
                    <a:pt x="13775" y="116228"/>
                  </a:lnTo>
                  <a:lnTo>
                    <a:pt x="11501" y="114417"/>
                  </a:lnTo>
                  <a:lnTo>
                    <a:pt x="9413" y="112463"/>
                  </a:lnTo>
                  <a:lnTo>
                    <a:pt x="7511" y="110367"/>
                  </a:lnTo>
                  <a:lnTo>
                    <a:pt x="5794" y="108129"/>
                  </a:lnTo>
                  <a:lnTo>
                    <a:pt x="4264" y="105749"/>
                  </a:lnTo>
                  <a:lnTo>
                    <a:pt x="2919" y="103226"/>
                  </a:lnTo>
                  <a:lnTo>
                    <a:pt x="1760" y="100561"/>
                  </a:lnTo>
                  <a:lnTo>
                    <a:pt x="787" y="97753"/>
                  </a:lnTo>
                  <a:lnTo>
                    <a:pt x="0" y="94803"/>
                  </a:lnTo>
                  <a:lnTo>
                    <a:pt x="16061" y="91591"/>
                  </a:lnTo>
                  <a:lnTo>
                    <a:pt x="16317" y="92537"/>
                  </a:lnTo>
                  <a:lnTo>
                    <a:pt x="16599" y="93466"/>
                  </a:lnTo>
                  <a:lnTo>
                    <a:pt x="16907" y="94378"/>
                  </a:lnTo>
                  <a:lnTo>
                    <a:pt x="17241" y="95272"/>
                  </a:lnTo>
                  <a:lnTo>
                    <a:pt x="17602" y="96149"/>
                  </a:lnTo>
                  <a:lnTo>
                    <a:pt x="17988" y="97008"/>
                  </a:lnTo>
                  <a:lnTo>
                    <a:pt x="18400" y="97850"/>
                  </a:lnTo>
                  <a:lnTo>
                    <a:pt x="18839" y="98675"/>
                  </a:lnTo>
                  <a:lnTo>
                    <a:pt x="19303" y="99482"/>
                  </a:lnTo>
                  <a:lnTo>
                    <a:pt x="19794" y="100272"/>
                  </a:lnTo>
                  <a:lnTo>
                    <a:pt x="20315" y="101043"/>
                  </a:lnTo>
                  <a:lnTo>
                    <a:pt x="20870" y="101793"/>
                  </a:lnTo>
                  <a:lnTo>
                    <a:pt x="21461" y="102523"/>
                  </a:lnTo>
                  <a:lnTo>
                    <a:pt x="22086" y="103231"/>
                  </a:lnTo>
                  <a:lnTo>
                    <a:pt x="22745" y="103919"/>
                  </a:lnTo>
                  <a:lnTo>
                    <a:pt x="23440" y="104585"/>
                  </a:lnTo>
                  <a:lnTo>
                    <a:pt x="24169" y="105231"/>
                  </a:lnTo>
                  <a:lnTo>
                    <a:pt x="24933" y="105856"/>
                  </a:lnTo>
                  <a:lnTo>
                    <a:pt x="25732" y="106461"/>
                  </a:lnTo>
                  <a:lnTo>
                    <a:pt x="26565" y="107044"/>
                  </a:lnTo>
                  <a:lnTo>
                    <a:pt x="27453" y="107588"/>
                  </a:lnTo>
                  <a:lnTo>
                    <a:pt x="28382" y="108107"/>
                  </a:lnTo>
                  <a:lnTo>
                    <a:pt x="29350" y="108602"/>
                  </a:lnTo>
                  <a:lnTo>
                    <a:pt x="30357" y="109072"/>
                  </a:lnTo>
                  <a:lnTo>
                    <a:pt x="31405" y="109518"/>
                  </a:lnTo>
                  <a:lnTo>
                    <a:pt x="32493" y="109940"/>
                  </a:lnTo>
                  <a:lnTo>
                    <a:pt x="33621" y="110338"/>
                  </a:lnTo>
                  <a:lnTo>
                    <a:pt x="34789" y="110711"/>
                  </a:lnTo>
                  <a:lnTo>
                    <a:pt x="35996" y="111060"/>
                  </a:lnTo>
                  <a:lnTo>
                    <a:pt x="37244" y="111385"/>
                  </a:lnTo>
                  <a:lnTo>
                    <a:pt x="38536" y="111682"/>
                  </a:lnTo>
                  <a:lnTo>
                    <a:pt x="39879" y="111948"/>
                  </a:lnTo>
                  <a:lnTo>
                    <a:pt x="41273" y="112182"/>
                  </a:lnTo>
                  <a:lnTo>
                    <a:pt x="42717" y="112385"/>
                  </a:lnTo>
                  <a:lnTo>
                    <a:pt x="44211" y="112557"/>
                  </a:lnTo>
                  <a:lnTo>
                    <a:pt x="45755" y="112698"/>
                  </a:lnTo>
                  <a:lnTo>
                    <a:pt x="47350" y="112807"/>
                  </a:lnTo>
                  <a:lnTo>
                    <a:pt x="48995" y="112885"/>
                  </a:lnTo>
                  <a:lnTo>
                    <a:pt x="50691" y="112932"/>
                  </a:lnTo>
                  <a:lnTo>
                    <a:pt x="52437" y="112948"/>
                  </a:lnTo>
                  <a:lnTo>
                    <a:pt x="53900" y="112935"/>
                  </a:lnTo>
                  <a:lnTo>
                    <a:pt x="55340" y="112899"/>
                  </a:lnTo>
                  <a:lnTo>
                    <a:pt x="56755" y="112838"/>
                  </a:lnTo>
                  <a:lnTo>
                    <a:pt x="58146" y="112753"/>
                  </a:lnTo>
                  <a:lnTo>
                    <a:pt x="59512" y="112644"/>
                  </a:lnTo>
                  <a:lnTo>
                    <a:pt x="60854" y="112510"/>
                  </a:lnTo>
                  <a:lnTo>
                    <a:pt x="62172" y="112352"/>
                  </a:lnTo>
                  <a:lnTo>
                    <a:pt x="63466" y="112170"/>
                  </a:lnTo>
                  <a:lnTo>
                    <a:pt x="64735" y="111963"/>
                  </a:lnTo>
                  <a:lnTo>
                    <a:pt x="65980" y="111732"/>
                  </a:lnTo>
                  <a:lnTo>
                    <a:pt x="67195" y="111459"/>
                  </a:lnTo>
                  <a:lnTo>
                    <a:pt x="68376" y="111159"/>
                  </a:lnTo>
                  <a:lnTo>
                    <a:pt x="69522" y="110834"/>
                  </a:lnTo>
                  <a:lnTo>
                    <a:pt x="70633" y="110482"/>
                  </a:lnTo>
                  <a:lnTo>
                    <a:pt x="71710" y="110104"/>
                  </a:lnTo>
                  <a:lnTo>
                    <a:pt x="72752" y="109701"/>
                  </a:lnTo>
                  <a:lnTo>
                    <a:pt x="73759" y="109271"/>
                  </a:lnTo>
                  <a:lnTo>
                    <a:pt x="74731" y="108815"/>
                  </a:lnTo>
                  <a:lnTo>
                    <a:pt x="75669" y="108333"/>
                  </a:lnTo>
                  <a:lnTo>
                    <a:pt x="76572" y="107825"/>
                  </a:lnTo>
                  <a:lnTo>
                    <a:pt x="77437" y="107290"/>
                  </a:lnTo>
                  <a:lnTo>
                    <a:pt x="78263" y="106725"/>
                  </a:lnTo>
                  <a:lnTo>
                    <a:pt x="79048" y="106130"/>
                  </a:lnTo>
                  <a:lnTo>
                    <a:pt x="79794" y="105506"/>
                  </a:lnTo>
                  <a:lnTo>
                    <a:pt x="80500" y="104852"/>
                  </a:lnTo>
                  <a:lnTo>
                    <a:pt x="81166" y="104169"/>
                  </a:lnTo>
                  <a:lnTo>
                    <a:pt x="81792" y="103456"/>
                  </a:lnTo>
                  <a:lnTo>
                    <a:pt x="82378" y="102714"/>
                  </a:lnTo>
                  <a:lnTo>
                    <a:pt x="82924" y="101942"/>
                  </a:lnTo>
                  <a:lnTo>
                    <a:pt x="83430" y="101141"/>
                  </a:lnTo>
                  <a:lnTo>
                    <a:pt x="83908" y="100292"/>
                  </a:lnTo>
                  <a:lnTo>
                    <a:pt x="84336" y="99411"/>
                  </a:lnTo>
                  <a:lnTo>
                    <a:pt x="84714" y="98500"/>
                  </a:lnTo>
                  <a:lnTo>
                    <a:pt x="85041" y="97557"/>
                  </a:lnTo>
                  <a:lnTo>
                    <a:pt x="85318" y="96583"/>
                  </a:lnTo>
                  <a:lnTo>
                    <a:pt x="85545" y="95577"/>
                  </a:lnTo>
                  <a:lnTo>
                    <a:pt x="85721" y="94541"/>
                  </a:lnTo>
                  <a:lnTo>
                    <a:pt x="85847" y="93473"/>
                  </a:lnTo>
                  <a:lnTo>
                    <a:pt x="85923" y="92374"/>
                  </a:lnTo>
                  <a:lnTo>
                    <a:pt x="85948" y="91244"/>
                  </a:lnTo>
                  <a:lnTo>
                    <a:pt x="85920" y="90068"/>
                  </a:lnTo>
                  <a:lnTo>
                    <a:pt x="85837" y="88938"/>
                  </a:lnTo>
                  <a:lnTo>
                    <a:pt x="85698" y="87852"/>
                  </a:lnTo>
                  <a:lnTo>
                    <a:pt x="85503" y="86812"/>
                  </a:lnTo>
                  <a:lnTo>
                    <a:pt x="85253" y="85818"/>
                  </a:lnTo>
                  <a:lnTo>
                    <a:pt x="84948" y="84868"/>
                  </a:lnTo>
                  <a:lnTo>
                    <a:pt x="84586" y="83963"/>
                  </a:lnTo>
                  <a:lnTo>
                    <a:pt x="84170" y="83104"/>
                  </a:lnTo>
                  <a:lnTo>
                    <a:pt x="83697" y="82289"/>
                  </a:lnTo>
                  <a:lnTo>
                    <a:pt x="83170" y="81520"/>
                  </a:lnTo>
                  <a:lnTo>
                    <a:pt x="82609" y="80787"/>
                  </a:lnTo>
                  <a:lnTo>
                    <a:pt x="82003" y="80079"/>
                  </a:lnTo>
                  <a:lnTo>
                    <a:pt x="81352" y="79397"/>
                  </a:lnTo>
                  <a:lnTo>
                    <a:pt x="80655" y="78742"/>
                  </a:lnTo>
                  <a:lnTo>
                    <a:pt x="79914" y="78113"/>
                  </a:lnTo>
                  <a:lnTo>
                    <a:pt x="79127" y="77509"/>
                  </a:lnTo>
                  <a:lnTo>
                    <a:pt x="78296" y="76932"/>
                  </a:lnTo>
                  <a:lnTo>
                    <a:pt x="77419" y="76381"/>
                  </a:lnTo>
                  <a:lnTo>
                    <a:pt x="76497" y="75855"/>
                  </a:lnTo>
                  <a:lnTo>
                    <a:pt x="75530" y="75356"/>
                  </a:lnTo>
                  <a:lnTo>
                    <a:pt x="74521" y="74878"/>
                  </a:lnTo>
                  <a:lnTo>
                    <a:pt x="73474" y="74415"/>
                  </a:lnTo>
                  <a:lnTo>
                    <a:pt x="72389" y="73968"/>
                  </a:lnTo>
                  <a:lnTo>
                    <a:pt x="71265" y="73536"/>
                  </a:lnTo>
                  <a:lnTo>
                    <a:pt x="70104" y="73121"/>
                  </a:lnTo>
                  <a:lnTo>
                    <a:pt x="68904" y="72720"/>
                  </a:lnTo>
                  <a:lnTo>
                    <a:pt x="67666" y="72336"/>
                  </a:lnTo>
                  <a:lnTo>
                    <a:pt x="66390" y="71967"/>
                  </a:lnTo>
                  <a:lnTo>
                    <a:pt x="65075" y="71613"/>
                  </a:lnTo>
                  <a:lnTo>
                    <a:pt x="63723" y="71276"/>
                  </a:lnTo>
                  <a:lnTo>
                    <a:pt x="62336" y="70943"/>
                  </a:lnTo>
                  <a:lnTo>
                    <a:pt x="60920" y="70606"/>
                  </a:lnTo>
                  <a:lnTo>
                    <a:pt x="59475" y="70263"/>
                  </a:lnTo>
                  <a:lnTo>
                    <a:pt x="58000" y="69914"/>
                  </a:lnTo>
                  <a:lnTo>
                    <a:pt x="56495" y="69561"/>
                  </a:lnTo>
                  <a:lnTo>
                    <a:pt x="54961" y="69203"/>
                  </a:lnTo>
                  <a:lnTo>
                    <a:pt x="53398" y="68839"/>
                  </a:lnTo>
                  <a:lnTo>
                    <a:pt x="51805" y="68470"/>
                  </a:lnTo>
                  <a:lnTo>
                    <a:pt x="50182" y="68096"/>
                  </a:lnTo>
                  <a:lnTo>
                    <a:pt x="48530" y="67716"/>
                  </a:lnTo>
                  <a:lnTo>
                    <a:pt x="47505" y="67489"/>
                  </a:lnTo>
                  <a:lnTo>
                    <a:pt x="46478" y="67258"/>
                  </a:lnTo>
                  <a:lnTo>
                    <a:pt x="45449" y="67024"/>
                  </a:lnTo>
                  <a:lnTo>
                    <a:pt x="44418" y="66786"/>
                  </a:lnTo>
                  <a:lnTo>
                    <a:pt x="43386" y="66544"/>
                  </a:lnTo>
                  <a:lnTo>
                    <a:pt x="42352" y="66299"/>
                  </a:lnTo>
                  <a:lnTo>
                    <a:pt x="41316" y="66051"/>
                  </a:lnTo>
                  <a:lnTo>
                    <a:pt x="40279" y="65799"/>
                  </a:lnTo>
                  <a:lnTo>
                    <a:pt x="39240" y="65544"/>
                  </a:lnTo>
                  <a:lnTo>
                    <a:pt x="38199" y="65285"/>
                  </a:lnTo>
                  <a:lnTo>
                    <a:pt x="37178" y="65003"/>
                  </a:lnTo>
                  <a:lnTo>
                    <a:pt x="36164" y="64712"/>
                  </a:lnTo>
                  <a:lnTo>
                    <a:pt x="35157" y="64413"/>
                  </a:lnTo>
                  <a:lnTo>
                    <a:pt x="34157" y="64105"/>
                  </a:lnTo>
                  <a:lnTo>
                    <a:pt x="33163" y="63788"/>
                  </a:lnTo>
                  <a:lnTo>
                    <a:pt x="32177" y="63462"/>
                  </a:lnTo>
                  <a:lnTo>
                    <a:pt x="31198" y="63128"/>
                  </a:lnTo>
                  <a:lnTo>
                    <a:pt x="30226" y="62785"/>
                  </a:lnTo>
                  <a:lnTo>
                    <a:pt x="29260" y="62434"/>
                  </a:lnTo>
                  <a:lnTo>
                    <a:pt x="28302" y="62073"/>
                  </a:lnTo>
                  <a:lnTo>
                    <a:pt x="27369" y="61685"/>
                  </a:lnTo>
                  <a:lnTo>
                    <a:pt x="26447" y="61285"/>
                  </a:lnTo>
                  <a:lnTo>
                    <a:pt x="25536" y="60873"/>
                  </a:lnTo>
                  <a:lnTo>
                    <a:pt x="24635" y="60448"/>
                  </a:lnTo>
                  <a:lnTo>
                    <a:pt x="23744" y="60011"/>
                  </a:lnTo>
                  <a:lnTo>
                    <a:pt x="22863" y="59562"/>
                  </a:lnTo>
                  <a:lnTo>
                    <a:pt x="21994" y="59102"/>
                  </a:lnTo>
                  <a:lnTo>
                    <a:pt x="21134" y="58628"/>
                  </a:lnTo>
                  <a:lnTo>
                    <a:pt x="20285" y="58143"/>
                  </a:lnTo>
                  <a:lnTo>
                    <a:pt x="19446" y="57646"/>
                  </a:lnTo>
                  <a:lnTo>
                    <a:pt x="18624" y="57133"/>
                  </a:lnTo>
                  <a:lnTo>
                    <a:pt x="17825" y="56600"/>
                  </a:lnTo>
                  <a:lnTo>
                    <a:pt x="17048" y="56049"/>
                  </a:lnTo>
                  <a:lnTo>
                    <a:pt x="16293" y="55479"/>
                  </a:lnTo>
                  <a:lnTo>
                    <a:pt x="15561" y="54889"/>
                  </a:lnTo>
                  <a:lnTo>
                    <a:pt x="14852" y="54281"/>
                  </a:lnTo>
                  <a:lnTo>
                    <a:pt x="14165" y="53653"/>
                  </a:lnTo>
                  <a:lnTo>
                    <a:pt x="13501" y="53006"/>
                  </a:lnTo>
                  <a:lnTo>
                    <a:pt x="12860" y="52340"/>
                  </a:lnTo>
                  <a:lnTo>
                    <a:pt x="12241" y="51655"/>
                  </a:lnTo>
                  <a:lnTo>
                    <a:pt x="11646" y="50933"/>
                  </a:lnTo>
                  <a:lnTo>
                    <a:pt x="11077" y="50190"/>
                  </a:lnTo>
                  <a:lnTo>
                    <a:pt x="10535" y="49426"/>
                  </a:lnTo>
                  <a:lnTo>
                    <a:pt x="10018" y="48641"/>
                  </a:lnTo>
                  <a:lnTo>
                    <a:pt x="9528" y="47835"/>
                  </a:lnTo>
                  <a:lnTo>
                    <a:pt x="9063" y="47009"/>
                  </a:lnTo>
                  <a:lnTo>
                    <a:pt x="8625" y="46162"/>
                  </a:lnTo>
                  <a:lnTo>
                    <a:pt x="8212" y="45293"/>
                  </a:lnTo>
                  <a:lnTo>
                    <a:pt x="7826" y="44404"/>
                  </a:lnTo>
                  <a:lnTo>
                    <a:pt x="7466" y="43495"/>
                  </a:lnTo>
                  <a:lnTo>
                    <a:pt x="7136" y="42543"/>
                  </a:lnTo>
                  <a:lnTo>
                    <a:pt x="6841" y="41564"/>
                  </a:lnTo>
                  <a:lnTo>
                    <a:pt x="6580" y="40557"/>
                  </a:lnTo>
                  <a:lnTo>
                    <a:pt x="6354" y="39522"/>
                  </a:lnTo>
                  <a:lnTo>
                    <a:pt x="6163" y="38459"/>
                  </a:lnTo>
                  <a:lnTo>
                    <a:pt x="6007" y="37369"/>
                  </a:lnTo>
                  <a:lnTo>
                    <a:pt x="5886" y="36251"/>
                  </a:lnTo>
                  <a:lnTo>
                    <a:pt x="5799" y="35105"/>
                  </a:lnTo>
                  <a:lnTo>
                    <a:pt x="5747" y="33931"/>
                  </a:lnTo>
                  <a:lnTo>
                    <a:pt x="5729" y="32729"/>
                  </a:lnTo>
                  <a:lnTo>
                    <a:pt x="5764" y="31018"/>
                  </a:lnTo>
                  <a:lnTo>
                    <a:pt x="5868" y="29357"/>
                  </a:lnTo>
                  <a:lnTo>
                    <a:pt x="6042" y="27747"/>
                  </a:lnTo>
                  <a:lnTo>
                    <a:pt x="6285" y="26187"/>
                  </a:lnTo>
                  <a:lnTo>
                    <a:pt x="6598" y="24677"/>
                  </a:lnTo>
                  <a:lnTo>
                    <a:pt x="6980" y="23218"/>
                  </a:lnTo>
                  <a:lnTo>
                    <a:pt x="7431" y="21809"/>
                  </a:lnTo>
                  <a:lnTo>
                    <a:pt x="7952" y="20450"/>
                  </a:lnTo>
                  <a:lnTo>
                    <a:pt x="8542" y="19142"/>
                  </a:lnTo>
                  <a:lnTo>
                    <a:pt x="9202" y="17884"/>
                  </a:lnTo>
                  <a:lnTo>
                    <a:pt x="9941" y="16656"/>
                  </a:lnTo>
                  <a:lnTo>
                    <a:pt x="10733" y="15474"/>
                  </a:lnTo>
                  <a:lnTo>
                    <a:pt x="11580" y="14336"/>
                  </a:lnTo>
                  <a:lnTo>
                    <a:pt x="12480" y="13244"/>
                  </a:lnTo>
                  <a:lnTo>
                    <a:pt x="13434" y="12197"/>
                  </a:lnTo>
                  <a:lnTo>
                    <a:pt x="14442" y="11195"/>
                  </a:lnTo>
                  <a:lnTo>
                    <a:pt x="15504" y="10239"/>
                  </a:lnTo>
                  <a:lnTo>
                    <a:pt x="16620" y="9327"/>
                  </a:lnTo>
                  <a:lnTo>
                    <a:pt x="17789" y="8461"/>
                  </a:lnTo>
                  <a:lnTo>
                    <a:pt x="19012" y="7639"/>
                  </a:lnTo>
                  <a:lnTo>
                    <a:pt x="20285" y="6862"/>
                  </a:lnTo>
                  <a:lnTo>
                    <a:pt x="21603" y="6129"/>
                  </a:lnTo>
                  <a:lnTo>
                    <a:pt x="22966" y="5439"/>
                  </a:lnTo>
                  <a:lnTo>
                    <a:pt x="24374" y="4792"/>
                  </a:lnTo>
                  <a:lnTo>
                    <a:pt x="25827" y="4188"/>
                  </a:lnTo>
                  <a:lnTo>
                    <a:pt x="27326" y="3628"/>
                  </a:lnTo>
                  <a:lnTo>
                    <a:pt x="28869" y="3112"/>
                  </a:lnTo>
                  <a:lnTo>
                    <a:pt x="30458" y="2639"/>
                  </a:lnTo>
                  <a:lnTo>
                    <a:pt x="32092" y="2209"/>
                  </a:lnTo>
                  <a:lnTo>
                    <a:pt x="33771" y="1823"/>
                  </a:lnTo>
                  <a:lnTo>
                    <a:pt x="35487" y="1476"/>
                  </a:lnTo>
                  <a:lnTo>
                    <a:pt x="37230" y="1166"/>
                  </a:lnTo>
                  <a:lnTo>
                    <a:pt x="39001" y="893"/>
                  </a:lnTo>
                  <a:lnTo>
                    <a:pt x="40800" y="656"/>
                  </a:lnTo>
                  <a:lnTo>
                    <a:pt x="42626" y="455"/>
                  </a:lnTo>
                  <a:lnTo>
                    <a:pt x="44481" y="291"/>
                  </a:lnTo>
                  <a:lnTo>
                    <a:pt x="46363" y="164"/>
                  </a:lnTo>
                  <a:lnTo>
                    <a:pt x="48273" y="72"/>
                  </a:lnTo>
                  <a:lnTo>
                    <a:pt x="50211" y="18"/>
                  </a:lnTo>
                  <a:lnTo>
                    <a:pt x="52176" y="0"/>
                  </a:lnTo>
                  <a:lnTo>
                    <a:pt x="54418" y="18"/>
                  </a:lnTo>
                  <a:lnTo>
                    <a:pt x="56593" y="72"/>
                  </a:lnTo>
                  <a:lnTo>
                    <a:pt x="58703" y="164"/>
                  </a:lnTo>
                  <a:lnTo>
                    <a:pt x="60747" y="291"/>
                  </a:lnTo>
                  <a:lnTo>
                    <a:pt x="62724" y="455"/>
                  </a:lnTo>
                  <a:lnTo>
                    <a:pt x="64636" y="656"/>
                  </a:lnTo>
                  <a:lnTo>
                    <a:pt x="66482" y="893"/>
                  </a:lnTo>
                  <a:lnTo>
                    <a:pt x="68262" y="1166"/>
                  </a:lnTo>
                  <a:lnTo>
                    <a:pt x="69975" y="1476"/>
                  </a:lnTo>
                  <a:lnTo>
                    <a:pt x="71623" y="1823"/>
                  </a:lnTo>
                  <a:lnTo>
                    <a:pt x="73213" y="2188"/>
                  </a:lnTo>
                  <a:lnTo>
                    <a:pt x="74752" y="2590"/>
                  </a:lnTo>
                  <a:lnTo>
                    <a:pt x="76241" y="3029"/>
                  </a:lnTo>
                  <a:lnTo>
                    <a:pt x="77679" y="3503"/>
                  </a:lnTo>
                  <a:lnTo>
                    <a:pt x="79068" y="4015"/>
                  </a:lnTo>
                  <a:lnTo>
                    <a:pt x="80405" y="4563"/>
                  </a:lnTo>
                  <a:lnTo>
                    <a:pt x="81693" y="5147"/>
                  </a:lnTo>
                  <a:lnTo>
                    <a:pt x="82930" y="5768"/>
                  </a:lnTo>
                  <a:lnTo>
                    <a:pt x="84117" y="6425"/>
                  </a:lnTo>
                  <a:lnTo>
                    <a:pt x="85253" y="7118"/>
                  </a:lnTo>
                  <a:lnTo>
                    <a:pt x="86342" y="7848"/>
                  </a:lnTo>
                  <a:lnTo>
                    <a:pt x="87385" y="8612"/>
                  </a:lnTo>
                  <a:lnTo>
                    <a:pt x="88384" y="9410"/>
                  </a:lnTo>
                  <a:lnTo>
                    <a:pt x="89337" y="10244"/>
                  </a:lnTo>
                  <a:lnTo>
                    <a:pt x="90245" y="11112"/>
                  </a:lnTo>
                  <a:lnTo>
                    <a:pt x="91108" y="12015"/>
                  </a:lnTo>
                  <a:lnTo>
                    <a:pt x="91926" y="12953"/>
                  </a:lnTo>
                  <a:lnTo>
                    <a:pt x="92699" y="13925"/>
                  </a:lnTo>
                  <a:lnTo>
                    <a:pt x="93426" y="14932"/>
                  </a:lnTo>
                  <a:lnTo>
                    <a:pt x="94108" y="15974"/>
                  </a:lnTo>
                  <a:lnTo>
                    <a:pt x="94772" y="17033"/>
                  </a:lnTo>
                  <a:lnTo>
                    <a:pt x="95407" y="18127"/>
                  </a:lnTo>
                  <a:lnTo>
                    <a:pt x="96015" y="19255"/>
                  </a:lnTo>
                  <a:lnTo>
                    <a:pt x="96595" y="20419"/>
                  </a:lnTo>
                  <a:lnTo>
                    <a:pt x="97147" y="21617"/>
                  </a:lnTo>
                  <a:lnTo>
                    <a:pt x="97671" y="22850"/>
                  </a:lnTo>
                  <a:lnTo>
                    <a:pt x="98168" y="24117"/>
                  </a:lnTo>
                  <a:lnTo>
                    <a:pt x="98637" y="25419"/>
                  </a:lnTo>
                  <a:lnTo>
                    <a:pt x="99078" y="26756"/>
                  </a:lnTo>
                  <a:lnTo>
                    <a:pt x="99491" y="28128"/>
                  </a:lnTo>
                  <a:lnTo>
                    <a:pt x="83170" y="30993"/>
                  </a:lnTo>
                  <a:lnTo>
                    <a:pt x="82915" y="30117"/>
                  </a:lnTo>
                  <a:lnTo>
                    <a:pt x="82638" y="29260"/>
                  </a:lnTo>
                  <a:lnTo>
                    <a:pt x="82339" y="28422"/>
                  </a:lnTo>
                  <a:lnTo>
                    <a:pt x="82017" y="27604"/>
                  </a:lnTo>
                  <a:lnTo>
                    <a:pt x="81672" y="26804"/>
                  </a:lnTo>
                  <a:lnTo>
                    <a:pt x="81305" y="26024"/>
                  </a:lnTo>
                  <a:lnTo>
                    <a:pt x="80915" y="25262"/>
                  </a:lnTo>
                  <a:lnTo>
                    <a:pt x="80503" y="24520"/>
                  </a:lnTo>
                  <a:lnTo>
                    <a:pt x="80068" y="23797"/>
                  </a:lnTo>
                  <a:lnTo>
                    <a:pt x="79610" y="23093"/>
                  </a:lnTo>
                  <a:lnTo>
                    <a:pt x="79144" y="22409"/>
                  </a:lnTo>
                  <a:lnTo>
                    <a:pt x="78648" y="21749"/>
                  </a:lnTo>
                  <a:lnTo>
                    <a:pt x="78123" y="21111"/>
                  </a:lnTo>
                  <a:lnTo>
                    <a:pt x="77568" y="20495"/>
                  </a:lnTo>
                  <a:lnTo>
                    <a:pt x="76984" y="19902"/>
                  </a:lnTo>
                  <a:lnTo>
                    <a:pt x="76370" y="19332"/>
                  </a:lnTo>
                  <a:lnTo>
                    <a:pt x="75727" y="18784"/>
                  </a:lnTo>
                  <a:lnTo>
                    <a:pt x="75054" y="18259"/>
                  </a:lnTo>
                  <a:lnTo>
                    <a:pt x="74352" y="17756"/>
                  </a:lnTo>
                  <a:lnTo>
                    <a:pt x="73620" y="17276"/>
                  </a:lnTo>
                  <a:lnTo>
                    <a:pt x="72857" y="16818"/>
                  </a:lnTo>
                  <a:lnTo>
                    <a:pt x="72061" y="16383"/>
                  </a:lnTo>
                  <a:lnTo>
                    <a:pt x="71231" y="15971"/>
                  </a:lnTo>
                  <a:lnTo>
                    <a:pt x="70369" y="15581"/>
                  </a:lnTo>
                  <a:lnTo>
                    <a:pt x="69474" y="15214"/>
                  </a:lnTo>
                  <a:lnTo>
                    <a:pt x="68546" y="14869"/>
                  </a:lnTo>
                  <a:lnTo>
                    <a:pt x="67585" y="14547"/>
                  </a:lnTo>
                  <a:lnTo>
                    <a:pt x="66591" y="14248"/>
                  </a:lnTo>
                  <a:lnTo>
                    <a:pt x="65564" y="13971"/>
                  </a:lnTo>
                  <a:lnTo>
                    <a:pt x="64504" y="13716"/>
                  </a:lnTo>
                  <a:lnTo>
                    <a:pt x="63426" y="13486"/>
                  </a:lnTo>
                  <a:lnTo>
                    <a:pt x="62309" y="13279"/>
                  </a:lnTo>
                  <a:lnTo>
                    <a:pt x="61155" y="13097"/>
                  </a:lnTo>
                  <a:lnTo>
                    <a:pt x="59962" y="12939"/>
                  </a:lnTo>
                  <a:lnTo>
                    <a:pt x="58731" y="12805"/>
                  </a:lnTo>
                  <a:lnTo>
                    <a:pt x="57462" y="12696"/>
                  </a:lnTo>
                  <a:lnTo>
                    <a:pt x="56154" y="12610"/>
                  </a:lnTo>
                  <a:lnTo>
                    <a:pt x="54808" y="12550"/>
                  </a:lnTo>
                  <a:lnTo>
                    <a:pt x="53425" y="12513"/>
                  </a:lnTo>
                  <a:lnTo>
                    <a:pt x="52003" y="12501"/>
                  </a:lnTo>
                  <a:lnTo>
                    <a:pt x="50328" y="12517"/>
                  </a:lnTo>
                  <a:lnTo>
                    <a:pt x="48707" y="12564"/>
                  </a:lnTo>
                  <a:lnTo>
                    <a:pt x="47140" y="12642"/>
                  </a:lnTo>
                  <a:lnTo>
                    <a:pt x="45627" y="12751"/>
                  </a:lnTo>
                  <a:lnTo>
                    <a:pt x="44167" y="12892"/>
                  </a:lnTo>
                  <a:lnTo>
                    <a:pt x="42762" y="13064"/>
                  </a:lnTo>
                  <a:lnTo>
                    <a:pt x="41410" y="13267"/>
                  </a:lnTo>
                  <a:lnTo>
                    <a:pt x="40112" y="13501"/>
                  </a:lnTo>
                  <a:lnTo>
                    <a:pt x="38868" y="13767"/>
                  </a:lnTo>
                  <a:lnTo>
                    <a:pt x="37678" y="14064"/>
                  </a:lnTo>
                  <a:lnTo>
                    <a:pt x="36554" y="14370"/>
                  </a:lnTo>
                  <a:lnTo>
                    <a:pt x="35473" y="14699"/>
                  </a:lnTo>
                  <a:lnTo>
                    <a:pt x="34435" y="15051"/>
                  </a:lnTo>
                  <a:lnTo>
                    <a:pt x="33441" y="15425"/>
                  </a:lnTo>
                  <a:lnTo>
                    <a:pt x="32491" y="15822"/>
                  </a:lnTo>
                  <a:lnTo>
                    <a:pt x="31583" y="16241"/>
                  </a:lnTo>
                  <a:lnTo>
                    <a:pt x="30719" y="16683"/>
                  </a:lnTo>
                  <a:lnTo>
                    <a:pt x="29899" y="17147"/>
                  </a:lnTo>
                  <a:lnTo>
                    <a:pt x="29122" y="17635"/>
                  </a:lnTo>
                  <a:lnTo>
                    <a:pt x="28388" y="18144"/>
                  </a:lnTo>
                  <a:lnTo>
                    <a:pt x="27713" y="18675"/>
                  </a:lnTo>
                  <a:lnTo>
                    <a:pt x="27076" y="19224"/>
                  </a:lnTo>
                  <a:lnTo>
                    <a:pt x="26477" y="19793"/>
                  </a:lnTo>
                  <a:lnTo>
                    <a:pt x="25916" y="20381"/>
                  </a:lnTo>
                  <a:lnTo>
                    <a:pt x="25393" y="20987"/>
                  </a:lnTo>
                  <a:lnTo>
                    <a:pt x="24909" y="21613"/>
                  </a:lnTo>
                  <a:lnTo>
                    <a:pt x="24463" y="22258"/>
                  </a:lnTo>
                  <a:lnTo>
                    <a:pt x="24055" y="22923"/>
                  </a:lnTo>
                  <a:lnTo>
                    <a:pt x="23685" y="23606"/>
                  </a:lnTo>
                  <a:lnTo>
                    <a:pt x="23353" y="24308"/>
                  </a:lnTo>
                  <a:lnTo>
                    <a:pt x="23073" y="25009"/>
                  </a:lnTo>
                  <a:lnTo>
                    <a:pt x="22822" y="25721"/>
                  </a:lnTo>
                  <a:lnTo>
                    <a:pt x="22600" y="26446"/>
                  </a:lnTo>
                  <a:lnTo>
                    <a:pt x="22409" y="27183"/>
                  </a:lnTo>
                  <a:lnTo>
                    <a:pt x="22246" y="27933"/>
                  </a:lnTo>
                  <a:lnTo>
                    <a:pt x="22113" y="28694"/>
                  </a:lnTo>
                  <a:lnTo>
                    <a:pt x="22010" y="29468"/>
                  </a:lnTo>
                  <a:lnTo>
                    <a:pt x="21936" y="30253"/>
                  </a:lnTo>
                  <a:lnTo>
                    <a:pt x="21892" y="31051"/>
                  </a:lnTo>
                  <a:lnTo>
                    <a:pt x="21877" y="31861"/>
                  </a:lnTo>
                  <a:lnTo>
                    <a:pt x="21904" y="32936"/>
                  </a:lnTo>
                  <a:lnTo>
                    <a:pt x="21985" y="33972"/>
                  </a:lnTo>
                  <a:lnTo>
                    <a:pt x="22119" y="34971"/>
                  </a:lnTo>
                  <a:lnTo>
                    <a:pt x="22308" y="35931"/>
                  </a:lnTo>
                  <a:lnTo>
                    <a:pt x="22550" y="36853"/>
                  </a:lnTo>
                  <a:lnTo>
                    <a:pt x="22846" y="37737"/>
                  </a:lnTo>
                  <a:lnTo>
                    <a:pt x="23196" y="38582"/>
                  </a:lnTo>
                  <a:lnTo>
                    <a:pt x="23600" y="39390"/>
                  </a:lnTo>
                  <a:lnTo>
                    <a:pt x="24057" y="40159"/>
                  </a:lnTo>
                  <a:lnTo>
                    <a:pt x="24569" y="40890"/>
                  </a:lnTo>
                  <a:lnTo>
                    <a:pt x="25143" y="41573"/>
                  </a:lnTo>
                  <a:lnTo>
                    <a:pt x="25756" y="42234"/>
                  </a:lnTo>
                  <a:lnTo>
                    <a:pt x="26407" y="42872"/>
                  </a:lnTo>
                  <a:lnTo>
                    <a:pt x="27097" y="43488"/>
                  </a:lnTo>
                  <a:lnTo>
                    <a:pt x="27824" y="44081"/>
                  </a:lnTo>
                  <a:lnTo>
                    <a:pt x="28590" y="44651"/>
                  </a:lnTo>
                  <a:lnTo>
                    <a:pt x="29394" y="45199"/>
                  </a:lnTo>
                  <a:lnTo>
                    <a:pt x="30236" y="45724"/>
                  </a:lnTo>
                  <a:lnTo>
                    <a:pt x="31116" y="46227"/>
                  </a:lnTo>
                  <a:lnTo>
                    <a:pt x="32035" y="46707"/>
                  </a:lnTo>
                  <a:lnTo>
                    <a:pt x="32987" y="47168"/>
                  </a:lnTo>
                  <a:lnTo>
                    <a:pt x="33969" y="47613"/>
                  </a:lnTo>
                  <a:lnTo>
                    <a:pt x="34980" y="48043"/>
                  </a:lnTo>
                  <a:lnTo>
                    <a:pt x="36021" y="48457"/>
                  </a:lnTo>
                  <a:lnTo>
                    <a:pt x="37092" y="48855"/>
                  </a:lnTo>
                  <a:lnTo>
                    <a:pt x="38192" y="49238"/>
                  </a:lnTo>
                  <a:lnTo>
                    <a:pt x="39321" y="49606"/>
                  </a:lnTo>
                  <a:lnTo>
                    <a:pt x="40480" y="49957"/>
                  </a:lnTo>
                  <a:lnTo>
                    <a:pt x="41669" y="50293"/>
                  </a:lnTo>
                  <a:lnTo>
                    <a:pt x="42887" y="50613"/>
                  </a:lnTo>
                  <a:lnTo>
                    <a:pt x="44127" y="50926"/>
                  </a:lnTo>
                  <a:lnTo>
                    <a:pt x="45384" y="51239"/>
                  </a:lnTo>
                  <a:lnTo>
                    <a:pt x="46656" y="51551"/>
                  </a:lnTo>
                  <a:lnTo>
                    <a:pt x="47943" y="51864"/>
                  </a:lnTo>
                  <a:lnTo>
                    <a:pt x="49246" y="52176"/>
                  </a:lnTo>
                  <a:lnTo>
                    <a:pt x="50565" y="52489"/>
                  </a:lnTo>
                  <a:lnTo>
                    <a:pt x="51899" y="52801"/>
                  </a:lnTo>
                  <a:lnTo>
                    <a:pt x="53249" y="53114"/>
                  </a:lnTo>
                  <a:lnTo>
                    <a:pt x="54615" y="53426"/>
                  </a:lnTo>
                  <a:lnTo>
                    <a:pt x="55996" y="53739"/>
                  </a:lnTo>
                  <a:lnTo>
                    <a:pt x="57124" y="54000"/>
                  </a:lnTo>
                  <a:lnTo>
                    <a:pt x="58250" y="54263"/>
                  </a:lnTo>
                  <a:lnTo>
                    <a:pt x="59374" y="54528"/>
                  </a:lnTo>
                  <a:lnTo>
                    <a:pt x="60497" y="54795"/>
                  </a:lnTo>
                  <a:lnTo>
                    <a:pt x="61617" y="55063"/>
                  </a:lnTo>
                  <a:lnTo>
                    <a:pt x="62737" y="55333"/>
                  </a:lnTo>
                  <a:lnTo>
                    <a:pt x="63854" y="55605"/>
                  </a:lnTo>
                  <a:lnTo>
                    <a:pt x="64969" y="55878"/>
                  </a:lnTo>
                  <a:lnTo>
                    <a:pt x="66083" y="56153"/>
                  </a:lnTo>
                  <a:lnTo>
                    <a:pt x="67195" y="56430"/>
                  </a:lnTo>
                  <a:lnTo>
                    <a:pt x="68319" y="56697"/>
                  </a:lnTo>
                  <a:lnTo>
                    <a:pt x="69432" y="56975"/>
                  </a:lnTo>
                  <a:lnTo>
                    <a:pt x="70534" y="57266"/>
                  </a:lnTo>
                  <a:lnTo>
                    <a:pt x="71627" y="57569"/>
                  </a:lnTo>
                  <a:lnTo>
                    <a:pt x="72708" y="57884"/>
                  </a:lnTo>
                  <a:lnTo>
                    <a:pt x="73780" y="58212"/>
                  </a:lnTo>
                  <a:lnTo>
                    <a:pt x="74840" y="58551"/>
                  </a:lnTo>
                  <a:lnTo>
                    <a:pt x="75891" y="58903"/>
                  </a:lnTo>
                  <a:lnTo>
                    <a:pt x="76931" y="59266"/>
                  </a:lnTo>
                  <a:lnTo>
                    <a:pt x="77961" y="59642"/>
                  </a:lnTo>
                  <a:lnTo>
                    <a:pt x="78978" y="60014"/>
                  </a:lnTo>
                  <a:lnTo>
                    <a:pt x="79982" y="60399"/>
                  </a:lnTo>
                  <a:lnTo>
                    <a:pt x="80971" y="60799"/>
                  </a:lnTo>
                  <a:lnTo>
                    <a:pt x="81947" y="61212"/>
                  </a:lnTo>
                  <a:lnTo>
                    <a:pt x="82909" y="61639"/>
                  </a:lnTo>
                  <a:lnTo>
                    <a:pt x="83857" y="62080"/>
                  </a:lnTo>
                  <a:lnTo>
                    <a:pt x="84791" y="62535"/>
                  </a:lnTo>
                  <a:lnTo>
                    <a:pt x="85712" y="63004"/>
                  </a:lnTo>
                  <a:lnTo>
                    <a:pt x="86618" y="63487"/>
                  </a:lnTo>
                  <a:lnTo>
                    <a:pt x="87510" y="63983"/>
                  </a:lnTo>
                  <a:lnTo>
                    <a:pt x="88401" y="64498"/>
                  </a:lnTo>
                  <a:lnTo>
                    <a:pt x="89268" y="65035"/>
                  </a:lnTo>
                  <a:lnTo>
                    <a:pt x="90110" y="65595"/>
                  </a:lnTo>
                  <a:lnTo>
                    <a:pt x="90928" y="66178"/>
                  </a:lnTo>
                  <a:lnTo>
                    <a:pt x="91721" y="66783"/>
                  </a:lnTo>
                  <a:lnTo>
                    <a:pt x="92490" y="67411"/>
                  </a:lnTo>
                  <a:lnTo>
                    <a:pt x="93235" y="68061"/>
                  </a:lnTo>
                  <a:lnTo>
                    <a:pt x="93956" y="68734"/>
                  </a:lnTo>
                  <a:lnTo>
                    <a:pt x="94652" y="69429"/>
                  </a:lnTo>
                  <a:lnTo>
                    <a:pt x="95324" y="70147"/>
                  </a:lnTo>
                  <a:lnTo>
                    <a:pt x="95969" y="70889"/>
                  </a:lnTo>
                  <a:lnTo>
                    <a:pt x="96584" y="71658"/>
                  </a:lnTo>
                  <a:lnTo>
                    <a:pt x="97170" y="72452"/>
                  </a:lnTo>
                  <a:lnTo>
                    <a:pt x="97727" y="73273"/>
                  </a:lnTo>
                  <a:lnTo>
                    <a:pt x="98254" y="74119"/>
                  </a:lnTo>
                  <a:lnTo>
                    <a:pt x="98751" y="74992"/>
                  </a:lnTo>
                  <a:lnTo>
                    <a:pt x="99219" y="75890"/>
                  </a:lnTo>
                  <a:lnTo>
                    <a:pt x="99658" y="76815"/>
                  </a:lnTo>
                  <a:lnTo>
                    <a:pt x="100067" y="77765"/>
                  </a:lnTo>
                  <a:lnTo>
                    <a:pt x="100446" y="78742"/>
                  </a:lnTo>
                  <a:lnTo>
                    <a:pt x="100809" y="79749"/>
                  </a:lnTo>
                  <a:lnTo>
                    <a:pt x="101134" y="80791"/>
                  </a:lnTo>
                  <a:lnTo>
                    <a:pt x="101420" y="81867"/>
                  </a:lnTo>
                  <a:lnTo>
                    <a:pt x="101668" y="82979"/>
                  </a:lnTo>
                  <a:lnTo>
                    <a:pt x="101879" y="84125"/>
                  </a:lnTo>
                  <a:lnTo>
                    <a:pt x="102050" y="85305"/>
                  </a:lnTo>
                  <a:lnTo>
                    <a:pt x="102184" y="86521"/>
                  </a:lnTo>
                  <a:lnTo>
                    <a:pt x="102280" y="87771"/>
                  </a:lnTo>
                  <a:lnTo>
                    <a:pt x="102337" y="890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010671" y="1736538"/>
              <a:ext cx="76658" cy="97408"/>
            </a:xfrm>
            <a:custGeom>
              <a:avLst/>
              <a:pathLst>
                <a:path w="76658" h="97408">
                  <a:moveTo>
                    <a:pt x="16321" y="48269"/>
                  </a:moveTo>
                  <a:lnTo>
                    <a:pt x="16332" y="49871"/>
                  </a:lnTo>
                  <a:lnTo>
                    <a:pt x="16366" y="51447"/>
                  </a:lnTo>
                  <a:lnTo>
                    <a:pt x="16423" y="52997"/>
                  </a:lnTo>
                  <a:lnTo>
                    <a:pt x="16502" y="54520"/>
                  </a:lnTo>
                  <a:lnTo>
                    <a:pt x="16603" y="56018"/>
                  </a:lnTo>
                  <a:lnTo>
                    <a:pt x="16727" y="57489"/>
                  </a:lnTo>
                  <a:lnTo>
                    <a:pt x="16874" y="58935"/>
                  </a:lnTo>
                  <a:lnTo>
                    <a:pt x="17043" y="60354"/>
                  </a:lnTo>
                  <a:lnTo>
                    <a:pt x="17235" y="61748"/>
                  </a:lnTo>
                  <a:lnTo>
                    <a:pt x="17450" y="63115"/>
                  </a:lnTo>
                  <a:lnTo>
                    <a:pt x="17708" y="64451"/>
                  </a:lnTo>
                  <a:lnTo>
                    <a:pt x="17998" y="65751"/>
                  </a:lnTo>
                  <a:lnTo>
                    <a:pt x="18319" y="67014"/>
                  </a:lnTo>
                  <a:lnTo>
                    <a:pt x="18672" y="68241"/>
                  </a:lnTo>
                  <a:lnTo>
                    <a:pt x="19056" y="69431"/>
                  </a:lnTo>
                  <a:lnTo>
                    <a:pt x="19471" y="70585"/>
                  </a:lnTo>
                  <a:lnTo>
                    <a:pt x="19917" y="71702"/>
                  </a:lnTo>
                  <a:lnTo>
                    <a:pt x="20394" y="72783"/>
                  </a:lnTo>
                  <a:lnTo>
                    <a:pt x="20903" y="73827"/>
                  </a:lnTo>
                  <a:lnTo>
                    <a:pt x="21443" y="74835"/>
                  </a:lnTo>
                  <a:lnTo>
                    <a:pt x="22016" y="75786"/>
                  </a:lnTo>
                  <a:lnTo>
                    <a:pt x="22624" y="76693"/>
                  </a:lnTo>
                  <a:lnTo>
                    <a:pt x="23266" y="77557"/>
                  </a:lnTo>
                  <a:lnTo>
                    <a:pt x="23943" y="78377"/>
                  </a:lnTo>
                  <a:lnTo>
                    <a:pt x="24655" y="79154"/>
                  </a:lnTo>
                  <a:lnTo>
                    <a:pt x="25402" y="79888"/>
                  </a:lnTo>
                  <a:lnTo>
                    <a:pt x="26183" y="80578"/>
                  </a:lnTo>
                  <a:lnTo>
                    <a:pt x="26999" y="81225"/>
                  </a:lnTo>
                  <a:lnTo>
                    <a:pt x="27850" y="81828"/>
                  </a:lnTo>
                  <a:lnTo>
                    <a:pt x="28736" y="82388"/>
                  </a:lnTo>
                  <a:lnTo>
                    <a:pt x="29677" y="82900"/>
                  </a:lnTo>
                  <a:lnTo>
                    <a:pt x="30660" y="83357"/>
                  </a:lnTo>
                  <a:lnTo>
                    <a:pt x="31684" y="83761"/>
                  </a:lnTo>
                  <a:lnTo>
                    <a:pt x="32750" y="84111"/>
                  </a:lnTo>
                  <a:lnTo>
                    <a:pt x="33858" y="84407"/>
                  </a:lnTo>
                  <a:lnTo>
                    <a:pt x="35007" y="84649"/>
                  </a:lnTo>
                  <a:lnTo>
                    <a:pt x="36198" y="84837"/>
                  </a:lnTo>
                  <a:lnTo>
                    <a:pt x="37431" y="84972"/>
                  </a:lnTo>
                  <a:lnTo>
                    <a:pt x="38706" y="85053"/>
                  </a:lnTo>
                  <a:lnTo>
                    <a:pt x="40022" y="85080"/>
                  </a:lnTo>
                  <a:lnTo>
                    <a:pt x="41661" y="85034"/>
                  </a:lnTo>
                  <a:lnTo>
                    <a:pt x="43244" y="84899"/>
                  </a:lnTo>
                  <a:lnTo>
                    <a:pt x="44772" y="84673"/>
                  </a:lnTo>
                  <a:lnTo>
                    <a:pt x="46245" y="84357"/>
                  </a:lnTo>
                  <a:lnTo>
                    <a:pt x="47662" y="83951"/>
                  </a:lnTo>
                  <a:lnTo>
                    <a:pt x="49023" y="83454"/>
                  </a:lnTo>
                  <a:lnTo>
                    <a:pt x="50329" y="82867"/>
                  </a:lnTo>
                  <a:lnTo>
                    <a:pt x="51579" y="82190"/>
                  </a:lnTo>
                  <a:lnTo>
                    <a:pt x="52773" y="81423"/>
                  </a:lnTo>
                  <a:lnTo>
                    <a:pt x="53912" y="80565"/>
                  </a:lnTo>
                  <a:lnTo>
                    <a:pt x="54998" y="79614"/>
                  </a:lnTo>
                  <a:lnTo>
                    <a:pt x="55996" y="78565"/>
                  </a:lnTo>
                  <a:lnTo>
                    <a:pt x="56908" y="77419"/>
                  </a:lnTo>
                  <a:lnTo>
                    <a:pt x="57732" y="76176"/>
                  </a:lnTo>
                  <a:lnTo>
                    <a:pt x="58470" y="74835"/>
                  </a:lnTo>
                  <a:lnTo>
                    <a:pt x="59121" y="73398"/>
                  </a:lnTo>
                  <a:lnTo>
                    <a:pt x="59686" y="71863"/>
                  </a:lnTo>
                  <a:lnTo>
                    <a:pt x="60163" y="70231"/>
                  </a:lnTo>
                  <a:lnTo>
                    <a:pt x="60554" y="68501"/>
                  </a:lnTo>
                  <a:lnTo>
                    <a:pt x="60858" y="66675"/>
                  </a:lnTo>
                  <a:lnTo>
                    <a:pt x="76658" y="67716"/>
                  </a:lnTo>
                  <a:lnTo>
                    <a:pt x="76484" y="68875"/>
                  </a:lnTo>
                  <a:lnTo>
                    <a:pt x="76273" y="70026"/>
                  </a:lnTo>
                  <a:lnTo>
                    <a:pt x="76025" y="71167"/>
                  </a:lnTo>
                  <a:lnTo>
                    <a:pt x="75742" y="72300"/>
                  </a:lnTo>
                  <a:lnTo>
                    <a:pt x="75421" y="73424"/>
                  </a:lnTo>
                  <a:lnTo>
                    <a:pt x="75064" y="74540"/>
                  </a:lnTo>
                  <a:lnTo>
                    <a:pt x="74671" y="75647"/>
                  </a:lnTo>
                  <a:lnTo>
                    <a:pt x="74241" y="76745"/>
                  </a:lnTo>
                  <a:lnTo>
                    <a:pt x="73775" y="77835"/>
                  </a:lnTo>
                  <a:lnTo>
                    <a:pt x="73273" y="78916"/>
                  </a:lnTo>
                  <a:lnTo>
                    <a:pt x="72733" y="79979"/>
                  </a:lnTo>
                  <a:lnTo>
                    <a:pt x="72154" y="81017"/>
                  </a:lnTo>
                  <a:lnTo>
                    <a:pt x="71538" y="82028"/>
                  </a:lnTo>
                  <a:lnTo>
                    <a:pt x="70883" y="83013"/>
                  </a:lnTo>
                  <a:lnTo>
                    <a:pt x="70191" y="83973"/>
                  </a:lnTo>
                  <a:lnTo>
                    <a:pt x="69460" y="84906"/>
                  </a:lnTo>
                  <a:lnTo>
                    <a:pt x="68690" y="85813"/>
                  </a:lnTo>
                  <a:lnTo>
                    <a:pt x="67883" y="86694"/>
                  </a:lnTo>
                  <a:lnTo>
                    <a:pt x="67037" y="87550"/>
                  </a:lnTo>
                  <a:lnTo>
                    <a:pt x="66154" y="88379"/>
                  </a:lnTo>
                  <a:lnTo>
                    <a:pt x="65248" y="89179"/>
                  </a:lnTo>
                  <a:lnTo>
                    <a:pt x="64303" y="89948"/>
                  </a:lnTo>
                  <a:lnTo>
                    <a:pt x="63317" y="90686"/>
                  </a:lnTo>
                  <a:lnTo>
                    <a:pt x="62292" y="91393"/>
                  </a:lnTo>
                  <a:lnTo>
                    <a:pt x="61227" y="92068"/>
                  </a:lnTo>
                  <a:lnTo>
                    <a:pt x="60122" y="92712"/>
                  </a:lnTo>
                  <a:lnTo>
                    <a:pt x="58976" y="93325"/>
                  </a:lnTo>
                  <a:lnTo>
                    <a:pt x="57791" y="93907"/>
                  </a:lnTo>
                  <a:lnTo>
                    <a:pt x="56566" y="94457"/>
                  </a:lnTo>
                  <a:lnTo>
                    <a:pt x="55302" y="94977"/>
                  </a:lnTo>
                  <a:lnTo>
                    <a:pt x="53997" y="95439"/>
                  </a:lnTo>
                  <a:lnTo>
                    <a:pt x="52652" y="95852"/>
                  </a:lnTo>
                  <a:lnTo>
                    <a:pt x="51267" y="96216"/>
                  </a:lnTo>
                  <a:lnTo>
                    <a:pt x="49843" y="96532"/>
                  </a:lnTo>
                  <a:lnTo>
                    <a:pt x="48378" y="96800"/>
                  </a:lnTo>
                  <a:lnTo>
                    <a:pt x="46873" y="97019"/>
                  </a:lnTo>
                  <a:lnTo>
                    <a:pt x="45329" y="97189"/>
                  </a:lnTo>
                  <a:lnTo>
                    <a:pt x="43745" y="97310"/>
                  </a:lnTo>
                  <a:lnTo>
                    <a:pt x="42120" y="97383"/>
                  </a:lnTo>
                  <a:lnTo>
                    <a:pt x="40456" y="97408"/>
                  </a:lnTo>
                  <a:lnTo>
                    <a:pt x="38284" y="97370"/>
                  </a:lnTo>
                  <a:lnTo>
                    <a:pt x="36178" y="97258"/>
                  </a:lnTo>
                  <a:lnTo>
                    <a:pt x="34137" y="97072"/>
                  </a:lnTo>
                  <a:lnTo>
                    <a:pt x="32163" y="96810"/>
                  </a:lnTo>
                  <a:lnTo>
                    <a:pt x="30255" y="96474"/>
                  </a:lnTo>
                  <a:lnTo>
                    <a:pt x="28413" y="96064"/>
                  </a:lnTo>
                  <a:lnTo>
                    <a:pt x="26637" y="95578"/>
                  </a:lnTo>
                  <a:lnTo>
                    <a:pt x="24926" y="95018"/>
                  </a:lnTo>
                  <a:lnTo>
                    <a:pt x="23282" y="94384"/>
                  </a:lnTo>
                  <a:lnTo>
                    <a:pt x="21704" y="93674"/>
                  </a:lnTo>
                  <a:lnTo>
                    <a:pt x="20187" y="92900"/>
                  </a:lnTo>
                  <a:lnTo>
                    <a:pt x="18728" y="92070"/>
                  </a:lnTo>
                  <a:lnTo>
                    <a:pt x="17325" y="91185"/>
                  </a:lnTo>
                  <a:lnTo>
                    <a:pt x="15981" y="90243"/>
                  </a:lnTo>
                  <a:lnTo>
                    <a:pt x="14693" y="89247"/>
                  </a:lnTo>
                  <a:lnTo>
                    <a:pt x="13463" y="88195"/>
                  </a:lnTo>
                  <a:lnTo>
                    <a:pt x="12290" y="87087"/>
                  </a:lnTo>
                  <a:lnTo>
                    <a:pt x="11175" y="85923"/>
                  </a:lnTo>
                  <a:lnTo>
                    <a:pt x="10116" y="84705"/>
                  </a:lnTo>
                  <a:lnTo>
                    <a:pt x="9115" y="83430"/>
                  </a:lnTo>
                  <a:lnTo>
                    <a:pt x="8186" y="82088"/>
                  </a:lnTo>
                  <a:lnTo>
                    <a:pt x="7309" y="80701"/>
                  </a:lnTo>
                  <a:lnTo>
                    <a:pt x="6485" y="79268"/>
                  </a:lnTo>
                  <a:lnTo>
                    <a:pt x="5712" y="77790"/>
                  </a:lnTo>
                  <a:lnTo>
                    <a:pt x="4991" y="76268"/>
                  </a:lnTo>
                  <a:lnTo>
                    <a:pt x="4323" y="74700"/>
                  </a:lnTo>
                  <a:lnTo>
                    <a:pt x="3707" y="73087"/>
                  </a:lnTo>
                  <a:lnTo>
                    <a:pt x="3142" y="71429"/>
                  </a:lnTo>
                  <a:lnTo>
                    <a:pt x="2630" y="69725"/>
                  </a:lnTo>
                  <a:lnTo>
                    <a:pt x="2170" y="67977"/>
                  </a:lnTo>
                  <a:lnTo>
                    <a:pt x="1758" y="66174"/>
                  </a:lnTo>
                  <a:lnTo>
                    <a:pt x="1389" y="64341"/>
                  </a:lnTo>
                  <a:lnTo>
                    <a:pt x="1063" y="62479"/>
                  </a:lnTo>
                  <a:lnTo>
                    <a:pt x="781" y="60587"/>
                  </a:lnTo>
                  <a:lnTo>
                    <a:pt x="542" y="58666"/>
                  </a:lnTo>
                  <a:lnTo>
                    <a:pt x="347" y="56715"/>
                  </a:lnTo>
                  <a:lnTo>
                    <a:pt x="195" y="54735"/>
                  </a:lnTo>
                  <a:lnTo>
                    <a:pt x="86" y="52725"/>
                  </a:lnTo>
                  <a:lnTo>
                    <a:pt x="21" y="50686"/>
                  </a:lnTo>
                  <a:lnTo>
                    <a:pt x="0" y="48617"/>
                  </a:lnTo>
                  <a:lnTo>
                    <a:pt x="15" y="46747"/>
                  </a:lnTo>
                  <a:lnTo>
                    <a:pt x="62" y="44922"/>
                  </a:lnTo>
                  <a:lnTo>
                    <a:pt x="140" y="43142"/>
                  </a:lnTo>
                  <a:lnTo>
                    <a:pt x="250" y="41407"/>
                  </a:lnTo>
                  <a:lnTo>
                    <a:pt x="390" y="39718"/>
                  </a:lnTo>
                  <a:lnTo>
                    <a:pt x="562" y="38074"/>
                  </a:lnTo>
                  <a:lnTo>
                    <a:pt x="765" y="36475"/>
                  </a:lnTo>
                  <a:lnTo>
                    <a:pt x="1000" y="34921"/>
                  </a:lnTo>
                  <a:lnTo>
                    <a:pt x="1265" y="33412"/>
                  </a:lnTo>
                  <a:lnTo>
                    <a:pt x="1562" y="31948"/>
                  </a:lnTo>
                  <a:lnTo>
                    <a:pt x="1887" y="30509"/>
                  </a:lnTo>
                  <a:lnTo>
                    <a:pt x="2236" y="29107"/>
                  </a:lnTo>
                  <a:lnTo>
                    <a:pt x="2609" y="27744"/>
                  </a:lnTo>
                  <a:lnTo>
                    <a:pt x="3007" y="26419"/>
                  </a:lnTo>
                  <a:lnTo>
                    <a:pt x="3429" y="25133"/>
                  </a:lnTo>
                  <a:lnTo>
                    <a:pt x="3875" y="23884"/>
                  </a:lnTo>
                  <a:lnTo>
                    <a:pt x="4346" y="22674"/>
                  </a:lnTo>
                  <a:lnTo>
                    <a:pt x="4840" y="21502"/>
                  </a:lnTo>
                  <a:lnTo>
                    <a:pt x="5360" y="20368"/>
                  </a:lnTo>
                  <a:lnTo>
                    <a:pt x="5903" y="19273"/>
                  </a:lnTo>
                  <a:lnTo>
                    <a:pt x="6486" y="18197"/>
                  </a:lnTo>
                  <a:lnTo>
                    <a:pt x="7087" y="17158"/>
                  </a:lnTo>
                  <a:lnTo>
                    <a:pt x="7708" y="16155"/>
                  </a:lnTo>
                  <a:lnTo>
                    <a:pt x="8348" y="15189"/>
                  </a:lnTo>
                  <a:lnTo>
                    <a:pt x="9007" y="14259"/>
                  </a:lnTo>
                  <a:lnTo>
                    <a:pt x="9685" y="13366"/>
                  </a:lnTo>
                  <a:lnTo>
                    <a:pt x="10382" y="12509"/>
                  </a:lnTo>
                  <a:lnTo>
                    <a:pt x="11098" y="11688"/>
                  </a:lnTo>
                  <a:lnTo>
                    <a:pt x="11833" y="10905"/>
                  </a:lnTo>
                  <a:lnTo>
                    <a:pt x="12588" y="10157"/>
                  </a:lnTo>
                  <a:lnTo>
                    <a:pt x="13358" y="9426"/>
                  </a:lnTo>
                  <a:lnTo>
                    <a:pt x="14140" y="8726"/>
                  </a:lnTo>
                  <a:lnTo>
                    <a:pt x="14935" y="8058"/>
                  </a:lnTo>
                  <a:lnTo>
                    <a:pt x="15741" y="7421"/>
                  </a:lnTo>
                  <a:lnTo>
                    <a:pt x="16560" y="6815"/>
                  </a:lnTo>
                  <a:lnTo>
                    <a:pt x="17391" y="6240"/>
                  </a:lnTo>
                  <a:lnTo>
                    <a:pt x="18234" y="5696"/>
                  </a:lnTo>
                  <a:lnTo>
                    <a:pt x="19089" y="5184"/>
                  </a:lnTo>
                  <a:lnTo>
                    <a:pt x="19956" y="4703"/>
                  </a:lnTo>
                  <a:lnTo>
                    <a:pt x="20835" y="4254"/>
                  </a:lnTo>
                  <a:lnTo>
                    <a:pt x="21743" y="3815"/>
                  </a:lnTo>
                  <a:lnTo>
                    <a:pt x="22659" y="3403"/>
                  </a:lnTo>
                  <a:lnTo>
                    <a:pt x="23583" y="3016"/>
                  </a:lnTo>
                  <a:lnTo>
                    <a:pt x="24516" y="2656"/>
                  </a:lnTo>
                  <a:lnTo>
                    <a:pt x="25458" y="2322"/>
                  </a:lnTo>
                  <a:lnTo>
                    <a:pt x="26409" y="2014"/>
                  </a:lnTo>
                  <a:lnTo>
                    <a:pt x="27368" y="1731"/>
                  </a:lnTo>
                  <a:lnTo>
                    <a:pt x="28336" y="1475"/>
                  </a:lnTo>
                  <a:lnTo>
                    <a:pt x="29313" y="1245"/>
                  </a:lnTo>
                  <a:lnTo>
                    <a:pt x="30298" y="1041"/>
                  </a:lnTo>
                  <a:lnTo>
                    <a:pt x="31289" y="843"/>
                  </a:lnTo>
                  <a:lnTo>
                    <a:pt x="32281" y="666"/>
                  </a:lnTo>
                  <a:lnTo>
                    <a:pt x="33275" y="510"/>
                  </a:lnTo>
                  <a:lnTo>
                    <a:pt x="34271" y="375"/>
                  </a:lnTo>
                  <a:lnTo>
                    <a:pt x="35269" y="260"/>
                  </a:lnTo>
                  <a:lnTo>
                    <a:pt x="36268" y="166"/>
                  </a:lnTo>
                  <a:lnTo>
                    <a:pt x="37269" y="93"/>
                  </a:lnTo>
                  <a:lnTo>
                    <a:pt x="38272" y="41"/>
                  </a:lnTo>
                  <a:lnTo>
                    <a:pt x="39276" y="10"/>
                  </a:lnTo>
                  <a:lnTo>
                    <a:pt x="40282" y="0"/>
                  </a:lnTo>
                  <a:lnTo>
                    <a:pt x="41845" y="21"/>
                  </a:lnTo>
                  <a:lnTo>
                    <a:pt x="43373" y="86"/>
                  </a:lnTo>
                  <a:lnTo>
                    <a:pt x="44866" y="195"/>
                  </a:lnTo>
                  <a:lnTo>
                    <a:pt x="46325" y="347"/>
                  </a:lnTo>
                  <a:lnTo>
                    <a:pt x="47749" y="542"/>
                  </a:lnTo>
                  <a:lnTo>
                    <a:pt x="49138" y="781"/>
                  </a:lnTo>
                  <a:lnTo>
                    <a:pt x="50492" y="1063"/>
                  </a:lnTo>
                  <a:lnTo>
                    <a:pt x="51812" y="1389"/>
                  </a:lnTo>
                  <a:lnTo>
                    <a:pt x="53096" y="1758"/>
                  </a:lnTo>
                  <a:lnTo>
                    <a:pt x="54347" y="2170"/>
                  </a:lnTo>
                  <a:lnTo>
                    <a:pt x="55562" y="2620"/>
                  </a:lnTo>
                  <a:lnTo>
                    <a:pt x="56743" y="3104"/>
                  </a:lnTo>
                  <a:lnTo>
                    <a:pt x="57889" y="3621"/>
                  </a:lnTo>
                  <a:lnTo>
                    <a:pt x="59000" y="4170"/>
                  </a:lnTo>
                  <a:lnTo>
                    <a:pt x="60076" y="4753"/>
                  </a:lnTo>
                  <a:lnTo>
                    <a:pt x="61118" y="5368"/>
                  </a:lnTo>
                  <a:lnTo>
                    <a:pt x="62125" y="6017"/>
                  </a:lnTo>
                  <a:lnTo>
                    <a:pt x="63098" y="6698"/>
                  </a:lnTo>
                  <a:lnTo>
                    <a:pt x="64035" y="7413"/>
                  </a:lnTo>
                  <a:lnTo>
                    <a:pt x="64938" y="8160"/>
                  </a:lnTo>
                  <a:lnTo>
                    <a:pt x="65824" y="8921"/>
                  </a:lnTo>
                  <a:lnTo>
                    <a:pt x="66675" y="9709"/>
                  </a:lnTo>
                  <a:lnTo>
                    <a:pt x="67491" y="10525"/>
                  </a:lnTo>
                  <a:lnTo>
                    <a:pt x="68272" y="11369"/>
                  </a:lnTo>
                  <a:lnTo>
                    <a:pt x="69019" y="12241"/>
                  </a:lnTo>
                  <a:lnTo>
                    <a:pt x="69730" y="13140"/>
                  </a:lnTo>
                  <a:lnTo>
                    <a:pt x="70408" y="14067"/>
                  </a:lnTo>
                  <a:lnTo>
                    <a:pt x="71050" y="15022"/>
                  </a:lnTo>
                  <a:lnTo>
                    <a:pt x="71658" y="16005"/>
                  </a:lnTo>
                  <a:lnTo>
                    <a:pt x="72231" y="17016"/>
                  </a:lnTo>
                  <a:lnTo>
                    <a:pt x="72770" y="18048"/>
                  </a:lnTo>
                  <a:lnTo>
                    <a:pt x="73276" y="19096"/>
                  </a:lnTo>
                  <a:lnTo>
                    <a:pt x="73749" y="20159"/>
                  </a:lnTo>
                  <a:lnTo>
                    <a:pt x="74189" y="21238"/>
                  </a:lnTo>
                  <a:lnTo>
                    <a:pt x="74596" y="22333"/>
                  </a:lnTo>
                  <a:lnTo>
                    <a:pt x="74971" y="23443"/>
                  </a:lnTo>
                  <a:lnTo>
                    <a:pt x="75312" y="24569"/>
                  </a:lnTo>
                  <a:lnTo>
                    <a:pt x="75620" y="25711"/>
                  </a:lnTo>
                  <a:lnTo>
                    <a:pt x="75895" y="26868"/>
                  </a:lnTo>
                  <a:lnTo>
                    <a:pt x="76137" y="28041"/>
                  </a:lnTo>
                  <a:lnTo>
                    <a:pt x="60076" y="29257"/>
                  </a:lnTo>
                  <a:lnTo>
                    <a:pt x="59796" y="27726"/>
                  </a:lnTo>
                  <a:lnTo>
                    <a:pt x="59441" y="26260"/>
                  </a:lnTo>
                  <a:lnTo>
                    <a:pt x="59011" y="24858"/>
                  </a:lnTo>
                  <a:lnTo>
                    <a:pt x="58507" y="23520"/>
                  </a:lnTo>
                  <a:lnTo>
                    <a:pt x="57928" y="22246"/>
                  </a:lnTo>
                  <a:lnTo>
                    <a:pt x="57274" y="21037"/>
                  </a:lnTo>
                  <a:lnTo>
                    <a:pt x="56546" y="19892"/>
                  </a:lnTo>
                  <a:lnTo>
                    <a:pt x="55743" y="18811"/>
                  </a:lnTo>
                  <a:lnTo>
                    <a:pt x="54865" y="17794"/>
                  </a:lnTo>
                  <a:lnTo>
                    <a:pt x="53912" y="16842"/>
                  </a:lnTo>
                  <a:lnTo>
                    <a:pt x="52881" y="15968"/>
                  </a:lnTo>
                  <a:lnTo>
                    <a:pt x="51766" y="15185"/>
                  </a:lnTo>
                  <a:lnTo>
                    <a:pt x="50568" y="14495"/>
                  </a:lnTo>
                  <a:lnTo>
                    <a:pt x="49287" y="13897"/>
                  </a:lnTo>
                  <a:lnTo>
                    <a:pt x="47922" y="13391"/>
                  </a:lnTo>
                  <a:lnTo>
                    <a:pt x="46474" y="12977"/>
                  </a:lnTo>
                  <a:lnTo>
                    <a:pt x="44943" y="12655"/>
                  </a:lnTo>
                  <a:lnTo>
                    <a:pt x="43328" y="12425"/>
                  </a:lnTo>
                  <a:lnTo>
                    <a:pt x="41630" y="12287"/>
                  </a:lnTo>
                  <a:lnTo>
                    <a:pt x="39848" y="12241"/>
                  </a:lnTo>
                  <a:lnTo>
                    <a:pt x="38533" y="12263"/>
                  </a:lnTo>
                  <a:lnTo>
                    <a:pt x="37261" y="12331"/>
                  </a:lnTo>
                  <a:lnTo>
                    <a:pt x="36033" y="12444"/>
                  </a:lnTo>
                  <a:lnTo>
                    <a:pt x="34848" y="12602"/>
                  </a:lnTo>
                  <a:lnTo>
                    <a:pt x="33706" y="12805"/>
                  </a:lnTo>
                  <a:lnTo>
                    <a:pt x="32608" y="13053"/>
                  </a:lnTo>
                  <a:lnTo>
                    <a:pt x="31553" y="13347"/>
                  </a:lnTo>
                  <a:lnTo>
                    <a:pt x="30542" y="13685"/>
                  </a:lnTo>
                  <a:lnTo>
                    <a:pt x="29574" y="14069"/>
                  </a:lnTo>
                  <a:lnTo>
                    <a:pt x="28649" y="14498"/>
                  </a:lnTo>
                  <a:lnTo>
                    <a:pt x="27780" y="14955"/>
                  </a:lnTo>
                  <a:lnTo>
                    <a:pt x="26944" y="15460"/>
                  </a:lnTo>
                  <a:lnTo>
                    <a:pt x="26141" y="16011"/>
                  </a:lnTo>
                  <a:lnTo>
                    <a:pt x="25371" y="16609"/>
                  </a:lnTo>
                  <a:lnTo>
                    <a:pt x="24634" y="17254"/>
                  </a:lnTo>
                  <a:lnTo>
                    <a:pt x="23930" y="17946"/>
                  </a:lnTo>
                  <a:lnTo>
                    <a:pt x="23258" y="18685"/>
                  </a:lnTo>
                  <a:lnTo>
                    <a:pt x="22620" y="19471"/>
                  </a:lnTo>
                  <a:lnTo>
                    <a:pt x="22015" y="20303"/>
                  </a:lnTo>
                  <a:lnTo>
                    <a:pt x="21443" y="21183"/>
                  </a:lnTo>
                  <a:lnTo>
                    <a:pt x="20903" y="22092"/>
                  </a:lnTo>
                  <a:lnTo>
                    <a:pt x="20394" y="23048"/>
                  </a:lnTo>
                  <a:lnTo>
                    <a:pt x="19917" y="24050"/>
                  </a:lnTo>
                  <a:lnTo>
                    <a:pt x="19471" y="25100"/>
                  </a:lnTo>
                  <a:lnTo>
                    <a:pt x="19056" y="26196"/>
                  </a:lnTo>
                  <a:lnTo>
                    <a:pt x="18672" y="27340"/>
                  </a:lnTo>
                  <a:lnTo>
                    <a:pt x="18319" y="28530"/>
                  </a:lnTo>
                  <a:lnTo>
                    <a:pt x="17998" y="29767"/>
                  </a:lnTo>
                  <a:lnTo>
                    <a:pt x="17708" y="31051"/>
                  </a:lnTo>
                  <a:lnTo>
                    <a:pt x="17450" y="32382"/>
                  </a:lnTo>
                  <a:lnTo>
                    <a:pt x="17235" y="33760"/>
                  </a:lnTo>
                  <a:lnTo>
                    <a:pt x="17043" y="35184"/>
                  </a:lnTo>
                  <a:lnTo>
                    <a:pt x="16874" y="36656"/>
                  </a:lnTo>
                  <a:lnTo>
                    <a:pt x="16727" y="38174"/>
                  </a:lnTo>
                  <a:lnTo>
                    <a:pt x="16603" y="39740"/>
                  </a:lnTo>
                  <a:lnTo>
                    <a:pt x="16502" y="41352"/>
                  </a:lnTo>
                  <a:lnTo>
                    <a:pt x="16423" y="43011"/>
                  </a:lnTo>
                  <a:lnTo>
                    <a:pt x="16366" y="44717"/>
                  </a:lnTo>
                  <a:lnTo>
                    <a:pt x="16332" y="46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103911" y="1703374"/>
              <a:ext cx="15626" cy="14932"/>
            </a:xfrm>
            <a:custGeom>
              <a:avLst/>
              <a:pathLst>
                <a:path w="15626" h="14932">
                  <a:moveTo>
                    <a:pt x="0" y="14932"/>
                  </a:moveTo>
                  <a:lnTo>
                    <a:pt x="0" y="0"/>
                  </a:lnTo>
                  <a:lnTo>
                    <a:pt x="15626" y="0"/>
                  </a:lnTo>
                  <a:lnTo>
                    <a:pt x="15626" y="149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103911" y="1738275"/>
              <a:ext cx="15626" cy="93935"/>
            </a:xfrm>
            <a:custGeom>
              <a:avLst/>
              <a:pathLst>
                <a:path w="15626" h="93935">
                  <a:moveTo>
                    <a:pt x="0" y="93935"/>
                  </a:moveTo>
                  <a:lnTo>
                    <a:pt x="0" y="0"/>
                  </a:lnTo>
                  <a:lnTo>
                    <a:pt x="15626" y="0"/>
                  </a:lnTo>
                  <a:lnTo>
                    <a:pt x="15626" y="939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139072" y="1736538"/>
              <a:ext cx="83430" cy="97408"/>
            </a:xfrm>
            <a:custGeom>
              <a:avLst/>
              <a:pathLst>
                <a:path w="83430" h="97408">
                  <a:moveTo>
                    <a:pt x="16408" y="52003"/>
                  </a:moveTo>
                  <a:lnTo>
                    <a:pt x="16423" y="53467"/>
                  </a:lnTo>
                  <a:lnTo>
                    <a:pt x="16467" y="54909"/>
                  </a:lnTo>
                  <a:lnTo>
                    <a:pt x="16541" y="56329"/>
                  </a:lnTo>
                  <a:lnTo>
                    <a:pt x="16644" y="57725"/>
                  </a:lnTo>
                  <a:lnTo>
                    <a:pt x="16777" y="59100"/>
                  </a:lnTo>
                  <a:lnTo>
                    <a:pt x="16939" y="60451"/>
                  </a:lnTo>
                  <a:lnTo>
                    <a:pt x="17131" y="61781"/>
                  </a:lnTo>
                  <a:lnTo>
                    <a:pt x="17352" y="63087"/>
                  </a:lnTo>
                  <a:lnTo>
                    <a:pt x="17603" y="64371"/>
                  </a:lnTo>
                  <a:lnTo>
                    <a:pt x="17884" y="65633"/>
                  </a:lnTo>
                  <a:lnTo>
                    <a:pt x="18212" y="66849"/>
                  </a:lnTo>
                  <a:lnTo>
                    <a:pt x="18571" y="68032"/>
                  </a:lnTo>
                  <a:lnTo>
                    <a:pt x="18962" y="69183"/>
                  </a:lnTo>
                  <a:lnTo>
                    <a:pt x="19384" y="70300"/>
                  </a:lnTo>
                  <a:lnTo>
                    <a:pt x="19837" y="71384"/>
                  </a:lnTo>
                  <a:lnTo>
                    <a:pt x="20321" y="72436"/>
                  </a:lnTo>
                  <a:lnTo>
                    <a:pt x="20837" y="73454"/>
                  </a:lnTo>
                  <a:lnTo>
                    <a:pt x="21384" y="74439"/>
                  </a:lnTo>
                  <a:lnTo>
                    <a:pt x="21962" y="75392"/>
                  </a:lnTo>
                  <a:lnTo>
                    <a:pt x="22572" y="76311"/>
                  </a:lnTo>
                  <a:lnTo>
                    <a:pt x="23232" y="77178"/>
                  </a:lnTo>
                  <a:lnTo>
                    <a:pt x="23926" y="78006"/>
                  </a:lnTo>
                  <a:lnTo>
                    <a:pt x="24655" y="78796"/>
                  </a:lnTo>
                  <a:lnTo>
                    <a:pt x="25419" y="79548"/>
                  </a:lnTo>
                  <a:lnTo>
                    <a:pt x="26218" y="80261"/>
                  </a:lnTo>
                  <a:lnTo>
                    <a:pt x="27051" y="80937"/>
                  </a:lnTo>
                  <a:lnTo>
                    <a:pt x="27920" y="81574"/>
                  </a:lnTo>
                  <a:lnTo>
                    <a:pt x="28823" y="82173"/>
                  </a:lnTo>
                  <a:lnTo>
                    <a:pt x="29760" y="82734"/>
                  </a:lnTo>
                  <a:lnTo>
                    <a:pt x="30733" y="83256"/>
                  </a:lnTo>
                  <a:lnTo>
                    <a:pt x="31742" y="83718"/>
                  </a:lnTo>
                  <a:lnTo>
                    <a:pt x="32792" y="84132"/>
                  </a:lnTo>
                  <a:lnTo>
                    <a:pt x="33881" y="84496"/>
                  </a:lnTo>
                  <a:lnTo>
                    <a:pt x="35011" y="84812"/>
                  </a:lnTo>
                  <a:lnTo>
                    <a:pt x="36180" y="85080"/>
                  </a:lnTo>
                  <a:lnTo>
                    <a:pt x="37390" y="85298"/>
                  </a:lnTo>
                  <a:lnTo>
                    <a:pt x="38639" y="85469"/>
                  </a:lnTo>
                  <a:lnTo>
                    <a:pt x="39928" y="85590"/>
                  </a:lnTo>
                  <a:lnTo>
                    <a:pt x="41257" y="85663"/>
                  </a:lnTo>
                  <a:lnTo>
                    <a:pt x="42626" y="85687"/>
                  </a:lnTo>
                  <a:lnTo>
                    <a:pt x="44617" y="85646"/>
                  </a:lnTo>
                  <a:lnTo>
                    <a:pt x="46526" y="85524"/>
                  </a:lnTo>
                  <a:lnTo>
                    <a:pt x="48354" y="85320"/>
                  </a:lnTo>
                  <a:lnTo>
                    <a:pt x="50100" y="85034"/>
                  </a:lnTo>
                  <a:lnTo>
                    <a:pt x="51764" y="84667"/>
                  </a:lnTo>
                  <a:lnTo>
                    <a:pt x="53346" y="84218"/>
                  </a:lnTo>
                  <a:lnTo>
                    <a:pt x="54848" y="83688"/>
                  </a:lnTo>
                  <a:lnTo>
                    <a:pt x="56267" y="83076"/>
                  </a:lnTo>
                  <a:lnTo>
                    <a:pt x="57605" y="82382"/>
                  </a:lnTo>
                  <a:lnTo>
                    <a:pt x="58861" y="81607"/>
                  </a:lnTo>
                  <a:lnTo>
                    <a:pt x="60054" y="80769"/>
                  </a:lnTo>
                  <a:lnTo>
                    <a:pt x="61167" y="79888"/>
                  </a:lnTo>
                  <a:lnTo>
                    <a:pt x="62200" y="78963"/>
                  </a:lnTo>
                  <a:lnTo>
                    <a:pt x="63153" y="77995"/>
                  </a:lnTo>
                  <a:lnTo>
                    <a:pt x="64027" y="76984"/>
                  </a:lnTo>
                  <a:lnTo>
                    <a:pt x="64820" y="75929"/>
                  </a:lnTo>
                  <a:lnTo>
                    <a:pt x="65534" y="74831"/>
                  </a:lnTo>
                  <a:lnTo>
                    <a:pt x="66167" y="73689"/>
                  </a:lnTo>
                  <a:lnTo>
                    <a:pt x="66721" y="72504"/>
                  </a:lnTo>
                  <a:lnTo>
                    <a:pt x="67195" y="71276"/>
                  </a:lnTo>
                  <a:lnTo>
                    <a:pt x="80912" y="75183"/>
                  </a:lnTo>
                  <a:lnTo>
                    <a:pt x="80605" y="75965"/>
                  </a:lnTo>
                  <a:lnTo>
                    <a:pt x="80273" y="76749"/>
                  </a:lnTo>
                  <a:lnTo>
                    <a:pt x="79917" y="77534"/>
                  </a:lnTo>
                  <a:lnTo>
                    <a:pt x="79537" y="78322"/>
                  </a:lnTo>
                  <a:lnTo>
                    <a:pt x="79133" y="79111"/>
                  </a:lnTo>
                  <a:lnTo>
                    <a:pt x="78704" y="79902"/>
                  </a:lnTo>
                  <a:lnTo>
                    <a:pt x="78251" y="80694"/>
                  </a:lnTo>
                  <a:lnTo>
                    <a:pt x="77773" y="81489"/>
                  </a:lnTo>
                  <a:lnTo>
                    <a:pt x="77271" y="82285"/>
                  </a:lnTo>
                  <a:lnTo>
                    <a:pt x="76745" y="83083"/>
                  </a:lnTo>
                  <a:lnTo>
                    <a:pt x="76206" y="83857"/>
                  </a:lnTo>
                  <a:lnTo>
                    <a:pt x="75630" y="84618"/>
                  </a:lnTo>
                  <a:lnTo>
                    <a:pt x="75018" y="85364"/>
                  </a:lnTo>
                  <a:lnTo>
                    <a:pt x="74370" y="86097"/>
                  </a:lnTo>
                  <a:lnTo>
                    <a:pt x="73685" y="86816"/>
                  </a:lnTo>
                  <a:lnTo>
                    <a:pt x="72963" y="87521"/>
                  </a:lnTo>
                  <a:lnTo>
                    <a:pt x="72206" y="88212"/>
                  </a:lnTo>
                  <a:lnTo>
                    <a:pt x="71411" y="88889"/>
                  </a:lnTo>
                  <a:lnTo>
                    <a:pt x="70580" y="89552"/>
                  </a:lnTo>
                  <a:lnTo>
                    <a:pt x="69713" y="90202"/>
                  </a:lnTo>
                  <a:lnTo>
                    <a:pt x="68805" y="90816"/>
                  </a:lnTo>
                  <a:lnTo>
                    <a:pt x="67852" y="91410"/>
                  </a:lnTo>
                  <a:lnTo>
                    <a:pt x="66853" y="91983"/>
                  </a:lnTo>
                  <a:lnTo>
                    <a:pt x="65810" y="92535"/>
                  </a:lnTo>
                  <a:lnTo>
                    <a:pt x="64721" y="93067"/>
                  </a:lnTo>
                  <a:lnTo>
                    <a:pt x="63587" y="93577"/>
                  </a:lnTo>
                  <a:lnTo>
                    <a:pt x="62408" y="94067"/>
                  </a:lnTo>
                  <a:lnTo>
                    <a:pt x="61184" y="94536"/>
                  </a:lnTo>
                  <a:lnTo>
                    <a:pt x="59915" y="94984"/>
                  </a:lnTo>
                  <a:lnTo>
                    <a:pt x="58601" y="95411"/>
                  </a:lnTo>
                  <a:lnTo>
                    <a:pt x="57253" y="95790"/>
                  </a:lnTo>
                  <a:lnTo>
                    <a:pt x="55850" y="96130"/>
                  </a:lnTo>
                  <a:lnTo>
                    <a:pt x="54392" y="96429"/>
                  </a:lnTo>
                  <a:lnTo>
                    <a:pt x="52878" y="96689"/>
                  </a:lnTo>
                  <a:lnTo>
                    <a:pt x="51308" y="96908"/>
                  </a:lnTo>
                  <a:lnTo>
                    <a:pt x="49683" y="97088"/>
                  </a:lnTo>
                  <a:lnTo>
                    <a:pt x="48002" y="97228"/>
                  </a:lnTo>
                  <a:lnTo>
                    <a:pt x="46266" y="97328"/>
                  </a:lnTo>
                  <a:lnTo>
                    <a:pt x="44474" y="97388"/>
                  </a:lnTo>
                  <a:lnTo>
                    <a:pt x="42626" y="97408"/>
                  </a:lnTo>
                  <a:lnTo>
                    <a:pt x="38558" y="97283"/>
                  </a:lnTo>
                  <a:lnTo>
                    <a:pt x="34688" y="96911"/>
                  </a:lnTo>
                  <a:lnTo>
                    <a:pt x="31016" y="96290"/>
                  </a:lnTo>
                  <a:lnTo>
                    <a:pt x="27541" y="95421"/>
                  </a:lnTo>
                  <a:lnTo>
                    <a:pt x="24265" y="94304"/>
                  </a:lnTo>
                  <a:lnTo>
                    <a:pt x="21186" y="92938"/>
                  </a:lnTo>
                  <a:lnTo>
                    <a:pt x="18306" y="91324"/>
                  </a:lnTo>
                  <a:lnTo>
                    <a:pt x="15623" y="89462"/>
                  </a:lnTo>
                  <a:lnTo>
                    <a:pt x="13138" y="87352"/>
                  </a:lnTo>
                  <a:lnTo>
                    <a:pt x="10852" y="84993"/>
                  </a:lnTo>
                  <a:lnTo>
                    <a:pt x="8790" y="82389"/>
                  </a:lnTo>
                  <a:lnTo>
                    <a:pt x="6945" y="79544"/>
                  </a:lnTo>
                  <a:lnTo>
                    <a:pt x="5317" y="76458"/>
                  </a:lnTo>
                  <a:lnTo>
                    <a:pt x="3906" y="73130"/>
                  </a:lnTo>
                  <a:lnTo>
                    <a:pt x="2713" y="69561"/>
                  </a:lnTo>
                  <a:lnTo>
                    <a:pt x="1736" y="65751"/>
                  </a:lnTo>
                  <a:lnTo>
                    <a:pt x="976" y="61699"/>
                  </a:lnTo>
                  <a:lnTo>
                    <a:pt x="434" y="57406"/>
                  </a:lnTo>
                  <a:lnTo>
                    <a:pt x="108" y="52872"/>
                  </a:lnTo>
                  <a:lnTo>
                    <a:pt x="0" y="48096"/>
                  </a:lnTo>
                  <a:lnTo>
                    <a:pt x="32" y="45497"/>
                  </a:lnTo>
                  <a:lnTo>
                    <a:pt x="131" y="42981"/>
                  </a:lnTo>
                  <a:lnTo>
                    <a:pt x="296" y="40545"/>
                  </a:lnTo>
                  <a:lnTo>
                    <a:pt x="527" y="38192"/>
                  </a:lnTo>
                  <a:lnTo>
                    <a:pt x="824" y="35920"/>
                  </a:lnTo>
                  <a:lnTo>
                    <a:pt x="1187" y="33729"/>
                  </a:lnTo>
                  <a:lnTo>
                    <a:pt x="1616" y="31621"/>
                  </a:lnTo>
                  <a:lnTo>
                    <a:pt x="2111" y="29593"/>
                  </a:lnTo>
                  <a:lnTo>
                    <a:pt x="2672" y="27648"/>
                  </a:lnTo>
                  <a:lnTo>
                    <a:pt x="3299" y="25784"/>
                  </a:lnTo>
                  <a:lnTo>
                    <a:pt x="3983" y="23978"/>
                  </a:lnTo>
                  <a:lnTo>
                    <a:pt x="4715" y="22242"/>
                  </a:lnTo>
                  <a:lnTo>
                    <a:pt x="5497" y="20575"/>
                  </a:lnTo>
                  <a:lnTo>
                    <a:pt x="6327" y="18978"/>
                  </a:lnTo>
                  <a:lnTo>
                    <a:pt x="7205" y="17450"/>
                  </a:lnTo>
                  <a:lnTo>
                    <a:pt x="8132" y="15991"/>
                  </a:lnTo>
                  <a:lnTo>
                    <a:pt x="9108" y="14602"/>
                  </a:lnTo>
                  <a:lnTo>
                    <a:pt x="10133" y="13282"/>
                  </a:lnTo>
                  <a:lnTo>
                    <a:pt x="11206" y="12032"/>
                  </a:lnTo>
                  <a:lnTo>
                    <a:pt x="12327" y="10852"/>
                  </a:lnTo>
                  <a:lnTo>
                    <a:pt x="13493" y="9738"/>
                  </a:lnTo>
                  <a:lnTo>
                    <a:pt x="14696" y="8688"/>
                  </a:lnTo>
                  <a:lnTo>
                    <a:pt x="15937" y="7703"/>
                  </a:lnTo>
                  <a:lnTo>
                    <a:pt x="17217" y="6782"/>
                  </a:lnTo>
                  <a:lnTo>
                    <a:pt x="18535" y="5925"/>
                  </a:lnTo>
                  <a:lnTo>
                    <a:pt x="19891" y="5132"/>
                  </a:lnTo>
                  <a:lnTo>
                    <a:pt x="21285" y="4404"/>
                  </a:lnTo>
                  <a:lnTo>
                    <a:pt x="22718" y="3740"/>
                  </a:lnTo>
                  <a:lnTo>
                    <a:pt x="24188" y="3140"/>
                  </a:lnTo>
                  <a:lnTo>
                    <a:pt x="25697" y="2604"/>
                  </a:lnTo>
                  <a:lnTo>
                    <a:pt x="27236" y="2109"/>
                  </a:lnTo>
                  <a:lnTo>
                    <a:pt x="28795" y="1666"/>
                  </a:lnTo>
                  <a:lnTo>
                    <a:pt x="30375" y="1276"/>
                  </a:lnTo>
                  <a:lnTo>
                    <a:pt x="31976" y="937"/>
                  </a:lnTo>
                  <a:lnTo>
                    <a:pt x="33597" y="651"/>
                  </a:lnTo>
                  <a:lnTo>
                    <a:pt x="35240" y="416"/>
                  </a:lnTo>
                  <a:lnTo>
                    <a:pt x="36903" y="234"/>
                  </a:lnTo>
                  <a:lnTo>
                    <a:pt x="38588" y="104"/>
                  </a:lnTo>
                  <a:lnTo>
                    <a:pt x="40293" y="26"/>
                  </a:lnTo>
                  <a:lnTo>
                    <a:pt x="42019" y="0"/>
                  </a:lnTo>
                  <a:lnTo>
                    <a:pt x="44341" y="38"/>
                  </a:lnTo>
                  <a:lnTo>
                    <a:pt x="46585" y="152"/>
                  </a:lnTo>
                  <a:lnTo>
                    <a:pt x="48751" y="343"/>
                  </a:lnTo>
                  <a:lnTo>
                    <a:pt x="50839" y="611"/>
                  </a:lnTo>
                  <a:lnTo>
                    <a:pt x="52849" y="954"/>
                  </a:lnTo>
                  <a:lnTo>
                    <a:pt x="54781" y="1375"/>
                  </a:lnTo>
                  <a:lnTo>
                    <a:pt x="56634" y="1871"/>
                  </a:lnTo>
                  <a:lnTo>
                    <a:pt x="58410" y="2444"/>
                  </a:lnTo>
                  <a:lnTo>
                    <a:pt x="60107" y="3094"/>
                  </a:lnTo>
                  <a:lnTo>
                    <a:pt x="61726" y="3819"/>
                  </a:lnTo>
                  <a:lnTo>
                    <a:pt x="63291" y="4613"/>
                  </a:lnTo>
                  <a:lnTo>
                    <a:pt x="64792" y="5465"/>
                  </a:lnTo>
                  <a:lnTo>
                    <a:pt x="66229" y="6377"/>
                  </a:lnTo>
                  <a:lnTo>
                    <a:pt x="67602" y="7348"/>
                  </a:lnTo>
                  <a:lnTo>
                    <a:pt x="68910" y="8377"/>
                  </a:lnTo>
                  <a:lnTo>
                    <a:pt x="70154" y="9466"/>
                  </a:lnTo>
                  <a:lnTo>
                    <a:pt x="71334" y="10614"/>
                  </a:lnTo>
                  <a:lnTo>
                    <a:pt x="72450" y="11820"/>
                  </a:lnTo>
                  <a:lnTo>
                    <a:pt x="73501" y="13086"/>
                  </a:lnTo>
                  <a:lnTo>
                    <a:pt x="74488" y="14411"/>
                  </a:lnTo>
                  <a:lnTo>
                    <a:pt x="75432" y="15772"/>
                  </a:lnTo>
                  <a:lnTo>
                    <a:pt x="76318" y="17182"/>
                  </a:lnTo>
                  <a:lnTo>
                    <a:pt x="77147" y="18641"/>
                  </a:lnTo>
                  <a:lnTo>
                    <a:pt x="77919" y="20148"/>
                  </a:lnTo>
                  <a:lnTo>
                    <a:pt x="78633" y="21704"/>
                  </a:lnTo>
                  <a:lnTo>
                    <a:pt x="79291" y="23308"/>
                  </a:lnTo>
                  <a:lnTo>
                    <a:pt x="79891" y="24961"/>
                  </a:lnTo>
                  <a:lnTo>
                    <a:pt x="80433" y="26663"/>
                  </a:lnTo>
                  <a:lnTo>
                    <a:pt x="80918" y="28413"/>
                  </a:lnTo>
                  <a:lnTo>
                    <a:pt x="81346" y="30212"/>
                  </a:lnTo>
                  <a:lnTo>
                    <a:pt x="81742" y="32050"/>
                  </a:lnTo>
                  <a:lnTo>
                    <a:pt x="82097" y="33917"/>
                  </a:lnTo>
                  <a:lnTo>
                    <a:pt x="82409" y="35814"/>
                  </a:lnTo>
                  <a:lnTo>
                    <a:pt x="82680" y="37740"/>
                  </a:lnTo>
                  <a:lnTo>
                    <a:pt x="82909" y="39696"/>
                  </a:lnTo>
                  <a:lnTo>
                    <a:pt x="83097" y="41682"/>
                  </a:lnTo>
                  <a:lnTo>
                    <a:pt x="83243" y="43697"/>
                  </a:lnTo>
                  <a:lnTo>
                    <a:pt x="83347" y="45741"/>
                  </a:lnTo>
                  <a:lnTo>
                    <a:pt x="83409" y="47815"/>
                  </a:lnTo>
                  <a:lnTo>
                    <a:pt x="83430" y="49919"/>
                  </a:lnTo>
                  <a:lnTo>
                    <a:pt x="83430" y="52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155654" y="1748085"/>
              <a:ext cx="50700" cy="28475"/>
            </a:xfrm>
            <a:custGeom>
              <a:avLst/>
              <a:pathLst>
                <a:path w="50700" h="28475">
                  <a:moveTo>
                    <a:pt x="50700" y="28475"/>
                  </a:moveTo>
                  <a:lnTo>
                    <a:pt x="50390" y="25587"/>
                  </a:lnTo>
                  <a:lnTo>
                    <a:pt x="49981" y="22860"/>
                  </a:lnTo>
                  <a:lnTo>
                    <a:pt x="49474" y="20295"/>
                  </a:lnTo>
                  <a:lnTo>
                    <a:pt x="48867" y="17891"/>
                  </a:lnTo>
                  <a:lnTo>
                    <a:pt x="48161" y="15648"/>
                  </a:lnTo>
                  <a:lnTo>
                    <a:pt x="47356" y="13567"/>
                  </a:lnTo>
                  <a:lnTo>
                    <a:pt x="46452" y="11648"/>
                  </a:lnTo>
                  <a:lnTo>
                    <a:pt x="45450" y="9890"/>
                  </a:lnTo>
                  <a:lnTo>
                    <a:pt x="44348" y="8293"/>
                  </a:lnTo>
                  <a:lnTo>
                    <a:pt x="43147" y="6858"/>
                  </a:lnTo>
                  <a:lnTo>
                    <a:pt x="41842" y="5555"/>
                  </a:lnTo>
                  <a:lnTo>
                    <a:pt x="40428" y="4389"/>
                  </a:lnTo>
                  <a:lnTo>
                    <a:pt x="38905" y="3360"/>
                  </a:lnTo>
                  <a:lnTo>
                    <a:pt x="37272" y="2469"/>
                  </a:lnTo>
                  <a:lnTo>
                    <a:pt x="35529" y="1714"/>
                  </a:lnTo>
                  <a:lnTo>
                    <a:pt x="33677" y="1097"/>
                  </a:lnTo>
                  <a:lnTo>
                    <a:pt x="31716" y="617"/>
                  </a:lnTo>
                  <a:lnTo>
                    <a:pt x="29646" y="274"/>
                  </a:lnTo>
                  <a:lnTo>
                    <a:pt x="27466" y="68"/>
                  </a:lnTo>
                  <a:lnTo>
                    <a:pt x="25176" y="0"/>
                  </a:lnTo>
                  <a:lnTo>
                    <a:pt x="24391" y="13"/>
                  </a:lnTo>
                  <a:lnTo>
                    <a:pt x="23596" y="52"/>
                  </a:lnTo>
                  <a:lnTo>
                    <a:pt x="22793" y="117"/>
                  </a:lnTo>
                  <a:lnTo>
                    <a:pt x="21981" y="208"/>
                  </a:lnTo>
                  <a:lnTo>
                    <a:pt x="21161" y="325"/>
                  </a:lnTo>
                  <a:lnTo>
                    <a:pt x="20332" y="468"/>
                  </a:lnTo>
                  <a:lnTo>
                    <a:pt x="19494" y="638"/>
                  </a:lnTo>
                  <a:lnTo>
                    <a:pt x="18648" y="833"/>
                  </a:lnTo>
                  <a:lnTo>
                    <a:pt x="17793" y="1054"/>
                  </a:lnTo>
                  <a:lnTo>
                    <a:pt x="16929" y="1302"/>
                  </a:lnTo>
                  <a:lnTo>
                    <a:pt x="16084" y="1565"/>
                  </a:lnTo>
                  <a:lnTo>
                    <a:pt x="15251" y="1868"/>
                  </a:lnTo>
                  <a:lnTo>
                    <a:pt x="14431" y="2211"/>
                  </a:lnTo>
                  <a:lnTo>
                    <a:pt x="13623" y="2594"/>
                  </a:lnTo>
                  <a:lnTo>
                    <a:pt x="12827" y="3016"/>
                  </a:lnTo>
                  <a:lnTo>
                    <a:pt x="12043" y="3479"/>
                  </a:lnTo>
                  <a:lnTo>
                    <a:pt x="11271" y="3982"/>
                  </a:lnTo>
                  <a:lnTo>
                    <a:pt x="10511" y="4524"/>
                  </a:lnTo>
                  <a:lnTo>
                    <a:pt x="9764" y="5107"/>
                  </a:lnTo>
                  <a:lnTo>
                    <a:pt x="9028" y="5729"/>
                  </a:lnTo>
                  <a:lnTo>
                    <a:pt x="8310" y="6395"/>
                  </a:lnTo>
                  <a:lnTo>
                    <a:pt x="7615" y="7108"/>
                  </a:lnTo>
                  <a:lnTo>
                    <a:pt x="6942" y="7868"/>
                  </a:lnTo>
                  <a:lnTo>
                    <a:pt x="6292" y="8674"/>
                  </a:lnTo>
                  <a:lnTo>
                    <a:pt x="5664" y="9528"/>
                  </a:lnTo>
                  <a:lnTo>
                    <a:pt x="5059" y="10428"/>
                  </a:lnTo>
                  <a:lnTo>
                    <a:pt x="4477" y="11375"/>
                  </a:lnTo>
                  <a:lnTo>
                    <a:pt x="3917" y="12369"/>
                  </a:lnTo>
                  <a:lnTo>
                    <a:pt x="3379" y="13410"/>
                  </a:lnTo>
                  <a:lnTo>
                    <a:pt x="2864" y="14498"/>
                  </a:lnTo>
                  <a:lnTo>
                    <a:pt x="2383" y="15622"/>
                  </a:lnTo>
                  <a:lnTo>
                    <a:pt x="1944" y="16807"/>
                  </a:lnTo>
                  <a:lnTo>
                    <a:pt x="1549" y="18053"/>
                  </a:lnTo>
                  <a:lnTo>
                    <a:pt x="1198" y="19360"/>
                  </a:lnTo>
                  <a:lnTo>
                    <a:pt x="889" y="20727"/>
                  </a:lnTo>
                  <a:lnTo>
                    <a:pt x="625" y="22155"/>
                  </a:lnTo>
                  <a:lnTo>
                    <a:pt x="403" y="23644"/>
                  </a:lnTo>
                  <a:lnTo>
                    <a:pt x="225" y="25194"/>
                  </a:lnTo>
                  <a:lnTo>
                    <a:pt x="91" y="26804"/>
                  </a:lnTo>
                  <a:lnTo>
                    <a:pt x="0" y="284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242210" y="1736538"/>
              <a:ext cx="75530" cy="95671"/>
            </a:xfrm>
            <a:custGeom>
              <a:avLst/>
              <a:pathLst>
                <a:path w="75530" h="95671">
                  <a:moveTo>
                    <a:pt x="59816" y="95671"/>
                  </a:moveTo>
                  <a:lnTo>
                    <a:pt x="59816" y="36115"/>
                  </a:lnTo>
                  <a:lnTo>
                    <a:pt x="59806" y="34766"/>
                  </a:lnTo>
                  <a:lnTo>
                    <a:pt x="59774" y="33462"/>
                  </a:lnTo>
                  <a:lnTo>
                    <a:pt x="59722" y="32203"/>
                  </a:lnTo>
                  <a:lnTo>
                    <a:pt x="59649" y="30989"/>
                  </a:lnTo>
                  <a:lnTo>
                    <a:pt x="59556" y="29821"/>
                  </a:lnTo>
                  <a:lnTo>
                    <a:pt x="59441" y="28698"/>
                  </a:lnTo>
                  <a:lnTo>
                    <a:pt x="59306" y="27619"/>
                  </a:lnTo>
                  <a:lnTo>
                    <a:pt x="59149" y="26586"/>
                  </a:lnTo>
                  <a:lnTo>
                    <a:pt x="58972" y="25598"/>
                  </a:lnTo>
                  <a:lnTo>
                    <a:pt x="58774" y="24655"/>
                  </a:lnTo>
                  <a:lnTo>
                    <a:pt x="58570" y="23753"/>
                  </a:lnTo>
                  <a:lnTo>
                    <a:pt x="58340" y="22888"/>
                  </a:lnTo>
                  <a:lnTo>
                    <a:pt x="58084" y="22059"/>
                  </a:lnTo>
                  <a:lnTo>
                    <a:pt x="57802" y="21266"/>
                  </a:lnTo>
                  <a:lnTo>
                    <a:pt x="57494" y="20510"/>
                  </a:lnTo>
                  <a:lnTo>
                    <a:pt x="57159" y="19790"/>
                  </a:lnTo>
                  <a:lnTo>
                    <a:pt x="56799" y="19107"/>
                  </a:lnTo>
                  <a:lnTo>
                    <a:pt x="56413" y="18460"/>
                  </a:lnTo>
                  <a:lnTo>
                    <a:pt x="56000" y="17850"/>
                  </a:lnTo>
                  <a:lnTo>
                    <a:pt x="55562" y="17276"/>
                  </a:lnTo>
                  <a:lnTo>
                    <a:pt x="55096" y="16720"/>
                  </a:lnTo>
                  <a:lnTo>
                    <a:pt x="54600" y="16199"/>
                  </a:lnTo>
                  <a:lnTo>
                    <a:pt x="54075" y="15713"/>
                  </a:lnTo>
                  <a:lnTo>
                    <a:pt x="53520" y="15262"/>
                  </a:lnTo>
                  <a:lnTo>
                    <a:pt x="52936" y="14845"/>
                  </a:lnTo>
                  <a:lnTo>
                    <a:pt x="52322" y="14463"/>
                  </a:lnTo>
                  <a:lnTo>
                    <a:pt x="51679" y="14116"/>
                  </a:lnTo>
                  <a:lnTo>
                    <a:pt x="51006" y="13803"/>
                  </a:lnTo>
                  <a:lnTo>
                    <a:pt x="50304" y="13525"/>
                  </a:lnTo>
                  <a:lnTo>
                    <a:pt x="49572" y="13282"/>
                  </a:lnTo>
                  <a:lnTo>
                    <a:pt x="48824" y="13051"/>
                  </a:lnTo>
                  <a:lnTo>
                    <a:pt x="48040" y="12845"/>
                  </a:lnTo>
                  <a:lnTo>
                    <a:pt x="47220" y="12663"/>
                  </a:lnTo>
                  <a:lnTo>
                    <a:pt x="46363" y="12505"/>
                  </a:lnTo>
                  <a:lnTo>
                    <a:pt x="45470" y="12371"/>
                  </a:lnTo>
                  <a:lnTo>
                    <a:pt x="44540" y="12261"/>
                  </a:lnTo>
                  <a:lnTo>
                    <a:pt x="43574" y="12176"/>
                  </a:lnTo>
                  <a:lnTo>
                    <a:pt x="42571" y="12116"/>
                  </a:lnTo>
                  <a:lnTo>
                    <a:pt x="41532" y="12079"/>
                  </a:lnTo>
                  <a:lnTo>
                    <a:pt x="40456" y="12067"/>
                  </a:lnTo>
                  <a:lnTo>
                    <a:pt x="39355" y="12087"/>
                  </a:lnTo>
                  <a:lnTo>
                    <a:pt x="38275" y="12147"/>
                  </a:lnTo>
                  <a:lnTo>
                    <a:pt x="37216" y="12247"/>
                  </a:lnTo>
                  <a:lnTo>
                    <a:pt x="36178" y="12386"/>
                  </a:lnTo>
                  <a:lnTo>
                    <a:pt x="35160" y="12566"/>
                  </a:lnTo>
                  <a:lnTo>
                    <a:pt x="34163" y="12786"/>
                  </a:lnTo>
                  <a:lnTo>
                    <a:pt x="33188" y="13045"/>
                  </a:lnTo>
                  <a:lnTo>
                    <a:pt x="32233" y="13345"/>
                  </a:lnTo>
                  <a:lnTo>
                    <a:pt x="31299" y="13684"/>
                  </a:lnTo>
                  <a:lnTo>
                    <a:pt x="30385" y="14064"/>
                  </a:lnTo>
                  <a:lnTo>
                    <a:pt x="29512" y="14464"/>
                  </a:lnTo>
                  <a:lnTo>
                    <a:pt x="28663" y="14901"/>
                  </a:lnTo>
                  <a:lnTo>
                    <a:pt x="27838" y="15374"/>
                  </a:lnTo>
                  <a:lnTo>
                    <a:pt x="27038" y="15883"/>
                  </a:lnTo>
                  <a:lnTo>
                    <a:pt x="26261" y="16430"/>
                  </a:lnTo>
                  <a:lnTo>
                    <a:pt x="25510" y="17012"/>
                  </a:lnTo>
                  <a:lnTo>
                    <a:pt x="24782" y="17631"/>
                  </a:lnTo>
                  <a:lnTo>
                    <a:pt x="24079" y="18287"/>
                  </a:lnTo>
                  <a:lnTo>
                    <a:pt x="23400" y="18978"/>
                  </a:lnTo>
                  <a:lnTo>
                    <a:pt x="22745" y="19707"/>
                  </a:lnTo>
                  <a:lnTo>
                    <a:pt x="22134" y="20454"/>
                  </a:lnTo>
                  <a:lnTo>
                    <a:pt x="21551" y="21238"/>
                  </a:lnTo>
                  <a:lnTo>
                    <a:pt x="20995" y="22059"/>
                  </a:lnTo>
                  <a:lnTo>
                    <a:pt x="20467" y="22916"/>
                  </a:lnTo>
                  <a:lnTo>
                    <a:pt x="19967" y="23809"/>
                  </a:lnTo>
                  <a:lnTo>
                    <a:pt x="19495" y="24739"/>
                  </a:lnTo>
                  <a:lnTo>
                    <a:pt x="19050" y="25705"/>
                  </a:lnTo>
                  <a:lnTo>
                    <a:pt x="18634" y="26708"/>
                  </a:lnTo>
                  <a:lnTo>
                    <a:pt x="18245" y="27747"/>
                  </a:lnTo>
                  <a:lnTo>
                    <a:pt x="17884" y="28823"/>
                  </a:lnTo>
                  <a:lnTo>
                    <a:pt x="17554" y="29916"/>
                  </a:lnTo>
                  <a:lnTo>
                    <a:pt x="17259" y="31042"/>
                  </a:lnTo>
                  <a:lnTo>
                    <a:pt x="16998" y="32201"/>
                  </a:lnTo>
                  <a:lnTo>
                    <a:pt x="16772" y="33393"/>
                  </a:lnTo>
                  <a:lnTo>
                    <a:pt x="16581" y="34618"/>
                  </a:lnTo>
                  <a:lnTo>
                    <a:pt x="16425" y="35876"/>
                  </a:lnTo>
                  <a:lnTo>
                    <a:pt x="16304" y="37166"/>
                  </a:lnTo>
                  <a:lnTo>
                    <a:pt x="16217" y="38490"/>
                  </a:lnTo>
                  <a:lnTo>
                    <a:pt x="16165" y="39847"/>
                  </a:lnTo>
                  <a:lnTo>
                    <a:pt x="16147" y="41237"/>
                  </a:lnTo>
                  <a:lnTo>
                    <a:pt x="16147" y="95671"/>
                  </a:lnTo>
                  <a:lnTo>
                    <a:pt x="520" y="95671"/>
                  </a:lnTo>
                  <a:lnTo>
                    <a:pt x="520" y="21790"/>
                  </a:lnTo>
                  <a:lnTo>
                    <a:pt x="520" y="21197"/>
                  </a:lnTo>
                  <a:lnTo>
                    <a:pt x="517" y="20599"/>
                  </a:lnTo>
                  <a:lnTo>
                    <a:pt x="513" y="19996"/>
                  </a:lnTo>
                  <a:lnTo>
                    <a:pt x="507" y="19387"/>
                  </a:lnTo>
                  <a:lnTo>
                    <a:pt x="499" y="18774"/>
                  </a:lnTo>
                  <a:lnTo>
                    <a:pt x="489" y="18155"/>
                  </a:lnTo>
                  <a:lnTo>
                    <a:pt x="478" y="17530"/>
                  </a:lnTo>
                  <a:lnTo>
                    <a:pt x="465" y="16901"/>
                  </a:lnTo>
                  <a:lnTo>
                    <a:pt x="450" y="16266"/>
                  </a:lnTo>
                  <a:lnTo>
                    <a:pt x="434" y="15626"/>
                  </a:lnTo>
                  <a:lnTo>
                    <a:pt x="433" y="14971"/>
                  </a:lnTo>
                  <a:lnTo>
                    <a:pt x="430" y="14324"/>
                  </a:lnTo>
                  <a:lnTo>
                    <a:pt x="426" y="13686"/>
                  </a:lnTo>
                  <a:lnTo>
                    <a:pt x="420" y="13057"/>
                  </a:lnTo>
                  <a:lnTo>
                    <a:pt x="412" y="12436"/>
                  </a:lnTo>
                  <a:lnTo>
                    <a:pt x="402" y="11824"/>
                  </a:lnTo>
                  <a:lnTo>
                    <a:pt x="391" y="11221"/>
                  </a:lnTo>
                  <a:lnTo>
                    <a:pt x="378" y="10626"/>
                  </a:lnTo>
                  <a:lnTo>
                    <a:pt x="363" y="10040"/>
                  </a:lnTo>
                  <a:lnTo>
                    <a:pt x="347" y="9462"/>
                  </a:lnTo>
                  <a:lnTo>
                    <a:pt x="329" y="8881"/>
                  </a:lnTo>
                  <a:lnTo>
                    <a:pt x="312" y="8317"/>
                  </a:lnTo>
                  <a:lnTo>
                    <a:pt x="295" y="7770"/>
                  </a:lnTo>
                  <a:lnTo>
                    <a:pt x="277" y="7240"/>
                  </a:lnTo>
                  <a:lnTo>
                    <a:pt x="260" y="6728"/>
                  </a:lnTo>
                  <a:lnTo>
                    <a:pt x="243" y="6233"/>
                  </a:lnTo>
                  <a:lnTo>
                    <a:pt x="225" y="5755"/>
                  </a:lnTo>
                  <a:lnTo>
                    <a:pt x="208" y="5295"/>
                  </a:lnTo>
                  <a:lnTo>
                    <a:pt x="190" y="4853"/>
                  </a:lnTo>
                  <a:lnTo>
                    <a:pt x="173" y="4427"/>
                  </a:lnTo>
                  <a:lnTo>
                    <a:pt x="156" y="4025"/>
                  </a:lnTo>
                  <a:lnTo>
                    <a:pt x="138" y="3653"/>
                  </a:lnTo>
                  <a:lnTo>
                    <a:pt x="121" y="3310"/>
                  </a:lnTo>
                  <a:lnTo>
                    <a:pt x="104" y="2996"/>
                  </a:lnTo>
                  <a:lnTo>
                    <a:pt x="86" y="2713"/>
                  </a:lnTo>
                  <a:lnTo>
                    <a:pt x="69" y="2458"/>
                  </a:lnTo>
                  <a:lnTo>
                    <a:pt x="52" y="2233"/>
                  </a:lnTo>
                  <a:lnTo>
                    <a:pt x="34" y="2038"/>
                  </a:lnTo>
                  <a:lnTo>
                    <a:pt x="17" y="1872"/>
                  </a:lnTo>
                  <a:lnTo>
                    <a:pt x="0" y="1736"/>
                  </a:lnTo>
                  <a:lnTo>
                    <a:pt x="14776" y="1837"/>
                  </a:lnTo>
                  <a:lnTo>
                    <a:pt x="14793" y="1968"/>
                  </a:lnTo>
                  <a:lnTo>
                    <a:pt x="14810" y="2129"/>
                  </a:lnTo>
                  <a:lnTo>
                    <a:pt x="14828" y="2319"/>
                  </a:lnTo>
                  <a:lnTo>
                    <a:pt x="14845" y="2539"/>
                  </a:lnTo>
                  <a:lnTo>
                    <a:pt x="14862" y="2788"/>
                  </a:lnTo>
                  <a:lnTo>
                    <a:pt x="14880" y="3067"/>
                  </a:lnTo>
                  <a:lnTo>
                    <a:pt x="14897" y="3375"/>
                  </a:lnTo>
                  <a:lnTo>
                    <a:pt x="14915" y="3713"/>
                  </a:lnTo>
                  <a:lnTo>
                    <a:pt x="14932" y="4080"/>
                  </a:lnTo>
                  <a:lnTo>
                    <a:pt x="14949" y="4468"/>
                  </a:lnTo>
                  <a:lnTo>
                    <a:pt x="14967" y="4868"/>
                  </a:lnTo>
                  <a:lnTo>
                    <a:pt x="14984" y="5281"/>
                  </a:lnTo>
                  <a:lnTo>
                    <a:pt x="15001" y="5705"/>
                  </a:lnTo>
                  <a:lnTo>
                    <a:pt x="15019" y="6142"/>
                  </a:lnTo>
                  <a:lnTo>
                    <a:pt x="15036" y="6591"/>
                  </a:lnTo>
                  <a:lnTo>
                    <a:pt x="15053" y="7052"/>
                  </a:lnTo>
                  <a:lnTo>
                    <a:pt x="15071" y="7525"/>
                  </a:lnTo>
                  <a:lnTo>
                    <a:pt x="15088" y="8010"/>
                  </a:lnTo>
                  <a:lnTo>
                    <a:pt x="15106" y="8508"/>
                  </a:lnTo>
                  <a:lnTo>
                    <a:pt x="15139" y="8995"/>
                  </a:lnTo>
                  <a:lnTo>
                    <a:pt x="15172" y="9487"/>
                  </a:lnTo>
                  <a:lnTo>
                    <a:pt x="15202" y="9982"/>
                  </a:lnTo>
                  <a:lnTo>
                    <a:pt x="15231" y="10480"/>
                  </a:lnTo>
                  <a:lnTo>
                    <a:pt x="15257" y="10982"/>
                  </a:lnTo>
                  <a:lnTo>
                    <a:pt x="15283" y="11487"/>
                  </a:lnTo>
                  <a:lnTo>
                    <a:pt x="15306" y="11996"/>
                  </a:lnTo>
                  <a:lnTo>
                    <a:pt x="15328" y="12508"/>
                  </a:lnTo>
                  <a:lnTo>
                    <a:pt x="15348" y="13024"/>
                  </a:lnTo>
                  <a:lnTo>
                    <a:pt x="15366" y="13543"/>
                  </a:lnTo>
                  <a:lnTo>
                    <a:pt x="15382" y="14039"/>
                  </a:lnTo>
                  <a:lnTo>
                    <a:pt x="15397" y="14519"/>
                  </a:lnTo>
                  <a:lnTo>
                    <a:pt x="15410" y="14983"/>
                  </a:lnTo>
                  <a:lnTo>
                    <a:pt x="15422" y="15432"/>
                  </a:lnTo>
                  <a:lnTo>
                    <a:pt x="15431" y="15865"/>
                  </a:lnTo>
                  <a:lnTo>
                    <a:pt x="15439" y="16283"/>
                  </a:lnTo>
                  <a:lnTo>
                    <a:pt x="15445" y="16685"/>
                  </a:lnTo>
                  <a:lnTo>
                    <a:pt x="15449" y="17071"/>
                  </a:lnTo>
                  <a:lnTo>
                    <a:pt x="15452" y="17442"/>
                  </a:lnTo>
                  <a:lnTo>
                    <a:pt x="15453" y="17797"/>
                  </a:lnTo>
                  <a:lnTo>
                    <a:pt x="15713" y="17797"/>
                  </a:lnTo>
                  <a:lnTo>
                    <a:pt x="16169" y="16989"/>
                  </a:lnTo>
                  <a:lnTo>
                    <a:pt x="16634" y="16196"/>
                  </a:lnTo>
                  <a:lnTo>
                    <a:pt x="17107" y="15419"/>
                  </a:lnTo>
                  <a:lnTo>
                    <a:pt x="17589" y="14658"/>
                  </a:lnTo>
                  <a:lnTo>
                    <a:pt x="18079" y="13912"/>
                  </a:lnTo>
                  <a:lnTo>
                    <a:pt x="18578" y="13182"/>
                  </a:lnTo>
                  <a:lnTo>
                    <a:pt x="19086" y="12467"/>
                  </a:lnTo>
                  <a:lnTo>
                    <a:pt x="19603" y="11768"/>
                  </a:lnTo>
                  <a:lnTo>
                    <a:pt x="20128" y="11085"/>
                  </a:lnTo>
                  <a:lnTo>
                    <a:pt x="20662" y="10417"/>
                  </a:lnTo>
                  <a:lnTo>
                    <a:pt x="21209" y="9768"/>
                  </a:lnTo>
                  <a:lnTo>
                    <a:pt x="21773" y="9140"/>
                  </a:lnTo>
                  <a:lnTo>
                    <a:pt x="22355" y="8532"/>
                  </a:lnTo>
                  <a:lnTo>
                    <a:pt x="22954" y="7945"/>
                  </a:lnTo>
                  <a:lnTo>
                    <a:pt x="23570" y="7379"/>
                  </a:lnTo>
                  <a:lnTo>
                    <a:pt x="24204" y="6834"/>
                  </a:lnTo>
                  <a:lnTo>
                    <a:pt x="24855" y="6309"/>
                  </a:lnTo>
                  <a:lnTo>
                    <a:pt x="25524" y="5806"/>
                  </a:lnTo>
                  <a:lnTo>
                    <a:pt x="26209" y="5323"/>
                  </a:lnTo>
                  <a:lnTo>
                    <a:pt x="26913" y="4861"/>
                  </a:lnTo>
                  <a:lnTo>
                    <a:pt x="27635" y="4404"/>
                  </a:lnTo>
                  <a:lnTo>
                    <a:pt x="28378" y="3969"/>
                  </a:lnTo>
                  <a:lnTo>
                    <a:pt x="29142" y="3556"/>
                  </a:lnTo>
                  <a:lnTo>
                    <a:pt x="29927" y="3167"/>
                  </a:lnTo>
                  <a:lnTo>
                    <a:pt x="30733" y="2799"/>
                  </a:lnTo>
                  <a:lnTo>
                    <a:pt x="31559" y="2455"/>
                  </a:lnTo>
                  <a:lnTo>
                    <a:pt x="32406" y="2133"/>
                  </a:lnTo>
                  <a:lnTo>
                    <a:pt x="33274" y="1833"/>
                  </a:lnTo>
                  <a:lnTo>
                    <a:pt x="34163" y="1556"/>
                  </a:lnTo>
                  <a:lnTo>
                    <a:pt x="35073" y="1302"/>
                  </a:lnTo>
                  <a:lnTo>
                    <a:pt x="36008" y="1054"/>
                  </a:lnTo>
                  <a:lnTo>
                    <a:pt x="36973" y="833"/>
                  </a:lnTo>
                  <a:lnTo>
                    <a:pt x="37967" y="638"/>
                  </a:lnTo>
                  <a:lnTo>
                    <a:pt x="38990" y="468"/>
                  </a:lnTo>
                  <a:lnTo>
                    <a:pt x="40044" y="325"/>
                  </a:lnTo>
                  <a:lnTo>
                    <a:pt x="41126" y="208"/>
                  </a:lnTo>
                  <a:lnTo>
                    <a:pt x="42238" y="117"/>
                  </a:lnTo>
                  <a:lnTo>
                    <a:pt x="43380" y="52"/>
                  </a:lnTo>
                  <a:lnTo>
                    <a:pt x="44551" y="13"/>
                  </a:lnTo>
                  <a:lnTo>
                    <a:pt x="45752" y="0"/>
                  </a:lnTo>
                  <a:lnTo>
                    <a:pt x="47293" y="19"/>
                  </a:lnTo>
                  <a:lnTo>
                    <a:pt x="48790" y="76"/>
                  </a:lnTo>
                  <a:lnTo>
                    <a:pt x="50244" y="171"/>
                  </a:lnTo>
                  <a:lnTo>
                    <a:pt x="51655" y="305"/>
                  </a:lnTo>
                  <a:lnTo>
                    <a:pt x="53023" y="477"/>
                  </a:lnTo>
                  <a:lnTo>
                    <a:pt x="54347" y="687"/>
                  </a:lnTo>
                  <a:lnTo>
                    <a:pt x="55627" y="935"/>
                  </a:lnTo>
                  <a:lnTo>
                    <a:pt x="56864" y="1222"/>
                  </a:lnTo>
                  <a:lnTo>
                    <a:pt x="58058" y="1547"/>
                  </a:lnTo>
                  <a:lnTo>
                    <a:pt x="59208" y="1909"/>
                  </a:lnTo>
                  <a:lnTo>
                    <a:pt x="60317" y="2312"/>
                  </a:lnTo>
                  <a:lnTo>
                    <a:pt x="61386" y="2757"/>
                  </a:lnTo>
                  <a:lnTo>
                    <a:pt x="62414" y="3243"/>
                  </a:lnTo>
                  <a:lnTo>
                    <a:pt x="63403" y="3771"/>
                  </a:lnTo>
                  <a:lnTo>
                    <a:pt x="64352" y="4340"/>
                  </a:lnTo>
                  <a:lnTo>
                    <a:pt x="65261" y="4952"/>
                  </a:lnTo>
                  <a:lnTo>
                    <a:pt x="66130" y="5604"/>
                  </a:lnTo>
                  <a:lnTo>
                    <a:pt x="66959" y="6299"/>
                  </a:lnTo>
                  <a:lnTo>
                    <a:pt x="67748" y="7035"/>
                  </a:lnTo>
                  <a:lnTo>
                    <a:pt x="68498" y="7813"/>
                  </a:lnTo>
                  <a:lnTo>
                    <a:pt x="69207" y="8635"/>
                  </a:lnTo>
                  <a:lnTo>
                    <a:pt x="69876" y="9504"/>
                  </a:lnTo>
                  <a:lnTo>
                    <a:pt x="70506" y="10420"/>
                  </a:lnTo>
                  <a:lnTo>
                    <a:pt x="71095" y="11383"/>
                  </a:lnTo>
                  <a:lnTo>
                    <a:pt x="71645" y="12393"/>
                  </a:lnTo>
                  <a:lnTo>
                    <a:pt x="72154" y="13449"/>
                  </a:lnTo>
                  <a:lnTo>
                    <a:pt x="72624" y="14553"/>
                  </a:lnTo>
                  <a:lnTo>
                    <a:pt x="73054" y="15703"/>
                  </a:lnTo>
                  <a:lnTo>
                    <a:pt x="73444" y="16900"/>
                  </a:lnTo>
                  <a:lnTo>
                    <a:pt x="73793" y="18144"/>
                  </a:lnTo>
                  <a:lnTo>
                    <a:pt x="74123" y="19419"/>
                  </a:lnTo>
                  <a:lnTo>
                    <a:pt x="74419" y="20742"/>
                  </a:lnTo>
                  <a:lnTo>
                    <a:pt x="74679" y="22113"/>
                  </a:lnTo>
                  <a:lnTo>
                    <a:pt x="74905" y="23534"/>
                  </a:lnTo>
                  <a:lnTo>
                    <a:pt x="75096" y="25003"/>
                  </a:lnTo>
                  <a:lnTo>
                    <a:pt x="75252" y="26520"/>
                  </a:lnTo>
                  <a:lnTo>
                    <a:pt x="75374" y="28086"/>
                  </a:lnTo>
                  <a:lnTo>
                    <a:pt x="75460" y="29701"/>
                  </a:lnTo>
                  <a:lnTo>
                    <a:pt x="75512" y="31365"/>
                  </a:lnTo>
                  <a:lnTo>
                    <a:pt x="75530" y="33077"/>
                  </a:lnTo>
                  <a:lnTo>
                    <a:pt x="75530" y="956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336840" y="1736538"/>
              <a:ext cx="76658" cy="97408"/>
            </a:xfrm>
            <a:custGeom>
              <a:avLst/>
              <a:pathLst>
                <a:path w="76658" h="97408">
                  <a:moveTo>
                    <a:pt x="16321" y="48269"/>
                  </a:moveTo>
                  <a:lnTo>
                    <a:pt x="16332" y="49871"/>
                  </a:lnTo>
                  <a:lnTo>
                    <a:pt x="16366" y="51447"/>
                  </a:lnTo>
                  <a:lnTo>
                    <a:pt x="16423" y="52997"/>
                  </a:lnTo>
                  <a:lnTo>
                    <a:pt x="16502" y="54520"/>
                  </a:lnTo>
                  <a:lnTo>
                    <a:pt x="16603" y="56018"/>
                  </a:lnTo>
                  <a:lnTo>
                    <a:pt x="16727" y="57489"/>
                  </a:lnTo>
                  <a:lnTo>
                    <a:pt x="16874" y="58935"/>
                  </a:lnTo>
                  <a:lnTo>
                    <a:pt x="17043" y="60354"/>
                  </a:lnTo>
                  <a:lnTo>
                    <a:pt x="17235" y="61748"/>
                  </a:lnTo>
                  <a:lnTo>
                    <a:pt x="17450" y="63115"/>
                  </a:lnTo>
                  <a:lnTo>
                    <a:pt x="17708" y="64451"/>
                  </a:lnTo>
                  <a:lnTo>
                    <a:pt x="17998" y="65751"/>
                  </a:lnTo>
                  <a:lnTo>
                    <a:pt x="18319" y="67014"/>
                  </a:lnTo>
                  <a:lnTo>
                    <a:pt x="18672" y="68241"/>
                  </a:lnTo>
                  <a:lnTo>
                    <a:pt x="19056" y="69431"/>
                  </a:lnTo>
                  <a:lnTo>
                    <a:pt x="19471" y="70585"/>
                  </a:lnTo>
                  <a:lnTo>
                    <a:pt x="19917" y="71702"/>
                  </a:lnTo>
                  <a:lnTo>
                    <a:pt x="20394" y="72783"/>
                  </a:lnTo>
                  <a:lnTo>
                    <a:pt x="20903" y="73827"/>
                  </a:lnTo>
                  <a:lnTo>
                    <a:pt x="21443" y="74835"/>
                  </a:lnTo>
                  <a:lnTo>
                    <a:pt x="22016" y="75786"/>
                  </a:lnTo>
                  <a:lnTo>
                    <a:pt x="22624" y="76693"/>
                  </a:lnTo>
                  <a:lnTo>
                    <a:pt x="23266" y="77557"/>
                  </a:lnTo>
                  <a:lnTo>
                    <a:pt x="23943" y="78377"/>
                  </a:lnTo>
                  <a:lnTo>
                    <a:pt x="24655" y="79154"/>
                  </a:lnTo>
                  <a:lnTo>
                    <a:pt x="25402" y="79888"/>
                  </a:lnTo>
                  <a:lnTo>
                    <a:pt x="26183" y="80578"/>
                  </a:lnTo>
                  <a:lnTo>
                    <a:pt x="26999" y="81225"/>
                  </a:lnTo>
                  <a:lnTo>
                    <a:pt x="27850" y="81828"/>
                  </a:lnTo>
                  <a:lnTo>
                    <a:pt x="28736" y="82388"/>
                  </a:lnTo>
                  <a:lnTo>
                    <a:pt x="29677" y="82900"/>
                  </a:lnTo>
                  <a:lnTo>
                    <a:pt x="30660" y="83357"/>
                  </a:lnTo>
                  <a:lnTo>
                    <a:pt x="31684" y="83761"/>
                  </a:lnTo>
                  <a:lnTo>
                    <a:pt x="32750" y="84111"/>
                  </a:lnTo>
                  <a:lnTo>
                    <a:pt x="33858" y="84407"/>
                  </a:lnTo>
                  <a:lnTo>
                    <a:pt x="35007" y="84649"/>
                  </a:lnTo>
                  <a:lnTo>
                    <a:pt x="36198" y="84837"/>
                  </a:lnTo>
                  <a:lnTo>
                    <a:pt x="37431" y="84972"/>
                  </a:lnTo>
                  <a:lnTo>
                    <a:pt x="38706" y="85053"/>
                  </a:lnTo>
                  <a:lnTo>
                    <a:pt x="40022" y="85080"/>
                  </a:lnTo>
                  <a:lnTo>
                    <a:pt x="41661" y="85034"/>
                  </a:lnTo>
                  <a:lnTo>
                    <a:pt x="43244" y="84899"/>
                  </a:lnTo>
                  <a:lnTo>
                    <a:pt x="44772" y="84673"/>
                  </a:lnTo>
                  <a:lnTo>
                    <a:pt x="46245" y="84357"/>
                  </a:lnTo>
                  <a:lnTo>
                    <a:pt x="47662" y="83951"/>
                  </a:lnTo>
                  <a:lnTo>
                    <a:pt x="49023" y="83454"/>
                  </a:lnTo>
                  <a:lnTo>
                    <a:pt x="50329" y="82867"/>
                  </a:lnTo>
                  <a:lnTo>
                    <a:pt x="51579" y="82190"/>
                  </a:lnTo>
                  <a:lnTo>
                    <a:pt x="52773" y="81423"/>
                  </a:lnTo>
                  <a:lnTo>
                    <a:pt x="53912" y="80565"/>
                  </a:lnTo>
                  <a:lnTo>
                    <a:pt x="54998" y="79614"/>
                  </a:lnTo>
                  <a:lnTo>
                    <a:pt x="55996" y="78565"/>
                  </a:lnTo>
                  <a:lnTo>
                    <a:pt x="56908" y="77419"/>
                  </a:lnTo>
                  <a:lnTo>
                    <a:pt x="57732" y="76176"/>
                  </a:lnTo>
                  <a:lnTo>
                    <a:pt x="58470" y="74835"/>
                  </a:lnTo>
                  <a:lnTo>
                    <a:pt x="59121" y="73398"/>
                  </a:lnTo>
                  <a:lnTo>
                    <a:pt x="59686" y="71863"/>
                  </a:lnTo>
                  <a:lnTo>
                    <a:pt x="60163" y="70231"/>
                  </a:lnTo>
                  <a:lnTo>
                    <a:pt x="60554" y="68501"/>
                  </a:lnTo>
                  <a:lnTo>
                    <a:pt x="60858" y="66675"/>
                  </a:lnTo>
                  <a:lnTo>
                    <a:pt x="76658" y="67716"/>
                  </a:lnTo>
                  <a:lnTo>
                    <a:pt x="76484" y="68875"/>
                  </a:lnTo>
                  <a:lnTo>
                    <a:pt x="76273" y="70026"/>
                  </a:lnTo>
                  <a:lnTo>
                    <a:pt x="76025" y="71167"/>
                  </a:lnTo>
                  <a:lnTo>
                    <a:pt x="75742" y="72300"/>
                  </a:lnTo>
                  <a:lnTo>
                    <a:pt x="75421" y="73424"/>
                  </a:lnTo>
                  <a:lnTo>
                    <a:pt x="75064" y="74540"/>
                  </a:lnTo>
                  <a:lnTo>
                    <a:pt x="74671" y="75647"/>
                  </a:lnTo>
                  <a:lnTo>
                    <a:pt x="74241" y="76745"/>
                  </a:lnTo>
                  <a:lnTo>
                    <a:pt x="73775" y="77835"/>
                  </a:lnTo>
                  <a:lnTo>
                    <a:pt x="73273" y="78916"/>
                  </a:lnTo>
                  <a:lnTo>
                    <a:pt x="72733" y="79979"/>
                  </a:lnTo>
                  <a:lnTo>
                    <a:pt x="72154" y="81017"/>
                  </a:lnTo>
                  <a:lnTo>
                    <a:pt x="71538" y="82028"/>
                  </a:lnTo>
                  <a:lnTo>
                    <a:pt x="70883" y="83013"/>
                  </a:lnTo>
                  <a:lnTo>
                    <a:pt x="70191" y="83973"/>
                  </a:lnTo>
                  <a:lnTo>
                    <a:pt x="69460" y="84906"/>
                  </a:lnTo>
                  <a:lnTo>
                    <a:pt x="68690" y="85813"/>
                  </a:lnTo>
                  <a:lnTo>
                    <a:pt x="67883" y="86694"/>
                  </a:lnTo>
                  <a:lnTo>
                    <a:pt x="67037" y="87550"/>
                  </a:lnTo>
                  <a:lnTo>
                    <a:pt x="66154" y="88379"/>
                  </a:lnTo>
                  <a:lnTo>
                    <a:pt x="65248" y="89179"/>
                  </a:lnTo>
                  <a:lnTo>
                    <a:pt x="64303" y="89948"/>
                  </a:lnTo>
                  <a:lnTo>
                    <a:pt x="63317" y="90686"/>
                  </a:lnTo>
                  <a:lnTo>
                    <a:pt x="62292" y="91393"/>
                  </a:lnTo>
                  <a:lnTo>
                    <a:pt x="61227" y="92068"/>
                  </a:lnTo>
                  <a:lnTo>
                    <a:pt x="60122" y="92712"/>
                  </a:lnTo>
                  <a:lnTo>
                    <a:pt x="58976" y="93325"/>
                  </a:lnTo>
                  <a:lnTo>
                    <a:pt x="57791" y="93907"/>
                  </a:lnTo>
                  <a:lnTo>
                    <a:pt x="56566" y="94457"/>
                  </a:lnTo>
                  <a:lnTo>
                    <a:pt x="55302" y="94977"/>
                  </a:lnTo>
                  <a:lnTo>
                    <a:pt x="53997" y="95439"/>
                  </a:lnTo>
                  <a:lnTo>
                    <a:pt x="52652" y="95852"/>
                  </a:lnTo>
                  <a:lnTo>
                    <a:pt x="51267" y="96216"/>
                  </a:lnTo>
                  <a:lnTo>
                    <a:pt x="49843" y="96532"/>
                  </a:lnTo>
                  <a:lnTo>
                    <a:pt x="48378" y="96800"/>
                  </a:lnTo>
                  <a:lnTo>
                    <a:pt x="46873" y="97019"/>
                  </a:lnTo>
                  <a:lnTo>
                    <a:pt x="45329" y="97189"/>
                  </a:lnTo>
                  <a:lnTo>
                    <a:pt x="43745" y="97310"/>
                  </a:lnTo>
                  <a:lnTo>
                    <a:pt x="42120" y="97383"/>
                  </a:lnTo>
                  <a:lnTo>
                    <a:pt x="40456" y="97408"/>
                  </a:lnTo>
                  <a:lnTo>
                    <a:pt x="38284" y="97370"/>
                  </a:lnTo>
                  <a:lnTo>
                    <a:pt x="36178" y="97258"/>
                  </a:lnTo>
                  <a:lnTo>
                    <a:pt x="34137" y="97072"/>
                  </a:lnTo>
                  <a:lnTo>
                    <a:pt x="32163" y="96810"/>
                  </a:lnTo>
                  <a:lnTo>
                    <a:pt x="30255" y="96474"/>
                  </a:lnTo>
                  <a:lnTo>
                    <a:pt x="28413" y="96064"/>
                  </a:lnTo>
                  <a:lnTo>
                    <a:pt x="26637" y="95578"/>
                  </a:lnTo>
                  <a:lnTo>
                    <a:pt x="24926" y="95018"/>
                  </a:lnTo>
                  <a:lnTo>
                    <a:pt x="23282" y="94384"/>
                  </a:lnTo>
                  <a:lnTo>
                    <a:pt x="21704" y="93674"/>
                  </a:lnTo>
                  <a:lnTo>
                    <a:pt x="20187" y="92900"/>
                  </a:lnTo>
                  <a:lnTo>
                    <a:pt x="18728" y="92070"/>
                  </a:lnTo>
                  <a:lnTo>
                    <a:pt x="17325" y="91185"/>
                  </a:lnTo>
                  <a:lnTo>
                    <a:pt x="15981" y="90243"/>
                  </a:lnTo>
                  <a:lnTo>
                    <a:pt x="14693" y="89247"/>
                  </a:lnTo>
                  <a:lnTo>
                    <a:pt x="13463" y="88195"/>
                  </a:lnTo>
                  <a:lnTo>
                    <a:pt x="12290" y="87087"/>
                  </a:lnTo>
                  <a:lnTo>
                    <a:pt x="11175" y="85923"/>
                  </a:lnTo>
                  <a:lnTo>
                    <a:pt x="10116" y="84705"/>
                  </a:lnTo>
                  <a:lnTo>
                    <a:pt x="9115" y="83430"/>
                  </a:lnTo>
                  <a:lnTo>
                    <a:pt x="8186" y="82088"/>
                  </a:lnTo>
                  <a:lnTo>
                    <a:pt x="7309" y="80701"/>
                  </a:lnTo>
                  <a:lnTo>
                    <a:pt x="6485" y="79268"/>
                  </a:lnTo>
                  <a:lnTo>
                    <a:pt x="5712" y="77790"/>
                  </a:lnTo>
                  <a:lnTo>
                    <a:pt x="4991" y="76268"/>
                  </a:lnTo>
                  <a:lnTo>
                    <a:pt x="4323" y="74700"/>
                  </a:lnTo>
                  <a:lnTo>
                    <a:pt x="3707" y="73087"/>
                  </a:lnTo>
                  <a:lnTo>
                    <a:pt x="3142" y="71429"/>
                  </a:lnTo>
                  <a:lnTo>
                    <a:pt x="2630" y="69725"/>
                  </a:lnTo>
                  <a:lnTo>
                    <a:pt x="2170" y="67977"/>
                  </a:lnTo>
                  <a:lnTo>
                    <a:pt x="1758" y="66174"/>
                  </a:lnTo>
                  <a:lnTo>
                    <a:pt x="1389" y="64341"/>
                  </a:lnTo>
                  <a:lnTo>
                    <a:pt x="1063" y="62479"/>
                  </a:lnTo>
                  <a:lnTo>
                    <a:pt x="781" y="60587"/>
                  </a:lnTo>
                  <a:lnTo>
                    <a:pt x="542" y="58666"/>
                  </a:lnTo>
                  <a:lnTo>
                    <a:pt x="347" y="56715"/>
                  </a:lnTo>
                  <a:lnTo>
                    <a:pt x="195" y="54735"/>
                  </a:lnTo>
                  <a:lnTo>
                    <a:pt x="86" y="52725"/>
                  </a:lnTo>
                  <a:lnTo>
                    <a:pt x="21" y="50686"/>
                  </a:lnTo>
                  <a:lnTo>
                    <a:pt x="0" y="48617"/>
                  </a:lnTo>
                  <a:lnTo>
                    <a:pt x="15" y="46747"/>
                  </a:lnTo>
                  <a:lnTo>
                    <a:pt x="62" y="44922"/>
                  </a:lnTo>
                  <a:lnTo>
                    <a:pt x="140" y="43142"/>
                  </a:lnTo>
                  <a:lnTo>
                    <a:pt x="250" y="41407"/>
                  </a:lnTo>
                  <a:lnTo>
                    <a:pt x="390" y="39718"/>
                  </a:lnTo>
                  <a:lnTo>
                    <a:pt x="562" y="38074"/>
                  </a:lnTo>
                  <a:lnTo>
                    <a:pt x="765" y="36475"/>
                  </a:lnTo>
                  <a:lnTo>
                    <a:pt x="1000" y="34921"/>
                  </a:lnTo>
                  <a:lnTo>
                    <a:pt x="1265" y="33412"/>
                  </a:lnTo>
                  <a:lnTo>
                    <a:pt x="1562" y="31948"/>
                  </a:lnTo>
                  <a:lnTo>
                    <a:pt x="1887" y="30509"/>
                  </a:lnTo>
                  <a:lnTo>
                    <a:pt x="2236" y="29107"/>
                  </a:lnTo>
                  <a:lnTo>
                    <a:pt x="2609" y="27744"/>
                  </a:lnTo>
                  <a:lnTo>
                    <a:pt x="3007" y="26419"/>
                  </a:lnTo>
                  <a:lnTo>
                    <a:pt x="3429" y="25133"/>
                  </a:lnTo>
                  <a:lnTo>
                    <a:pt x="3875" y="23884"/>
                  </a:lnTo>
                  <a:lnTo>
                    <a:pt x="4346" y="22674"/>
                  </a:lnTo>
                  <a:lnTo>
                    <a:pt x="4840" y="21502"/>
                  </a:lnTo>
                  <a:lnTo>
                    <a:pt x="5360" y="20368"/>
                  </a:lnTo>
                  <a:lnTo>
                    <a:pt x="5903" y="19273"/>
                  </a:lnTo>
                  <a:lnTo>
                    <a:pt x="6486" y="18197"/>
                  </a:lnTo>
                  <a:lnTo>
                    <a:pt x="7087" y="17158"/>
                  </a:lnTo>
                  <a:lnTo>
                    <a:pt x="7708" y="16155"/>
                  </a:lnTo>
                  <a:lnTo>
                    <a:pt x="8348" y="15189"/>
                  </a:lnTo>
                  <a:lnTo>
                    <a:pt x="9007" y="14259"/>
                  </a:lnTo>
                  <a:lnTo>
                    <a:pt x="9685" y="13366"/>
                  </a:lnTo>
                  <a:lnTo>
                    <a:pt x="10382" y="12509"/>
                  </a:lnTo>
                  <a:lnTo>
                    <a:pt x="11098" y="11688"/>
                  </a:lnTo>
                  <a:lnTo>
                    <a:pt x="11833" y="10905"/>
                  </a:lnTo>
                  <a:lnTo>
                    <a:pt x="12588" y="10157"/>
                  </a:lnTo>
                  <a:lnTo>
                    <a:pt x="13358" y="9426"/>
                  </a:lnTo>
                  <a:lnTo>
                    <a:pt x="14140" y="8726"/>
                  </a:lnTo>
                  <a:lnTo>
                    <a:pt x="14935" y="8058"/>
                  </a:lnTo>
                  <a:lnTo>
                    <a:pt x="15741" y="7421"/>
                  </a:lnTo>
                  <a:lnTo>
                    <a:pt x="16560" y="6815"/>
                  </a:lnTo>
                  <a:lnTo>
                    <a:pt x="17391" y="6240"/>
                  </a:lnTo>
                  <a:lnTo>
                    <a:pt x="18234" y="5696"/>
                  </a:lnTo>
                  <a:lnTo>
                    <a:pt x="19089" y="5184"/>
                  </a:lnTo>
                  <a:lnTo>
                    <a:pt x="19956" y="4703"/>
                  </a:lnTo>
                  <a:lnTo>
                    <a:pt x="20835" y="4254"/>
                  </a:lnTo>
                  <a:lnTo>
                    <a:pt x="21743" y="3815"/>
                  </a:lnTo>
                  <a:lnTo>
                    <a:pt x="22659" y="3403"/>
                  </a:lnTo>
                  <a:lnTo>
                    <a:pt x="23583" y="3016"/>
                  </a:lnTo>
                  <a:lnTo>
                    <a:pt x="24516" y="2656"/>
                  </a:lnTo>
                  <a:lnTo>
                    <a:pt x="25458" y="2322"/>
                  </a:lnTo>
                  <a:lnTo>
                    <a:pt x="26409" y="2014"/>
                  </a:lnTo>
                  <a:lnTo>
                    <a:pt x="27368" y="1731"/>
                  </a:lnTo>
                  <a:lnTo>
                    <a:pt x="28336" y="1475"/>
                  </a:lnTo>
                  <a:lnTo>
                    <a:pt x="29313" y="1245"/>
                  </a:lnTo>
                  <a:lnTo>
                    <a:pt x="30298" y="1041"/>
                  </a:lnTo>
                  <a:lnTo>
                    <a:pt x="31289" y="843"/>
                  </a:lnTo>
                  <a:lnTo>
                    <a:pt x="32281" y="666"/>
                  </a:lnTo>
                  <a:lnTo>
                    <a:pt x="33275" y="510"/>
                  </a:lnTo>
                  <a:lnTo>
                    <a:pt x="34271" y="375"/>
                  </a:lnTo>
                  <a:lnTo>
                    <a:pt x="35269" y="260"/>
                  </a:lnTo>
                  <a:lnTo>
                    <a:pt x="36268" y="166"/>
                  </a:lnTo>
                  <a:lnTo>
                    <a:pt x="37269" y="93"/>
                  </a:lnTo>
                  <a:lnTo>
                    <a:pt x="38272" y="41"/>
                  </a:lnTo>
                  <a:lnTo>
                    <a:pt x="39276" y="10"/>
                  </a:lnTo>
                  <a:lnTo>
                    <a:pt x="40282" y="0"/>
                  </a:lnTo>
                  <a:lnTo>
                    <a:pt x="41845" y="21"/>
                  </a:lnTo>
                  <a:lnTo>
                    <a:pt x="43373" y="86"/>
                  </a:lnTo>
                  <a:lnTo>
                    <a:pt x="44866" y="195"/>
                  </a:lnTo>
                  <a:lnTo>
                    <a:pt x="46325" y="347"/>
                  </a:lnTo>
                  <a:lnTo>
                    <a:pt x="47749" y="542"/>
                  </a:lnTo>
                  <a:lnTo>
                    <a:pt x="49138" y="781"/>
                  </a:lnTo>
                  <a:lnTo>
                    <a:pt x="50492" y="1063"/>
                  </a:lnTo>
                  <a:lnTo>
                    <a:pt x="51812" y="1389"/>
                  </a:lnTo>
                  <a:lnTo>
                    <a:pt x="53096" y="1758"/>
                  </a:lnTo>
                  <a:lnTo>
                    <a:pt x="54347" y="2170"/>
                  </a:lnTo>
                  <a:lnTo>
                    <a:pt x="55562" y="2620"/>
                  </a:lnTo>
                  <a:lnTo>
                    <a:pt x="56743" y="3104"/>
                  </a:lnTo>
                  <a:lnTo>
                    <a:pt x="57889" y="3621"/>
                  </a:lnTo>
                  <a:lnTo>
                    <a:pt x="59000" y="4170"/>
                  </a:lnTo>
                  <a:lnTo>
                    <a:pt x="60076" y="4753"/>
                  </a:lnTo>
                  <a:lnTo>
                    <a:pt x="61118" y="5368"/>
                  </a:lnTo>
                  <a:lnTo>
                    <a:pt x="62125" y="6017"/>
                  </a:lnTo>
                  <a:lnTo>
                    <a:pt x="63098" y="6698"/>
                  </a:lnTo>
                  <a:lnTo>
                    <a:pt x="64035" y="7413"/>
                  </a:lnTo>
                  <a:lnTo>
                    <a:pt x="64938" y="8160"/>
                  </a:lnTo>
                  <a:lnTo>
                    <a:pt x="65824" y="8921"/>
                  </a:lnTo>
                  <a:lnTo>
                    <a:pt x="66675" y="9709"/>
                  </a:lnTo>
                  <a:lnTo>
                    <a:pt x="67491" y="10525"/>
                  </a:lnTo>
                  <a:lnTo>
                    <a:pt x="68272" y="11369"/>
                  </a:lnTo>
                  <a:lnTo>
                    <a:pt x="69019" y="12241"/>
                  </a:lnTo>
                  <a:lnTo>
                    <a:pt x="69730" y="13140"/>
                  </a:lnTo>
                  <a:lnTo>
                    <a:pt x="70408" y="14067"/>
                  </a:lnTo>
                  <a:lnTo>
                    <a:pt x="71050" y="15022"/>
                  </a:lnTo>
                  <a:lnTo>
                    <a:pt x="71658" y="16005"/>
                  </a:lnTo>
                  <a:lnTo>
                    <a:pt x="72231" y="17016"/>
                  </a:lnTo>
                  <a:lnTo>
                    <a:pt x="72770" y="18048"/>
                  </a:lnTo>
                  <a:lnTo>
                    <a:pt x="73276" y="19096"/>
                  </a:lnTo>
                  <a:lnTo>
                    <a:pt x="73749" y="20159"/>
                  </a:lnTo>
                  <a:lnTo>
                    <a:pt x="74189" y="21238"/>
                  </a:lnTo>
                  <a:lnTo>
                    <a:pt x="74596" y="22333"/>
                  </a:lnTo>
                  <a:lnTo>
                    <a:pt x="74971" y="23443"/>
                  </a:lnTo>
                  <a:lnTo>
                    <a:pt x="75312" y="24569"/>
                  </a:lnTo>
                  <a:lnTo>
                    <a:pt x="75620" y="25711"/>
                  </a:lnTo>
                  <a:lnTo>
                    <a:pt x="75895" y="26868"/>
                  </a:lnTo>
                  <a:lnTo>
                    <a:pt x="76137" y="28041"/>
                  </a:lnTo>
                  <a:lnTo>
                    <a:pt x="60076" y="29257"/>
                  </a:lnTo>
                  <a:lnTo>
                    <a:pt x="59796" y="27726"/>
                  </a:lnTo>
                  <a:lnTo>
                    <a:pt x="59441" y="26260"/>
                  </a:lnTo>
                  <a:lnTo>
                    <a:pt x="59011" y="24858"/>
                  </a:lnTo>
                  <a:lnTo>
                    <a:pt x="58507" y="23520"/>
                  </a:lnTo>
                  <a:lnTo>
                    <a:pt x="57928" y="22246"/>
                  </a:lnTo>
                  <a:lnTo>
                    <a:pt x="57274" y="21037"/>
                  </a:lnTo>
                  <a:lnTo>
                    <a:pt x="56546" y="19892"/>
                  </a:lnTo>
                  <a:lnTo>
                    <a:pt x="55743" y="18811"/>
                  </a:lnTo>
                  <a:lnTo>
                    <a:pt x="54865" y="17794"/>
                  </a:lnTo>
                  <a:lnTo>
                    <a:pt x="53912" y="16842"/>
                  </a:lnTo>
                  <a:lnTo>
                    <a:pt x="52881" y="15968"/>
                  </a:lnTo>
                  <a:lnTo>
                    <a:pt x="51766" y="15185"/>
                  </a:lnTo>
                  <a:lnTo>
                    <a:pt x="50568" y="14495"/>
                  </a:lnTo>
                  <a:lnTo>
                    <a:pt x="49287" y="13897"/>
                  </a:lnTo>
                  <a:lnTo>
                    <a:pt x="47922" y="13391"/>
                  </a:lnTo>
                  <a:lnTo>
                    <a:pt x="46474" y="12977"/>
                  </a:lnTo>
                  <a:lnTo>
                    <a:pt x="44943" y="12655"/>
                  </a:lnTo>
                  <a:lnTo>
                    <a:pt x="43328" y="12425"/>
                  </a:lnTo>
                  <a:lnTo>
                    <a:pt x="41630" y="12287"/>
                  </a:lnTo>
                  <a:lnTo>
                    <a:pt x="39848" y="12241"/>
                  </a:lnTo>
                  <a:lnTo>
                    <a:pt x="38533" y="12263"/>
                  </a:lnTo>
                  <a:lnTo>
                    <a:pt x="37261" y="12331"/>
                  </a:lnTo>
                  <a:lnTo>
                    <a:pt x="36033" y="12444"/>
                  </a:lnTo>
                  <a:lnTo>
                    <a:pt x="34848" y="12602"/>
                  </a:lnTo>
                  <a:lnTo>
                    <a:pt x="33706" y="12805"/>
                  </a:lnTo>
                  <a:lnTo>
                    <a:pt x="32608" y="13053"/>
                  </a:lnTo>
                  <a:lnTo>
                    <a:pt x="31553" y="13347"/>
                  </a:lnTo>
                  <a:lnTo>
                    <a:pt x="30542" y="13685"/>
                  </a:lnTo>
                  <a:lnTo>
                    <a:pt x="29574" y="14069"/>
                  </a:lnTo>
                  <a:lnTo>
                    <a:pt x="28649" y="14498"/>
                  </a:lnTo>
                  <a:lnTo>
                    <a:pt x="27780" y="14955"/>
                  </a:lnTo>
                  <a:lnTo>
                    <a:pt x="26944" y="15460"/>
                  </a:lnTo>
                  <a:lnTo>
                    <a:pt x="26141" y="16011"/>
                  </a:lnTo>
                  <a:lnTo>
                    <a:pt x="25371" y="16609"/>
                  </a:lnTo>
                  <a:lnTo>
                    <a:pt x="24634" y="17254"/>
                  </a:lnTo>
                  <a:lnTo>
                    <a:pt x="23930" y="17946"/>
                  </a:lnTo>
                  <a:lnTo>
                    <a:pt x="23258" y="18685"/>
                  </a:lnTo>
                  <a:lnTo>
                    <a:pt x="22620" y="19471"/>
                  </a:lnTo>
                  <a:lnTo>
                    <a:pt x="22015" y="20303"/>
                  </a:lnTo>
                  <a:lnTo>
                    <a:pt x="21443" y="21183"/>
                  </a:lnTo>
                  <a:lnTo>
                    <a:pt x="20903" y="22092"/>
                  </a:lnTo>
                  <a:lnTo>
                    <a:pt x="20394" y="23048"/>
                  </a:lnTo>
                  <a:lnTo>
                    <a:pt x="19917" y="24050"/>
                  </a:lnTo>
                  <a:lnTo>
                    <a:pt x="19471" y="25100"/>
                  </a:lnTo>
                  <a:lnTo>
                    <a:pt x="19056" y="26196"/>
                  </a:lnTo>
                  <a:lnTo>
                    <a:pt x="18672" y="27340"/>
                  </a:lnTo>
                  <a:lnTo>
                    <a:pt x="18319" y="28530"/>
                  </a:lnTo>
                  <a:lnTo>
                    <a:pt x="17998" y="29767"/>
                  </a:lnTo>
                  <a:lnTo>
                    <a:pt x="17708" y="31051"/>
                  </a:lnTo>
                  <a:lnTo>
                    <a:pt x="17450" y="32382"/>
                  </a:lnTo>
                  <a:lnTo>
                    <a:pt x="17235" y="33760"/>
                  </a:lnTo>
                  <a:lnTo>
                    <a:pt x="17043" y="35184"/>
                  </a:lnTo>
                  <a:lnTo>
                    <a:pt x="16874" y="36656"/>
                  </a:lnTo>
                  <a:lnTo>
                    <a:pt x="16727" y="38174"/>
                  </a:lnTo>
                  <a:lnTo>
                    <a:pt x="16603" y="39740"/>
                  </a:lnTo>
                  <a:lnTo>
                    <a:pt x="16502" y="41352"/>
                  </a:lnTo>
                  <a:lnTo>
                    <a:pt x="16423" y="43011"/>
                  </a:lnTo>
                  <a:lnTo>
                    <a:pt x="16366" y="44717"/>
                  </a:lnTo>
                  <a:lnTo>
                    <a:pt x="16332" y="46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425740" y="1736538"/>
              <a:ext cx="83430" cy="97408"/>
            </a:xfrm>
            <a:custGeom>
              <a:avLst/>
              <a:pathLst>
                <a:path w="83430" h="97408">
                  <a:moveTo>
                    <a:pt x="16408" y="52003"/>
                  </a:moveTo>
                  <a:lnTo>
                    <a:pt x="16423" y="53467"/>
                  </a:lnTo>
                  <a:lnTo>
                    <a:pt x="16467" y="54909"/>
                  </a:lnTo>
                  <a:lnTo>
                    <a:pt x="16541" y="56329"/>
                  </a:lnTo>
                  <a:lnTo>
                    <a:pt x="16644" y="57725"/>
                  </a:lnTo>
                  <a:lnTo>
                    <a:pt x="16777" y="59100"/>
                  </a:lnTo>
                  <a:lnTo>
                    <a:pt x="16939" y="60451"/>
                  </a:lnTo>
                  <a:lnTo>
                    <a:pt x="17131" y="61781"/>
                  </a:lnTo>
                  <a:lnTo>
                    <a:pt x="17352" y="63087"/>
                  </a:lnTo>
                  <a:lnTo>
                    <a:pt x="17603" y="64371"/>
                  </a:lnTo>
                  <a:lnTo>
                    <a:pt x="17884" y="65633"/>
                  </a:lnTo>
                  <a:lnTo>
                    <a:pt x="18212" y="66849"/>
                  </a:lnTo>
                  <a:lnTo>
                    <a:pt x="18571" y="68032"/>
                  </a:lnTo>
                  <a:lnTo>
                    <a:pt x="18962" y="69183"/>
                  </a:lnTo>
                  <a:lnTo>
                    <a:pt x="19384" y="70300"/>
                  </a:lnTo>
                  <a:lnTo>
                    <a:pt x="19837" y="71384"/>
                  </a:lnTo>
                  <a:lnTo>
                    <a:pt x="20321" y="72436"/>
                  </a:lnTo>
                  <a:lnTo>
                    <a:pt x="20837" y="73454"/>
                  </a:lnTo>
                  <a:lnTo>
                    <a:pt x="21384" y="74439"/>
                  </a:lnTo>
                  <a:lnTo>
                    <a:pt x="21962" y="75392"/>
                  </a:lnTo>
                  <a:lnTo>
                    <a:pt x="22572" y="76311"/>
                  </a:lnTo>
                  <a:lnTo>
                    <a:pt x="23232" y="77178"/>
                  </a:lnTo>
                  <a:lnTo>
                    <a:pt x="23926" y="78006"/>
                  </a:lnTo>
                  <a:lnTo>
                    <a:pt x="24655" y="78796"/>
                  </a:lnTo>
                  <a:lnTo>
                    <a:pt x="25419" y="79548"/>
                  </a:lnTo>
                  <a:lnTo>
                    <a:pt x="26218" y="80261"/>
                  </a:lnTo>
                  <a:lnTo>
                    <a:pt x="27051" y="80937"/>
                  </a:lnTo>
                  <a:lnTo>
                    <a:pt x="27920" y="81574"/>
                  </a:lnTo>
                  <a:lnTo>
                    <a:pt x="28823" y="82173"/>
                  </a:lnTo>
                  <a:lnTo>
                    <a:pt x="29760" y="82734"/>
                  </a:lnTo>
                  <a:lnTo>
                    <a:pt x="30733" y="83256"/>
                  </a:lnTo>
                  <a:lnTo>
                    <a:pt x="31742" y="83718"/>
                  </a:lnTo>
                  <a:lnTo>
                    <a:pt x="32792" y="84132"/>
                  </a:lnTo>
                  <a:lnTo>
                    <a:pt x="33881" y="84496"/>
                  </a:lnTo>
                  <a:lnTo>
                    <a:pt x="35011" y="84812"/>
                  </a:lnTo>
                  <a:lnTo>
                    <a:pt x="36180" y="85080"/>
                  </a:lnTo>
                  <a:lnTo>
                    <a:pt x="37390" y="85298"/>
                  </a:lnTo>
                  <a:lnTo>
                    <a:pt x="38639" y="85469"/>
                  </a:lnTo>
                  <a:lnTo>
                    <a:pt x="39928" y="85590"/>
                  </a:lnTo>
                  <a:lnTo>
                    <a:pt x="41257" y="85663"/>
                  </a:lnTo>
                  <a:lnTo>
                    <a:pt x="42626" y="85687"/>
                  </a:lnTo>
                  <a:lnTo>
                    <a:pt x="44617" y="85646"/>
                  </a:lnTo>
                  <a:lnTo>
                    <a:pt x="46526" y="85524"/>
                  </a:lnTo>
                  <a:lnTo>
                    <a:pt x="48354" y="85320"/>
                  </a:lnTo>
                  <a:lnTo>
                    <a:pt x="50100" y="85034"/>
                  </a:lnTo>
                  <a:lnTo>
                    <a:pt x="51764" y="84667"/>
                  </a:lnTo>
                  <a:lnTo>
                    <a:pt x="53346" y="84218"/>
                  </a:lnTo>
                  <a:lnTo>
                    <a:pt x="54848" y="83688"/>
                  </a:lnTo>
                  <a:lnTo>
                    <a:pt x="56267" y="83076"/>
                  </a:lnTo>
                  <a:lnTo>
                    <a:pt x="57605" y="82382"/>
                  </a:lnTo>
                  <a:lnTo>
                    <a:pt x="58861" y="81607"/>
                  </a:lnTo>
                  <a:lnTo>
                    <a:pt x="60054" y="80769"/>
                  </a:lnTo>
                  <a:lnTo>
                    <a:pt x="61167" y="79888"/>
                  </a:lnTo>
                  <a:lnTo>
                    <a:pt x="62200" y="78963"/>
                  </a:lnTo>
                  <a:lnTo>
                    <a:pt x="63153" y="77995"/>
                  </a:lnTo>
                  <a:lnTo>
                    <a:pt x="64027" y="76984"/>
                  </a:lnTo>
                  <a:lnTo>
                    <a:pt x="64820" y="75929"/>
                  </a:lnTo>
                  <a:lnTo>
                    <a:pt x="65534" y="74831"/>
                  </a:lnTo>
                  <a:lnTo>
                    <a:pt x="66167" y="73689"/>
                  </a:lnTo>
                  <a:lnTo>
                    <a:pt x="66721" y="72504"/>
                  </a:lnTo>
                  <a:lnTo>
                    <a:pt x="67195" y="71276"/>
                  </a:lnTo>
                  <a:lnTo>
                    <a:pt x="80912" y="75183"/>
                  </a:lnTo>
                  <a:lnTo>
                    <a:pt x="80605" y="75965"/>
                  </a:lnTo>
                  <a:lnTo>
                    <a:pt x="80273" y="76749"/>
                  </a:lnTo>
                  <a:lnTo>
                    <a:pt x="79917" y="77534"/>
                  </a:lnTo>
                  <a:lnTo>
                    <a:pt x="79537" y="78322"/>
                  </a:lnTo>
                  <a:lnTo>
                    <a:pt x="79133" y="79111"/>
                  </a:lnTo>
                  <a:lnTo>
                    <a:pt x="78704" y="79902"/>
                  </a:lnTo>
                  <a:lnTo>
                    <a:pt x="78251" y="80694"/>
                  </a:lnTo>
                  <a:lnTo>
                    <a:pt x="77773" y="81489"/>
                  </a:lnTo>
                  <a:lnTo>
                    <a:pt x="77271" y="82285"/>
                  </a:lnTo>
                  <a:lnTo>
                    <a:pt x="76745" y="83083"/>
                  </a:lnTo>
                  <a:lnTo>
                    <a:pt x="76206" y="83857"/>
                  </a:lnTo>
                  <a:lnTo>
                    <a:pt x="75630" y="84618"/>
                  </a:lnTo>
                  <a:lnTo>
                    <a:pt x="75018" y="85364"/>
                  </a:lnTo>
                  <a:lnTo>
                    <a:pt x="74370" y="86097"/>
                  </a:lnTo>
                  <a:lnTo>
                    <a:pt x="73685" y="86816"/>
                  </a:lnTo>
                  <a:lnTo>
                    <a:pt x="72963" y="87521"/>
                  </a:lnTo>
                  <a:lnTo>
                    <a:pt x="72206" y="88212"/>
                  </a:lnTo>
                  <a:lnTo>
                    <a:pt x="71411" y="88889"/>
                  </a:lnTo>
                  <a:lnTo>
                    <a:pt x="70580" y="89552"/>
                  </a:lnTo>
                  <a:lnTo>
                    <a:pt x="69713" y="90202"/>
                  </a:lnTo>
                  <a:lnTo>
                    <a:pt x="68805" y="90816"/>
                  </a:lnTo>
                  <a:lnTo>
                    <a:pt x="67852" y="91410"/>
                  </a:lnTo>
                  <a:lnTo>
                    <a:pt x="66853" y="91983"/>
                  </a:lnTo>
                  <a:lnTo>
                    <a:pt x="65810" y="92535"/>
                  </a:lnTo>
                  <a:lnTo>
                    <a:pt x="64721" y="93067"/>
                  </a:lnTo>
                  <a:lnTo>
                    <a:pt x="63587" y="93577"/>
                  </a:lnTo>
                  <a:lnTo>
                    <a:pt x="62408" y="94067"/>
                  </a:lnTo>
                  <a:lnTo>
                    <a:pt x="61184" y="94536"/>
                  </a:lnTo>
                  <a:lnTo>
                    <a:pt x="59915" y="94984"/>
                  </a:lnTo>
                  <a:lnTo>
                    <a:pt x="58601" y="95411"/>
                  </a:lnTo>
                  <a:lnTo>
                    <a:pt x="57253" y="95790"/>
                  </a:lnTo>
                  <a:lnTo>
                    <a:pt x="55850" y="96130"/>
                  </a:lnTo>
                  <a:lnTo>
                    <a:pt x="54392" y="96429"/>
                  </a:lnTo>
                  <a:lnTo>
                    <a:pt x="52878" y="96689"/>
                  </a:lnTo>
                  <a:lnTo>
                    <a:pt x="51308" y="96908"/>
                  </a:lnTo>
                  <a:lnTo>
                    <a:pt x="49683" y="97088"/>
                  </a:lnTo>
                  <a:lnTo>
                    <a:pt x="48002" y="97228"/>
                  </a:lnTo>
                  <a:lnTo>
                    <a:pt x="46266" y="97328"/>
                  </a:lnTo>
                  <a:lnTo>
                    <a:pt x="44474" y="97388"/>
                  </a:lnTo>
                  <a:lnTo>
                    <a:pt x="42626" y="97408"/>
                  </a:lnTo>
                  <a:lnTo>
                    <a:pt x="38558" y="97283"/>
                  </a:lnTo>
                  <a:lnTo>
                    <a:pt x="34688" y="96911"/>
                  </a:lnTo>
                  <a:lnTo>
                    <a:pt x="31016" y="96290"/>
                  </a:lnTo>
                  <a:lnTo>
                    <a:pt x="27541" y="95421"/>
                  </a:lnTo>
                  <a:lnTo>
                    <a:pt x="24265" y="94304"/>
                  </a:lnTo>
                  <a:lnTo>
                    <a:pt x="21186" y="92938"/>
                  </a:lnTo>
                  <a:lnTo>
                    <a:pt x="18306" y="91324"/>
                  </a:lnTo>
                  <a:lnTo>
                    <a:pt x="15623" y="89462"/>
                  </a:lnTo>
                  <a:lnTo>
                    <a:pt x="13138" y="87352"/>
                  </a:lnTo>
                  <a:lnTo>
                    <a:pt x="10852" y="84993"/>
                  </a:lnTo>
                  <a:lnTo>
                    <a:pt x="8790" y="82389"/>
                  </a:lnTo>
                  <a:lnTo>
                    <a:pt x="6945" y="79544"/>
                  </a:lnTo>
                  <a:lnTo>
                    <a:pt x="5317" y="76458"/>
                  </a:lnTo>
                  <a:lnTo>
                    <a:pt x="3906" y="73130"/>
                  </a:lnTo>
                  <a:lnTo>
                    <a:pt x="2713" y="69561"/>
                  </a:lnTo>
                  <a:lnTo>
                    <a:pt x="1736" y="65751"/>
                  </a:lnTo>
                  <a:lnTo>
                    <a:pt x="976" y="61699"/>
                  </a:lnTo>
                  <a:lnTo>
                    <a:pt x="434" y="57406"/>
                  </a:lnTo>
                  <a:lnTo>
                    <a:pt x="108" y="52872"/>
                  </a:lnTo>
                  <a:lnTo>
                    <a:pt x="0" y="48096"/>
                  </a:lnTo>
                  <a:lnTo>
                    <a:pt x="32" y="45497"/>
                  </a:lnTo>
                  <a:lnTo>
                    <a:pt x="131" y="42981"/>
                  </a:lnTo>
                  <a:lnTo>
                    <a:pt x="296" y="40545"/>
                  </a:lnTo>
                  <a:lnTo>
                    <a:pt x="527" y="38192"/>
                  </a:lnTo>
                  <a:lnTo>
                    <a:pt x="824" y="35920"/>
                  </a:lnTo>
                  <a:lnTo>
                    <a:pt x="1187" y="33729"/>
                  </a:lnTo>
                  <a:lnTo>
                    <a:pt x="1616" y="31621"/>
                  </a:lnTo>
                  <a:lnTo>
                    <a:pt x="2111" y="29593"/>
                  </a:lnTo>
                  <a:lnTo>
                    <a:pt x="2672" y="27648"/>
                  </a:lnTo>
                  <a:lnTo>
                    <a:pt x="3299" y="25784"/>
                  </a:lnTo>
                  <a:lnTo>
                    <a:pt x="3983" y="23978"/>
                  </a:lnTo>
                  <a:lnTo>
                    <a:pt x="4715" y="22242"/>
                  </a:lnTo>
                  <a:lnTo>
                    <a:pt x="5497" y="20575"/>
                  </a:lnTo>
                  <a:lnTo>
                    <a:pt x="6327" y="18978"/>
                  </a:lnTo>
                  <a:lnTo>
                    <a:pt x="7205" y="17450"/>
                  </a:lnTo>
                  <a:lnTo>
                    <a:pt x="8132" y="15991"/>
                  </a:lnTo>
                  <a:lnTo>
                    <a:pt x="9108" y="14602"/>
                  </a:lnTo>
                  <a:lnTo>
                    <a:pt x="10133" y="13282"/>
                  </a:lnTo>
                  <a:lnTo>
                    <a:pt x="11206" y="12032"/>
                  </a:lnTo>
                  <a:lnTo>
                    <a:pt x="12327" y="10852"/>
                  </a:lnTo>
                  <a:lnTo>
                    <a:pt x="13493" y="9738"/>
                  </a:lnTo>
                  <a:lnTo>
                    <a:pt x="14696" y="8688"/>
                  </a:lnTo>
                  <a:lnTo>
                    <a:pt x="15937" y="7703"/>
                  </a:lnTo>
                  <a:lnTo>
                    <a:pt x="17217" y="6782"/>
                  </a:lnTo>
                  <a:lnTo>
                    <a:pt x="18535" y="5925"/>
                  </a:lnTo>
                  <a:lnTo>
                    <a:pt x="19891" y="5132"/>
                  </a:lnTo>
                  <a:lnTo>
                    <a:pt x="21285" y="4404"/>
                  </a:lnTo>
                  <a:lnTo>
                    <a:pt x="22718" y="3740"/>
                  </a:lnTo>
                  <a:lnTo>
                    <a:pt x="24188" y="3140"/>
                  </a:lnTo>
                  <a:lnTo>
                    <a:pt x="25697" y="2604"/>
                  </a:lnTo>
                  <a:lnTo>
                    <a:pt x="27236" y="2109"/>
                  </a:lnTo>
                  <a:lnTo>
                    <a:pt x="28795" y="1666"/>
                  </a:lnTo>
                  <a:lnTo>
                    <a:pt x="30375" y="1276"/>
                  </a:lnTo>
                  <a:lnTo>
                    <a:pt x="31976" y="937"/>
                  </a:lnTo>
                  <a:lnTo>
                    <a:pt x="33597" y="651"/>
                  </a:lnTo>
                  <a:lnTo>
                    <a:pt x="35240" y="416"/>
                  </a:lnTo>
                  <a:lnTo>
                    <a:pt x="36903" y="234"/>
                  </a:lnTo>
                  <a:lnTo>
                    <a:pt x="38588" y="104"/>
                  </a:lnTo>
                  <a:lnTo>
                    <a:pt x="40293" y="26"/>
                  </a:lnTo>
                  <a:lnTo>
                    <a:pt x="42019" y="0"/>
                  </a:lnTo>
                  <a:lnTo>
                    <a:pt x="44341" y="38"/>
                  </a:lnTo>
                  <a:lnTo>
                    <a:pt x="46585" y="152"/>
                  </a:lnTo>
                  <a:lnTo>
                    <a:pt x="48751" y="343"/>
                  </a:lnTo>
                  <a:lnTo>
                    <a:pt x="50839" y="611"/>
                  </a:lnTo>
                  <a:lnTo>
                    <a:pt x="52849" y="954"/>
                  </a:lnTo>
                  <a:lnTo>
                    <a:pt x="54781" y="1375"/>
                  </a:lnTo>
                  <a:lnTo>
                    <a:pt x="56634" y="1871"/>
                  </a:lnTo>
                  <a:lnTo>
                    <a:pt x="58410" y="2444"/>
                  </a:lnTo>
                  <a:lnTo>
                    <a:pt x="60107" y="3094"/>
                  </a:lnTo>
                  <a:lnTo>
                    <a:pt x="61726" y="3819"/>
                  </a:lnTo>
                  <a:lnTo>
                    <a:pt x="63291" y="4613"/>
                  </a:lnTo>
                  <a:lnTo>
                    <a:pt x="64792" y="5465"/>
                  </a:lnTo>
                  <a:lnTo>
                    <a:pt x="66229" y="6377"/>
                  </a:lnTo>
                  <a:lnTo>
                    <a:pt x="67602" y="7348"/>
                  </a:lnTo>
                  <a:lnTo>
                    <a:pt x="68910" y="8377"/>
                  </a:lnTo>
                  <a:lnTo>
                    <a:pt x="70154" y="9466"/>
                  </a:lnTo>
                  <a:lnTo>
                    <a:pt x="71334" y="10614"/>
                  </a:lnTo>
                  <a:lnTo>
                    <a:pt x="72450" y="11820"/>
                  </a:lnTo>
                  <a:lnTo>
                    <a:pt x="73501" y="13086"/>
                  </a:lnTo>
                  <a:lnTo>
                    <a:pt x="74488" y="14411"/>
                  </a:lnTo>
                  <a:lnTo>
                    <a:pt x="75432" y="15772"/>
                  </a:lnTo>
                  <a:lnTo>
                    <a:pt x="76318" y="17182"/>
                  </a:lnTo>
                  <a:lnTo>
                    <a:pt x="77147" y="18641"/>
                  </a:lnTo>
                  <a:lnTo>
                    <a:pt x="77919" y="20148"/>
                  </a:lnTo>
                  <a:lnTo>
                    <a:pt x="78633" y="21704"/>
                  </a:lnTo>
                  <a:lnTo>
                    <a:pt x="79291" y="23308"/>
                  </a:lnTo>
                  <a:lnTo>
                    <a:pt x="79891" y="24961"/>
                  </a:lnTo>
                  <a:lnTo>
                    <a:pt x="80433" y="26663"/>
                  </a:lnTo>
                  <a:lnTo>
                    <a:pt x="80918" y="28413"/>
                  </a:lnTo>
                  <a:lnTo>
                    <a:pt x="81346" y="30212"/>
                  </a:lnTo>
                  <a:lnTo>
                    <a:pt x="81742" y="32050"/>
                  </a:lnTo>
                  <a:lnTo>
                    <a:pt x="82097" y="33917"/>
                  </a:lnTo>
                  <a:lnTo>
                    <a:pt x="82409" y="35814"/>
                  </a:lnTo>
                  <a:lnTo>
                    <a:pt x="82680" y="37740"/>
                  </a:lnTo>
                  <a:lnTo>
                    <a:pt x="82909" y="39696"/>
                  </a:lnTo>
                  <a:lnTo>
                    <a:pt x="83097" y="41682"/>
                  </a:lnTo>
                  <a:lnTo>
                    <a:pt x="83243" y="43697"/>
                  </a:lnTo>
                  <a:lnTo>
                    <a:pt x="83347" y="45741"/>
                  </a:lnTo>
                  <a:lnTo>
                    <a:pt x="83409" y="47815"/>
                  </a:lnTo>
                  <a:lnTo>
                    <a:pt x="83430" y="49919"/>
                  </a:lnTo>
                  <a:lnTo>
                    <a:pt x="83430" y="52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442322" y="1748085"/>
              <a:ext cx="50700" cy="28475"/>
            </a:xfrm>
            <a:custGeom>
              <a:avLst/>
              <a:pathLst>
                <a:path w="50700" h="28475">
                  <a:moveTo>
                    <a:pt x="50700" y="28475"/>
                  </a:moveTo>
                  <a:lnTo>
                    <a:pt x="50390" y="25587"/>
                  </a:lnTo>
                  <a:lnTo>
                    <a:pt x="49981" y="22860"/>
                  </a:lnTo>
                  <a:lnTo>
                    <a:pt x="49474" y="20295"/>
                  </a:lnTo>
                  <a:lnTo>
                    <a:pt x="48867" y="17891"/>
                  </a:lnTo>
                  <a:lnTo>
                    <a:pt x="48161" y="15648"/>
                  </a:lnTo>
                  <a:lnTo>
                    <a:pt x="47356" y="13567"/>
                  </a:lnTo>
                  <a:lnTo>
                    <a:pt x="46452" y="11648"/>
                  </a:lnTo>
                  <a:lnTo>
                    <a:pt x="45450" y="9890"/>
                  </a:lnTo>
                  <a:lnTo>
                    <a:pt x="44348" y="8293"/>
                  </a:lnTo>
                  <a:lnTo>
                    <a:pt x="43147" y="6858"/>
                  </a:lnTo>
                  <a:lnTo>
                    <a:pt x="41842" y="5555"/>
                  </a:lnTo>
                  <a:lnTo>
                    <a:pt x="40428" y="4389"/>
                  </a:lnTo>
                  <a:lnTo>
                    <a:pt x="38905" y="3360"/>
                  </a:lnTo>
                  <a:lnTo>
                    <a:pt x="37272" y="2469"/>
                  </a:lnTo>
                  <a:lnTo>
                    <a:pt x="35529" y="1714"/>
                  </a:lnTo>
                  <a:lnTo>
                    <a:pt x="33677" y="1097"/>
                  </a:lnTo>
                  <a:lnTo>
                    <a:pt x="31716" y="617"/>
                  </a:lnTo>
                  <a:lnTo>
                    <a:pt x="29646" y="274"/>
                  </a:lnTo>
                  <a:lnTo>
                    <a:pt x="27466" y="68"/>
                  </a:lnTo>
                  <a:lnTo>
                    <a:pt x="25176" y="0"/>
                  </a:lnTo>
                  <a:lnTo>
                    <a:pt x="24391" y="13"/>
                  </a:lnTo>
                  <a:lnTo>
                    <a:pt x="23596" y="52"/>
                  </a:lnTo>
                  <a:lnTo>
                    <a:pt x="22793" y="117"/>
                  </a:lnTo>
                  <a:lnTo>
                    <a:pt x="21981" y="208"/>
                  </a:lnTo>
                  <a:lnTo>
                    <a:pt x="21161" y="325"/>
                  </a:lnTo>
                  <a:lnTo>
                    <a:pt x="20332" y="468"/>
                  </a:lnTo>
                  <a:lnTo>
                    <a:pt x="19494" y="638"/>
                  </a:lnTo>
                  <a:lnTo>
                    <a:pt x="18648" y="833"/>
                  </a:lnTo>
                  <a:lnTo>
                    <a:pt x="17793" y="1054"/>
                  </a:lnTo>
                  <a:lnTo>
                    <a:pt x="16929" y="1302"/>
                  </a:lnTo>
                  <a:lnTo>
                    <a:pt x="16084" y="1565"/>
                  </a:lnTo>
                  <a:lnTo>
                    <a:pt x="15251" y="1868"/>
                  </a:lnTo>
                  <a:lnTo>
                    <a:pt x="14431" y="2211"/>
                  </a:lnTo>
                  <a:lnTo>
                    <a:pt x="13623" y="2594"/>
                  </a:lnTo>
                  <a:lnTo>
                    <a:pt x="12827" y="3016"/>
                  </a:lnTo>
                  <a:lnTo>
                    <a:pt x="12043" y="3479"/>
                  </a:lnTo>
                  <a:lnTo>
                    <a:pt x="11271" y="3982"/>
                  </a:lnTo>
                  <a:lnTo>
                    <a:pt x="10511" y="4524"/>
                  </a:lnTo>
                  <a:lnTo>
                    <a:pt x="9764" y="5107"/>
                  </a:lnTo>
                  <a:lnTo>
                    <a:pt x="9028" y="5729"/>
                  </a:lnTo>
                  <a:lnTo>
                    <a:pt x="8310" y="6395"/>
                  </a:lnTo>
                  <a:lnTo>
                    <a:pt x="7615" y="7108"/>
                  </a:lnTo>
                  <a:lnTo>
                    <a:pt x="6942" y="7868"/>
                  </a:lnTo>
                  <a:lnTo>
                    <a:pt x="6292" y="8674"/>
                  </a:lnTo>
                  <a:lnTo>
                    <a:pt x="5664" y="9528"/>
                  </a:lnTo>
                  <a:lnTo>
                    <a:pt x="5059" y="10428"/>
                  </a:lnTo>
                  <a:lnTo>
                    <a:pt x="4477" y="11375"/>
                  </a:lnTo>
                  <a:lnTo>
                    <a:pt x="3917" y="12369"/>
                  </a:lnTo>
                  <a:lnTo>
                    <a:pt x="3379" y="13410"/>
                  </a:lnTo>
                  <a:lnTo>
                    <a:pt x="2864" y="14498"/>
                  </a:lnTo>
                  <a:lnTo>
                    <a:pt x="2383" y="15622"/>
                  </a:lnTo>
                  <a:lnTo>
                    <a:pt x="1944" y="16807"/>
                  </a:lnTo>
                  <a:lnTo>
                    <a:pt x="1549" y="18053"/>
                  </a:lnTo>
                  <a:lnTo>
                    <a:pt x="1198" y="19360"/>
                  </a:lnTo>
                  <a:lnTo>
                    <a:pt x="889" y="20727"/>
                  </a:lnTo>
                  <a:lnTo>
                    <a:pt x="625" y="22155"/>
                  </a:lnTo>
                  <a:lnTo>
                    <a:pt x="403" y="23644"/>
                  </a:lnTo>
                  <a:lnTo>
                    <a:pt x="225" y="25194"/>
                  </a:lnTo>
                  <a:lnTo>
                    <a:pt x="91" y="26804"/>
                  </a:lnTo>
                  <a:lnTo>
                    <a:pt x="0" y="284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533305" y="1813197"/>
              <a:ext cx="16929" cy="19012"/>
            </a:xfrm>
            <a:custGeom>
              <a:avLst/>
              <a:pathLst>
                <a:path w="16929" h="19012">
                  <a:moveTo>
                    <a:pt x="0" y="19012"/>
                  </a:moveTo>
                  <a:lnTo>
                    <a:pt x="0" y="0"/>
                  </a:lnTo>
                  <a:lnTo>
                    <a:pt x="16929" y="0"/>
                  </a:lnTo>
                  <a:lnTo>
                    <a:pt x="16929" y="190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575498" y="1708062"/>
              <a:ext cx="112600" cy="125883"/>
            </a:xfrm>
            <a:custGeom>
              <a:avLst/>
              <a:pathLst>
                <a:path w="112600" h="125883">
                  <a:moveTo>
                    <a:pt x="59729" y="13543"/>
                  </a:moveTo>
                  <a:lnTo>
                    <a:pt x="57669" y="13578"/>
                  </a:lnTo>
                  <a:lnTo>
                    <a:pt x="55656" y="13682"/>
                  </a:lnTo>
                  <a:lnTo>
                    <a:pt x="53689" y="13855"/>
                  </a:lnTo>
                  <a:lnTo>
                    <a:pt x="51770" y="14098"/>
                  </a:lnTo>
                  <a:lnTo>
                    <a:pt x="49897" y="14411"/>
                  </a:lnTo>
                  <a:lnTo>
                    <a:pt x="48071" y="14793"/>
                  </a:lnTo>
                  <a:lnTo>
                    <a:pt x="46293" y="15244"/>
                  </a:lnTo>
                  <a:lnTo>
                    <a:pt x="44561" y="15765"/>
                  </a:lnTo>
                  <a:lnTo>
                    <a:pt x="42876" y="16356"/>
                  </a:lnTo>
                  <a:lnTo>
                    <a:pt x="41237" y="17016"/>
                  </a:lnTo>
                  <a:lnTo>
                    <a:pt x="39665" y="17740"/>
                  </a:lnTo>
                  <a:lnTo>
                    <a:pt x="38143" y="18523"/>
                  </a:lnTo>
                  <a:lnTo>
                    <a:pt x="36672" y="19365"/>
                  </a:lnTo>
                  <a:lnTo>
                    <a:pt x="35250" y="20266"/>
                  </a:lnTo>
                  <a:lnTo>
                    <a:pt x="33880" y="21226"/>
                  </a:lnTo>
                  <a:lnTo>
                    <a:pt x="32559" y="22245"/>
                  </a:lnTo>
                  <a:lnTo>
                    <a:pt x="31289" y="23324"/>
                  </a:lnTo>
                  <a:lnTo>
                    <a:pt x="30069" y="24461"/>
                  </a:lnTo>
                  <a:lnTo>
                    <a:pt x="28900" y="25657"/>
                  </a:lnTo>
                  <a:lnTo>
                    <a:pt x="27781" y="26913"/>
                  </a:lnTo>
                  <a:lnTo>
                    <a:pt x="26730" y="28224"/>
                  </a:lnTo>
                  <a:lnTo>
                    <a:pt x="25732" y="29587"/>
                  </a:lnTo>
                  <a:lnTo>
                    <a:pt x="24786" y="31002"/>
                  </a:lnTo>
                  <a:lnTo>
                    <a:pt x="23891" y="32469"/>
                  </a:lnTo>
                  <a:lnTo>
                    <a:pt x="23049" y="33988"/>
                  </a:lnTo>
                  <a:lnTo>
                    <a:pt x="22259" y="35560"/>
                  </a:lnTo>
                  <a:lnTo>
                    <a:pt x="21521" y="37183"/>
                  </a:lnTo>
                  <a:lnTo>
                    <a:pt x="20835" y="38859"/>
                  </a:lnTo>
                  <a:lnTo>
                    <a:pt x="20202" y="40586"/>
                  </a:lnTo>
                  <a:lnTo>
                    <a:pt x="19620" y="42366"/>
                  </a:lnTo>
                  <a:lnTo>
                    <a:pt x="19092" y="44192"/>
                  </a:lnTo>
                  <a:lnTo>
                    <a:pt x="18620" y="46057"/>
                  </a:lnTo>
                  <a:lnTo>
                    <a:pt x="18203" y="47963"/>
                  </a:lnTo>
                  <a:lnTo>
                    <a:pt x="17842" y="49909"/>
                  </a:lnTo>
                  <a:lnTo>
                    <a:pt x="17536" y="51894"/>
                  </a:lnTo>
                  <a:lnTo>
                    <a:pt x="17286" y="53919"/>
                  </a:lnTo>
                  <a:lnTo>
                    <a:pt x="17092" y="55985"/>
                  </a:lnTo>
                  <a:lnTo>
                    <a:pt x="16953" y="58090"/>
                  </a:lnTo>
                  <a:lnTo>
                    <a:pt x="16870" y="60235"/>
                  </a:lnTo>
                  <a:lnTo>
                    <a:pt x="16842" y="62420"/>
                  </a:lnTo>
                  <a:lnTo>
                    <a:pt x="16871" y="64607"/>
                  </a:lnTo>
                  <a:lnTo>
                    <a:pt x="16960" y="66758"/>
                  </a:lnTo>
                  <a:lnTo>
                    <a:pt x="17108" y="68872"/>
                  </a:lnTo>
                  <a:lnTo>
                    <a:pt x="17314" y="70949"/>
                  </a:lnTo>
                  <a:lnTo>
                    <a:pt x="17580" y="72990"/>
                  </a:lnTo>
                  <a:lnTo>
                    <a:pt x="17905" y="74995"/>
                  </a:lnTo>
                  <a:lnTo>
                    <a:pt x="18288" y="76963"/>
                  </a:lnTo>
                  <a:lnTo>
                    <a:pt x="18731" y="78895"/>
                  </a:lnTo>
                  <a:lnTo>
                    <a:pt x="19233" y="80790"/>
                  </a:lnTo>
                  <a:lnTo>
                    <a:pt x="19794" y="82649"/>
                  </a:lnTo>
                  <a:lnTo>
                    <a:pt x="20427" y="84447"/>
                  </a:lnTo>
                  <a:lnTo>
                    <a:pt x="21110" y="86194"/>
                  </a:lnTo>
                  <a:lnTo>
                    <a:pt x="21843" y="87892"/>
                  </a:lnTo>
                  <a:lnTo>
                    <a:pt x="22627" y="89538"/>
                  </a:lnTo>
                  <a:lnTo>
                    <a:pt x="23462" y="91135"/>
                  </a:lnTo>
                  <a:lnTo>
                    <a:pt x="24346" y="92681"/>
                  </a:lnTo>
                  <a:lnTo>
                    <a:pt x="25281" y="94177"/>
                  </a:lnTo>
                  <a:lnTo>
                    <a:pt x="26267" y="95623"/>
                  </a:lnTo>
                  <a:lnTo>
                    <a:pt x="27302" y="97018"/>
                  </a:lnTo>
                  <a:lnTo>
                    <a:pt x="28388" y="98362"/>
                  </a:lnTo>
                  <a:lnTo>
                    <a:pt x="29541" y="99653"/>
                  </a:lnTo>
                  <a:lnTo>
                    <a:pt x="30743" y="100884"/>
                  </a:lnTo>
                  <a:lnTo>
                    <a:pt x="31993" y="102056"/>
                  </a:lnTo>
                  <a:lnTo>
                    <a:pt x="33292" y="103169"/>
                  </a:lnTo>
                  <a:lnTo>
                    <a:pt x="34639" y="104223"/>
                  </a:lnTo>
                  <a:lnTo>
                    <a:pt x="36035" y="105218"/>
                  </a:lnTo>
                  <a:lnTo>
                    <a:pt x="37480" y="106153"/>
                  </a:lnTo>
                  <a:lnTo>
                    <a:pt x="38973" y="107030"/>
                  </a:lnTo>
                  <a:lnTo>
                    <a:pt x="40515" y="107848"/>
                  </a:lnTo>
                  <a:lnTo>
                    <a:pt x="42105" y="108607"/>
                  </a:lnTo>
                  <a:lnTo>
                    <a:pt x="43758" y="109300"/>
                  </a:lnTo>
                  <a:lnTo>
                    <a:pt x="45450" y="109919"/>
                  </a:lnTo>
                  <a:lnTo>
                    <a:pt x="47182" y="110466"/>
                  </a:lnTo>
                  <a:lnTo>
                    <a:pt x="48954" y="110940"/>
                  </a:lnTo>
                  <a:lnTo>
                    <a:pt x="50765" y="111342"/>
                  </a:lnTo>
                  <a:lnTo>
                    <a:pt x="52617" y="111670"/>
                  </a:lnTo>
                  <a:lnTo>
                    <a:pt x="54509" y="111925"/>
                  </a:lnTo>
                  <a:lnTo>
                    <a:pt x="56441" y="112107"/>
                  </a:lnTo>
                  <a:lnTo>
                    <a:pt x="58412" y="112217"/>
                  </a:lnTo>
                  <a:lnTo>
                    <a:pt x="60424" y="112253"/>
                  </a:lnTo>
                  <a:lnTo>
                    <a:pt x="61834" y="112235"/>
                  </a:lnTo>
                  <a:lnTo>
                    <a:pt x="63219" y="112180"/>
                  </a:lnTo>
                  <a:lnTo>
                    <a:pt x="64578" y="112089"/>
                  </a:lnTo>
                  <a:lnTo>
                    <a:pt x="65911" y="111961"/>
                  </a:lnTo>
                  <a:lnTo>
                    <a:pt x="67217" y="111797"/>
                  </a:lnTo>
                  <a:lnTo>
                    <a:pt x="68498" y="111597"/>
                  </a:lnTo>
                  <a:lnTo>
                    <a:pt x="69752" y="111360"/>
                  </a:lnTo>
                  <a:lnTo>
                    <a:pt x="70981" y="111086"/>
                  </a:lnTo>
                  <a:lnTo>
                    <a:pt x="72183" y="110776"/>
                  </a:lnTo>
                  <a:lnTo>
                    <a:pt x="73359" y="110430"/>
                  </a:lnTo>
                  <a:lnTo>
                    <a:pt x="74528" y="110033"/>
                  </a:lnTo>
                  <a:lnTo>
                    <a:pt x="75672" y="109607"/>
                  </a:lnTo>
                  <a:lnTo>
                    <a:pt x="76792" y="109151"/>
                  </a:lnTo>
                  <a:lnTo>
                    <a:pt x="77888" y="108666"/>
                  </a:lnTo>
                  <a:lnTo>
                    <a:pt x="78959" y="108151"/>
                  </a:lnTo>
                  <a:lnTo>
                    <a:pt x="80006" y="107607"/>
                  </a:lnTo>
                  <a:lnTo>
                    <a:pt x="81029" y="107033"/>
                  </a:lnTo>
                  <a:lnTo>
                    <a:pt x="82027" y="106429"/>
                  </a:lnTo>
                  <a:lnTo>
                    <a:pt x="83001" y="105797"/>
                  </a:lnTo>
                  <a:lnTo>
                    <a:pt x="83951" y="105134"/>
                  </a:lnTo>
                  <a:lnTo>
                    <a:pt x="84896" y="104445"/>
                  </a:lnTo>
                  <a:lnTo>
                    <a:pt x="85819" y="103731"/>
                  </a:lnTo>
                  <a:lnTo>
                    <a:pt x="86722" y="102993"/>
                  </a:lnTo>
                  <a:lnTo>
                    <a:pt x="87604" y="102231"/>
                  </a:lnTo>
                  <a:lnTo>
                    <a:pt x="88465" y="101444"/>
                  </a:lnTo>
                  <a:lnTo>
                    <a:pt x="89306" y="100634"/>
                  </a:lnTo>
                  <a:lnTo>
                    <a:pt x="90125" y="99798"/>
                  </a:lnTo>
                  <a:lnTo>
                    <a:pt x="90924" y="98939"/>
                  </a:lnTo>
                  <a:lnTo>
                    <a:pt x="91702" y="98055"/>
                  </a:lnTo>
                  <a:lnTo>
                    <a:pt x="92459" y="97147"/>
                  </a:lnTo>
                  <a:lnTo>
                    <a:pt x="93197" y="96200"/>
                  </a:lnTo>
                  <a:lnTo>
                    <a:pt x="93917" y="95234"/>
                  </a:lnTo>
                  <a:lnTo>
                    <a:pt x="94621" y="94248"/>
                  </a:lnTo>
                  <a:lnTo>
                    <a:pt x="95307" y="93244"/>
                  </a:lnTo>
                  <a:lnTo>
                    <a:pt x="95975" y="92220"/>
                  </a:lnTo>
                  <a:lnTo>
                    <a:pt x="96626" y="91178"/>
                  </a:lnTo>
                  <a:lnTo>
                    <a:pt x="97260" y="90116"/>
                  </a:lnTo>
                  <a:lnTo>
                    <a:pt x="97876" y="89035"/>
                  </a:lnTo>
                  <a:lnTo>
                    <a:pt x="98475" y="87935"/>
                  </a:lnTo>
                  <a:lnTo>
                    <a:pt x="99057" y="86816"/>
                  </a:lnTo>
                  <a:lnTo>
                    <a:pt x="112600" y="93588"/>
                  </a:lnTo>
                  <a:lnTo>
                    <a:pt x="111925" y="94950"/>
                  </a:lnTo>
                  <a:lnTo>
                    <a:pt x="111218" y="96293"/>
                  </a:lnTo>
                  <a:lnTo>
                    <a:pt x="110480" y="97617"/>
                  </a:lnTo>
                  <a:lnTo>
                    <a:pt x="109711" y="98922"/>
                  </a:lnTo>
                  <a:lnTo>
                    <a:pt x="108911" y="100207"/>
                  </a:lnTo>
                  <a:lnTo>
                    <a:pt x="108079" y="101474"/>
                  </a:lnTo>
                  <a:lnTo>
                    <a:pt x="107216" y="102722"/>
                  </a:lnTo>
                  <a:lnTo>
                    <a:pt x="106322" y="103950"/>
                  </a:lnTo>
                  <a:lnTo>
                    <a:pt x="105396" y="105159"/>
                  </a:lnTo>
                  <a:lnTo>
                    <a:pt x="104440" y="106350"/>
                  </a:lnTo>
                  <a:lnTo>
                    <a:pt x="103450" y="107515"/>
                  </a:lnTo>
                  <a:lnTo>
                    <a:pt x="102425" y="108648"/>
                  </a:lnTo>
                  <a:lnTo>
                    <a:pt x="101366" y="109751"/>
                  </a:lnTo>
                  <a:lnTo>
                    <a:pt x="100272" y="110822"/>
                  </a:lnTo>
                  <a:lnTo>
                    <a:pt x="99144" y="111862"/>
                  </a:lnTo>
                  <a:lnTo>
                    <a:pt x="97980" y="112871"/>
                  </a:lnTo>
                  <a:lnTo>
                    <a:pt x="96782" y="113849"/>
                  </a:lnTo>
                  <a:lnTo>
                    <a:pt x="95550" y="114795"/>
                  </a:lnTo>
                  <a:lnTo>
                    <a:pt x="94282" y="115710"/>
                  </a:lnTo>
                  <a:lnTo>
                    <a:pt x="92980" y="116594"/>
                  </a:lnTo>
                  <a:lnTo>
                    <a:pt x="91659" y="117444"/>
                  </a:lnTo>
                  <a:lnTo>
                    <a:pt x="90302" y="118257"/>
                  </a:lnTo>
                  <a:lnTo>
                    <a:pt x="88909" y="119034"/>
                  </a:lnTo>
                  <a:lnTo>
                    <a:pt x="87479" y="119775"/>
                  </a:lnTo>
                  <a:lnTo>
                    <a:pt x="86013" y="120479"/>
                  </a:lnTo>
                  <a:lnTo>
                    <a:pt x="84510" y="121147"/>
                  </a:lnTo>
                  <a:lnTo>
                    <a:pt x="82971" y="121778"/>
                  </a:lnTo>
                  <a:lnTo>
                    <a:pt x="81395" y="122372"/>
                  </a:lnTo>
                  <a:lnTo>
                    <a:pt x="79783" y="122931"/>
                  </a:lnTo>
                  <a:lnTo>
                    <a:pt x="78134" y="123452"/>
                  </a:lnTo>
                  <a:lnTo>
                    <a:pt x="76465" y="123914"/>
                  </a:lnTo>
                  <a:lnTo>
                    <a:pt x="74755" y="124328"/>
                  </a:lnTo>
                  <a:lnTo>
                    <a:pt x="73006" y="124692"/>
                  </a:lnTo>
                  <a:lnTo>
                    <a:pt x="71217" y="125008"/>
                  </a:lnTo>
                  <a:lnTo>
                    <a:pt x="69388" y="125276"/>
                  </a:lnTo>
                  <a:lnTo>
                    <a:pt x="67518" y="125494"/>
                  </a:lnTo>
                  <a:lnTo>
                    <a:pt x="65609" y="125665"/>
                  </a:lnTo>
                  <a:lnTo>
                    <a:pt x="63660" y="125786"/>
                  </a:lnTo>
                  <a:lnTo>
                    <a:pt x="61671" y="125859"/>
                  </a:lnTo>
                  <a:lnTo>
                    <a:pt x="59642" y="125883"/>
                  </a:lnTo>
                  <a:lnTo>
                    <a:pt x="56710" y="125836"/>
                  </a:lnTo>
                  <a:lnTo>
                    <a:pt x="53850" y="125696"/>
                  </a:lnTo>
                  <a:lnTo>
                    <a:pt x="51063" y="125461"/>
                  </a:lnTo>
                  <a:lnTo>
                    <a:pt x="48349" y="125133"/>
                  </a:lnTo>
                  <a:lnTo>
                    <a:pt x="45708" y="124711"/>
                  </a:lnTo>
                  <a:lnTo>
                    <a:pt x="43140" y="124196"/>
                  </a:lnTo>
                  <a:lnTo>
                    <a:pt x="40645" y="123586"/>
                  </a:lnTo>
                  <a:lnTo>
                    <a:pt x="38223" y="122883"/>
                  </a:lnTo>
                  <a:lnTo>
                    <a:pt x="35874" y="122086"/>
                  </a:lnTo>
                  <a:lnTo>
                    <a:pt x="33597" y="121195"/>
                  </a:lnTo>
                  <a:lnTo>
                    <a:pt x="31411" y="120204"/>
                  </a:lnTo>
                  <a:lnTo>
                    <a:pt x="29295" y="119139"/>
                  </a:lnTo>
                  <a:lnTo>
                    <a:pt x="27250" y="118002"/>
                  </a:lnTo>
                  <a:lnTo>
                    <a:pt x="25277" y="116792"/>
                  </a:lnTo>
                  <a:lnTo>
                    <a:pt x="23375" y="115509"/>
                  </a:lnTo>
                  <a:lnTo>
                    <a:pt x="21544" y="114153"/>
                  </a:lnTo>
                  <a:lnTo>
                    <a:pt x="19784" y="112724"/>
                  </a:lnTo>
                  <a:lnTo>
                    <a:pt x="18096" y="111222"/>
                  </a:lnTo>
                  <a:lnTo>
                    <a:pt x="16478" y="109647"/>
                  </a:lnTo>
                  <a:lnTo>
                    <a:pt x="14932" y="107999"/>
                  </a:lnTo>
                  <a:lnTo>
                    <a:pt x="13476" y="106266"/>
                  </a:lnTo>
                  <a:lnTo>
                    <a:pt x="12095" y="104471"/>
                  </a:lnTo>
                  <a:lnTo>
                    <a:pt x="10788" y="102613"/>
                  </a:lnTo>
                  <a:lnTo>
                    <a:pt x="9556" y="100693"/>
                  </a:lnTo>
                  <a:lnTo>
                    <a:pt x="8399" y="98710"/>
                  </a:lnTo>
                  <a:lnTo>
                    <a:pt x="7316" y="96664"/>
                  </a:lnTo>
                  <a:lnTo>
                    <a:pt x="6308" y="94556"/>
                  </a:lnTo>
                  <a:lnTo>
                    <a:pt x="5375" y="92386"/>
                  </a:lnTo>
                  <a:lnTo>
                    <a:pt x="4517" y="90153"/>
                  </a:lnTo>
                  <a:lnTo>
                    <a:pt x="3733" y="87858"/>
                  </a:lnTo>
                  <a:lnTo>
                    <a:pt x="3023" y="85509"/>
                  </a:lnTo>
                  <a:lnTo>
                    <a:pt x="2389" y="83118"/>
                  </a:lnTo>
                  <a:lnTo>
                    <a:pt x="1829" y="80682"/>
                  </a:lnTo>
                  <a:lnTo>
                    <a:pt x="1343" y="78204"/>
                  </a:lnTo>
                  <a:lnTo>
                    <a:pt x="933" y="75682"/>
                  </a:lnTo>
                  <a:lnTo>
                    <a:pt x="597" y="73116"/>
                  </a:lnTo>
                  <a:lnTo>
                    <a:pt x="335" y="70507"/>
                  </a:lnTo>
                  <a:lnTo>
                    <a:pt x="149" y="67855"/>
                  </a:lnTo>
                  <a:lnTo>
                    <a:pt x="37" y="65160"/>
                  </a:lnTo>
                  <a:lnTo>
                    <a:pt x="0" y="62420"/>
                  </a:lnTo>
                  <a:lnTo>
                    <a:pt x="39" y="59583"/>
                  </a:lnTo>
                  <a:lnTo>
                    <a:pt x="156" y="56802"/>
                  </a:lnTo>
                  <a:lnTo>
                    <a:pt x="351" y="54076"/>
                  </a:lnTo>
                  <a:lnTo>
                    <a:pt x="625" y="51405"/>
                  </a:lnTo>
                  <a:lnTo>
                    <a:pt x="976" y="48790"/>
                  </a:lnTo>
                  <a:lnTo>
                    <a:pt x="1406" y="46231"/>
                  </a:lnTo>
                  <a:lnTo>
                    <a:pt x="1914" y="43727"/>
                  </a:lnTo>
                  <a:lnTo>
                    <a:pt x="2500" y="41279"/>
                  </a:lnTo>
                  <a:lnTo>
                    <a:pt x="3164" y="38886"/>
                  </a:lnTo>
                  <a:lnTo>
                    <a:pt x="3906" y="36549"/>
                  </a:lnTo>
                  <a:lnTo>
                    <a:pt x="4741" y="34275"/>
                  </a:lnTo>
                  <a:lnTo>
                    <a:pt x="5646" y="32069"/>
                  </a:lnTo>
                  <a:lnTo>
                    <a:pt x="6623" y="29934"/>
                  </a:lnTo>
                  <a:lnTo>
                    <a:pt x="7671" y="27868"/>
                  </a:lnTo>
                  <a:lnTo>
                    <a:pt x="8790" y="25871"/>
                  </a:lnTo>
                  <a:lnTo>
                    <a:pt x="9980" y="23943"/>
                  </a:lnTo>
                  <a:lnTo>
                    <a:pt x="11241" y="22086"/>
                  </a:lnTo>
                  <a:lnTo>
                    <a:pt x="12574" y="20297"/>
                  </a:lnTo>
                  <a:lnTo>
                    <a:pt x="13978" y="18578"/>
                  </a:lnTo>
                  <a:lnTo>
                    <a:pt x="15453" y="16929"/>
                  </a:lnTo>
                  <a:lnTo>
                    <a:pt x="17016" y="15335"/>
                  </a:lnTo>
                  <a:lnTo>
                    <a:pt x="18648" y="13817"/>
                  </a:lnTo>
                  <a:lnTo>
                    <a:pt x="20349" y="12376"/>
                  </a:lnTo>
                  <a:lnTo>
                    <a:pt x="22120" y="11011"/>
                  </a:lnTo>
                  <a:lnTo>
                    <a:pt x="23961" y="9723"/>
                  </a:lnTo>
                  <a:lnTo>
                    <a:pt x="25871" y="8511"/>
                  </a:lnTo>
                  <a:lnTo>
                    <a:pt x="27850" y="7375"/>
                  </a:lnTo>
                  <a:lnTo>
                    <a:pt x="29899" y="6316"/>
                  </a:lnTo>
                  <a:lnTo>
                    <a:pt x="32017" y="5334"/>
                  </a:lnTo>
                  <a:lnTo>
                    <a:pt x="34205" y="4427"/>
                  </a:lnTo>
                  <a:lnTo>
                    <a:pt x="36459" y="3586"/>
                  </a:lnTo>
                  <a:lnTo>
                    <a:pt x="38775" y="2833"/>
                  </a:lnTo>
                  <a:lnTo>
                    <a:pt x="41154" y="2169"/>
                  </a:lnTo>
                  <a:lnTo>
                    <a:pt x="43595" y="1593"/>
                  </a:lnTo>
                  <a:lnTo>
                    <a:pt x="46099" y="1106"/>
                  </a:lnTo>
                  <a:lnTo>
                    <a:pt x="48665" y="708"/>
                  </a:lnTo>
                  <a:lnTo>
                    <a:pt x="51294" y="398"/>
                  </a:lnTo>
                  <a:lnTo>
                    <a:pt x="53985" y="177"/>
                  </a:lnTo>
                  <a:lnTo>
                    <a:pt x="56739" y="44"/>
                  </a:lnTo>
                  <a:lnTo>
                    <a:pt x="59556" y="0"/>
                  </a:lnTo>
                  <a:lnTo>
                    <a:pt x="63398" y="76"/>
                  </a:lnTo>
                  <a:lnTo>
                    <a:pt x="67112" y="305"/>
                  </a:lnTo>
                  <a:lnTo>
                    <a:pt x="70698" y="687"/>
                  </a:lnTo>
                  <a:lnTo>
                    <a:pt x="74155" y="1222"/>
                  </a:lnTo>
                  <a:lnTo>
                    <a:pt x="77483" y="1909"/>
                  </a:lnTo>
                  <a:lnTo>
                    <a:pt x="80683" y="2750"/>
                  </a:lnTo>
                  <a:lnTo>
                    <a:pt x="83755" y="3743"/>
                  </a:lnTo>
                  <a:lnTo>
                    <a:pt x="86698" y="4889"/>
                  </a:lnTo>
                  <a:lnTo>
                    <a:pt x="89512" y="6188"/>
                  </a:lnTo>
                  <a:lnTo>
                    <a:pt x="92199" y="7639"/>
                  </a:lnTo>
                  <a:lnTo>
                    <a:pt x="94751" y="9241"/>
                  </a:lnTo>
                  <a:lnTo>
                    <a:pt x="97164" y="10990"/>
                  </a:lnTo>
                  <a:lnTo>
                    <a:pt x="99439" y="12887"/>
                  </a:lnTo>
                  <a:lnTo>
                    <a:pt x="101575" y="14932"/>
                  </a:lnTo>
                  <a:lnTo>
                    <a:pt x="103571" y="17124"/>
                  </a:lnTo>
                  <a:lnTo>
                    <a:pt x="105429" y="19464"/>
                  </a:lnTo>
                  <a:lnTo>
                    <a:pt x="107148" y="21951"/>
                  </a:lnTo>
                  <a:lnTo>
                    <a:pt x="108728" y="24586"/>
                  </a:lnTo>
                  <a:lnTo>
                    <a:pt x="110170" y="27368"/>
                  </a:lnTo>
                  <a:lnTo>
                    <a:pt x="111472" y="30298"/>
                  </a:lnTo>
                  <a:lnTo>
                    <a:pt x="95758" y="35507"/>
                  </a:lnTo>
                  <a:lnTo>
                    <a:pt x="95399" y="34644"/>
                  </a:lnTo>
                  <a:lnTo>
                    <a:pt x="95015" y="33788"/>
                  </a:lnTo>
                  <a:lnTo>
                    <a:pt x="94607" y="32942"/>
                  </a:lnTo>
                  <a:lnTo>
                    <a:pt x="94174" y="32104"/>
                  </a:lnTo>
                  <a:lnTo>
                    <a:pt x="93718" y="31275"/>
                  </a:lnTo>
                  <a:lnTo>
                    <a:pt x="93237" y="30455"/>
                  </a:lnTo>
                  <a:lnTo>
                    <a:pt x="92732" y="29643"/>
                  </a:lnTo>
                  <a:lnTo>
                    <a:pt x="92202" y="28840"/>
                  </a:lnTo>
                  <a:lnTo>
                    <a:pt x="91648" y="28046"/>
                  </a:lnTo>
                  <a:lnTo>
                    <a:pt x="91070" y="27260"/>
                  </a:lnTo>
                  <a:lnTo>
                    <a:pt x="90465" y="26471"/>
                  </a:lnTo>
                  <a:lnTo>
                    <a:pt x="89830" y="25701"/>
                  </a:lnTo>
                  <a:lnTo>
                    <a:pt x="89166" y="24950"/>
                  </a:lnTo>
                  <a:lnTo>
                    <a:pt x="88472" y="24218"/>
                  </a:lnTo>
                  <a:lnTo>
                    <a:pt x="87749" y="23505"/>
                  </a:lnTo>
                  <a:lnTo>
                    <a:pt x="86996" y="22811"/>
                  </a:lnTo>
                  <a:lnTo>
                    <a:pt x="86214" y="22137"/>
                  </a:lnTo>
                  <a:lnTo>
                    <a:pt x="85403" y="21481"/>
                  </a:lnTo>
                  <a:lnTo>
                    <a:pt x="84561" y="20845"/>
                  </a:lnTo>
                  <a:lnTo>
                    <a:pt x="83691" y="20228"/>
                  </a:lnTo>
                  <a:lnTo>
                    <a:pt x="82789" y="19632"/>
                  </a:lnTo>
                  <a:lnTo>
                    <a:pt x="81857" y="19061"/>
                  </a:lnTo>
                  <a:lnTo>
                    <a:pt x="80893" y="18514"/>
                  </a:lnTo>
                  <a:lnTo>
                    <a:pt x="79898" y="17991"/>
                  </a:lnTo>
                  <a:lnTo>
                    <a:pt x="78872" y="17493"/>
                  </a:lnTo>
                  <a:lnTo>
                    <a:pt x="77815" y="17019"/>
                  </a:lnTo>
                  <a:lnTo>
                    <a:pt x="76726" y="16569"/>
                  </a:lnTo>
                  <a:lnTo>
                    <a:pt x="75606" y="16144"/>
                  </a:lnTo>
                  <a:lnTo>
                    <a:pt x="74455" y="15743"/>
                  </a:lnTo>
                  <a:lnTo>
                    <a:pt x="73273" y="15366"/>
                  </a:lnTo>
                  <a:lnTo>
                    <a:pt x="72074" y="15020"/>
                  </a:lnTo>
                  <a:lnTo>
                    <a:pt x="70842" y="14710"/>
                  </a:lnTo>
                  <a:lnTo>
                    <a:pt x="69574" y="14436"/>
                  </a:lnTo>
                  <a:lnTo>
                    <a:pt x="68272" y="14199"/>
                  </a:lnTo>
                  <a:lnTo>
                    <a:pt x="66935" y="13999"/>
                  </a:lnTo>
                  <a:lnTo>
                    <a:pt x="65563" y="13835"/>
                  </a:lnTo>
                  <a:lnTo>
                    <a:pt x="64157" y="13707"/>
                  </a:lnTo>
                  <a:lnTo>
                    <a:pt x="62716" y="13616"/>
                  </a:lnTo>
                  <a:lnTo>
                    <a:pt x="61240" y="135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702424" y="1736538"/>
              <a:ext cx="91330" cy="97408"/>
            </a:xfrm>
            <a:custGeom>
              <a:avLst/>
              <a:pathLst>
                <a:path w="91330" h="97408">
                  <a:moveTo>
                    <a:pt x="28388" y="97408"/>
                  </a:moveTo>
                  <a:lnTo>
                    <a:pt x="25629" y="97333"/>
                  </a:lnTo>
                  <a:lnTo>
                    <a:pt x="23009" y="97109"/>
                  </a:lnTo>
                  <a:lnTo>
                    <a:pt x="20531" y="96736"/>
                  </a:lnTo>
                  <a:lnTo>
                    <a:pt x="18193" y="96213"/>
                  </a:lnTo>
                  <a:lnTo>
                    <a:pt x="15995" y="95541"/>
                  </a:lnTo>
                  <a:lnTo>
                    <a:pt x="13939" y="94720"/>
                  </a:lnTo>
                  <a:lnTo>
                    <a:pt x="12023" y="93749"/>
                  </a:lnTo>
                  <a:lnTo>
                    <a:pt x="10247" y="92629"/>
                  </a:lnTo>
                  <a:lnTo>
                    <a:pt x="8613" y="91360"/>
                  </a:lnTo>
                  <a:lnTo>
                    <a:pt x="7118" y="89941"/>
                  </a:lnTo>
                  <a:lnTo>
                    <a:pt x="5766" y="88392"/>
                  </a:lnTo>
                  <a:lnTo>
                    <a:pt x="4556" y="86733"/>
                  </a:lnTo>
                  <a:lnTo>
                    <a:pt x="3488" y="84962"/>
                  </a:lnTo>
                  <a:lnTo>
                    <a:pt x="2562" y="83079"/>
                  </a:lnTo>
                  <a:lnTo>
                    <a:pt x="1779" y="81086"/>
                  </a:lnTo>
                  <a:lnTo>
                    <a:pt x="1139" y="78982"/>
                  </a:lnTo>
                  <a:lnTo>
                    <a:pt x="640" y="76766"/>
                  </a:lnTo>
                  <a:lnTo>
                    <a:pt x="284" y="74439"/>
                  </a:lnTo>
                  <a:lnTo>
                    <a:pt x="71" y="72002"/>
                  </a:lnTo>
                  <a:lnTo>
                    <a:pt x="0" y="69453"/>
                  </a:lnTo>
                  <a:lnTo>
                    <a:pt x="34" y="67629"/>
                  </a:lnTo>
                  <a:lnTo>
                    <a:pt x="138" y="65872"/>
                  </a:lnTo>
                  <a:lnTo>
                    <a:pt x="312" y="64184"/>
                  </a:lnTo>
                  <a:lnTo>
                    <a:pt x="555" y="62563"/>
                  </a:lnTo>
                  <a:lnTo>
                    <a:pt x="868" y="61010"/>
                  </a:lnTo>
                  <a:lnTo>
                    <a:pt x="1250" y="59524"/>
                  </a:lnTo>
                  <a:lnTo>
                    <a:pt x="1701" y="58107"/>
                  </a:lnTo>
                  <a:lnTo>
                    <a:pt x="2222" y="56757"/>
                  </a:lnTo>
                  <a:lnTo>
                    <a:pt x="2812" y="55474"/>
                  </a:lnTo>
                  <a:lnTo>
                    <a:pt x="3472" y="54260"/>
                  </a:lnTo>
                  <a:lnTo>
                    <a:pt x="4205" y="53088"/>
                  </a:lnTo>
                  <a:lnTo>
                    <a:pt x="4979" y="51968"/>
                  </a:lnTo>
                  <a:lnTo>
                    <a:pt x="5795" y="50900"/>
                  </a:lnTo>
                  <a:lnTo>
                    <a:pt x="6653" y="49884"/>
                  </a:lnTo>
                  <a:lnTo>
                    <a:pt x="7553" y="48921"/>
                  </a:lnTo>
                  <a:lnTo>
                    <a:pt x="8494" y="48009"/>
                  </a:lnTo>
                  <a:lnTo>
                    <a:pt x="9476" y="47149"/>
                  </a:lnTo>
                  <a:lnTo>
                    <a:pt x="10501" y="46342"/>
                  </a:lnTo>
                  <a:lnTo>
                    <a:pt x="11567" y="45587"/>
                  </a:lnTo>
                  <a:lnTo>
                    <a:pt x="12675" y="44884"/>
                  </a:lnTo>
                  <a:lnTo>
                    <a:pt x="13836" y="44227"/>
                  </a:lnTo>
                  <a:lnTo>
                    <a:pt x="15029" y="43613"/>
                  </a:lnTo>
                  <a:lnTo>
                    <a:pt x="16253" y="43040"/>
                  </a:lnTo>
                  <a:lnTo>
                    <a:pt x="17509" y="42508"/>
                  </a:lnTo>
                  <a:lnTo>
                    <a:pt x="18795" y="42019"/>
                  </a:lnTo>
                  <a:lnTo>
                    <a:pt x="20113" y="41571"/>
                  </a:lnTo>
                  <a:lnTo>
                    <a:pt x="21462" y="41164"/>
                  </a:lnTo>
                  <a:lnTo>
                    <a:pt x="22843" y="40800"/>
                  </a:lnTo>
                  <a:lnTo>
                    <a:pt x="24254" y="40477"/>
                  </a:lnTo>
                  <a:lnTo>
                    <a:pt x="25697" y="40195"/>
                  </a:lnTo>
                  <a:lnTo>
                    <a:pt x="27158" y="39946"/>
                  </a:lnTo>
                  <a:lnTo>
                    <a:pt x="28625" y="39720"/>
                  </a:lnTo>
                  <a:lnTo>
                    <a:pt x="30096" y="39516"/>
                  </a:lnTo>
                  <a:lnTo>
                    <a:pt x="31573" y="39334"/>
                  </a:lnTo>
                  <a:lnTo>
                    <a:pt x="33055" y="39175"/>
                  </a:lnTo>
                  <a:lnTo>
                    <a:pt x="34542" y="39039"/>
                  </a:lnTo>
                  <a:lnTo>
                    <a:pt x="36034" y="38925"/>
                  </a:lnTo>
                  <a:lnTo>
                    <a:pt x="37532" y="38834"/>
                  </a:lnTo>
                  <a:lnTo>
                    <a:pt x="39035" y="38766"/>
                  </a:lnTo>
                  <a:lnTo>
                    <a:pt x="40543" y="38720"/>
                  </a:lnTo>
                  <a:lnTo>
                    <a:pt x="61639" y="38372"/>
                  </a:lnTo>
                  <a:lnTo>
                    <a:pt x="61639" y="33250"/>
                  </a:lnTo>
                  <a:lnTo>
                    <a:pt x="61627" y="32104"/>
                  </a:lnTo>
                  <a:lnTo>
                    <a:pt x="61591" y="30993"/>
                  </a:lnTo>
                  <a:lnTo>
                    <a:pt x="61530" y="29916"/>
                  </a:lnTo>
                  <a:lnTo>
                    <a:pt x="61445" y="28875"/>
                  </a:lnTo>
                  <a:lnTo>
                    <a:pt x="61335" y="27868"/>
                  </a:lnTo>
                  <a:lnTo>
                    <a:pt x="61202" y="26895"/>
                  </a:lnTo>
                  <a:lnTo>
                    <a:pt x="61044" y="25958"/>
                  </a:lnTo>
                  <a:lnTo>
                    <a:pt x="60861" y="25055"/>
                  </a:lnTo>
                  <a:lnTo>
                    <a:pt x="60655" y="24187"/>
                  </a:lnTo>
                  <a:lnTo>
                    <a:pt x="60424" y="23353"/>
                  </a:lnTo>
                  <a:lnTo>
                    <a:pt x="60168" y="22553"/>
                  </a:lnTo>
                  <a:lnTo>
                    <a:pt x="59885" y="21783"/>
                  </a:lnTo>
                  <a:lnTo>
                    <a:pt x="59577" y="21046"/>
                  </a:lnTo>
                  <a:lnTo>
                    <a:pt x="59243" y="20339"/>
                  </a:lnTo>
                  <a:lnTo>
                    <a:pt x="58883" y="19663"/>
                  </a:lnTo>
                  <a:lnTo>
                    <a:pt x="58496" y="19019"/>
                  </a:lnTo>
                  <a:lnTo>
                    <a:pt x="58084" y="18406"/>
                  </a:lnTo>
                  <a:lnTo>
                    <a:pt x="57646" y="17825"/>
                  </a:lnTo>
                  <a:lnTo>
                    <a:pt x="57181" y="17274"/>
                  </a:lnTo>
                  <a:lnTo>
                    <a:pt x="56691" y="16755"/>
                  </a:lnTo>
                  <a:lnTo>
                    <a:pt x="56174" y="16265"/>
                  </a:lnTo>
                  <a:lnTo>
                    <a:pt x="55631" y="15804"/>
                  </a:lnTo>
                  <a:lnTo>
                    <a:pt x="55063" y="15369"/>
                  </a:lnTo>
                  <a:lnTo>
                    <a:pt x="54468" y="14963"/>
                  </a:lnTo>
                  <a:lnTo>
                    <a:pt x="53847" y="14585"/>
                  </a:lnTo>
                  <a:lnTo>
                    <a:pt x="53201" y="14234"/>
                  </a:lnTo>
                  <a:lnTo>
                    <a:pt x="52528" y="13911"/>
                  </a:lnTo>
                  <a:lnTo>
                    <a:pt x="51829" y="13616"/>
                  </a:lnTo>
                  <a:lnTo>
                    <a:pt x="51104" y="13348"/>
                  </a:lnTo>
                  <a:lnTo>
                    <a:pt x="50353" y="13109"/>
                  </a:lnTo>
                  <a:lnTo>
                    <a:pt x="49593" y="12878"/>
                  </a:lnTo>
                  <a:lnTo>
                    <a:pt x="48804" y="12671"/>
                  </a:lnTo>
                  <a:lnTo>
                    <a:pt x="47988" y="12489"/>
                  </a:lnTo>
                  <a:lnTo>
                    <a:pt x="47144" y="12331"/>
                  </a:lnTo>
                  <a:lnTo>
                    <a:pt x="46273" y="12197"/>
                  </a:lnTo>
                  <a:lnTo>
                    <a:pt x="45373" y="12088"/>
                  </a:lnTo>
                  <a:lnTo>
                    <a:pt x="44446" y="12003"/>
                  </a:lnTo>
                  <a:lnTo>
                    <a:pt x="43491" y="11942"/>
                  </a:lnTo>
                  <a:lnTo>
                    <a:pt x="42508" y="11906"/>
                  </a:lnTo>
                  <a:lnTo>
                    <a:pt x="41498" y="11893"/>
                  </a:lnTo>
                  <a:lnTo>
                    <a:pt x="40604" y="11900"/>
                  </a:lnTo>
                  <a:lnTo>
                    <a:pt x="39727" y="11921"/>
                  </a:lnTo>
                  <a:lnTo>
                    <a:pt x="38867" y="11956"/>
                  </a:lnTo>
                  <a:lnTo>
                    <a:pt x="38025" y="12004"/>
                  </a:lnTo>
                  <a:lnTo>
                    <a:pt x="37200" y="12067"/>
                  </a:lnTo>
                  <a:lnTo>
                    <a:pt x="36393" y="12143"/>
                  </a:lnTo>
                  <a:lnTo>
                    <a:pt x="35603" y="12234"/>
                  </a:lnTo>
                  <a:lnTo>
                    <a:pt x="34830" y="12338"/>
                  </a:lnTo>
                  <a:lnTo>
                    <a:pt x="34075" y="12456"/>
                  </a:lnTo>
                  <a:lnTo>
                    <a:pt x="33337" y="12588"/>
                  </a:lnTo>
                  <a:lnTo>
                    <a:pt x="32617" y="12721"/>
                  </a:lnTo>
                  <a:lnTo>
                    <a:pt x="31917" y="12876"/>
                  </a:lnTo>
                  <a:lnTo>
                    <a:pt x="31235" y="13054"/>
                  </a:lnTo>
                  <a:lnTo>
                    <a:pt x="30573" y="13255"/>
                  </a:lnTo>
                  <a:lnTo>
                    <a:pt x="29929" y="13478"/>
                  </a:lnTo>
                  <a:lnTo>
                    <a:pt x="29305" y="13723"/>
                  </a:lnTo>
                  <a:lnTo>
                    <a:pt x="28700" y="13992"/>
                  </a:lnTo>
                  <a:lnTo>
                    <a:pt x="28114" y="14283"/>
                  </a:lnTo>
                  <a:lnTo>
                    <a:pt x="27547" y="14596"/>
                  </a:lnTo>
                  <a:lnTo>
                    <a:pt x="26999" y="14932"/>
                  </a:lnTo>
                  <a:lnTo>
                    <a:pt x="26472" y="15275"/>
                  </a:lnTo>
                  <a:lnTo>
                    <a:pt x="25965" y="15644"/>
                  </a:lnTo>
                  <a:lnTo>
                    <a:pt x="25478" y="16039"/>
                  </a:lnTo>
                  <a:lnTo>
                    <a:pt x="25013" y="16460"/>
                  </a:lnTo>
                  <a:lnTo>
                    <a:pt x="24569" y="16907"/>
                  </a:lnTo>
                  <a:lnTo>
                    <a:pt x="24145" y="17380"/>
                  </a:lnTo>
                  <a:lnTo>
                    <a:pt x="23742" y="17879"/>
                  </a:lnTo>
                  <a:lnTo>
                    <a:pt x="23360" y="18405"/>
                  </a:lnTo>
                  <a:lnTo>
                    <a:pt x="22999" y="18956"/>
                  </a:lnTo>
                  <a:lnTo>
                    <a:pt x="22659" y="19533"/>
                  </a:lnTo>
                  <a:lnTo>
                    <a:pt x="22340" y="20122"/>
                  </a:lnTo>
                  <a:lnTo>
                    <a:pt x="22044" y="20742"/>
                  </a:lnTo>
                  <a:lnTo>
                    <a:pt x="21770" y="21393"/>
                  </a:lnTo>
                  <a:lnTo>
                    <a:pt x="21520" y="22075"/>
                  </a:lnTo>
                  <a:lnTo>
                    <a:pt x="21291" y="22789"/>
                  </a:lnTo>
                  <a:lnTo>
                    <a:pt x="21085" y="23534"/>
                  </a:lnTo>
                  <a:lnTo>
                    <a:pt x="20902" y="24310"/>
                  </a:lnTo>
                  <a:lnTo>
                    <a:pt x="20742" y="25117"/>
                  </a:lnTo>
                  <a:lnTo>
                    <a:pt x="20604" y="25956"/>
                  </a:lnTo>
                  <a:lnTo>
                    <a:pt x="20488" y="26826"/>
                  </a:lnTo>
                  <a:lnTo>
                    <a:pt x="4167" y="25350"/>
                  </a:lnTo>
                  <a:lnTo>
                    <a:pt x="4356" y="24248"/>
                  </a:lnTo>
                  <a:lnTo>
                    <a:pt x="4576" y="23166"/>
                  </a:lnTo>
                  <a:lnTo>
                    <a:pt x="4828" y="22102"/>
                  </a:lnTo>
                  <a:lnTo>
                    <a:pt x="5111" y="21058"/>
                  </a:lnTo>
                  <a:lnTo>
                    <a:pt x="5426" y="20032"/>
                  </a:lnTo>
                  <a:lnTo>
                    <a:pt x="5771" y="19026"/>
                  </a:lnTo>
                  <a:lnTo>
                    <a:pt x="6148" y="18039"/>
                  </a:lnTo>
                  <a:lnTo>
                    <a:pt x="6556" y="17071"/>
                  </a:lnTo>
                  <a:lnTo>
                    <a:pt x="6995" y="16122"/>
                  </a:lnTo>
                  <a:lnTo>
                    <a:pt x="7466" y="15192"/>
                  </a:lnTo>
                  <a:lnTo>
                    <a:pt x="7972" y="14268"/>
                  </a:lnTo>
                  <a:lnTo>
                    <a:pt x="8518" y="13369"/>
                  </a:lnTo>
                  <a:lnTo>
                    <a:pt x="9104" y="12497"/>
                  </a:lnTo>
                  <a:lnTo>
                    <a:pt x="9730" y="11650"/>
                  </a:lnTo>
                  <a:lnTo>
                    <a:pt x="10396" y="10830"/>
                  </a:lnTo>
                  <a:lnTo>
                    <a:pt x="11102" y="10035"/>
                  </a:lnTo>
                  <a:lnTo>
                    <a:pt x="11847" y="9267"/>
                  </a:lnTo>
                  <a:lnTo>
                    <a:pt x="12633" y="8525"/>
                  </a:lnTo>
                  <a:lnTo>
                    <a:pt x="13459" y="7809"/>
                  </a:lnTo>
                  <a:lnTo>
                    <a:pt x="14324" y="7118"/>
                  </a:lnTo>
                  <a:lnTo>
                    <a:pt x="15249" y="6457"/>
                  </a:lnTo>
                  <a:lnTo>
                    <a:pt x="16217" y="5827"/>
                  </a:lnTo>
                  <a:lnTo>
                    <a:pt x="17228" y="5228"/>
                  </a:lnTo>
                  <a:lnTo>
                    <a:pt x="18283" y="4660"/>
                  </a:lnTo>
                  <a:lnTo>
                    <a:pt x="19381" y="4123"/>
                  </a:lnTo>
                  <a:lnTo>
                    <a:pt x="20523" y="3618"/>
                  </a:lnTo>
                  <a:lnTo>
                    <a:pt x="21708" y="3144"/>
                  </a:lnTo>
                  <a:lnTo>
                    <a:pt x="22936" y="2701"/>
                  </a:lnTo>
                  <a:lnTo>
                    <a:pt x="24208" y="2290"/>
                  </a:lnTo>
                  <a:lnTo>
                    <a:pt x="25524" y="1909"/>
                  </a:lnTo>
                  <a:lnTo>
                    <a:pt x="26906" y="1547"/>
                  </a:lnTo>
                  <a:lnTo>
                    <a:pt x="28343" y="1222"/>
                  </a:lnTo>
                  <a:lnTo>
                    <a:pt x="29837" y="935"/>
                  </a:lnTo>
                  <a:lnTo>
                    <a:pt x="31385" y="687"/>
                  </a:lnTo>
                  <a:lnTo>
                    <a:pt x="32990" y="477"/>
                  </a:lnTo>
                  <a:lnTo>
                    <a:pt x="34650" y="305"/>
                  </a:lnTo>
                  <a:lnTo>
                    <a:pt x="36365" y="171"/>
                  </a:lnTo>
                  <a:lnTo>
                    <a:pt x="38136" y="76"/>
                  </a:lnTo>
                  <a:lnTo>
                    <a:pt x="39963" y="19"/>
                  </a:lnTo>
                  <a:lnTo>
                    <a:pt x="41845" y="0"/>
                  </a:lnTo>
                  <a:lnTo>
                    <a:pt x="45299" y="81"/>
                  </a:lnTo>
                  <a:lnTo>
                    <a:pt x="48578" y="326"/>
                  </a:lnTo>
                  <a:lnTo>
                    <a:pt x="51682" y="734"/>
                  </a:lnTo>
                  <a:lnTo>
                    <a:pt x="54610" y="1305"/>
                  </a:lnTo>
                  <a:lnTo>
                    <a:pt x="57363" y="2040"/>
                  </a:lnTo>
                  <a:lnTo>
                    <a:pt x="59941" y="2937"/>
                  </a:lnTo>
                  <a:lnTo>
                    <a:pt x="62343" y="3998"/>
                  </a:lnTo>
                  <a:lnTo>
                    <a:pt x="64570" y="5222"/>
                  </a:lnTo>
                  <a:lnTo>
                    <a:pt x="66622" y="6610"/>
                  </a:lnTo>
                  <a:lnTo>
                    <a:pt x="68498" y="8160"/>
                  </a:lnTo>
                  <a:lnTo>
                    <a:pt x="70197" y="9848"/>
                  </a:lnTo>
                  <a:lnTo>
                    <a:pt x="71717" y="11682"/>
                  </a:lnTo>
                  <a:lnTo>
                    <a:pt x="73058" y="13661"/>
                  </a:lnTo>
                  <a:lnTo>
                    <a:pt x="74221" y="15786"/>
                  </a:lnTo>
                  <a:lnTo>
                    <a:pt x="75204" y="18057"/>
                  </a:lnTo>
                  <a:lnTo>
                    <a:pt x="76009" y="20474"/>
                  </a:lnTo>
                  <a:lnTo>
                    <a:pt x="76635" y="23037"/>
                  </a:lnTo>
                  <a:lnTo>
                    <a:pt x="77082" y="25746"/>
                  </a:lnTo>
                  <a:lnTo>
                    <a:pt x="77350" y="28600"/>
                  </a:lnTo>
                  <a:lnTo>
                    <a:pt x="77440" y="31601"/>
                  </a:lnTo>
                  <a:lnTo>
                    <a:pt x="77440" y="72057"/>
                  </a:lnTo>
                  <a:lnTo>
                    <a:pt x="77458" y="73412"/>
                  </a:lnTo>
                  <a:lnTo>
                    <a:pt x="77513" y="74700"/>
                  </a:lnTo>
                  <a:lnTo>
                    <a:pt x="77604" y="75920"/>
                  </a:lnTo>
                  <a:lnTo>
                    <a:pt x="77731" y="77072"/>
                  </a:lnTo>
                  <a:lnTo>
                    <a:pt x="77896" y="78156"/>
                  </a:lnTo>
                  <a:lnTo>
                    <a:pt x="78096" y="79173"/>
                  </a:lnTo>
                  <a:lnTo>
                    <a:pt x="78333" y="80121"/>
                  </a:lnTo>
                  <a:lnTo>
                    <a:pt x="78607" y="81003"/>
                  </a:lnTo>
                  <a:lnTo>
                    <a:pt x="78916" y="81816"/>
                  </a:lnTo>
                  <a:lnTo>
                    <a:pt x="79263" y="82562"/>
                  </a:lnTo>
                  <a:lnTo>
                    <a:pt x="79660" y="83222"/>
                  </a:lnTo>
                  <a:lnTo>
                    <a:pt x="80124" y="83812"/>
                  </a:lnTo>
                  <a:lnTo>
                    <a:pt x="80654" y="84333"/>
                  </a:lnTo>
                  <a:lnTo>
                    <a:pt x="81249" y="84784"/>
                  </a:lnTo>
                  <a:lnTo>
                    <a:pt x="81911" y="85166"/>
                  </a:lnTo>
                  <a:lnTo>
                    <a:pt x="82638" y="85479"/>
                  </a:lnTo>
                  <a:lnTo>
                    <a:pt x="83432" y="85722"/>
                  </a:lnTo>
                  <a:lnTo>
                    <a:pt x="84291" y="85896"/>
                  </a:lnTo>
                  <a:lnTo>
                    <a:pt x="85217" y="86000"/>
                  </a:lnTo>
                  <a:lnTo>
                    <a:pt x="86208" y="86035"/>
                  </a:lnTo>
                  <a:lnTo>
                    <a:pt x="86469" y="86033"/>
                  </a:lnTo>
                  <a:lnTo>
                    <a:pt x="86729" y="86028"/>
                  </a:lnTo>
                  <a:lnTo>
                    <a:pt x="86990" y="86019"/>
                  </a:lnTo>
                  <a:lnTo>
                    <a:pt x="87250" y="86007"/>
                  </a:lnTo>
                  <a:lnTo>
                    <a:pt x="87510" y="85991"/>
                  </a:lnTo>
                  <a:lnTo>
                    <a:pt x="87771" y="85972"/>
                  </a:lnTo>
                  <a:lnTo>
                    <a:pt x="88031" y="85949"/>
                  </a:lnTo>
                  <a:lnTo>
                    <a:pt x="88292" y="85923"/>
                  </a:lnTo>
                  <a:lnTo>
                    <a:pt x="88552" y="85894"/>
                  </a:lnTo>
                  <a:lnTo>
                    <a:pt x="88813" y="85861"/>
                  </a:lnTo>
                  <a:lnTo>
                    <a:pt x="89072" y="85825"/>
                  </a:lnTo>
                  <a:lnTo>
                    <a:pt x="89330" y="85788"/>
                  </a:lnTo>
                  <a:lnTo>
                    <a:pt x="89586" y="85749"/>
                  </a:lnTo>
                  <a:lnTo>
                    <a:pt x="89841" y="85708"/>
                  </a:lnTo>
                  <a:lnTo>
                    <a:pt x="90093" y="85666"/>
                  </a:lnTo>
                  <a:lnTo>
                    <a:pt x="90344" y="85621"/>
                  </a:lnTo>
                  <a:lnTo>
                    <a:pt x="90593" y="85575"/>
                  </a:lnTo>
                  <a:lnTo>
                    <a:pt x="90841" y="85528"/>
                  </a:lnTo>
                  <a:lnTo>
                    <a:pt x="91086" y="85478"/>
                  </a:lnTo>
                  <a:lnTo>
                    <a:pt x="91330" y="85427"/>
                  </a:lnTo>
                  <a:lnTo>
                    <a:pt x="91330" y="95150"/>
                  </a:lnTo>
                  <a:lnTo>
                    <a:pt x="90740" y="95286"/>
                  </a:lnTo>
                  <a:lnTo>
                    <a:pt x="90150" y="95414"/>
                  </a:lnTo>
                  <a:lnTo>
                    <a:pt x="89559" y="95536"/>
                  </a:lnTo>
                  <a:lnTo>
                    <a:pt x="88969" y="95650"/>
                  </a:lnTo>
                  <a:lnTo>
                    <a:pt x="88379" y="95758"/>
                  </a:lnTo>
                  <a:lnTo>
                    <a:pt x="87788" y="95859"/>
                  </a:lnTo>
                  <a:lnTo>
                    <a:pt x="87198" y="95952"/>
                  </a:lnTo>
                  <a:lnTo>
                    <a:pt x="86608" y="96039"/>
                  </a:lnTo>
                  <a:lnTo>
                    <a:pt x="86017" y="96119"/>
                  </a:lnTo>
                  <a:lnTo>
                    <a:pt x="85427" y="96192"/>
                  </a:lnTo>
                  <a:lnTo>
                    <a:pt x="84850" y="96258"/>
                  </a:lnTo>
                  <a:lnTo>
                    <a:pt x="84264" y="96317"/>
                  </a:lnTo>
                  <a:lnTo>
                    <a:pt x="83669" y="96369"/>
                  </a:lnTo>
                  <a:lnTo>
                    <a:pt x="83065" y="96414"/>
                  </a:lnTo>
                  <a:lnTo>
                    <a:pt x="82453" y="96453"/>
                  </a:lnTo>
                  <a:lnTo>
                    <a:pt x="81833" y="96484"/>
                  </a:lnTo>
                  <a:lnTo>
                    <a:pt x="81203" y="96508"/>
                  </a:lnTo>
                  <a:lnTo>
                    <a:pt x="80565" y="96525"/>
                  </a:lnTo>
                  <a:lnTo>
                    <a:pt x="79918" y="96536"/>
                  </a:lnTo>
                  <a:lnTo>
                    <a:pt x="79263" y="96539"/>
                  </a:lnTo>
                  <a:lnTo>
                    <a:pt x="78390" y="96528"/>
                  </a:lnTo>
                  <a:lnTo>
                    <a:pt x="77540" y="96494"/>
                  </a:lnTo>
                  <a:lnTo>
                    <a:pt x="76716" y="96438"/>
                  </a:lnTo>
                  <a:lnTo>
                    <a:pt x="75915" y="96359"/>
                  </a:lnTo>
                  <a:lnTo>
                    <a:pt x="75139" y="96257"/>
                  </a:lnTo>
                  <a:lnTo>
                    <a:pt x="74387" y="96133"/>
                  </a:lnTo>
                  <a:lnTo>
                    <a:pt x="73660" y="95986"/>
                  </a:lnTo>
                  <a:lnTo>
                    <a:pt x="72957" y="95817"/>
                  </a:lnTo>
                  <a:lnTo>
                    <a:pt x="72278" y="95625"/>
                  </a:lnTo>
                  <a:lnTo>
                    <a:pt x="71623" y="95411"/>
                  </a:lnTo>
                  <a:lnTo>
                    <a:pt x="71009" y="95156"/>
                  </a:lnTo>
                  <a:lnTo>
                    <a:pt x="70418" y="94879"/>
                  </a:lnTo>
                  <a:lnTo>
                    <a:pt x="69849" y="94580"/>
                  </a:lnTo>
                  <a:lnTo>
                    <a:pt x="69303" y="94258"/>
                  </a:lnTo>
                  <a:lnTo>
                    <a:pt x="68780" y="93913"/>
                  </a:lnTo>
                  <a:lnTo>
                    <a:pt x="68279" y="93546"/>
                  </a:lnTo>
                  <a:lnTo>
                    <a:pt x="67801" y="93156"/>
                  </a:lnTo>
                  <a:lnTo>
                    <a:pt x="67345" y="92744"/>
                  </a:lnTo>
                  <a:lnTo>
                    <a:pt x="66912" y="92309"/>
                  </a:lnTo>
                  <a:lnTo>
                    <a:pt x="66501" y="91851"/>
                  </a:lnTo>
                  <a:lnTo>
                    <a:pt x="66111" y="91355"/>
                  </a:lnTo>
                  <a:lnTo>
                    <a:pt x="65740" y="90837"/>
                  </a:lnTo>
                  <a:lnTo>
                    <a:pt x="65389" y="90299"/>
                  </a:lnTo>
                  <a:lnTo>
                    <a:pt x="65056" y="89740"/>
                  </a:lnTo>
                  <a:lnTo>
                    <a:pt x="64743" y="89160"/>
                  </a:lnTo>
                  <a:lnTo>
                    <a:pt x="64449" y="88559"/>
                  </a:lnTo>
                  <a:lnTo>
                    <a:pt x="64173" y="87938"/>
                  </a:lnTo>
                  <a:lnTo>
                    <a:pt x="63917" y="87295"/>
                  </a:lnTo>
                  <a:lnTo>
                    <a:pt x="63680" y="86632"/>
                  </a:lnTo>
                  <a:lnTo>
                    <a:pt x="63462" y="85948"/>
                  </a:lnTo>
                  <a:lnTo>
                    <a:pt x="63262" y="85225"/>
                  </a:lnTo>
                  <a:lnTo>
                    <a:pt x="63077" y="84479"/>
                  </a:lnTo>
                  <a:lnTo>
                    <a:pt x="62908" y="83710"/>
                  </a:lnTo>
                  <a:lnTo>
                    <a:pt x="62754" y="82920"/>
                  </a:lnTo>
                  <a:lnTo>
                    <a:pt x="62616" y="82106"/>
                  </a:lnTo>
                  <a:lnTo>
                    <a:pt x="62493" y="81270"/>
                  </a:lnTo>
                  <a:lnTo>
                    <a:pt x="62387" y="80411"/>
                  </a:lnTo>
                  <a:lnTo>
                    <a:pt x="62295" y="79530"/>
                  </a:lnTo>
                  <a:lnTo>
                    <a:pt x="62220" y="78627"/>
                  </a:lnTo>
                  <a:lnTo>
                    <a:pt x="62160" y="77700"/>
                  </a:lnTo>
                  <a:lnTo>
                    <a:pt x="61639" y="77700"/>
                  </a:lnTo>
                  <a:lnTo>
                    <a:pt x="61130" y="78594"/>
                  </a:lnTo>
                  <a:lnTo>
                    <a:pt x="60611" y="79471"/>
                  </a:lnTo>
                  <a:lnTo>
                    <a:pt x="60082" y="80331"/>
                  </a:lnTo>
                  <a:lnTo>
                    <a:pt x="59542" y="81173"/>
                  </a:lnTo>
                  <a:lnTo>
                    <a:pt x="58991" y="81998"/>
                  </a:lnTo>
                  <a:lnTo>
                    <a:pt x="58430" y="82805"/>
                  </a:lnTo>
                  <a:lnTo>
                    <a:pt x="57859" y="83595"/>
                  </a:lnTo>
                  <a:lnTo>
                    <a:pt x="57277" y="84368"/>
                  </a:lnTo>
                  <a:lnTo>
                    <a:pt x="56685" y="85123"/>
                  </a:lnTo>
                  <a:lnTo>
                    <a:pt x="56083" y="85861"/>
                  </a:lnTo>
                  <a:lnTo>
                    <a:pt x="55482" y="86580"/>
                  </a:lnTo>
                  <a:lnTo>
                    <a:pt x="54861" y="87278"/>
                  </a:lnTo>
                  <a:lnTo>
                    <a:pt x="54218" y="87955"/>
                  </a:lnTo>
                  <a:lnTo>
                    <a:pt x="53555" y="88611"/>
                  </a:lnTo>
                  <a:lnTo>
                    <a:pt x="52871" y="89247"/>
                  </a:lnTo>
                  <a:lnTo>
                    <a:pt x="52166" y="89861"/>
                  </a:lnTo>
                  <a:lnTo>
                    <a:pt x="51440" y="90455"/>
                  </a:lnTo>
                  <a:lnTo>
                    <a:pt x="50693" y="91028"/>
                  </a:lnTo>
                  <a:lnTo>
                    <a:pt x="49926" y="91580"/>
                  </a:lnTo>
                  <a:lnTo>
                    <a:pt x="49138" y="92112"/>
                  </a:lnTo>
                  <a:lnTo>
                    <a:pt x="48328" y="92604"/>
                  </a:lnTo>
                  <a:lnTo>
                    <a:pt x="47495" y="93074"/>
                  </a:lnTo>
                  <a:lnTo>
                    <a:pt x="46640" y="93521"/>
                  </a:lnTo>
                  <a:lnTo>
                    <a:pt x="45762" y="93945"/>
                  </a:lnTo>
                  <a:lnTo>
                    <a:pt x="44862" y="94347"/>
                  </a:lnTo>
                  <a:lnTo>
                    <a:pt x="43939" y="94727"/>
                  </a:lnTo>
                  <a:lnTo>
                    <a:pt x="42994" y="95083"/>
                  </a:lnTo>
                  <a:lnTo>
                    <a:pt x="42026" y="95418"/>
                  </a:lnTo>
                  <a:lnTo>
                    <a:pt x="41035" y="95729"/>
                  </a:lnTo>
                  <a:lnTo>
                    <a:pt x="40022" y="96018"/>
                  </a:lnTo>
                  <a:lnTo>
                    <a:pt x="38999" y="96282"/>
                  </a:lnTo>
                  <a:lnTo>
                    <a:pt x="37945" y="96519"/>
                  </a:lnTo>
                  <a:lnTo>
                    <a:pt x="36860" y="96727"/>
                  </a:lnTo>
                  <a:lnTo>
                    <a:pt x="35744" y="96907"/>
                  </a:lnTo>
                  <a:lnTo>
                    <a:pt x="34596" y="97060"/>
                  </a:lnTo>
                  <a:lnTo>
                    <a:pt x="33417" y="97185"/>
                  </a:lnTo>
                  <a:lnTo>
                    <a:pt x="32207" y="97282"/>
                  </a:lnTo>
                  <a:lnTo>
                    <a:pt x="30965" y="97352"/>
                  </a:lnTo>
                  <a:lnTo>
                    <a:pt x="29692" y="973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718485" y="1785850"/>
              <a:ext cx="45578" cy="36376"/>
            </a:xfrm>
            <a:custGeom>
              <a:avLst/>
              <a:pathLst>
                <a:path w="45578" h="36376">
                  <a:moveTo>
                    <a:pt x="15887" y="36376"/>
                  </a:moveTo>
                  <a:lnTo>
                    <a:pt x="17361" y="36349"/>
                  </a:lnTo>
                  <a:lnTo>
                    <a:pt x="18797" y="36268"/>
                  </a:lnTo>
                  <a:lnTo>
                    <a:pt x="20195" y="36133"/>
                  </a:lnTo>
                  <a:lnTo>
                    <a:pt x="21554" y="35945"/>
                  </a:lnTo>
                  <a:lnTo>
                    <a:pt x="22876" y="35703"/>
                  </a:lnTo>
                  <a:lnTo>
                    <a:pt x="24159" y="35407"/>
                  </a:lnTo>
                  <a:lnTo>
                    <a:pt x="25404" y="35057"/>
                  </a:lnTo>
                  <a:lnTo>
                    <a:pt x="26610" y="34653"/>
                  </a:lnTo>
                  <a:lnTo>
                    <a:pt x="27779" y="34196"/>
                  </a:lnTo>
                  <a:lnTo>
                    <a:pt x="28909" y="33684"/>
                  </a:lnTo>
                  <a:lnTo>
                    <a:pt x="30018" y="33114"/>
                  </a:lnTo>
                  <a:lnTo>
                    <a:pt x="31087" y="32514"/>
                  </a:lnTo>
                  <a:lnTo>
                    <a:pt x="32115" y="31885"/>
                  </a:lnTo>
                  <a:lnTo>
                    <a:pt x="33104" y="31226"/>
                  </a:lnTo>
                  <a:lnTo>
                    <a:pt x="34053" y="30537"/>
                  </a:lnTo>
                  <a:lnTo>
                    <a:pt x="34962" y="29819"/>
                  </a:lnTo>
                  <a:lnTo>
                    <a:pt x="35831" y="29072"/>
                  </a:lnTo>
                  <a:lnTo>
                    <a:pt x="36660" y="28295"/>
                  </a:lnTo>
                  <a:lnTo>
                    <a:pt x="37449" y="27488"/>
                  </a:lnTo>
                  <a:lnTo>
                    <a:pt x="38199" y="26652"/>
                  </a:lnTo>
                  <a:lnTo>
                    <a:pt x="38926" y="25794"/>
                  </a:lnTo>
                  <a:lnTo>
                    <a:pt x="39616" y="24919"/>
                  </a:lnTo>
                  <a:lnTo>
                    <a:pt x="40267" y="24029"/>
                  </a:lnTo>
                  <a:lnTo>
                    <a:pt x="40880" y="23124"/>
                  </a:lnTo>
                  <a:lnTo>
                    <a:pt x="41454" y="22203"/>
                  </a:lnTo>
                  <a:lnTo>
                    <a:pt x="41991" y="21266"/>
                  </a:lnTo>
                  <a:lnTo>
                    <a:pt x="42489" y="20314"/>
                  </a:lnTo>
                  <a:lnTo>
                    <a:pt x="42949" y="19346"/>
                  </a:lnTo>
                  <a:lnTo>
                    <a:pt x="43371" y="18362"/>
                  </a:lnTo>
                  <a:lnTo>
                    <a:pt x="43755" y="17363"/>
                  </a:lnTo>
                  <a:lnTo>
                    <a:pt x="44101" y="16360"/>
                  </a:lnTo>
                  <a:lnTo>
                    <a:pt x="44411" y="15366"/>
                  </a:lnTo>
                  <a:lnTo>
                    <a:pt x="44685" y="14381"/>
                  </a:lnTo>
                  <a:lnTo>
                    <a:pt x="44922" y="13404"/>
                  </a:lnTo>
                  <a:lnTo>
                    <a:pt x="45122" y="12436"/>
                  </a:lnTo>
                  <a:lnTo>
                    <a:pt x="45286" y="11477"/>
                  </a:lnTo>
                  <a:lnTo>
                    <a:pt x="45414" y="10526"/>
                  </a:lnTo>
                  <a:lnTo>
                    <a:pt x="45505" y="9584"/>
                  </a:lnTo>
                  <a:lnTo>
                    <a:pt x="45560" y="8651"/>
                  </a:lnTo>
                  <a:lnTo>
                    <a:pt x="45578" y="7726"/>
                  </a:lnTo>
                  <a:lnTo>
                    <a:pt x="45578" y="0"/>
                  </a:lnTo>
                  <a:lnTo>
                    <a:pt x="28475" y="347"/>
                  </a:lnTo>
                  <a:lnTo>
                    <a:pt x="27335" y="371"/>
                  </a:lnTo>
                  <a:lnTo>
                    <a:pt x="26204" y="409"/>
                  </a:lnTo>
                  <a:lnTo>
                    <a:pt x="25084" y="461"/>
                  </a:lnTo>
                  <a:lnTo>
                    <a:pt x="23975" y="527"/>
                  </a:lnTo>
                  <a:lnTo>
                    <a:pt x="22876" y="607"/>
                  </a:lnTo>
                  <a:lnTo>
                    <a:pt x="21787" y="701"/>
                  </a:lnTo>
                  <a:lnTo>
                    <a:pt x="20709" y="809"/>
                  </a:lnTo>
                  <a:lnTo>
                    <a:pt x="19641" y="930"/>
                  </a:lnTo>
                  <a:lnTo>
                    <a:pt x="18583" y="1066"/>
                  </a:lnTo>
                  <a:lnTo>
                    <a:pt x="17536" y="1215"/>
                  </a:lnTo>
                  <a:lnTo>
                    <a:pt x="16524" y="1369"/>
                  </a:lnTo>
                  <a:lnTo>
                    <a:pt x="15536" y="1552"/>
                  </a:lnTo>
                  <a:lnTo>
                    <a:pt x="14573" y="1764"/>
                  </a:lnTo>
                  <a:lnTo>
                    <a:pt x="13633" y="2007"/>
                  </a:lnTo>
                  <a:lnTo>
                    <a:pt x="12718" y="2278"/>
                  </a:lnTo>
                  <a:lnTo>
                    <a:pt x="11827" y="2580"/>
                  </a:lnTo>
                  <a:lnTo>
                    <a:pt x="10961" y="2910"/>
                  </a:lnTo>
                  <a:lnTo>
                    <a:pt x="10119" y="3271"/>
                  </a:lnTo>
                  <a:lnTo>
                    <a:pt x="9301" y="3661"/>
                  </a:lnTo>
                  <a:lnTo>
                    <a:pt x="8508" y="4080"/>
                  </a:lnTo>
                  <a:lnTo>
                    <a:pt x="7742" y="4531"/>
                  </a:lnTo>
                  <a:lnTo>
                    <a:pt x="7007" y="5017"/>
                  </a:lnTo>
                  <a:lnTo>
                    <a:pt x="6304" y="5538"/>
                  </a:lnTo>
                  <a:lnTo>
                    <a:pt x="5632" y="6094"/>
                  </a:lnTo>
                  <a:lnTo>
                    <a:pt x="4991" y="6684"/>
                  </a:lnTo>
                  <a:lnTo>
                    <a:pt x="4382" y="7309"/>
                  </a:lnTo>
                  <a:lnTo>
                    <a:pt x="3804" y="7969"/>
                  </a:lnTo>
                  <a:lnTo>
                    <a:pt x="3257" y="8664"/>
                  </a:lnTo>
                  <a:lnTo>
                    <a:pt x="2741" y="9393"/>
                  </a:lnTo>
                  <a:lnTo>
                    <a:pt x="2257" y="10157"/>
                  </a:lnTo>
                  <a:lnTo>
                    <a:pt x="1828" y="10963"/>
                  </a:lnTo>
                  <a:lnTo>
                    <a:pt x="1444" y="11817"/>
                  </a:lnTo>
                  <a:lnTo>
                    <a:pt x="1106" y="12720"/>
                  </a:lnTo>
                  <a:lnTo>
                    <a:pt x="812" y="13671"/>
                  </a:lnTo>
                  <a:lnTo>
                    <a:pt x="564" y="14671"/>
                  </a:lnTo>
                  <a:lnTo>
                    <a:pt x="361" y="15720"/>
                  </a:lnTo>
                  <a:lnTo>
                    <a:pt x="203" y="16818"/>
                  </a:lnTo>
                  <a:lnTo>
                    <a:pt x="90" y="17964"/>
                  </a:lnTo>
                  <a:lnTo>
                    <a:pt x="22" y="19158"/>
                  </a:lnTo>
                  <a:lnTo>
                    <a:pt x="0" y="20401"/>
                  </a:lnTo>
                  <a:lnTo>
                    <a:pt x="40" y="21895"/>
                  </a:lnTo>
                  <a:lnTo>
                    <a:pt x="163" y="23318"/>
                  </a:lnTo>
                  <a:lnTo>
                    <a:pt x="367" y="24673"/>
                  </a:lnTo>
                  <a:lnTo>
                    <a:pt x="652" y="25958"/>
                  </a:lnTo>
                  <a:lnTo>
                    <a:pt x="1020" y="27173"/>
                  </a:lnTo>
                  <a:lnTo>
                    <a:pt x="1468" y="28319"/>
                  </a:lnTo>
                  <a:lnTo>
                    <a:pt x="1999" y="29396"/>
                  </a:lnTo>
                  <a:lnTo>
                    <a:pt x="2611" y="30403"/>
                  </a:lnTo>
                  <a:lnTo>
                    <a:pt x="3305" y="31340"/>
                  </a:lnTo>
                  <a:lnTo>
                    <a:pt x="4080" y="32208"/>
                  </a:lnTo>
                  <a:lnTo>
                    <a:pt x="4948" y="33000"/>
                  </a:lnTo>
                  <a:lnTo>
                    <a:pt x="5886" y="33709"/>
                  </a:lnTo>
                  <a:lnTo>
                    <a:pt x="6893" y="34334"/>
                  </a:lnTo>
                  <a:lnTo>
                    <a:pt x="7969" y="34875"/>
                  </a:lnTo>
                  <a:lnTo>
                    <a:pt x="9115" y="35334"/>
                  </a:lnTo>
                  <a:lnTo>
                    <a:pt x="10331" y="35709"/>
                  </a:lnTo>
                  <a:lnTo>
                    <a:pt x="11616" y="36001"/>
                  </a:lnTo>
                  <a:lnTo>
                    <a:pt x="12970" y="36209"/>
                  </a:lnTo>
                  <a:lnTo>
                    <a:pt x="14394" y="363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796446" y="1717265"/>
              <a:ext cx="45404" cy="116333"/>
            </a:xfrm>
            <a:custGeom>
              <a:avLst/>
              <a:pathLst>
                <a:path w="45404" h="116333">
                  <a:moveTo>
                    <a:pt x="45404" y="114250"/>
                  </a:moveTo>
                  <a:lnTo>
                    <a:pt x="44691" y="114437"/>
                  </a:lnTo>
                  <a:lnTo>
                    <a:pt x="43974" y="114615"/>
                  </a:lnTo>
                  <a:lnTo>
                    <a:pt x="43253" y="114784"/>
                  </a:lnTo>
                  <a:lnTo>
                    <a:pt x="42529" y="114944"/>
                  </a:lnTo>
                  <a:lnTo>
                    <a:pt x="41802" y="115096"/>
                  </a:lnTo>
                  <a:lnTo>
                    <a:pt x="41071" y="115240"/>
                  </a:lnTo>
                  <a:lnTo>
                    <a:pt x="40336" y="115374"/>
                  </a:lnTo>
                  <a:lnTo>
                    <a:pt x="39598" y="115500"/>
                  </a:lnTo>
                  <a:lnTo>
                    <a:pt x="38857" y="115617"/>
                  </a:lnTo>
                  <a:lnTo>
                    <a:pt x="38112" y="115726"/>
                  </a:lnTo>
                  <a:lnTo>
                    <a:pt x="37370" y="115841"/>
                  </a:lnTo>
                  <a:lnTo>
                    <a:pt x="36605" y="115945"/>
                  </a:lnTo>
                  <a:lnTo>
                    <a:pt x="35815" y="116036"/>
                  </a:lnTo>
                  <a:lnTo>
                    <a:pt x="35000" y="116115"/>
                  </a:lnTo>
                  <a:lnTo>
                    <a:pt x="34162" y="116182"/>
                  </a:lnTo>
                  <a:lnTo>
                    <a:pt x="33299" y="116236"/>
                  </a:lnTo>
                  <a:lnTo>
                    <a:pt x="32412" y="116279"/>
                  </a:lnTo>
                  <a:lnTo>
                    <a:pt x="31500" y="116309"/>
                  </a:lnTo>
                  <a:lnTo>
                    <a:pt x="30564" y="116327"/>
                  </a:lnTo>
                  <a:lnTo>
                    <a:pt x="29604" y="116333"/>
                  </a:lnTo>
                  <a:lnTo>
                    <a:pt x="26041" y="116121"/>
                  </a:lnTo>
                  <a:lnTo>
                    <a:pt x="22853" y="115483"/>
                  </a:lnTo>
                  <a:lnTo>
                    <a:pt x="20040" y="114419"/>
                  </a:lnTo>
                  <a:lnTo>
                    <a:pt x="17602" y="112930"/>
                  </a:lnTo>
                  <a:lnTo>
                    <a:pt x="15540" y="111016"/>
                  </a:lnTo>
                  <a:lnTo>
                    <a:pt x="13852" y="108676"/>
                  </a:lnTo>
                  <a:lnTo>
                    <a:pt x="12539" y="105911"/>
                  </a:lnTo>
                  <a:lnTo>
                    <a:pt x="11602" y="102721"/>
                  </a:lnTo>
                  <a:lnTo>
                    <a:pt x="11039" y="99105"/>
                  </a:lnTo>
                  <a:lnTo>
                    <a:pt x="10852" y="95063"/>
                  </a:lnTo>
                  <a:lnTo>
                    <a:pt x="10852" y="32382"/>
                  </a:lnTo>
                  <a:lnTo>
                    <a:pt x="0" y="32382"/>
                  </a:lnTo>
                  <a:lnTo>
                    <a:pt x="0" y="21009"/>
                  </a:lnTo>
                  <a:lnTo>
                    <a:pt x="11459" y="21009"/>
                  </a:lnTo>
                  <a:lnTo>
                    <a:pt x="16061" y="0"/>
                  </a:lnTo>
                  <a:lnTo>
                    <a:pt x="26479" y="0"/>
                  </a:lnTo>
                  <a:lnTo>
                    <a:pt x="26479" y="21009"/>
                  </a:lnTo>
                  <a:lnTo>
                    <a:pt x="43842" y="21009"/>
                  </a:lnTo>
                  <a:lnTo>
                    <a:pt x="43842" y="32382"/>
                  </a:lnTo>
                  <a:lnTo>
                    <a:pt x="26479" y="32382"/>
                  </a:lnTo>
                  <a:lnTo>
                    <a:pt x="26479" y="91678"/>
                  </a:lnTo>
                  <a:lnTo>
                    <a:pt x="26500" y="92992"/>
                  </a:lnTo>
                  <a:lnTo>
                    <a:pt x="26565" y="94227"/>
                  </a:lnTo>
                  <a:lnTo>
                    <a:pt x="26674" y="95381"/>
                  </a:lnTo>
                  <a:lnTo>
                    <a:pt x="26826" y="96456"/>
                  </a:lnTo>
                  <a:lnTo>
                    <a:pt x="27021" y="97451"/>
                  </a:lnTo>
                  <a:lnTo>
                    <a:pt x="27260" y="98366"/>
                  </a:lnTo>
                  <a:lnTo>
                    <a:pt x="27542" y="99201"/>
                  </a:lnTo>
                  <a:lnTo>
                    <a:pt x="27868" y="99956"/>
                  </a:lnTo>
                  <a:lnTo>
                    <a:pt x="28237" y="100632"/>
                  </a:lnTo>
                  <a:lnTo>
                    <a:pt x="28649" y="101227"/>
                  </a:lnTo>
                  <a:lnTo>
                    <a:pt x="29132" y="101739"/>
                  </a:lnTo>
                  <a:lnTo>
                    <a:pt x="29680" y="102196"/>
                  </a:lnTo>
                  <a:lnTo>
                    <a:pt x="30292" y="102600"/>
                  </a:lnTo>
                  <a:lnTo>
                    <a:pt x="30969" y="102950"/>
                  </a:lnTo>
                  <a:lnTo>
                    <a:pt x="31709" y="103246"/>
                  </a:lnTo>
                  <a:lnTo>
                    <a:pt x="32514" y="103488"/>
                  </a:lnTo>
                  <a:lnTo>
                    <a:pt x="33383" y="103677"/>
                  </a:lnTo>
                  <a:lnTo>
                    <a:pt x="34316" y="103811"/>
                  </a:lnTo>
                  <a:lnTo>
                    <a:pt x="35314" y="103892"/>
                  </a:lnTo>
                  <a:lnTo>
                    <a:pt x="36376" y="103919"/>
                  </a:lnTo>
                  <a:lnTo>
                    <a:pt x="36825" y="103915"/>
                  </a:lnTo>
                  <a:lnTo>
                    <a:pt x="37272" y="103905"/>
                  </a:lnTo>
                  <a:lnTo>
                    <a:pt x="37714" y="103887"/>
                  </a:lnTo>
                  <a:lnTo>
                    <a:pt x="38154" y="103863"/>
                  </a:lnTo>
                  <a:lnTo>
                    <a:pt x="38589" y="103832"/>
                  </a:lnTo>
                  <a:lnTo>
                    <a:pt x="39022" y="103794"/>
                  </a:lnTo>
                  <a:lnTo>
                    <a:pt x="39451" y="103749"/>
                  </a:lnTo>
                  <a:lnTo>
                    <a:pt x="39876" y="103696"/>
                  </a:lnTo>
                  <a:lnTo>
                    <a:pt x="40298" y="103637"/>
                  </a:lnTo>
                  <a:lnTo>
                    <a:pt x="40716" y="103571"/>
                  </a:lnTo>
                  <a:lnTo>
                    <a:pt x="41154" y="103500"/>
                  </a:lnTo>
                  <a:lnTo>
                    <a:pt x="41598" y="103426"/>
                  </a:lnTo>
                  <a:lnTo>
                    <a:pt x="42050" y="103347"/>
                  </a:lnTo>
                  <a:lnTo>
                    <a:pt x="42508" y="103266"/>
                  </a:lnTo>
                  <a:lnTo>
                    <a:pt x="42974" y="103181"/>
                  </a:lnTo>
                  <a:lnTo>
                    <a:pt x="43446" y="103092"/>
                  </a:lnTo>
                  <a:lnTo>
                    <a:pt x="43925" y="103000"/>
                  </a:lnTo>
                  <a:lnTo>
                    <a:pt x="44411" y="102905"/>
                  </a:lnTo>
                  <a:lnTo>
                    <a:pt x="44904" y="102806"/>
                  </a:lnTo>
                  <a:lnTo>
                    <a:pt x="45404" y="1027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850706" y="1736538"/>
              <a:ext cx="83430" cy="97408"/>
            </a:xfrm>
            <a:custGeom>
              <a:avLst/>
              <a:pathLst>
                <a:path w="83430" h="97408">
                  <a:moveTo>
                    <a:pt x="16408" y="52003"/>
                  </a:moveTo>
                  <a:lnTo>
                    <a:pt x="16423" y="53467"/>
                  </a:lnTo>
                  <a:lnTo>
                    <a:pt x="16467" y="54909"/>
                  </a:lnTo>
                  <a:lnTo>
                    <a:pt x="16541" y="56329"/>
                  </a:lnTo>
                  <a:lnTo>
                    <a:pt x="16644" y="57725"/>
                  </a:lnTo>
                  <a:lnTo>
                    <a:pt x="16777" y="59100"/>
                  </a:lnTo>
                  <a:lnTo>
                    <a:pt x="16939" y="60451"/>
                  </a:lnTo>
                  <a:lnTo>
                    <a:pt x="17131" y="61781"/>
                  </a:lnTo>
                  <a:lnTo>
                    <a:pt x="17352" y="63087"/>
                  </a:lnTo>
                  <a:lnTo>
                    <a:pt x="17603" y="64371"/>
                  </a:lnTo>
                  <a:lnTo>
                    <a:pt x="17884" y="65633"/>
                  </a:lnTo>
                  <a:lnTo>
                    <a:pt x="18212" y="66849"/>
                  </a:lnTo>
                  <a:lnTo>
                    <a:pt x="18571" y="68032"/>
                  </a:lnTo>
                  <a:lnTo>
                    <a:pt x="18962" y="69183"/>
                  </a:lnTo>
                  <a:lnTo>
                    <a:pt x="19384" y="70300"/>
                  </a:lnTo>
                  <a:lnTo>
                    <a:pt x="19837" y="71384"/>
                  </a:lnTo>
                  <a:lnTo>
                    <a:pt x="20321" y="72436"/>
                  </a:lnTo>
                  <a:lnTo>
                    <a:pt x="20837" y="73454"/>
                  </a:lnTo>
                  <a:lnTo>
                    <a:pt x="21384" y="74439"/>
                  </a:lnTo>
                  <a:lnTo>
                    <a:pt x="21962" y="75392"/>
                  </a:lnTo>
                  <a:lnTo>
                    <a:pt x="22572" y="76311"/>
                  </a:lnTo>
                  <a:lnTo>
                    <a:pt x="23232" y="77178"/>
                  </a:lnTo>
                  <a:lnTo>
                    <a:pt x="23926" y="78006"/>
                  </a:lnTo>
                  <a:lnTo>
                    <a:pt x="24655" y="78796"/>
                  </a:lnTo>
                  <a:lnTo>
                    <a:pt x="25419" y="79548"/>
                  </a:lnTo>
                  <a:lnTo>
                    <a:pt x="26218" y="80261"/>
                  </a:lnTo>
                  <a:lnTo>
                    <a:pt x="27051" y="80937"/>
                  </a:lnTo>
                  <a:lnTo>
                    <a:pt x="27920" y="81574"/>
                  </a:lnTo>
                  <a:lnTo>
                    <a:pt x="28823" y="82173"/>
                  </a:lnTo>
                  <a:lnTo>
                    <a:pt x="29760" y="82734"/>
                  </a:lnTo>
                  <a:lnTo>
                    <a:pt x="30733" y="83256"/>
                  </a:lnTo>
                  <a:lnTo>
                    <a:pt x="31742" y="83718"/>
                  </a:lnTo>
                  <a:lnTo>
                    <a:pt x="32792" y="84132"/>
                  </a:lnTo>
                  <a:lnTo>
                    <a:pt x="33881" y="84496"/>
                  </a:lnTo>
                  <a:lnTo>
                    <a:pt x="35011" y="84812"/>
                  </a:lnTo>
                  <a:lnTo>
                    <a:pt x="36180" y="85080"/>
                  </a:lnTo>
                  <a:lnTo>
                    <a:pt x="37390" y="85298"/>
                  </a:lnTo>
                  <a:lnTo>
                    <a:pt x="38639" y="85469"/>
                  </a:lnTo>
                  <a:lnTo>
                    <a:pt x="39928" y="85590"/>
                  </a:lnTo>
                  <a:lnTo>
                    <a:pt x="41257" y="85663"/>
                  </a:lnTo>
                  <a:lnTo>
                    <a:pt x="42626" y="85687"/>
                  </a:lnTo>
                  <a:lnTo>
                    <a:pt x="44617" y="85646"/>
                  </a:lnTo>
                  <a:lnTo>
                    <a:pt x="46526" y="85524"/>
                  </a:lnTo>
                  <a:lnTo>
                    <a:pt x="48354" y="85320"/>
                  </a:lnTo>
                  <a:lnTo>
                    <a:pt x="50100" y="85034"/>
                  </a:lnTo>
                  <a:lnTo>
                    <a:pt x="51764" y="84667"/>
                  </a:lnTo>
                  <a:lnTo>
                    <a:pt x="53346" y="84218"/>
                  </a:lnTo>
                  <a:lnTo>
                    <a:pt x="54848" y="83688"/>
                  </a:lnTo>
                  <a:lnTo>
                    <a:pt x="56267" y="83076"/>
                  </a:lnTo>
                  <a:lnTo>
                    <a:pt x="57605" y="82382"/>
                  </a:lnTo>
                  <a:lnTo>
                    <a:pt x="58861" y="81607"/>
                  </a:lnTo>
                  <a:lnTo>
                    <a:pt x="60054" y="80769"/>
                  </a:lnTo>
                  <a:lnTo>
                    <a:pt x="61167" y="79888"/>
                  </a:lnTo>
                  <a:lnTo>
                    <a:pt x="62200" y="78963"/>
                  </a:lnTo>
                  <a:lnTo>
                    <a:pt x="63153" y="77995"/>
                  </a:lnTo>
                  <a:lnTo>
                    <a:pt x="64027" y="76984"/>
                  </a:lnTo>
                  <a:lnTo>
                    <a:pt x="64820" y="75929"/>
                  </a:lnTo>
                  <a:lnTo>
                    <a:pt x="65534" y="74831"/>
                  </a:lnTo>
                  <a:lnTo>
                    <a:pt x="66167" y="73689"/>
                  </a:lnTo>
                  <a:lnTo>
                    <a:pt x="66721" y="72504"/>
                  </a:lnTo>
                  <a:lnTo>
                    <a:pt x="67195" y="71276"/>
                  </a:lnTo>
                  <a:lnTo>
                    <a:pt x="80912" y="75183"/>
                  </a:lnTo>
                  <a:lnTo>
                    <a:pt x="80605" y="75965"/>
                  </a:lnTo>
                  <a:lnTo>
                    <a:pt x="80273" y="76749"/>
                  </a:lnTo>
                  <a:lnTo>
                    <a:pt x="79917" y="77534"/>
                  </a:lnTo>
                  <a:lnTo>
                    <a:pt x="79537" y="78322"/>
                  </a:lnTo>
                  <a:lnTo>
                    <a:pt x="79133" y="79111"/>
                  </a:lnTo>
                  <a:lnTo>
                    <a:pt x="78704" y="79902"/>
                  </a:lnTo>
                  <a:lnTo>
                    <a:pt x="78251" y="80694"/>
                  </a:lnTo>
                  <a:lnTo>
                    <a:pt x="77773" y="81489"/>
                  </a:lnTo>
                  <a:lnTo>
                    <a:pt x="77271" y="82285"/>
                  </a:lnTo>
                  <a:lnTo>
                    <a:pt x="76745" y="83083"/>
                  </a:lnTo>
                  <a:lnTo>
                    <a:pt x="76206" y="83857"/>
                  </a:lnTo>
                  <a:lnTo>
                    <a:pt x="75630" y="84618"/>
                  </a:lnTo>
                  <a:lnTo>
                    <a:pt x="75018" y="85364"/>
                  </a:lnTo>
                  <a:lnTo>
                    <a:pt x="74370" y="86097"/>
                  </a:lnTo>
                  <a:lnTo>
                    <a:pt x="73685" y="86816"/>
                  </a:lnTo>
                  <a:lnTo>
                    <a:pt x="72963" y="87521"/>
                  </a:lnTo>
                  <a:lnTo>
                    <a:pt x="72206" y="88212"/>
                  </a:lnTo>
                  <a:lnTo>
                    <a:pt x="71411" y="88889"/>
                  </a:lnTo>
                  <a:lnTo>
                    <a:pt x="70580" y="89552"/>
                  </a:lnTo>
                  <a:lnTo>
                    <a:pt x="69713" y="90202"/>
                  </a:lnTo>
                  <a:lnTo>
                    <a:pt x="68805" y="90816"/>
                  </a:lnTo>
                  <a:lnTo>
                    <a:pt x="67852" y="91410"/>
                  </a:lnTo>
                  <a:lnTo>
                    <a:pt x="66853" y="91983"/>
                  </a:lnTo>
                  <a:lnTo>
                    <a:pt x="65810" y="92535"/>
                  </a:lnTo>
                  <a:lnTo>
                    <a:pt x="64721" y="93067"/>
                  </a:lnTo>
                  <a:lnTo>
                    <a:pt x="63587" y="93577"/>
                  </a:lnTo>
                  <a:lnTo>
                    <a:pt x="62408" y="94067"/>
                  </a:lnTo>
                  <a:lnTo>
                    <a:pt x="61184" y="94536"/>
                  </a:lnTo>
                  <a:lnTo>
                    <a:pt x="59915" y="94984"/>
                  </a:lnTo>
                  <a:lnTo>
                    <a:pt x="58601" y="95411"/>
                  </a:lnTo>
                  <a:lnTo>
                    <a:pt x="57253" y="95790"/>
                  </a:lnTo>
                  <a:lnTo>
                    <a:pt x="55850" y="96130"/>
                  </a:lnTo>
                  <a:lnTo>
                    <a:pt x="54392" y="96429"/>
                  </a:lnTo>
                  <a:lnTo>
                    <a:pt x="52878" y="96689"/>
                  </a:lnTo>
                  <a:lnTo>
                    <a:pt x="51308" y="96908"/>
                  </a:lnTo>
                  <a:lnTo>
                    <a:pt x="49683" y="97088"/>
                  </a:lnTo>
                  <a:lnTo>
                    <a:pt x="48002" y="97228"/>
                  </a:lnTo>
                  <a:lnTo>
                    <a:pt x="46266" y="97328"/>
                  </a:lnTo>
                  <a:lnTo>
                    <a:pt x="44474" y="97388"/>
                  </a:lnTo>
                  <a:lnTo>
                    <a:pt x="42626" y="97408"/>
                  </a:lnTo>
                  <a:lnTo>
                    <a:pt x="38558" y="97283"/>
                  </a:lnTo>
                  <a:lnTo>
                    <a:pt x="34688" y="96911"/>
                  </a:lnTo>
                  <a:lnTo>
                    <a:pt x="31016" y="96290"/>
                  </a:lnTo>
                  <a:lnTo>
                    <a:pt x="27541" y="95421"/>
                  </a:lnTo>
                  <a:lnTo>
                    <a:pt x="24265" y="94304"/>
                  </a:lnTo>
                  <a:lnTo>
                    <a:pt x="21186" y="92938"/>
                  </a:lnTo>
                  <a:lnTo>
                    <a:pt x="18306" y="91324"/>
                  </a:lnTo>
                  <a:lnTo>
                    <a:pt x="15623" y="89462"/>
                  </a:lnTo>
                  <a:lnTo>
                    <a:pt x="13138" y="87352"/>
                  </a:lnTo>
                  <a:lnTo>
                    <a:pt x="10852" y="84993"/>
                  </a:lnTo>
                  <a:lnTo>
                    <a:pt x="8790" y="82389"/>
                  </a:lnTo>
                  <a:lnTo>
                    <a:pt x="6945" y="79544"/>
                  </a:lnTo>
                  <a:lnTo>
                    <a:pt x="5317" y="76458"/>
                  </a:lnTo>
                  <a:lnTo>
                    <a:pt x="3906" y="73130"/>
                  </a:lnTo>
                  <a:lnTo>
                    <a:pt x="2713" y="69561"/>
                  </a:lnTo>
                  <a:lnTo>
                    <a:pt x="1736" y="65751"/>
                  </a:lnTo>
                  <a:lnTo>
                    <a:pt x="976" y="61699"/>
                  </a:lnTo>
                  <a:lnTo>
                    <a:pt x="434" y="57406"/>
                  </a:lnTo>
                  <a:lnTo>
                    <a:pt x="108" y="52872"/>
                  </a:lnTo>
                  <a:lnTo>
                    <a:pt x="0" y="48096"/>
                  </a:lnTo>
                  <a:lnTo>
                    <a:pt x="32" y="45497"/>
                  </a:lnTo>
                  <a:lnTo>
                    <a:pt x="131" y="42981"/>
                  </a:lnTo>
                  <a:lnTo>
                    <a:pt x="296" y="40545"/>
                  </a:lnTo>
                  <a:lnTo>
                    <a:pt x="527" y="38192"/>
                  </a:lnTo>
                  <a:lnTo>
                    <a:pt x="824" y="35920"/>
                  </a:lnTo>
                  <a:lnTo>
                    <a:pt x="1187" y="33729"/>
                  </a:lnTo>
                  <a:lnTo>
                    <a:pt x="1616" y="31621"/>
                  </a:lnTo>
                  <a:lnTo>
                    <a:pt x="2111" y="29593"/>
                  </a:lnTo>
                  <a:lnTo>
                    <a:pt x="2672" y="27648"/>
                  </a:lnTo>
                  <a:lnTo>
                    <a:pt x="3299" y="25784"/>
                  </a:lnTo>
                  <a:lnTo>
                    <a:pt x="3983" y="23978"/>
                  </a:lnTo>
                  <a:lnTo>
                    <a:pt x="4715" y="22242"/>
                  </a:lnTo>
                  <a:lnTo>
                    <a:pt x="5497" y="20575"/>
                  </a:lnTo>
                  <a:lnTo>
                    <a:pt x="6327" y="18978"/>
                  </a:lnTo>
                  <a:lnTo>
                    <a:pt x="7205" y="17450"/>
                  </a:lnTo>
                  <a:lnTo>
                    <a:pt x="8132" y="15991"/>
                  </a:lnTo>
                  <a:lnTo>
                    <a:pt x="9108" y="14602"/>
                  </a:lnTo>
                  <a:lnTo>
                    <a:pt x="10133" y="13282"/>
                  </a:lnTo>
                  <a:lnTo>
                    <a:pt x="11206" y="12032"/>
                  </a:lnTo>
                  <a:lnTo>
                    <a:pt x="12327" y="10852"/>
                  </a:lnTo>
                  <a:lnTo>
                    <a:pt x="13493" y="9738"/>
                  </a:lnTo>
                  <a:lnTo>
                    <a:pt x="14696" y="8688"/>
                  </a:lnTo>
                  <a:lnTo>
                    <a:pt x="15937" y="7703"/>
                  </a:lnTo>
                  <a:lnTo>
                    <a:pt x="17217" y="6782"/>
                  </a:lnTo>
                  <a:lnTo>
                    <a:pt x="18535" y="5925"/>
                  </a:lnTo>
                  <a:lnTo>
                    <a:pt x="19891" y="5132"/>
                  </a:lnTo>
                  <a:lnTo>
                    <a:pt x="21285" y="4404"/>
                  </a:lnTo>
                  <a:lnTo>
                    <a:pt x="22718" y="3740"/>
                  </a:lnTo>
                  <a:lnTo>
                    <a:pt x="24188" y="3140"/>
                  </a:lnTo>
                  <a:lnTo>
                    <a:pt x="25697" y="2604"/>
                  </a:lnTo>
                  <a:lnTo>
                    <a:pt x="27236" y="2109"/>
                  </a:lnTo>
                  <a:lnTo>
                    <a:pt x="28795" y="1666"/>
                  </a:lnTo>
                  <a:lnTo>
                    <a:pt x="30375" y="1276"/>
                  </a:lnTo>
                  <a:lnTo>
                    <a:pt x="31976" y="937"/>
                  </a:lnTo>
                  <a:lnTo>
                    <a:pt x="33597" y="651"/>
                  </a:lnTo>
                  <a:lnTo>
                    <a:pt x="35240" y="416"/>
                  </a:lnTo>
                  <a:lnTo>
                    <a:pt x="36903" y="234"/>
                  </a:lnTo>
                  <a:lnTo>
                    <a:pt x="38588" y="104"/>
                  </a:lnTo>
                  <a:lnTo>
                    <a:pt x="40293" y="26"/>
                  </a:lnTo>
                  <a:lnTo>
                    <a:pt x="42019" y="0"/>
                  </a:lnTo>
                  <a:lnTo>
                    <a:pt x="44341" y="38"/>
                  </a:lnTo>
                  <a:lnTo>
                    <a:pt x="46585" y="152"/>
                  </a:lnTo>
                  <a:lnTo>
                    <a:pt x="48751" y="343"/>
                  </a:lnTo>
                  <a:lnTo>
                    <a:pt x="50839" y="611"/>
                  </a:lnTo>
                  <a:lnTo>
                    <a:pt x="52849" y="954"/>
                  </a:lnTo>
                  <a:lnTo>
                    <a:pt x="54781" y="1375"/>
                  </a:lnTo>
                  <a:lnTo>
                    <a:pt x="56634" y="1871"/>
                  </a:lnTo>
                  <a:lnTo>
                    <a:pt x="58410" y="2444"/>
                  </a:lnTo>
                  <a:lnTo>
                    <a:pt x="60107" y="3094"/>
                  </a:lnTo>
                  <a:lnTo>
                    <a:pt x="61726" y="3819"/>
                  </a:lnTo>
                  <a:lnTo>
                    <a:pt x="63291" y="4613"/>
                  </a:lnTo>
                  <a:lnTo>
                    <a:pt x="64792" y="5465"/>
                  </a:lnTo>
                  <a:lnTo>
                    <a:pt x="66229" y="6377"/>
                  </a:lnTo>
                  <a:lnTo>
                    <a:pt x="67602" y="7348"/>
                  </a:lnTo>
                  <a:lnTo>
                    <a:pt x="68910" y="8377"/>
                  </a:lnTo>
                  <a:lnTo>
                    <a:pt x="70154" y="9466"/>
                  </a:lnTo>
                  <a:lnTo>
                    <a:pt x="71334" y="10614"/>
                  </a:lnTo>
                  <a:lnTo>
                    <a:pt x="72450" y="11820"/>
                  </a:lnTo>
                  <a:lnTo>
                    <a:pt x="73501" y="13086"/>
                  </a:lnTo>
                  <a:lnTo>
                    <a:pt x="74488" y="14411"/>
                  </a:lnTo>
                  <a:lnTo>
                    <a:pt x="75432" y="15772"/>
                  </a:lnTo>
                  <a:lnTo>
                    <a:pt x="76318" y="17182"/>
                  </a:lnTo>
                  <a:lnTo>
                    <a:pt x="77147" y="18641"/>
                  </a:lnTo>
                  <a:lnTo>
                    <a:pt x="77919" y="20148"/>
                  </a:lnTo>
                  <a:lnTo>
                    <a:pt x="78633" y="21704"/>
                  </a:lnTo>
                  <a:lnTo>
                    <a:pt x="79291" y="23308"/>
                  </a:lnTo>
                  <a:lnTo>
                    <a:pt x="79891" y="24961"/>
                  </a:lnTo>
                  <a:lnTo>
                    <a:pt x="80433" y="26663"/>
                  </a:lnTo>
                  <a:lnTo>
                    <a:pt x="80918" y="28413"/>
                  </a:lnTo>
                  <a:lnTo>
                    <a:pt x="81346" y="30212"/>
                  </a:lnTo>
                  <a:lnTo>
                    <a:pt x="81742" y="32050"/>
                  </a:lnTo>
                  <a:lnTo>
                    <a:pt x="82097" y="33917"/>
                  </a:lnTo>
                  <a:lnTo>
                    <a:pt x="82409" y="35814"/>
                  </a:lnTo>
                  <a:lnTo>
                    <a:pt x="82680" y="37740"/>
                  </a:lnTo>
                  <a:lnTo>
                    <a:pt x="82909" y="39696"/>
                  </a:lnTo>
                  <a:lnTo>
                    <a:pt x="83097" y="41682"/>
                  </a:lnTo>
                  <a:lnTo>
                    <a:pt x="83243" y="43697"/>
                  </a:lnTo>
                  <a:lnTo>
                    <a:pt x="83347" y="45741"/>
                  </a:lnTo>
                  <a:lnTo>
                    <a:pt x="83409" y="47815"/>
                  </a:lnTo>
                  <a:lnTo>
                    <a:pt x="83430" y="49919"/>
                  </a:lnTo>
                  <a:lnTo>
                    <a:pt x="83430" y="52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867288" y="1748085"/>
              <a:ext cx="50700" cy="28475"/>
            </a:xfrm>
            <a:custGeom>
              <a:avLst/>
              <a:pathLst>
                <a:path w="50700" h="28475">
                  <a:moveTo>
                    <a:pt x="50700" y="28475"/>
                  </a:moveTo>
                  <a:lnTo>
                    <a:pt x="50390" y="25587"/>
                  </a:lnTo>
                  <a:lnTo>
                    <a:pt x="49981" y="22860"/>
                  </a:lnTo>
                  <a:lnTo>
                    <a:pt x="49474" y="20295"/>
                  </a:lnTo>
                  <a:lnTo>
                    <a:pt x="48867" y="17891"/>
                  </a:lnTo>
                  <a:lnTo>
                    <a:pt x="48161" y="15648"/>
                  </a:lnTo>
                  <a:lnTo>
                    <a:pt x="47356" y="13567"/>
                  </a:lnTo>
                  <a:lnTo>
                    <a:pt x="46452" y="11648"/>
                  </a:lnTo>
                  <a:lnTo>
                    <a:pt x="45450" y="9890"/>
                  </a:lnTo>
                  <a:lnTo>
                    <a:pt x="44348" y="8293"/>
                  </a:lnTo>
                  <a:lnTo>
                    <a:pt x="43147" y="6858"/>
                  </a:lnTo>
                  <a:lnTo>
                    <a:pt x="41842" y="5555"/>
                  </a:lnTo>
                  <a:lnTo>
                    <a:pt x="40428" y="4389"/>
                  </a:lnTo>
                  <a:lnTo>
                    <a:pt x="38905" y="3360"/>
                  </a:lnTo>
                  <a:lnTo>
                    <a:pt x="37272" y="2469"/>
                  </a:lnTo>
                  <a:lnTo>
                    <a:pt x="35529" y="1714"/>
                  </a:lnTo>
                  <a:lnTo>
                    <a:pt x="33677" y="1097"/>
                  </a:lnTo>
                  <a:lnTo>
                    <a:pt x="31716" y="617"/>
                  </a:lnTo>
                  <a:lnTo>
                    <a:pt x="29646" y="274"/>
                  </a:lnTo>
                  <a:lnTo>
                    <a:pt x="27466" y="68"/>
                  </a:lnTo>
                  <a:lnTo>
                    <a:pt x="25176" y="0"/>
                  </a:lnTo>
                  <a:lnTo>
                    <a:pt x="24391" y="13"/>
                  </a:lnTo>
                  <a:lnTo>
                    <a:pt x="23596" y="52"/>
                  </a:lnTo>
                  <a:lnTo>
                    <a:pt x="22793" y="117"/>
                  </a:lnTo>
                  <a:lnTo>
                    <a:pt x="21981" y="208"/>
                  </a:lnTo>
                  <a:lnTo>
                    <a:pt x="21161" y="325"/>
                  </a:lnTo>
                  <a:lnTo>
                    <a:pt x="20332" y="468"/>
                  </a:lnTo>
                  <a:lnTo>
                    <a:pt x="19494" y="638"/>
                  </a:lnTo>
                  <a:lnTo>
                    <a:pt x="18648" y="833"/>
                  </a:lnTo>
                  <a:lnTo>
                    <a:pt x="17793" y="1054"/>
                  </a:lnTo>
                  <a:lnTo>
                    <a:pt x="16929" y="1302"/>
                  </a:lnTo>
                  <a:lnTo>
                    <a:pt x="16084" y="1565"/>
                  </a:lnTo>
                  <a:lnTo>
                    <a:pt x="15251" y="1868"/>
                  </a:lnTo>
                  <a:lnTo>
                    <a:pt x="14431" y="2211"/>
                  </a:lnTo>
                  <a:lnTo>
                    <a:pt x="13623" y="2594"/>
                  </a:lnTo>
                  <a:lnTo>
                    <a:pt x="12827" y="3016"/>
                  </a:lnTo>
                  <a:lnTo>
                    <a:pt x="12043" y="3479"/>
                  </a:lnTo>
                  <a:lnTo>
                    <a:pt x="11271" y="3982"/>
                  </a:lnTo>
                  <a:lnTo>
                    <a:pt x="10511" y="4524"/>
                  </a:lnTo>
                  <a:lnTo>
                    <a:pt x="9764" y="5107"/>
                  </a:lnTo>
                  <a:lnTo>
                    <a:pt x="9028" y="5729"/>
                  </a:lnTo>
                  <a:lnTo>
                    <a:pt x="8310" y="6395"/>
                  </a:lnTo>
                  <a:lnTo>
                    <a:pt x="7615" y="7108"/>
                  </a:lnTo>
                  <a:lnTo>
                    <a:pt x="6942" y="7868"/>
                  </a:lnTo>
                  <a:lnTo>
                    <a:pt x="6292" y="8674"/>
                  </a:lnTo>
                  <a:lnTo>
                    <a:pt x="5664" y="9528"/>
                  </a:lnTo>
                  <a:lnTo>
                    <a:pt x="5059" y="10428"/>
                  </a:lnTo>
                  <a:lnTo>
                    <a:pt x="4477" y="11375"/>
                  </a:lnTo>
                  <a:lnTo>
                    <a:pt x="3917" y="12369"/>
                  </a:lnTo>
                  <a:lnTo>
                    <a:pt x="3379" y="13410"/>
                  </a:lnTo>
                  <a:lnTo>
                    <a:pt x="2864" y="14498"/>
                  </a:lnTo>
                  <a:lnTo>
                    <a:pt x="2383" y="15622"/>
                  </a:lnTo>
                  <a:lnTo>
                    <a:pt x="1944" y="16807"/>
                  </a:lnTo>
                  <a:lnTo>
                    <a:pt x="1549" y="18053"/>
                  </a:lnTo>
                  <a:lnTo>
                    <a:pt x="1198" y="19360"/>
                  </a:lnTo>
                  <a:lnTo>
                    <a:pt x="889" y="20727"/>
                  </a:lnTo>
                  <a:lnTo>
                    <a:pt x="625" y="22155"/>
                  </a:lnTo>
                  <a:lnTo>
                    <a:pt x="403" y="23644"/>
                  </a:lnTo>
                  <a:lnTo>
                    <a:pt x="225" y="25194"/>
                  </a:lnTo>
                  <a:lnTo>
                    <a:pt x="91" y="26804"/>
                  </a:lnTo>
                  <a:lnTo>
                    <a:pt x="0" y="284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949503" y="1736799"/>
              <a:ext cx="79957" cy="132308"/>
            </a:xfrm>
            <a:custGeom>
              <a:avLst/>
              <a:pathLst>
                <a:path w="79957" h="132308">
                  <a:moveTo>
                    <a:pt x="40109" y="132308"/>
                  </a:moveTo>
                  <a:lnTo>
                    <a:pt x="38512" y="132291"/>
                  </a:lnTo>
                  <a:lnTo>
                    <a:pt x="36952" y="132242"/>
                  </a:lnTo>
                  <a:lnTo>
                    <a:pt x="35428" y="132159"/>
                  </a:lnTo>
                  <a:lnTo>
                    <a:pt x="33941" y="132044"/>
                  </a:lnTo>
                  <a:lnTo>
                    <a:pt x="32491" y="131895"/>
                  </a:lnTo>
                  <a:lnTo>
                    <a:pt x="31076" y="131714"/>
                  </a:lnTo>
                  <a:lnTo>
                    <a:pt x="29699" y="131499"/>
                  </a:lnTo>
                  <a:lnTo>
                    <a:pt x="28357" y="131252"/>
                  </a:lnTo>
                  <a:lnTo>
                    <a:pt x="27052" y="130972"/>
                  </a:lnTo>
                  <a:lnTo>
                    <a:pt x="25784" y="130658"/>
                  </a:lnTo>
                  <a:lnTo>
                    <a:pt x="24552" y="130314"/>
                  </a:lnTo>
                  <a:lnTo>
                    <a:pt x="23357" y="129939"/>
                  </a:lnTo>
                  <a:lnTo>
                    <a:pt x="22198" y="129536"/>
                  </a:lnTo>
                  <a:lnTo>
                    <a:pt x="21075" y="129102"/>
                  </a:lnTo>
                  <a:lnTo>
                    <a:pt x="19989" y="128640"/>
                  </a:lnTo>
                  <a:lnTo>
                    <a:pt x="18939" y="128147"/>
                  </a:lnTo>
                  <a:lnTo>
                    <a:pt x="17926" y="127626"/>
                  </a:lnTo>
                  <a:lnTo>
                    <a:pt x="16950" y="127074"/>
                  </a:lnTo>
                  <a:lnTo>
                    <a:pt x="16009" y="126494"/>
                  </a:lnTo>
                  <a:lnTo>
                    <a:pt x="15106" y="125883"/>
                  </a:lnTo>
                  <a:lnTo>
                    <a:pt x="14237" y="125263"/>
                  </a:lnTo>
                  <a:lnTo>
                    <a:pt x="13400" y="124619"/>
                  </a:lnTo>
                  <a:lnTo>
                    <a:pt x="12597" y="123951"/>
                  </a:lnTo>
                  <a:lnTo>
                    <a:pt x="11827" y="123258"/>
                  </a:lnTo>
                  <a:lnTo>
                    <a:pt x="11090" y="122541"/>
                  </a:lnTo>
                  <a:lnTo>
                    <a:pt x="10386" y="121799"/>
                  </a:lnTo>
                  <a:lnTo>
                    <a:pt x="9715" y="121034"/>
                  </a:lnTo>
                  <a:lnTo>
                    <a:pt x="9077" y="120244"/>
                  </a:lnTo>
                  <a:lnTo>
                    <a:pt x="8472" y="119429"/>
                  </a:lnTo>
                  <a:lnTo>
                    <a:pt x="7900" y="118591"/>
                  </a:lnTo>
                  <a:lnTo>
                    <a:pt x="7360" y="117730"/>
                  </a:lnTo>
                  <a:lnTo>
                    <a:pt x="6851" y="116851"/>
                  </a:lnTo>
                  <a:lnTo>
                    <a:pt x="6374" y="115952"/>
                  </a:lnTo>
                  <a:lnTo>
                    <a:pt x="5927" y="115035"/>
                  </a:lnTo>
                  <a:lnTo>
                    <a:pt x="5512" y="114098"/>
                  </a:lnTo>
                  <a:lnTo>
                    <a:pt x="5129" y="113142"/>
                  </a:lnTo>
                  <a:lnTo>
                    <a:pt x="4776" y="112167"/>
                  </a:lnTo>
                  <a:lnTo>
                    <a:pt x="4455" y="111173"/>
                  </a:lnTo>
                  <a:lnTo>
                    <a:pt x="4165" y="110160"/>
                  </a:lnTo>
                  <a:lnTo>
                    <a:pt x="3906" y="109128"/>
                  </a:lnTo>
                  <a:lnTo>
                    <a:pt x="19620" y="106870"/>
                  </a:lnTo>
                  <a:lnTo>
                    <a:pt x="19970" y="108142"/>
                  </a:lnTo>
                  <a:lnTo>
                    <a:pt x="20394" y="109353"/>
                  </a:lnTo>
                  <a:lnTo>
                    <a:pt x="20894" y="110504"/>
                  </a:lnTo>
                  <a:lnTo>
                    <a:pt x="21467" y="111593"/>
                  </a:lnTo>
                  <a:lnTo>
                    <a:pt x="22116" y="112622"/>
                  </a:lnTo>
                  <a:lnTo>
                    <a:pt x="22839" y="113590"/>
                  </a:lnTo>
                  <a:lnTo>
                    <a:pt x="23637" y="114497"/>
                  </a:lnTo>
                  <a:lnTo>
                    <a:pt x="24510" y="115344"/>
                  </a:lnTo>
                  <a:lnTo>
                    <a:pt x="25457" y="116129"/>
                  </a:lnTo>
                  <a:lnTo>
                    <a:pt x="26479" y="116854"/>
                  </a:lnTo>
                  <a:lnTo>
                    <a:pt x="27588" y="117531"/>
                  </a:lnTo>
                  <a:lnTo>
                    <a:pt x="28764" y="118136"/>
                  </a:lnTo>
                  <a:lnTo>
                    <a:pt x="30005" y="118670"/>
                  </a:lnTo>
                  <a:lnTo>
                    <a:pt x="31312" y="119132"/>
                  </a:lnTo>
                  <a:lnTo>
                    <a:pt x="32686" y="119524"/>
                  </a:lnTo>
                  <a:lnTo>
                    <a:pt x="34125" y="119844"/>
                  </a:lnTo>
                  <a:lnTo>
                    <a:pt x="35631" y="120094"/>
                  </a:lnTo>
                  <a:lnTo>
                    <a:pt x="37202" y="120271"/>
                  </a:lnTo>
                  <a:lnTo>
                    <a:pt x="38839" y="120378"/>
                  </a:lnTo>
                  <a:lnTo>
                    <a:pt x="40543" y="120414"/>
                  </a:lnTo>
                  <a:lnTo>
                    <a:pt x="41592" y="120399"/>
                  </a:lnTo>
                  <a:lnTo>
                    <a:pt x="42623" y="120355"/>
                  </a:lnTo>
                  <a:lnTo>
                    <a:pt x="43634" y="120281"/>
                  </a:lnTo>
                  <a:lnTo>
                    <a:pt x="44627" y="120178"/>
                  </a:lnTo>
                  <a:lnTo>
                    <a:pt x="45600" y="120045"/>
                  </a:lnTo>
                  <a:lnTo>
                    <a:pt x="46554" y="119883"/>
                  </a:lnTo>
                  <a:lnTo>
                    <a:pt x="47489" y="119691"/>
                  </a:lnTo>
                  <a:lnTo>
                    <a:pt x="48405" y="119469"/>
                  </a:lnTo>
                  <a:lnTo>
                    <a:pt x="49302" y="119218"/>
                  </a:lnTo>
                  <a:lnTo>
                    <a:pt x="50179" y="118938"/>
                  </a:lnTo>
                  <a:lnTo>
                    <a:pt x="51035" y="118625"/>
                  </a:lnTo>
                  <a:lnTo>
                    <a:pt x="51864" y="118275"/>
                  </a:lnTo>
                  <a:lnTo>
                    <a:pt x="52667" y="117888"/>
                  </a:lnTo>
                  <a:lnTo>
                    <a:pt x="53444" y="117466"/>
                  </a:lnTo>
                  <a:lnTo>
                    <a:pt x="54195" y="117006"/>
                  </a:lnTo>
                  <a:lnTo>
                    <a:pt x="54920" y="116511"/>
                  </a:lnTo>
                  <a:lnTo>
                    <a:pt x="55618" y="115978"/>
                  </a:lnTo>
                  <a:lnTo>
                    <a:pt x="56291" y="115410"/>
                  </a:lnTo>
                  <a:lnTo>
                    <a:pt x="56938" y="114805"/>
                  </a:lnTo>
                  <a:lnTo>
                    <a:pt x="57559" y="114163"/>
                  </a:lnTo>
                  <a:lnTo>
                    <a:pt x="58153" y="113501"/>
                  </a:lnTo>
                  <a:lnTo>
                    <a:pt x="58719" y="112798"/>
                  </a:lnTo>
                  <a:lnTo>
                    <a:pt x="59257" y="112056"/>
                  </a:lnTo>
                  <a:lnTo>
                    <a:pt x="59767" y="111274"/>
                  </a:lnTo>
                  <a:lnTo>
                    <a:pt x="60250" y="110452"/>
                  </a:lnTo>
                  <a:lnTo>
                    <a:pt x="60705" y="109590"/>
                  </a:lnTo>
                  <a:lnTo>
                    <a:pt x="61132" y="108688"/>
                  </a:lnTo>
                  <a:lnTo>
                    <a:pt x="61531" y="107746"/>
                  </a:lnTo>
                  <a:lnTo>
                    <a:pt x="61903" y="106764"/>
                  </a:lnTo>
                  <a:lnTo>
                    <a:pt x="62247" y="105742"/>
                  </a:lnTo>
                  <a:lnTo>
                    <a:pt x="62560" y="104678"/>
                  </a:lnTo>
                  <a:lnTo>
                    <a:pt x="62841" y="103568"/>
                  </a:lnTo>
                  <a:lnTo>
                    <a:pt x="63088" y="102413"/>
                  </a:lnTo>
                  <a:lnTo>
                    <a:pt x="63303" y="101214"/>
                  </a:lnTo>
                  <a:lnTo>
                    <a:pt x="63484" y="99969"/>
                  </a:lnTo>
                  <a:lnTo>
                    <a:pt x="63632" y="98679"/>
                  </a:lnTo>
                  <a:lnTo>
                    <a:pt x="63748" y="97343"/>
                  </a:lnTo>
                  <a:lnTo>
                    <a:pt x="63830" y="95963"/>
                  </a:lnTo>
                  <a:lnTo>
                    <a:pt x="63880" y="94537"/>
                  </a:lnTo>
                  <a:lnTo>
                    <a:pt x="63896" y="93067"/>
                  </a:lnTo>
                  <a:lnTo>
                    <a:pt x="63896" y="77961"/>
                  </a:lnTo>
                  <a:lnTo>
                    <a:pt x="63723" y="77961"/>
                  </a:lnTo>
                  <a:lnTo>
                    <a:pt x="63367" y="78670"/>
                  </a:lnTo>
                  <a:lnTo>
                    <a:pt x="62993" y="79374"/>
                  </a:lnTo>
                  <a:lnTo>
                    <a:pt x="62603" y="80073"/>
                  </a:lnTo>
                  <a:lnTo>
                    <a:pt x="62195" y="80767"/>
                  </a:lnTo>
                  <a:lnTo>
                    <a:pt x="61769" y="81455"/>
                  </a:lnTo>
                  <a:lnTo>
                    <a:pt x="61327" y="82138"/>
                  </a:lnTo>
                  <a:lnTo>
                    <a:pt x="60866" y="82816"/>
                  </a:lnTo>
                  <a:lnTo>
                    <a:pt x="60389" y="83489"/>
                  </a:lnTo>
                  <a:lnTo>
                    <a:pt x="59894" y="84157"/>
                  </a:lnTo>
                  <a:lnTo>
                    <a:pt x="59382" y="84819"/>
                  </a:lnTo>
                  <a:lnTo>
                    <a:pt x="58866" y="85455"/>
                  </a:lnTo>
                  <a:lnTo>
                    <a:pt x="58326" y="86076"/>
                  </a:lnTo>
                  <a:lnTo>
                    <a:pt x="57762" y="86684"/>
                  </a:lnTo>
                  <a:lnTo>
                    <a:pt x="57173" y="87278"/>
                  </a:lnTo>
                  <a:lnTo>
                    <a:pt x="56560" y="87858"/>
                  </a:lnTo>
                  <a:lnTo>
                    <a:pt x="55923" y="88424"/>
                  </a:lnTo>
                  <a:lnTo>
                    <a:pt x="55262" y="88976"/>
                  </a:lnTo>
                  <a:lnTo>
                    <a:pt x="54576" y="89514"/>
                  </a:lnTo>
                  <a:lnTo>
                    <a:pt x="53866" y="90039"/>
                  </a:lnTo>
                  <a:lnTo>
                    <a:pt x="53131" y="90549"/>
                  </a:lnTo>
                  <a:lnTo>
                    <a:pt x="52390" y="91043"/>
                  </a:lnTo>
                  <a:lnTo>
                    <a:pt x="51624" y="91518"/>
                  </a:lnTo>
                  <a:lnTo>
                    <a:pt x="50834" y="91974"/>
                  </a:lnTo>
                  <a:lnTo>
                    <a:pt x="50020" y="92410"/>
                  </a:lnTo>
                  <a:lnTo>
                    <a:pt x="49181" y="92828"/>
                  </a:lnTo>
                  <a:lnTo>
                    <a:pt x="48318" y="93226"/>
                  </a:lnTo>
                  <a:lnTo>
                    <a:pt x="47431" y="93606"/>
                  </a:lnTo>
                  <a:lnTo>
                    <a:pt x="46519" y="93966"/>
                  </a:lnTo>
                  <a:lnTo>
                    <a:pt x="45583" y="94307"/>
                  </a:lnTo>
                  <a:lnTo>
                    <a:pt x="44623" y="94629"/>
                  </a:lnTo>
                  <a:lnTo>
                    <a:pt x="43637" y="94910"/>
                  </a:lnTo>
                  <a:lnTo>
                    <a:pt x="42623" y="95161"/>
                  </a:lnTo>
                  <a:lnTo>
                    <a:pt x="41581" y="95382"/>
                  </a:lnTo>
                  <a:lnTo>
                    <a:pt x="40512" y="95574"/>
                  </a:lnTo>
                  <a:lnTo>
                    <a:pt x="39414" y="95736"/>
                  </a:lnTo>
                  <a:lnTo>
                    <a:pt x="38289" y="95869"/>
                  </a:lnTo>
                  <a:lnTo>
                    <a:pt x="37136" y="95972"/>
                  </a:lnTo>
                  <a:lnTo>
                    <a:pt x="35955" y="96046"/>
                  </a:lnTo>
                  <a:lnTo>
                    <a:pt x="34747" y="96091"/>
                  </a:lnTo>
                  <a:lnTo>
                    <a:pt x="33511" y="96105"/>
                  </a:lnTo>
                  <a:lnTo>
                    <a:pt x="31747" y="96076"/>
                  </a:lnTo>
                  <a:lnTo>
                    <a:pt x="30035" y="95987"/>
                  </a:lnTo>
                  <a:lnTo>
                    <a:pt x="28372" y="95840"/>
                  </a:lnTo>
                  <a:lnTo>
                    <a:pt x="26760" y="95633"/>
                  </a:lnTo>
                  <a:lnTo>
                    <a:pt x="25198" y="95367"/>
                  </a:lnTo>
                  <a:lnTo>
                    <a:pt x="23686" y="95043"/>
                  </a:lnTo>
                  <a:lnTo>
                    <a:pt x="22225" y="94659"/>
                  </a:lnTo>
                  <a:lnTo>
                    <a:pt x="20815" y="94216"/>
                  </a:lnTo>
                  <a:lnTo>
                    <a:pt x="19454" y="93714"/>
                  </a:lnTo>
                  <a:lnTo>
                    <a:pt x="18144" y="93154"/>
                  </a:lnTo>
                  <a:lnTo>
                    <a:pt x="16899" y="92516"/>
                  </a:lnTo>
                  <a:lnTo>
                    <a:pt x="15699" y="91820"/>
                  </a:lnTo>
                  <a:lnTo>
                    <a:pt x="14545" y="91065"/>
                  </a:lnTo>
                  <a:lnTo>
                    <a:pt x="13435" y="90250"/>
                  </a:lnTo>
                  <a:lnTo>
                    <a:pt x="12371" y="89377"/>
                  </a:lnTo>
                  <a:lnTo>
                    <a:pt x="11352" y="88445"/>
                  </a:lnTo>
                  <a:lnTo>
                    <a:pt x="10378" y="87453"/>
                  </a:lnTo>
                  <a:lnTo>
                    <a:pt x="9449" y="86403"/>
                  </a:lnTo>
                  <a:lnTo>
                    <a:pt x="8565" y="85293"/>
                  </a:lnTo>
                  <a:lnTo>
                    <a:pt x="7726" y="84125"/>
                  </a:lnTo>
                  <a:lnTo>
                    <a:pt x="6948" y="82898"/>
                  </a:lnTo>
                  <a:lnTo>
                    <a:pt x="6212" y="81614"/>
                  </a:lnTo>
                  <a:lnTo>
                    <a:pt x="5518" y="80273"/>
                  </a:lnTo>
                  <a:lnTo>
                    <a:pt x="4865" y="78874"/>
                  </a:lnTo>
                  <a:lnTo>
                    <a:pt x="4254" y="77418"/>
                  </a:lnTo>
                  <a:lnTo>
                    <a:pt x="3684" y="75905"/>
                  </a:lnTo>
                  <a:lnTo>
                    <a:pt x="3156" y="74334"/>
                  </a:lnTo>
                  <a:lnTo>
                    <a:pt x="2670" y="72707"/>
                  </a:lnTo>
                  <a:lnTo>
                    <a:pt x="2225" y="71021"/>
                  </a:lnTo>
                  <a:lnTo>
                    <a:pt x="1823" y="69279"/>
                  </a:lnTo>
                  <a:lnTo>
                    <a:pt x="1476" y="67463"/>
                  </a:lnTo>
                  <a:lnTo>
                    <a:pt x="1166" y="65591"/>
                  </a:lnTo>
                  <a:lnTo>
                    <a:pt x="893" y="63664"/>
                  </a:lnTo>
                  <a:lnTo>
                    <a:pt x="656" y="61681"/>
                  </a:lnTo>
                  <a:lnTo>
                    <a:pt x="455" y="59642"/>
                  </a:lnTo>
                  <a:lnTo>
                    <a:pt x="291" y="57548"/>
                  </a:lnTo>
                  <a:lnTo>
                    <a:pt x="164" y="55399"/>
                  </a:lnTo>
                  <a:lnTo>
                    <a:pt x="72" y="53194"/>
                  </a:lnTo>
                  <a:lnTo>
                    <a:pt x="18" y="50933"/>
                  </a:lnTo>
                  <a:lnTo>
                    <a:pt x="0" y="48617"/>
                  </a:lnTo>
                  <a:lnTo>
                    <a:pt x="18" y="46382"/>
                  </a:lnTo>
                  <a:lnTo>
                    <a:pt x="72" y="44193"/>
                  </a:lnTo>
                  <a:lnTo>
                    <a:pt x="164" y="42048"/>
                  </a:lnTo>
                  <a:lnTo>
                    <a:pt x="291" y="39949"/>
                  </a:lnTo>
                  <a:lnTo>
                    <a:pt x="455" y="37895"/>
                  </a:lnTo>
                  <a:lnTo>
                    <a:pt x="656" y="35886"/>
                  </a:lnTo>
                  <a:lnTo>
                    <a:pt x="893" y="33922"/>
                  </a:lnTo>
                  <a:lnTo>
                    <a:pt x="1166" y="32004"/>
                  </a:lnTo>
                  <a:lnTo>
                    <a:pt x="1476" y="30130"/>
                  </a:lnTo>
                  <a:lnTo>
                    <a:pt x="1823" y="28302"/>
                  </a:lnTo>
                  <a:lnTo>
                    <a:pt x="2227" y="26524"/>
                  </a:lnTo>
                  <a:lnTo>
                    <a:pt x="2677" y="24801"/>
                  </a:lnTo>
                  <a:lnTo>
                    <a:pt x="3172" y="23134"/>
                  </a:lnTo>
                  <a:lnTo>
                    <a:pt x="3712" y="21523"/>
                  </a:lnTo>
                  <a:lnTo>
                    <a:pt x="4297" y="19967"/>
                  </a:lnTo>
                  <a:lnTo>
                    <a:pt x="4927" y="18467"/>
                  </a:lnTo>
                  <a:lnTo>
                    <a:pt x="5603" y="17022"/>
                  </a:lnTo>
                  <a:lnTo>
                    <a:pt x="6323" y="15633"/>
                  </a:lnTo>
                  <a:lnTo>
                    <a:pt x="7089" y="14300"/>
                  </a:lnTo>
                  <a:lnTo>
                    <a:pt x="7900" y="13022"/>
                  </a:lnTo>
                  <a:lnTo>
                    <a:pt x="8775" y="11785"/>
                  </a:lnTo>
                  <a:lnTo>
                    <a:pt x="9699" y="10608"/>
                  </a:lnTo>
                  <a:lnTo>
                    <a:pt x="10671" y="9493"/>
                  </a:lnTo>
                  <a:lnTo>
                    <a:pt x="11692" y="8438"/>
                  </a:lnTo>
                  <a:lnTo>
                    <a:pt x="12762" y="7444"/>
                  </a:lnTo>
                  <a:lnTo>
                    <a:pt x="13880" y="6511"/>
                  </a:lnTo>
                  <a:lnTo>
                    <a:pt x="15047" y="5638"/>
                  </a:lnTo>
                  <a:lnTo>
                    <a:pt x="16262" y="4826"/>
                  </a:lnTo>
                  <a:lnTo>
                    <a:pt x="17526" y="4076"/>
                  </a:lnTo>
                  <a:lnTo>
                    <a:pt x="18839" y="3385"/>
                  </a:lnTo>
                  <a:lnTo>
                    <a:pt x="20222" y="2742"/>
                  </a:lnTo>
                  <a:lnTo>
                    <a:pt x="21662" y="2166"/>
                  </a:lnTo>
                  <a:lnTo>
                    <a:pt x="23160" y="1659"/>
                  </a:lnTo>
                  <a:lnTo>
                    <a:pt x="24714" y="1218"/>
                  </a:lnTo>
                  <a:lnTo>
                    <a:pt x="26327" y="846"/>
                  </a:lnTo>
                  <a:lnTo>
                    <a:pt x="27996" y="541"/>
                  </a:lnTo>
                  <a:lnTo>
                    <a:pt x="29723" y="304"/>
                  </a:lnTo>
                  <a:lnTo>
                    <a:pt x="31507" y="135"/>
                  </a:lnTo>
                  <a:lnTo>
                    <a:pt x="33348" y="33"/>
                  </a:lnTo>
                  <a:lnTo>
                    <a:pt x="35247" y="0"/>
                  </a:lnTo>
                  <a:lnTo>
                    <a:pt x="37217" y="46"/>
                  </a:lnTo>
                  <a:lnTo>
                    <a:pt x="39133" y="184"/>
                  </a:lnTo>
                  <a:lnTo>
                    <a:pt x="40995" y="414"/>
                  </a:lnTo>
                  <a:lnTo>
                    <a:pt x="42803" y="736"/>
                  </a:lnTo>
                  <a:lnTo>
                    <a:pt x="44558" y="1150"/>
                  </a:lnTo>
                  <a:lnTo>
                    <a:pt x="46259" y="1656"/>
                  </a:lnTo>
                  <a:lnTo>
                    <a:pt x="47906" y="2254"/>
                  </a:lnTo>
                  <a:lnTo>
                    <a:pt x="49499" y="2944"/>
                  </a:lnTo>
                  <a:lnTo>
                    <a:pt x="51038" y="3727"/>
                  </a:lnTo>
                  <a:lnTo>
                    <a:pt x="52523" y="4601"/>
                  </a:lnTo>
                  <a:lnTo>
                    <a:pt x="53965" y="5543"/>
                  </a:lnTo>
                  <a:lnTo>
                    <a:pt x="55340" y="6563"/>
                  </a:lnTo>
                  <a:lnTo>
                    <a:pt x="56646" y="7661"/>
                  </a:lnTo>
                  <a:lnTo>
                    <a:pt x="57885" y="8837"/>
                  </a:lnTo>
                  <a:lnTo>
                    <a:pt x="59056" y="10092"/>
                  </a:lnTo>
                  <a:lnTo>
                    <a:pt x="60160" y="11425"/>
                  </a:lnTo>
                  <a:lnTo>
                    <a:pt x="61196" y="12835"/>
                  </a:lnTo>
                  <a:lnTo>
                    <a:pt x="62164" y="14324"/>
                  </a:lnTo>
                  <a:lnTo>
                    <a:pt x="63064" y="15891"/>
                  </a:lnTo>
                  <a:lnTo>
                    <a:pt x="63896" y="17536"/>
                  </a:lnTo>
                  <a:lnTo>
                    <a:pt x="64070" y="17536"/>
                  </a:lnTo>
                  <a:lnTo>
                    <a:pt x="64071" y="17097"/>
                  </a:lnTo>
                  <a:lnTo>
                    <a:pt x="64073" y="16647"/>
                  </a:lnTo>
                  <a:lnTo>
                    <a:pt x="64078" y="16187"/>
                  </a:lnTo>
                  <a:lnTo>
                    <a:pt x="64084" y="15717"/>
                  </a:lnTo>
                  <a:lnTo>
                    <a:pt x="64092" y="15236"/>
                  </a:lnTo>
                  <a:lnTo>
                    <a:pt x="64101" y="14744"/>
                  </a:lnTo>
                  <a:lnTo>
                    <a:pt x="64113" y="14243"/>
                  </a:lnTo>
                  <a:lnTo>
                    <a:pt x="64126" y="13730"/>
                  </a:lnTo>
                  <a:lnTo>
                    <a:pt x="64140" y="13208"/>
                  </a:lnTo>
                  <a:lnTo>
                    <a:pt x="64157" y="12675"/>
                  </a:lnTo>
                  <a:lnTo>
                    <a:pt x="64191" y="12140"/>
                  </a:lnTo>
                  <a:lnTo>
                    <a:pt x="64223" y="11612"/>
                  </a:lnTo>
                  <a:lnTo>
                    <a:pt x="64253" y="11091"/>
                  </a:lnTo>
                  <a:lnTo>
                    <a:pt x="64282" y="10577"/>
                  </a:lnTo>
                  <a:lnTo>
                    <a:pt x="64309" y="10070"/>
                  </a:lnTo>
                  <a:lnTo>
                    <a:pt x="64334" y="9570"/>
                  </a:lnTo>
                  <a:lnTo>
                    <a:pt x="64357" y="9077"/>
                  </a:lnTo>
                  <a:lnTo>
                    <a:pt x="64379" y="8591"/>
                  </a:lnTo>
                  <a:lnTo>
                    <a:pt x="64399" y="8112"/>
                  </a:lnTo>
                  <a:lnTo>
                    <a:pt x="64417" y="7639"/>
                  </a:lnTo>
                  <a:lnTo>
                    <a:pt x="64452" y="7160"/>
                  </a:lnTo>
                  <a:lnTo>
                    <a:pt x="64487" y="6695"/>
                  </a:lnTo>
                  <a:lnTo>
                    <a:pt x="64521" y="6243"/>
                  </a:lnTo>
                  <a:lnTo>
                    <a:pt x="64556" y="5806"/>
                  </a:lnTo>
                  <a:lnTo>
                    <a:pt x="64591" y="5382"/>
                  </a:lnTo>
                  <a:lnTo>
                    <a:pt x="64626" y="4972"/>
                  </a:lnTo>
                  <a:lnTo>
                    <a:pt x="64660" y="4576"/>
                  </a:lnTo>
                  <a:lnTo>
                    <a:pt x="64695" y="4194"/>
                  </a:lnTo>
                  <a:lnTo>
                    <a:pt x="64730" y="3826"/>
                  </a:lnTo>
                  <a:lnTo>
                    <a:pt x="64765" y="3472"/>
                  </a:lnTo>
                  <a:lnTo>
                    <a:pt x="64799" y="3140"/>
                  </a:lnTo>
                  <a:lnTo>
                    <a:pt x="64834" y="2837"/>
                  </a:lnTo>
                  <a:lnTo>
                    <a:pt x="64869" y="2563"/>
                  </a:lnTo>
                  <a:lnTo>
                    <a:pt x="64903" y="2319"/>
                  </a:lnTo>
                  <a:lnTo>
                    <a:pt x="64938" y="2105"/>
                  </a:lnTo>
                  <a:lnTo>
                    <a:pt x="64973" y="1920"/>
                  </a:lnTo>
                  <a:lnTo>
                    <a:pt x="65112" y="1475"/>
                  </a:lnTo>
                  <a:lnTo>
                    <a:pt x="79957" y="1475"/>
                  </a:lnTo>
                  <a:lnTo>
                    <a:pt x="79940" y="1643"/>
                  </a:lnTo>
                  <a:lnTo>
                    <a:pt x="79923" y="1833"/>
                  </a:lnTo>
                  <a:lnTo>
                    <a:pt x="79905" y="2046"/>
                  </a:lnTo>
                  <a:lnTo>
                    <a:pt x="79888" y="2281"/>
                  </a:lnTo>
                  <a:lnTo>
                    <a:pt x="79871" y="2539"/>
                  </a:lnTo>
                  <a:lnTo>
                    <a:pt x="79853" y="2819"/>
                  </a:lnTo>
                  <a:lnTo>
                    <a:pt x="79836" y="3122"/>
                  </a:lnTo>
                  <a:lnTo>
                    <a:pt x="79819" y="3448"/>
                  </a:lnTo>
                  <a:lnTo>
                    <a:pt x="79801" y="3796"/>
                  </a:lnTo>
                  <a:lnTo>
                    <a:pt x="79784" y="4167"/>
                  </a:lnTo>
                  <a:lnTo>
                    <a:pt x="79766" y="4539"/>
                  </a:lnTo>
                  <a:lnTo>
                    <a:pt x="79749" y="4927"/>
                  </a:lnTo>
                  <a:lnTo>
                    <a:pt x="79732" y="5331"/>
                  </a:lnTo>
                  <a:lnTo>
                    <a:pt x="79714" y="5750"/>
                  </a:lnTo>
                  <a:lnTo>
                    <a:pt x="79697" y="6185"/>
                  </a:lnTo>
                  <a:lnTo>
                    <a:pt x="79680" y="6636"/>
                  </a:lnTo>
                  <a:lnTo>
                    <a:pt x="79662" y="7102"/>
                  </a:lnTo>
                  <a:lnTo>
                    <a:pt x="79645" y="7584"/>
                  </a:lnTo>
                  <a:lnTo>
                    <a:pt x="79628" y="8081"/>
                  </a:lnTo>
                  <a:lnTo>
                    <a:pt x="79610" y="8594"/>
                  </a:lnTo>
                  <a:lnTo>
                    <a:pt x="79593" y="9121"/>
                  </a:lnTo>
                  <a:lnTo>
                    <a:pt x="79575" y="9660"/>
                  </a:lnTo>
                  <a:lnTo>
                    <a:pt x="79558" y="10212"/>
                  </a:lnTo>
                  <a:lnTo>
                    <a:pt x="79541" y="10775"/>
                  </a:lnTo>
                  <a:lnTo>
                    <a:pt x="79523" y="11351"/>
                  </a:lnTo>
                  <a:lnTo>
                    <a:pt x="79506" y="11938"/>
                  </a:lnTo>
                  <a:lnTo>
                    <a:pt x="79489" y="12538"/>
                  </a:lnTo>
                  <a:lnTo>
                    <a:pt x="79471" y="13150"/>
                  </a:lnTo>
                  <a:lnTo>
                    <a:pt x="79454" y="13775"/>
                  </a:lnTo>
                  <a:lnTo>
                    <a:pt x="79437" y="14411"/>
                  </a:lnTo>
                  <a:lnTo>
                    <a:pt x="79437" y="15039"/>
                  </a:lnTo>
                  <a:lnTo>
                    <a:pt x="79437" y="15672"/>
                  </a:lnTo>
                  <a:lnTo>
                    <a:pt x="79437" y="16310"/>
                  </a:lnTo>
                  <a:lnTo>
                    <a:pt x="79437" y="16953"/>
                  </a:lnTo>
                  <a:lnTo>
                    <a:pt x="79437" y="17602"/>
                  </a:lnTo>
                  <a:lnTo>
                    <a:pt x="79437" y="18255"/>
                  </a:lnTo>
                  <a:lnTo>
                    <a:pt x="79437" y="18914"/>
                  </a:lnTo>
                  <a:lnTo>
                    <a:pt x="79437" y="19578"/>
                  </a:lnTo>
                  <a:lnTo>
                    <a:pt x="79437" y="20248"/>
                  </a:lnTo>
                  <a:lnTo>
                    <a:pt x="79437" y="20922"/>
                  </a:lnTo>
                  <a:lnTo>
                    <a:pt x="79437" y="92719"/>
                  </a:lnTo>
                  <a:lnTo>
                    <a:pt x="79339" y="96563"/>
                  </a:lnTo>
                  <a:lnTo>
                    <a:pt x="79048" y="100210"/>
                  </a:lnTo>
                  <a:lnTo>
                    <a:pt x="78561" y="103661"/>
                  </a:lnTo>
                  <a:lnTo>
                    <a:pt x="77881" y="106916"/>
                  </a:lnTo>
                  <a:lnTo>
                    <a:pt x="77006" y="109974"/>
                  </a:lnTo>
                  <a:lnTo>
                    <a:pt x="75936" y="112837"/>
                  </a:lnTo>
                  <a:lnTo>
                    <a:pt x="74672" y="115503"/>
                  </a:lnTo>
                  <a:lnTo>
                    <a:pt x="73214" y="117973"/>
                  </a:lnTo>
                  <a:lnTo>
                    <a:pt x="71561" y="120246"/>
                  </a:lnTo>
                  <a:lnTo>
                    <a:pt x="69713" y="122324"/>
                  </a:lnTo>
                  <a:lnTo>
                    <a:pt x="67682" y="124221"/>
                  </a:lnTo>
                  <a:lnTo>
                    <a:pt x="65445" y="125918"/>
                  </a:lnTo>
                  <a:lnTo>
                    <a:pt x="63001" y="127416"/>
                  </a:lnTo>
                  <a:lnTo>
                    <a:pt x="60351" y="128714"/>
                  </a:lnTo>
                  <a:lnTo>
                    <a:pt x="57494" y="129812"/>
                  </a:lnTo>
                  <a:lnTo>
                    <a:pt x="54430" y="130710"/>
                  </a:lnTo>
                  <a:lnTo>
                    <a:pt x="51160" y="131409"/>
                  </a:lnTo>
                  <a:lnTo>
                    <a:pt x="47683" y="131908"/>
                  </a:lnTo>
                  <a:lnTo>
                    <a:pt x="43999" y="132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965651" y="1748432"/>
              <a:ext cx="47749" cy="72925"/>
            </a:xfrm>
            <a:custGeom>
              <a:avLst/>
              <a:pathLst>
                <a:path w="47749" h="72925">
                  <a:moveTo>
                    <a:pt x="47749" y="36810"/>
                  </a:moveTo>
                  <a:lnTo>
                    <a:pt x="47727" y="34876"/>
                  </a:lnTo>
                  <a:lnTo>
                    <a:pt x="47662" y="33000"/>
                  </a:lnTo>
                  <a:lnTo>
                    <a:pt x="47553" y="31181"/>
                  </a:lnTo>
                  <a:lnTo>
                    <a:pt x="47401" y="29420"/>
                  </a:lnTo>
                  <a:lnTo>
                    <a:pt x="47206" y="27716"/>
                  </a:lnTo>
                  <a:lnTo>
                    <a:pt x="46967" y="26069"/>
                  </a:lnTo>
                  <a:lnTo>
                    <a:pt x="46685" y="24479"/>
                  </a:lnTo>
                  <a:lnTo>
                    <a:pt x="46359" y="22947"/>
                  </a:lnTo>
                  <a:lnTo>
                    <a:pt x="45990" y="21472"/>
                  </a:lnTo>
                  <a:lnTo>
                    <a:pt x="45578" y="20054"/>
                  </a:lnTo>
                  <a:lnTo>
                    <a:pt x="45148" y="18674"/>
                  </a:lnTo>
                  <a:lnTo>
                    <a:pt x="44689" y="17345"/>
                  </a:lnTo>
                  <a:lnTo>
                    <a:pt x="44203" y="16069"/>
                  </a:lnTo>
                  <a:lnTo>
                    <a:pt x="43689" y="14845"/>
                  </a:lnTo>
                  <a:lnTo>
                    <a:pt x="43147" y="13673"/>
                  </a:lnTo>
                  <a:lnTo>
                    <a:pt x="42578" y="12553"/>
                  </a:lnTo>
                  <a:lnTo>
                    <a:pt x="41980" y="11485"/>
                  </a:lnTo>
                  <a:lnTo>
                    <a:pt x="41355" y="10470"/>
                  </a:lnTo>
                  <a:lnTo>
                    <a:pt x="40703" y="9506"/>
                  </a:lnTo>
                  <a:lnTo>
                    <a:pt x="40022" y="8594"/>
                  </a:lnTo>
                  <a:lnTo>
                    <a:pt x="39317" y="7732"/>
                  </a:lnTo>
                  <a:lnTo>
                    <a:pt x="38591" y="6917"/>
                  </a:lnTo>
                  <a:lnTo>
                    <a:pt x="37845" y="6149"/>
                  </a:lnTo>
                  <a:lnTo>
                    <a:pt x="37077" y="5427"/>
                  </a:lnTo>
                  <a:lnTo>
                    <a:pt x="36289" y="4753"/>
                  </a:lnTo>
                  <a:lnTo>
                    <a:pt x="35480" y="4125"/>
                  </a:lnTo>
                  <a:lnTo>
                    <a:pt x="34650" y="3544"/>
                  </a:lnTo>
                  <a:lnTo>
                    <a:pt x="33799" y="3010"/>
                  </a:lnTo>
                  <a:lnTo>
                    <a:pt x="32927" y="2523"/>
                  </a:lnTo>
                  <a:lnTo>
                    <a:pt x="32035" y="2083"/>
                  </a:lnTo>
                  <a:lnTo>
                    <a:pt x="31147" y="1687"/>
                  </a:lnTo>
                  <a:lnTo>
                    <a:pt x="30253" y="1333"/>
                  </a:lnTo>
                  <a:lnTo>
                    <a:pt x="29355" y="1020"/>
                  </a:lnTo>
                  <a:lnTo>
                    <a:pt x="28451" y="750"/>
                  </a:lnTo>
                  <a:lnTo>
                    <a:pt x="27542" y="520"/>
                  </a:lnTo>
                  <a:lnTo>
                    <a:pt x="26628" y="333"/>
                  </a:lnTo>
                  <a:lnTo>
                    <a:pt x="25708" y="187"/>
                  </a:lnTo>
                  <a:lnTo>
                    <a:pt x="24784" y="83"/>
                  </a:lnTo>
                  <a:lnTo>
                    <a:pt x="23854" y="20"/>
                  </a:lnTo>
                  <a:lnTo>
                    <a:pt x="22919" y="0"/>
                  </a:lnTo>
                  <a:lnTo>
                    <a:pt x="21737" y="20"/>
                  </a:lnTo>
                  <a:lnTo>
                    <a:pt x="20589" y="83"/>
                  </a:lnTo>
                  <a:lnTo>
                    <a:pt x="19473" y="187"/>
                  </a:lnTo>
                  <a:lnTo>
                    <a:pt x="18391" y="333"/>
                  </a:lnTo>
                  <a:lnTo>
                    <a:pt x="17341" y="520"/>
                  </a:lnTo>
                  <a:lnTo>
                    <a:pt x="16324" y="750"/>
                  </a:lnTo>
                  <a:lnTo>
                    <a:pt x="15341" y="1020"/>
                  </a:lnTo>
                  <a:lnTo>
                    <a:pt x="14390" y="1333"/>
                  </a:lnTo>
                  <a:lnTo>
                    <a:pt x="13473" y="1687"/>
                  </a:lnTo>
                  <a:lnTo>
                    <a:pt x="12588" y="2083"/>
                  </a:lnTo>
                  <a:lnTo>
                    <a:pt x="11751" y="2524"/>
                  </a:lnTo>
                  <a:lnTo>
                    <a:pt x="10942" y="3014"/>
                  </a:lnTo>
                  <a:lnTo>
                    <a:pt x="10160" y="3552"/>
                  </a:lnTo>
                  <a:lnTo>
                    <a:pt x="9407" y="4139"/>
                  </a:lnTo>
                  <a:lnTo>
                    <a:pt x="8681" y="4774"/>
                  </a:lnTo>
                  <a:lnTo>
                    <a:pt x="7983" y="5459"/>
                  </a:lnTo>
                  <a:lnTo>
                    <a:pt x="7313" y="6191"/>
                  </a:lnTo>
                  <a:lnTo>
                    <a:pt x="6670" y="6973"/>
                  </a:lnTo>
                  <a:lnTo>
                    <a:pt x="6056" y="7803"/>
                  </a:lnTo>
                  <a:lnTo>
                    <a:pt x="5469" y="8681"/>
                  </a:lnTo>
                  <a:lnTo>
                    <a:pt x="4927" y="9593"/>
                  </a:lnTo>
                  <a:lnTo>
                    <a:pt x="4413" y="10556"/>
                  </a:lnTo>
                  <a:lnTo>
                    <a:pt x="3927" y="11572"/>
                  </a:lnTo>
                  <a:lnTo>
                    <a:pt x="3469" y="12640"/>
                  </a:lnTo>
                  <a:lnTo>
                    <a:pt x="3038" y="13760"/>
                  </a:lnTo>
                  <a:lnTo>
                    <a:pt x="2635" y="14932"/>
                  </a:lnTo>
                  <a:lnTo>
                    <a:pt x="2260" y="16156"/>
                  </a:lnTo>
                  <a:lnTo>
                    <a:pt x="1913" y="17432"/>
                  </a:lnTo>
                  <a:lnTo>
                    <a:pt x="1593" y="18761"/>
                  </a:lnTo>
                  <a:lnTo>
                    <a:pt x="1302" y="20141"/>
                  </a:lnTo>
                  <a:lnTo>
                    <a:pt x="1054" y="21558"/>
                  </a:lnTo>
                  <a:lnTo>
                    <a:pt x="833" y="23030"/>
                  </a:lnTo>
                  <a:lnTo>
                    <a:pt x="638" y="24558"/>
                  </a:lnTo>
                  <a:lnTo>
                    <a:pt x="468" y="26142"/>
                  </a:lnTo>
                  <a:lnTo>
                    <a:pt x="325" y="27781"/>
                  </a:lnTo>
                  <a:lnTo>
                    <a:pt x="208" y="29475"/>
                  </a:lnTo>
                  <a:lnTo>
                    <a:pt x="117" y="31226"/>
                  </a:lnTo>
                  <a:lnTo>
                    <a:pt x="52" y="33031"/>
                  </a:lnTo>
                  <a:lnTo>
                    <a:pt x="13" y="34893"/>
                  </a:lnTo>
                  <a:lnTo>
                    <a:pt x="0" y="36810"/>
                  </a:lnTo>
                  <a:lnTo>
                    <a:pt x="13" y="38809"/>
                  </a:lnTo>
                  <a:lnTo>
                    <a:pt x="52" y="40744"/>
                  </a:lnTo>
                  <a:lnTo>
                    <a:pt x="117" y="42615"/>
                  </a:lnTo>
                  <a:lnTo>
                    <a:pt x="208" y="44422"/>
                  </a:lnTo>
                  <a:lnTo>
                    <a:pt x="325" y="46164"/>
                  </a:lnTo>
                  <a:lnTo>
                    <a:pt x="468" y="47842"/>
                  </a:lnTo>
                  <a:lnTo>
                    <a:pt x="638" y="49456"/>
                  </a:lnTo>
                  <a:lnTo>
                    <a:pt x="833" y="51006"/>
                  </a:lnTo>
                  <a:lnTo>
                    <a:pt x="1054" y="52491"/>
                  </a:lnTo>
                  <a:lnTo>
                    <a:pt x="1302" y="53912"/>
                  </a:lnTo>
                  <a:lnTo>
                    <a:pt x="1593" y="55258"/>
                  </a:lnTo>
                  <a:lnTo>
                    <a:pt x="1913" y="56552"/>
                  </a:lnTo>
                  <a:lnTo>
                    <a:pt x="2260" y="57793"/>
                  </a:lnTo>
                  <a:lnTo>
                    <a:pt x="2635" y="58983"/>
                  </a:lnTo>
                  <a:lnTo>
                    <a:pt x="3038" y="60120"/>
                  </a:lnTo>
                  <a:lnTo>
                    <a:pt x="3469" y="61205"/>
                  </a:lnTo>
                  <a:lnTo>
                    <a:pt x="3927" y="62238"/>
                  </a:lnTo>
                  <a:lnTo>
                    <a:pt x="4413" y="63219"/>
                  </a:lnTo>
                  <a:lnTo>
                    <a:pt x="4927" y="64148"/>
                  </a:lnTo>
                  <a:lnTo>
                    <a:pt x="5469" y="65025"/>
                  </a:lnTo>
                  <a:lnTo>
                    <a:pt x="6039" y="65851"/>
                  </a:lnTo>
                  <a:lnTo>
                    <a:pt x="6639" y="66629"/>
                  </a:lnTo>
                  <a:lnTo>
                    <a:pt x="7269" y="67359"/>
                  </a:lnTo>
                  <a:lnTo>
                    <a:pt x="7928" y="68039"/>
                  </a:lnTo>
                  <a:lnTo>
                    <a:pt x="8616" y="68671"/>
                  </a:lnTo>
                  <a:lnTo>
                    <a:pt x="9334" y="69255"/>
                  </a:lnTo>
                  <a:lnTo>
                    <a:pt x="10081" y="69789"/>
                  </a:lnTo>
                  <a:lnTo>
                    <a:pt x="10858" y="70276"/>
                  </a:lnTo>
                  <a:lnTo>
                    <a:pt x="11665" y="70713"/>
                  </a:lnTo>
                  <a:lnTo>
                    <a:pt x="12501" y="71102"/>
                  </a:lnTo>
                  <a:lnTo>
                    <a:pt x="13368" y="71449"/>
                  </a:lnTo>
                  <a:lnTo>
                    <a:pt x="14269" y="71758"/>
                  </a:lnTo>
                  <a:lnTo>
                    <a:pt x="15202" y="72032"/>
                  </a:lnTo>
                  <a:lnTo>
                    <a:pt x="16168" y="72269"/>
                  </a:lnTo>
                  <a:lnTo>
                    <a:pt x="17167" y="72469"/>
                  </a:lnTo>
                  <a:lnTo>
                    <a:pt x="18200" y="72634"/>
                  </a:lnTo>
                  <a:lnTo>
                    <a:pt x="19265" y="72761"/>
                  </a:lnTo>
                  <a:lnTo>
                    <a:pt x="20363" y="72852"/>
                  </a:lnTo>
                  <a:lnTo>
                    <a:pt x="21494" y="72907"/>
                  </a:lnTo>
                  <a:lnTo>
                    <a:pt x="22659" y="72925"/>
                  </a:lnTo>
                  <a:lnTo>
                    <a:pt x="23594" y="72905"/>
                  </a:lnTo>
                  <a:lnTo>
                    <a:pt x="24523" y="72845"/>
                  </a:lnTo>
                  <a:lnTo>
                    <a:pt x="25448" y="72746"/>
                  </a:lnTo>
                  <a:lnTo>
                    <a:pt x="26367" y="72606"/>
                  </a:lnTo>
                  <a:lnTo>
                    <a:pt x="27282" y="72426"/>
                  </a:lnTo>
                  <a:lnTo>
                    <a:pt x="28191" y="72206"/>
                  </a:lnTo>
                  <a:lnTo>
                    <a:pt x="29094" y="71947"/>
                  </a:lnTo>
                  <a:lnTo>
                    <a:pt x="29993" y="71647"/>
                  </a:lnTo>
                  <a:lnTo>
                    <a:pt x="30886" y="71308"/>
                  </a:lnTo>
                  <a:lnTo>
                    <a:pt x="31774" y="70929"/>
                  </a:lnTo>
                  <a:lnTo>
                    <a:pt x="32668" y="70506"/>
                  </a:lnTo>
                  <a:lnTo>
                    <a:pt x="33542" y="70036"/>
                  </a:lnTo>
                  <a:lnTo>
                    <a:pt x="34397" y="69519"/>
                  </a:lnTo>
                  <a:lnTo>
                    <a:pt x="35233" y="68956"/>
                  </a:lnTo>
                  <a:lnTo>
                    <a:pt x="36050" y="68346"/>
                  </a:lnTo>
                  <a:lnTo>
                    <a:pt x="36848" y="67689"/>
                  </a:lnTo>
                  <a:lnTo>
                    <a:pt x="37627" y="66984"/>
                  </a:lnTo>
                  <a:lnTo>
                    <a:pt x="38386" y="66233"/>
                  </a:lnTo>
                  <a:lnTo>
                    <a:pt x="39127" y="65436"/>
                  </a:lnTo>
                  <a:lnTo>
                    <a:pt x="39848" y="64591"/>
                  </a:lnTo>
                  <a:lnTo>
                    <a:pt x="40546" y="63698"/>
                  </a:lnTo>
                  <a:lnTo>
                    <a:pt x="41216" y="62754"/>
                  </a:lnTo>
                  <a:lnTo>
                    <a:pt x="41859" y="61760"/>
                  </a:lnTo>
                  <a:lnTo>
                    <a:pt x="42474" y="60715"/>
                  </a:lnTo>
                  <a:lnTo>
                    <a:pt x="43060" y="59621"/>
                  </a:lnTo>
                  <a:lnTo>
                    <a:pt x="43620" y="58476"/>
                  </a:lnTo>
                  <a:lnTo>
                    <a:pt x="44151" y="57280"/>
                  </a:lnTo>
                  <a:lnTo>
                    <a:pt x="44654" y="56034"/>
                  </a:lnTo>
                  <a:lnTo>
                    <a:pt x="45130" y="54738"/>
                  </a:lnTo>
                  <a:lnTo>
                    <a:pt x="45578" y="53392"/>
                  </a:lnTo>
                  <a:lnTo>
                    <a:pt x="45990" y="51991"/>
                  </a:lnTo>
                  <a:lnTo>
                    <a:pt x="46359" y="50534"/>
                  </a:lnTo>
                  <a:lnTo>
                    <a:pt x="46685" y="49019"/>
                  </a:lnTo>
                  <a:lnTo>
                    <a:pt x="46967" y="47446"/>
                  </a:lnTo>
                  <a:lnTo>
                    <a:pt x="47206" y="45817"/>
                  </a:lnTo>
                  <a:lnTo>
                    <a:pt x="47401" y="44130"/>
                  </a:lnTo>
                  <a:lnTo>
                    <a:pt x="47553" y="42386"/>
                  </a:lnTo>
                  <a:lnTo>
                    <a:pt x="47662" y="40584"/>
                  </a:lnTo>
                  <a:lnTo>
                    <a:pt x="47727" y="387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048387" y="1736538"/>
              <a:ext cx="83951" cy="97408"/>
            </a:xfrm>
            <a:custGeom>
              <a:avLst/>
              <a:pathLst>
                <a:path w="83951" h="97408">
                  <a:moveTo>
                    <a:pt x="83951" y="48617"/>
                  </a:moveTo>
                  <a:lnTo>
                    <a:pt x="83842" y="53422"/>
                  </a:lnTo>
                  <a:lnTo>
                    <a:pt x="83517" y="57975"/>
                  </a:lnTo>
                  <a:lnTo>
                    <a:pt x="82974" y="62277"/>
                  </a:lnTo>
                  <a:lnTo>
                    <a:pt x="82215" y="66327"/>
                  </a:lnTo>
                  <a:lnTo>
                    <a:pt x="81238" y="70125"/>
                  </a:lnTo>
                  <a:lnTo>
                    <a:pt x="80044" y="73672"/>
                  </a:lnTo>
                  <a:lnTo>
                    <a:pt x="78633" y="76967"/>
                  </a:lnTo>
                  <a:lnTo>
                    <a:pt x="77006" y="80010"/>
                  </a:lnTo>
                  <a:lnTo>
                    <a:pt x="75161" y="82801"/>
                  </a:lnTo>
                  <a:lnTo>
                    <a:pt x="73099" y="85340"/>
                  </a:lnTo>
                  <a:lnTo>
                    <a:pt x="70830" y="87633"/>
                  </a:lnTo>
                  <a:lnTo>
                    <a:pt x="68366" y="89684"/>
                  </a:lnTo>
                  <a:lnTo>
                    <a:pt x="65705" y="91494"/>
                  </a:lnTo>
                  <a:lnTo>
                    <a:pt x="62848" y="93063"/>
                  </a:lnTo>
                  <a:lnTo>
                    <a:pt x="59794" y="94391"/>
                  </a:lnTo>
                  <a:lnTo>
                    <a:pt x="56545" y="95477"/>
                  </a:lnTo>
                  <a:lnTo>
                    <a:pt x="53099" y="96321"/>
                  </a:lnTo>
                  <a:lnTo>
                    <a:pt x="49457" y="96925"/>
                  </a:lnTo>
                  <a:lnTo>
                    <a:pt x="45619" y="97287"/>
                  </a:lnTo>
                  <a:lnTo>
                    <a:pt x="41585" y="97408"/>
                  </a:lnTo>
                  <a:lnTo>
                    <a:pt x="39643" y="97378"/>
                  </a:lnTo>
                  <a:lnTo>
                    <a:pt x="37744" y="97289"/>
                  </a:lnTo>
                  <a:lnTo>
                    <a:pt x="35886" y="97142"/>
                  </a:lnTo>
                  <a:lnTo>
                    <a:pt x="34070" y="96935"/>
                  </a:lnTo>
                  <a:lnTo>
                    <a:pt x="32295" y="96670"/>
                  </a:lnTo>
                  <a:lnTo>
                    <a:pt x="30562" y="96345"/>
                  </a:lnTo>
                  <a:lnTo>
                    <a:pt x="28871" y="95961"/>
                  </a:lnTo>
                  <a:lnTo>
                    <a:pt x="27222" y="95518"/>
                  </a:lnTo>
                  <a:lnTo>
                    <a:pt x="25614" y="95017"/>
                  </a:lnTo>
                  <a:lnTo>
                    <a:pt x="24048" y="94456"/>
                  </a:lnTo>
                  <a:lnTo>
                    <a:pt x="22526" y="93834"/>
                  </a:lnTo>
                  <a:lnTo>
                    <a:pt x="21051" y="93150"/>
                  </a:lnTo>
                  <a:lnTo>
                    <a:pt x="19623" y="92403"/>
                  </a:lnTo>
                  <a:lnTo>
                    <a:pt x="18241" y="91594"/>
                  </a:lnTo>
                  <a:lnTo>
                    <a:pt x="16907" y="90723"/>
                  </a:lnTo>
                  <a:lnTo>
                    <a:pt x="15620" y="89788"/>
                  </a:lnTo>
                  <a:lnTo>
                    <a:pt x="14379" y="88792"/>
                  </a:lnTo>
                  <a:lnTo>
                    <a:pt x="13185" y="87733"/>
                  </a:lnTo>
                  <a:lnTo>
                    <a:pt x="12038" y="86611"/>
                  </a:lnTo>
                  <a:lnTo>
                    <a:pt x="10938" y="85427"/>
                  </a:lnTo>
                  <a:lnTo>
                    <a:pt x="9904" y="84181"/>
                  </a:lnTo>
                  <a:lnTo>
                    <a:pt x="8917" y="82874"/>
                  </a:lnTo>
                  <a:lnTo>
                    <a:pt x="7980" y="81507"/>
                  </a:lnTo>
                  <a:lnTo>
                    <a:pt x="7091" y="80079"/>
                  </a:lnTo>
                  <a:lnTo>
                    <a:pt x="6250" y="78590"/>
                  </a:lnTo>
                  <a:lnTo>
                    <a:pt x="5459" y="77040"/>
                  </a:lnTo>
                  <a:lnTo>
                    <a:pt x="4715" y="75430"/>
                  </a:lnTo>
                  <a:lnTo>
                    <a:pt x="4021" y="73759"/>
                  </a:lnTo>
                  <a:lnTo>
                    <a:pt x="3375" y="72027"/>
                  </a:lnTo>
                  <a:lnTo>
                    <a:pt x="2778" y="70234"/>
                  </a:lnTo>
                  <a:lnTo>
                    <a:pt x="2250" y="68361"/>
                  </a:lnTo>
                  <a:lnTo>
                    <a:pt x="1778" y="66424"/>
                  </a:lnTo>
                  <a:lnTo>
                    <a:pt x="1361" y="64423"/>
                  </a:lnTo>
                  <a:lnTo>
                    <a:pt x="1000" y="62358"/>
                  </a:lnTo>
                  <a:lnTo>
                    <a:pt x="694" y="60228"/>
                  </a:lnTo>
                  <a:lnTo>
                    <a:pt x="444" y="58035"/>
                  </a:lnTo>
                  <a:lnTo>
                    <a:pt x="250" y="55776"/>
                  </a:lnTo>
                  <a:lnTo>
                    <a:pt x="111" y="53454"/>
                  </a:lnTo>
                  <a:lnTo>
                    <a:pt x="27" y="51068"/>
                  </a:lnTo>
                  <a:lnTo>
                    <a:pt x="0" y="48617"/>
                  </a:lnTo>
                  <a:lnTo>
                    <a:pt x="421" y="39379"/>
                  </a:lnTo>
                  <a:lnTo>
                    <a:pt x="1684" y="31114"/>
                  </a:lnTo>
                  <a:lnTo>
                    <a:pt x="3789" y="23822"/>
                  </a:lnTo>
                  <a:lnTo>
                    <a:pt x="6736" y="17502"/>
                  </a:lnTo>
                  <a:lnTo>
                    <a:pt x="10526" y="12154"/>
                  </a:lnTo>
                  <a:lnTo>
                    <a:pt x="15158" y="7778"/>
                  </a:lnTo>
                  <a:lnTo>
                    <a:pt x="20631" y="4375"/>
                  </a:lnTo>
                  <a:lnTo>
                    <a:pt x="26947" y="1944"/>
                  </a:lnTo>
                  <a:lnTo>
                    <a:pt x="34105" y="486"/>
                  </a:lnTo>
                  <a:lnTo>
                    <a:pt x="42105" y="0"/>
                  </a:lnTo>
                  <a:lnTo>
                    <a:pt x="44263" y="30"/>
                  </a:lnTo>
                  <a:lnTo>
                    <a:pt x="46359" y="121"/>
                  </a:lnTo>
                  <a:lnTo>
                    <a:pt x="48395" y="273"/>
                  </a:lnTo>
                  <a:lnTo>
                    <a:pt x="50370" y="486"/>
                  </a:lnTo>
                  <a:lnTo>
                    <a:pt x="52285" y="759"/>
                  </a:lnTo>
                  <a:lnTo>
                    <a:pt x="54138" y="1093"/>
                  </a:lnTo>
                  <a:lnTo>
                    <a:pt x="55931" y="1488"/>
                  </a:lnTo>
                  <a:lnTo>
                    <a:pt x="57663" y="1944"/>
                  </a:lnTo>
                  <a:lnTo>
                    <a:pt x="59334" y="2461"/>
                  </a:lnTo>
                  <a:lnTo>
                    <a:pt x="60945" y="3038"/>
                  </a:lnTo>
                  <a:lnTo>
                    <a:pt x="62513" y="3676"/>
                  </a:lnTo>
                  <a:lnTo>
                    <a:pt x="64021" y="4375"/>
                  </a:lnTo>
                  <a:lnTo>
                    <a:pt x="65471" y="5135"/>
                  </a:lnTo>
                  <a:lnTo>
                    <a:pt x="66862" y="5955"/>
                  </a:lnTo>
                  <a:lnTo>
                    <a:pt x="68194" y="6836"/>
                  </a:lnTo>
                  <a:lnTo>
                    <a:pt x="69467" y="7778"/>
                  </a:lnTo>
                  <a:lnTo>
                    <a:pt x="70680" y="8781"/>
                  </a:lnTo>
                  <a:lnTo>
                    <a:pt x="71835" y="9844"/>
                  </a:lnTo>
                  <a:lnTo>
                    <a:pt x="72930" y="10969"/>
                  </a:lnTo>
                  <a:lnTo>
                    <a:pt x="73967" y="12154"/>
                  </a:lnTo>
                  <a:lnTo>
                    <a:pt x="74965" y="13400"/>
                  </a:lnTo>
                  <a:lnTo>
                    <a:pt x="75908" y="14706"/>
                  </a:lnTo>
                  <a:lnTo>
                    <a:pt x="76798" y="16074"/>
                  </a:lnTo>
                  <a:lnTo>
                    <a:pt x="77634" y="17502"/>
                  </a:lnTo>
                  <a:lnTo>
                    <a:pt x="78416" y="18991"/>
                  </a:lnTo>
                  <a:lnTo>
                    <a:pt x="79145" y="20540"/>
                  </a:lnTo>
                  <a:lnTo>
                    <a:pt x="79819" y="22151"/>
                  </a:lnTo>
                  <a:lnTo>
                    <a:pt x="80440" y="23822"/>
                  </a:lnTo>
                  <a:lnTo>
                    <a:pt x="81007" y="25554"/>
                  </a:lnTo>
                  <a:lnTo>
                    <a:pt x="81520" y="27347"/>
                  </a:lnTo>
                  <a:lnTo>
                    <a:pt x="81982" y="29200"/>
                  </a:lnTo>
                  <a:lnTo>
                    <a:pt x="82395" y="31114"/>
                  </a:lnTo>
                  <a:lnTo>
                    <a:pt x="82760" y="33090"/>
                  </a:lnTo>
                  <a:lnTo>
                    <a:pt x="83076" y="35125"/>
                  </a:lnTo>
                  <a:lnTo>
                    <a:pt x="83343" y="37222"/>
                  </a:lnTo>
                  <a:lnTo>
                    <a:pt x="83562" y="39379"/>
                  </a:lnTo>
                  <a:lnTo>
                    <a:pt x="83732" y="41598"/>
                  </a:lnTo>
                  <a:lnTo>
                    <a:pt x="83854" y="43877"/>
                  </a:lnTo>
                  <a:lnTo>
                    <a:pt x="83927" y="462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064795" y="1748085"/>
              <a:ext cx="51134" cy="74314"/>
            </a:xfrm>
            <a:custGeom>
              <a:avLst/>
              <a:pathLst>
                <a:path w="51134" h="74314">
                  <a:moveTo>
                    <a:pt x="51134" y="37070"/>
                  </a:moveTo>
                  <a:lnTo>
                    <a:pt x="51117" y="34921"/>
                  </a:lnTo>
                  <a:lnTo>
                    <a:pt x="51065" y="32847"/>
                  </a:lnTo>
                  <a:lnTo>
                    <a:pt x="50978" y="30851"/>
                  </a:lnTo>
                  <a:lnTo>
                    <a:pt x="50857" y="28930"/>
                  </a:lnTo>
                  <a:lnTo>
                    <a:pt x="50700" y="27086"/>
                  </a:lnTo>
                  <a:lnTo>
                    <a:pt x="50509" y="25319"/>
                  </a:lnTo>
                  <a:lnTo>
                    <a:pt x="50284" y="23627"/>
                  </a:lnTo>
                  <a:lnTo>
                    <a:pt x="50023" y="22013"/>
                  </a:lnTo>
                  <a:lnTo>
                    <a:pt x="49728" y="20474"/>
                  </a:lnTo>
                  <a:lnTo>
                    <a:pt x="49398" y="19012"/>
                  </a:lnTo>
                  <a:lnTo>
                    <a:pt x="49052" y="17617"/>
                  </a:lnTo>
                  <a:lnTo>
                    <a:pt x="48672" y="16279"/>
                  </a:lnTo>
                  <a:lnTo>
                    <a:pt x="48260" y="14999"/>
                  </a:lnTo>
                  <a:lnTo>
                    <a:pt x="47815" y="13776"/>
                  </a:lnTo>
                  <a:lnTo>
                    <a:pt x="47336" y="12610"/>
                  </a:lnTo>
                  <a:lnTo>
                    <a:pt x="46825" y="11501"/>
                  </a:lnTo>
                  <a:lnTo>
                    <a:pt x="46280" y="10450"/>
                  </a:lnTo>
                  <a:lnTo>
                    <a:pt x="45703" y="9456"/>
                  </a:lnTo>
                  <a:lnTo>
                    <a:pt x="45093" y="8519"/>
                  </a:lnTo>
                  <a:lnTo>
                    <a:pt x="44450" y="7639"/>
                  </a:lnTo>
                  <a:lnTo>
                    <a:pt x="43792" y="6815"/>
                  </a:lnTo>
                  <a:lnTo>
                    <a:pt x="43106" y="6042"/>
                  </a:lnTo>
                  <a:lnTo>
                    <a:pt x="42389" y="5321"/>
                  </a:lnTo>
                  <a:lnTo>
                    <a:pt x="41644" y="4653"/>
                  </a:lnTo>
                  <a:lnTo>
                    <a:pt x="40868" y="4036"/>
                  </a:lnTo>
                  <a:lnTo>
                    <a:pt x="40064" y="3472"/>
                  </a:lnTo>
                  <a:lnTo>
                    <a:pt x="39229" y="2960"/>
                  </a:lnTo>
                  <a:lnTo>
                    <a:pt x="38365" y="2500"/>
                  </a:lnTo>
                  <a:lnTo>
                    <a:pt x="37472" y="2092"/>
                  </a:lnTo>
                  <a:lnTo>
                    <a:pt x="36549" y="1736"/>
                  </a:lnTo>
                  <a:lnTo>
                    <a:pt x="35599" y="1406"/>
                  </a:lnTo>
                  <a:lnTo>
                    <a:pt x="34625" y="1111"/>
                  </a:lnTo>
                  <a:lnTo>
                    <a:pt x="33627" y="850"/>
                  </a:lnTo>
                  <a:lnTo>
                    <a:pt x="32604" y="625"/>
                  </a:lnTo>
                  <a:lnTo>
                    <a:pt x="31557" y="434"/>
                  </a:lnTo>
                  <a:lnTo>
                    <a:pt x="30486" y="277"/>
                  </a:lnTo>
                  <a:lnTo>
                    <a:pt x="29390" y="156"/>
                  </a:lnTo>
                  <a:lnTo>
                    <a:pt x="28270" y="69"/>
                  </a:lnTo>
                  <a:lnTo>
                    <a:pt x="27126" y="17"/>
                  </a:lnTo>
                  <a:lnTo>
                    <a:pt x="25958" y="0"/>
                  </a:lnTo>
                  <a:lnTo>
                    <a:pt x="24771" y="18"/>
                  </a:lnTo>
                  <a:lnTo>
                    <a:pt x="23607" y="72"/>
                  </a:lnTo>
                  <a:lnTo>
                    <a:pt x="22465" y="164"/>
                  </a:lnTo>
                  <a:lnTo>
                    <a:pt x="21346" y="291"/>
                  </a:lnTo>
                  <a:lnTo>
                    <a:pt x="20249" y="455"/>
                  </a:lnTo>
                  <a:lnTo>
                    <a:pt x="19176" y="656"/>
                  </a:lnTo>
                  <a:lnTo>
                    <a:pt x="18124" y="893"/>
                  </a:lnTo>
                  <a:lnTo>
                    <a:pt x="17095" y="1166"/>
                  </a:lnTo>
                  <a:lnTo>
                    <a:pt x="16089" y="1476"/>
                  </a:lnTo>
                  <a:lnTo>
                    <a:pt x="15106" y="1823"/>
                  </a:lnTo>
                  <a:lnTo>
                    <a:pt x="14164" y="2196"/>
                  </a:lnTo>
                  <a:lnTo>
                    <a:pt x="13251" y="2621"/>
                  </a:lnTo>
                  <a:lnTo>
                    <a:pt x="12366" y="3099"/>
                  </a:lnTo>
                  <a:lnTo>
                    <a:pt x="11508" y="3628"/>
                  </a:lnTo>
                  <a:lnTo>
                    <a:pt x="10678" y="4210"/>
                  </a:lnTo>
                  <a:lnTo>
                    <a:pt x="9876" y="4844"/>
                  </a:lnTo>
                  <a:lnTo>
                    <a:pt x="9101" y="5530"/>
                  </a:lnTo>
                  <a:lnTo>
                    <a:pt x="8355" y="6268"/>
                  </a:lnTo>
                  <a:lnTo>
                    <a:pt x="7636" y="7058"/>
                  </a:lnTo>
                  <a:lnTo>
                    <a:pt x="6945" y="7900"/>
                  </a:lnTo>
                  <a:lnTo>
                    <a:pt x="6283" y="8779"/>
                  </a:lnTo>
                  <a:lnTo>
                    <a:pt x="5653" y="9716"/>
                  </a:lnTo>
                  <a:lnTo>
                    <a:pt x="5054" y="10710"/>
                  </a:lnTo>
                  <a:lnTo>
                    <a:pt x="4486" y="11761"/>
                  </a:lnTo>
                  <a:lnTo>
                    <a:pt x="3950" y="12870"/>
                  </a:lnTo>
                  <a:lnTo>
                    <a:pt x="3444" y="14036"/>
                  </a:lnTo>
                  <a:lnTo>
                    <a:pt x="2970" y="15259"/>
                  </a:lnTo>
                  <a:lnTo>
                    <a:pt x="2528" y="16540"/>
                  </a:lnTo>
                  <a:lnTo>
                    <a:pt x="2116" y="17878"/>
                  </a:lnTo>
                  <a:lnTo>
                    <a:pt x="1736" y="19273"/>
                  </a:lnTo>
                  <a:lnTo>
                    <a:pt x="1406" y="20732"/>
                  </a:lnTo>
                  <a:lnTo>
                    <a:pt x="1111" y="22263"/>
                  </a:lnTo>
                  <a:lnTo>
                    <a:pt x="850" y="23864"/>
                  </a:lnTo>
                  <a:lnTo>
                    <a:pt x="625" y="25537"/>
                  </a:lnTo>
                  <a:lnTo>
                    <a:pt x="434" y="27282"/>
                  </a:lnTo>
                  <a:lnTo>
                    <a:pt x="277" y="29097"/>
                  </a:lnTo>
                  <a:lnTo>
                    <a:pt x="156" y="30983"/>
                  </a:lnTo>
                  <a:lnTo>
                    <a:pt x="69" y="32941"/>
                  </a:lnTo>
                  <a:lnTo>
                    <a:pt x="17" y="34970"/>
                  </a:lnTo>
                  <a:lnTo>
                    <a:pt x="0" y="37070"/>
                  </a:lnTo>
                  <a:lnTo>
                    <a:pt x="19" y="39221"/>
                  </a:lnTo>
                  <a:lnTo>
                    <a:pt x="76" y="41296"/>
                  </a:lnTo>
                  <a:lnTo>
                    <a:pt x="171" y="43297"/>
                  </a:lnTo>
                  <a:lnTo>
                    <a:pt x="305" y="45224"/>
                  </a:lnTo>
                  <a:lnTo>
                    <a:pt x="477" y="47076"/>
                  </a:lnTo>
                  <a:lnTo>
                    <a:pt x="687" y="48853"/>
                  </a:lnTo>
                  <a:lnTo>
                    <a:pt x="935" y="50555"/>
                  </a:lnTo>
                  <a:lnTo>
                    <a:pt x="1222" y="52183"/>
                  </a:lnTo>
                  <a:lnTo>
                    <a:pt x="1547" y="53736"/>
                  </a:lnTo>
                  <a:lnTo>
                    <a:pt x="1909" y="55215"/>
                  </a:lnTo>
                  <a:lnTo>
                    <a:pt x="2305" y="56610"/>
                  </a:lnTo>
                  <a:lnTo>
                    <a:pt x="2729" y="57948"/>
                  </a:lnTo>
                  <a:lnTo>
                    <a:pt x="3180" y="59228"/>
                  </a:lnTo>
                  <a:lnTo>
                    <a:pt x="3660" y="60451"/>
                  </a:lnTo>
                  <a:lnTo>
                    <a:pt x="4167" y="61617"/>
                  </a:lnTo>
                  <a:lnTo>
                    <a:pt x="4701" y="62726"/>
                  </a:lnTo>
                  <a:lnTo>
                    <a:pt x="5264" y="63777"/>
                  </a:lnTo>
                  <a:lnTo>
                    <a:pt x="5854" y="64771"/>
                  </a:lnTo>
                  <a:lnTo>
                    <a:pt x="6473" y="65708"/>
                  </a:lnTo>
                  <a:lnTo>
                    <a:pt x="7118" y="66588"/>
                  </a:lnTo>
                  <a:lnTo>
                    <a:pt x="7807" y="67413"/>
                  </a:lnTo>
                  <a:lnTo>
                    <a:pt x="8518" y="68189"/>
                  </a:lnTo>
                  <a:lnTo>
                    <a:pt x="9252" y="68913"/>
                  </a:lnTo>
                  <a:lnTo>
                    <a:pt x="10008" y="69588"/>
                  </a:lnTo>
                  <a:lnTo>
                    <a:pt x="10786" y="70212"/>
                  </a:lnTo>
                  <a:lnTo>
                    <a:pt x="11588" y="70786"/>
                  </a:lnTo>
                  <a:lnTo>
                    <a:pt x="12412" y="71310"/>
                  </a:lnTo>
                  <a:lnTo>
                    <a:pt x="13258" y="71783"/>
                  </a:lnTo>
                  <a:lnTo>
                    <a:pt x="14127" y="72206"/>
                  </a:lnTo>
                  <a:lnTo>
                    <a:pt x="15019" y="72578"/>
                  </a:lnTo>
                  <a:lnTo>
                    <a:pt x="15947" y="72908"/>
                  </a:lnTo>
                  <a:lnTo>
                    <a:pt x="16891" y="73203"/>
                  </a:lnTo>
                  <a:lnTo>
                    <a:pt x="17850" y="73464"/>
                  </a:lnTo>
                  <a:lnTo>
                    <a:pt x="18825" y="73689"/>
                  </a:lnTo>
                  <a:lnTo>
                    <a:pt x="19815" y="73880"/>
                  </a:lnTo>
                  <a:lnTo>
                    <a:pt x="20822" y="74037"/>
                  </a:lnTo>
                  <a:lnTo>
                    <a:pt x="21843" y="74158"/>
                  </a:lnTo>
                  <a:lnTo>
                    <a:pt x="22881" y="74245"/>
                  </a:lnTo>
                  <a:lnTo>
                    <a:pt x="23934" y="74297"/>
                  </a:lnTo>
                  <a:lnTo>
                    <a:pt x="25003" y="74314"/>
                  </a:lnTo>
                  <a:lnTo>
                    <a:pt x="26189" y="74298"/>
                  </a:lnTo>
                  <a:lnTo>
                    <a:pt x="27354" y="74248"/>
                  </a:lnTo>
                  <a:lnTo>
                    <a:pt x="28495" y="74166"/>
                  </a:lnTo>
                  <a:lnTo>
                    <a:pt x="29614" y="74050"/>
                  </a:lnTo>
                  <a:lnTo>
                    <a:pt x="30711" y="73902"/>
                  </a:lnTo>
                  <a:lnTo>
                    <a:pt x="31785" y="73721"/>
                  </a:lnTo>
                  <a:lnTo>
                    <a:pt x="32836" y="73506"/>
                  </a:lnTo>
                  <a:lnTo>
                    <a:pt x="33865" y="73259"/>
                  </a:lnTo>
                  <a:lnTo>
                    <a:pt x="34871" y="72978"/>
                  </a:lnTo>
                  <a:lnTo>
                    <a:pt x="35855" y="72665"/>
                  </a:lnTo>
                  <a:lnTo>
                    <a:pt x="36812" y="72292"/>
                  </a:lnTo>
                  <a:lnTo>
                    <a:pt x="37740" y="71870"/>
                  </a:lnTo>
                  <a:lnTo>
                    <a:pt x="38639" y="71396"/>
                  </a:lnTo>
                  <a:lnTo>
                    <a:pt x="39508" y="70873"/>
                  </a:lnTo>
                  <a:lnTo>
                    <a:pt x="40347" y="70299"/>
                  </a:lnTo>
                  <a:lnTo>
                    <a:pt x="41157" y="69675"/>
                  </a:lnTo>
                  <a:lnTo>
                    <a:pt x="41938" y="69000"/>
                  </a:lnTo>
                  <a:lnTo>
                    <a:pt x="42689" y="68275"/>
                  </a:lnTo>
                  <a:lnTo>
                    <a:pt x="43410" y="67500"/>
                  </a:lnTo>
                  <a:lnTo>
                    <a:pt x="44102" y="66675"/>
                  </a:lnTo>
                  <a:lnTo>
                    <a:pt x="44764" y="65794"/>
                  </a:lnTo>
                  <a:lnTo>
                    <a:pt x="45394" y="64855"/>
                  </a:lnTo>
                  <a:lnTo>
                    <a:pt x="45993" y="63856"/>
                  </a:lnTo>
                  <a:lnTo>
                    <a:pt x="46561" y="62799"/>
                  </a:lnTo>
                  <a:lnTo>
                    <a:pt x="47097" y="61683"/>
                  </a:lnTo>
                  <a:lnTo>
                    <a:pt x="47603" y="60507"/>
                  </a:lnTo>
                  <a:lnTo>
                    <a:pt x="48077" y="59273"/>
                  </a:lnTo>
                  <a:lnTo>
                    <a:pt x="48519" y="57979"/>
                  </a:lnTo>
                  <a:lnTo>
                    <a:pt x="48931" y="56626"/>
                  </a:lnTo>
                  <a:lnTo>
                    <a:pt x="49311" y="55215"/>
                  </a:lnTo>
                  <a:lnTo>
                    <a:pt x="49658" y="53736"/>
                  </a:lnTo>
                  <a:lnTo>
                    <a:pt x="49968" y="52183"/>
                  </a:lnTo>
                  <a:lnTo>
                    <a:pt x="50241" y="50555"/>
                  </a:lnTo>
                  <a:lnTo>
                    <a:pt x="50478" y="48853"/>
                  </a:lnTo>
                  <a:lnTo>
                    <a:pt x="50679" y="47076"/>
                  </a:lnTo>
                  <a:lnTo>
                    <a:pt x="50843" y="45224"/>
                  </a:lnTo>
                  <a:lnTo>
                    <a:pt x="50970" y="43297"/>
                  </a:lnTo>
                  <a:lnTo>
                    <a:pt x="51061" y="41296"/>
                  </a:lnTo>
                  <a:lnTo>
                    <a:pt x="51116" y="392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151612" y="1736538"/>
              <a:ext cx="44450" cy="95671"/>
            </a:xfrm>
            <a:custGeom>
              <a:avLst/>
              <a:pathLst>
                <a:path w="44450" h="95671">
                  <a:moveTo>
                    <a:pt x="520" y="95671"/>
                  </a:moveTo>
                  <a:lnTo>
                    <a:pt x="520" y="23614"/>
                  </a:lnTo>
                  <a:lnTo>
                    <a:pt x="520" y="23022"/>
                  </a:lnTo>
                  <a:lnTo>
                    <a:pt x="517" y="22429"/>
                  </a:lnTo>
                  <a:lnTo>
                    <a:pt x="513" y="21835"/>
                  </a:lnTo>
                  <a:lnTo>
                    <a:pt x="507" y="21238"/>
                  </a:lnTo>
                  <a:lnTo>
                    <a:pt x="499" y="20640"/>
                  </a:lnTo>
                  <a:lnTo>
                    <a:pt x="489" y="20040"/>
                  </a:lnTo>
                  <a:lnTo>
                    <a:pt x="478" y="19439"/>
                  </a:lnTo>
                  <a:lnTo>
                    <a:pt x="465" y="18835"/>
                  </a:lnTo>
                  <a:lnTo>
                    <a:pt x="450" y="18230"/>
                  </a:lnTo>
                  <a:lnTo>
                    <a:pt x="434" y="17623"/>
                  </a:lnTo>
                  <a:lnTo>
                    <a:pt x="433" y="17001"/>
                  </a:lnTo>
                  <a:lnTo>
                    <a:pt x="430" y="16383"/>
                  </a:lnTo>
                  <a:lnTo>
                    <a:pt x="426" y="15771"/>
                  </a:lnTo>
                  <a:lnTo>
                    <a:pt x="420" y="15165"/>
                  </a:lnTo>
                  <a:lnTo>
                    <a:pt x="412" y="14563"/>
                  </a:lnTo>
                  <a:lnTo>
                    <a:pt x="402" y="13967"/>
                  </a:lnTo>
                  <a:lnTo>
                    <a:pt x="391" y="13375"/>
                  </a:lnTo>
                  <a:lnTo>
                    <a:pt x="378" y="12789"/>
                  </a:lnTo>
                  <a:lnTo>
                    <a:pt x="363" y="12208"/>
                  </a:lnTo>
                  <a:lnTo>
                    <a:pt x="347" y="11633"/>
                  </a:lnTo>
                  <a:lnTo>
                    <a:pt x="329" y="11063"/>
                  </a:lnTo>
                  <a:lnTo>
                    <a:pt x="312" y="10501"/>
                  </a:lnTo>
                  <a:lnTo>
                    <a:pt x="295" y="9945"/>
                  </a:lnTo>
                  <a:lnTo>
                    <a:pt x="277" y="9397"/>
                  </a:lnTo>
                  <a:lnTo>
                    <a:pt x="260" y="8855"/>
                  </a:lnTo>
                  <a:lnTo>
                    <a:pt x="243" y="8320"/>
                  </a:lnTo>
                  <a:lnTo>
                    <a:pt x="225" y="7792"/>
                  </a:lnTo>
                  <a:lnTo>
                    <a:pt x="208" y="7271"/>
                  </a:lnTo>
                  <a:lnTo>
                    <a:pt x="190" y="6757"/>
                  </a:lnTo>
                  <a:lnTo>
                    <a:pt x="173" y="6250"/>
                  </a:lnTo>
                  <a:lnTo>
                    <a:pt x="156" y="5752"/>
                  </a:lnTo>
                  <a:lnTo>
                    <a:pt x="138" y="5264"/>
                  </a:lnTo>
                  <a:lnTo>
                    <a:pt x="121" y="4787"/>
                  </a:lnTo>
                  <a:lnTo>
                    <a:pt x="104" y="4319"/>
                  </a:lnTo>
                  <a:lnTo>
                    <a:pt x="86" y="3863"/>
                  </a:lnTo>
                  <a:lnTo>
                    <a:pt x="69" y="3417"/>
                  </a:lnTo>
                  <a:lnTo>
                    <a:pt x="52" y="2981"/>
                  </a:lnTo>
                  <a:lnTo>
                    <a:pt x="34" y="2555"/>
                  </a:lnTo>
                  <a:lnTo>
                    <a:pt x="17" y="2140"/>
                  </a:lnTo>
                  <a:lnTo>
                    <a:pt x="0" y="1736"/>
                  </a:lnTo>
                  <a:lnTo>
                    <a:pt x="14758" y="1736"/>
                  </a:lnTo>
                  <a:lnTo>
                    <a:pt x="14776" y="2141"/>
                  </a:lnTo>
                  <a:lnTo>
                    <a:pt x="14793" y="2559"/>
                  </a:lnTo>
                  <a:lnTo>
                    <a:pt x="14810" y="2989"/>
                  </a:lnTo>
                  <a:lnTo>
                    <a:pt x="14828" y="3430"/>
                  </a:lnTo>
                  <a:lnTo>
                    <a:pt x="14845" y="3885"/>
                  </a:lnTo>
                  <a:lnTo>
                    <a:pt x="14862" y="4351"/>
                  </a:lnTo>
                  <a:lnTo>
                    <a:pt x="14880" y="4829"/>
                  </a:lnTo>
                  <a:lnTo>
                    <a:pt x="14897" y="5320"/>
                  </a:lnTo>
                  <a:lnTo>
                    <a:pt x="14915" y="5822"/>
                  </a:lnTo>
                  <a:lnTo>
                    <a:pt x="14932" y="6337"/>
                  </a:lnTo>
                  <a:lnTo>
                    <a:pt x="14966" y="6842"/>
                  </a:lnTo>
                  <a:lnTo>
                    <a:pt x="14998" y="7351"/>
                  </a:lnTo>
                  <a:lnTo>
                    <a:pt x="15028" y="7863"/>
                  </a:lnTo>
                  <a:lnTo>
                    <a:pt x="15057" y="8379"/>
                  </a:lnTo>
                  <a:lnTo>
                    <a:pt x="15084" y="8898"/>
                  </a:lnTo>
                  <a:lnTo>
                    <a:pt x="15109" y="9421"/>
                  </a:lnTo>
                  <a:lnTo>
                    <a:pt x="15132" y="9947"/>
                  </a:lnTo>
                  <a:lnTo>
                    <a:pt x="15154" y="10477"/>
                  </a:lnTo>
                  <a:lnTo>
                    <a:pt x="15174" y="11010"/>
                  </a:lnTo>
                  <a:lnTo>
                    <a:pt x="15192" y="11546"/>
                  </a:lnTo>
                  <a:lnTo>
                    <a:pt x="15225" y="12083"/>
                  </a:lnTo>
                  <a:lnTo>
                    <a:pt x="15255" y="12616"/>
                  </a:lnTo>
                  <a:lnTo>
                    <a:pt x="15281" y="13145"/>
                  </a:lnTo>
                  <a:lnTo>
                    <a:pt x="15303" y="13671"/>
                  </a:lnTo>
                  <a:lnTo>
                    <a:pt x="15323" y="14194"/>
                  </a:lnTo>
                  <a:lnTo>
                    <a:pt x="15338" y="14713"/>
                  </a:lnTo>
                  <a:lnTo>
                    <a:pt x="15350" y="15229"/>
                  </a:lnTo>
                  <a:lnTo>
                    <a:pt x="15359" y="15741"/>
                  </a:lnTo>
                  <a:lnTo>
                    <a:pt x="15364" y="16250"/>
                  </a:lnTo>
                  <a:lnTo>
                    <a:pt x="15366" y="16755"/>
                  </a:lnTo>
                  <a:lnTo>
                    <a:pt x="15382" y="17234"/>
                  </a:lnTo>
                  <a:lnTo>
                    <a:pt x="15397" y="17700"/>
                  </a:lnTo>
                  <a:lnTo>
                    <a:pt x="15410" y="18151"/>
                  </a:lnTo>
                  <a:lnTo>
                    <a:pt x="15422" y="18589"/>
                  </a:lnTo>
                  <a:lnTo>
                    <a:pt x="15431" y="19012"/>
                  </a:lnTo>
                  <a:lnTo>
                    <a:pt x="15439" y="19422"/>
                  </a:lnTo>
                  <a:lnTo>
                    <a:pt x="15445" y="19818"/>
                  </a:lnTo>
                  <a:lnTo>
                    <a:pt x="15449" y="20200"/>
                  </a:lnTo>
                  <a:lnTo>
                    <a:pt x="15452" y="20568"/>
                  </a:lnTo>
                  <a:lnTo>
                    <a:pt x="15453" y="20922"/>
                  </a:lnTo>
                  <a:lnTo>
                    <a:pt x="15800" y="20922"/>
                  </a:lnTo>
                  <a:lnTo>
                    <a:pt x="16132" y="19860"/>
                  </a:lnTo>
                  <a:lnTo>
                    <a:pt x="16467" y="18828"/>
                  </a:lnTo>
                  <a:lnTo>
                    <a:pt x="16805" y="17826"/>
                  </a:lnTo>
                  <a:lnTo>
                    <a:pt x="17147" y="16852"/>
                  </a:lnTo>
                  <a:lnTo>
                    <a:pt x="17493" y="15909"/>
                  </a:lnTo>
                  <a:lnTo>
                    <a:pt x="17842" y="14994"/>
                  </a:lnTo>
                  <a:lnTo>
                    <a:pt x="18194" y="14110"/>
                  </a:lnTo>
                  <a:lnTo>
                    <a:pt x="18550" y="13255"/>
                  </a:lnTo>
                  <a:lnTo>
                    <a:pt x="18910" y="12429"/>
                  </a:lnTo>
                  <a:lnTo>
                    <a:pt x="19273" y="11633"/>
                  </a:lnTo>
                  <a:lnTo>
                    <a:pt x="19661" y="10849"/>
                  </a:lnTo>
                  <a:lnTo>
                    <a:pt x="20061" y="10095"/>
                  </a:lnTo>
                  <a:lnTo>
                    <a:pt x="20473" y="9370"/>
                  </a:lnTo>
                  <a:lnTo>
                    <a:pt x="20898" y="8674"/>
                  </a:lnTo>
                  <a:lnTo>
                    <a:pt x="21335" y="8008"/>
                  </a:lnTo>
                  <a:lnTo>
                    <a:pt x="21783" y="7372"/>
                  </a:lnTo>
                  <a:lnTo>
                    <a:pt x="22244" y="6765"/>
                  </a:lnTo>
                  <a:lnTo>
                    <a:pt x="22718" y="6188"/>
                  </a:lnTo>
                  <a:lnTo>
                    <a:pt x="23203" y="5640"/>
                  </a:lnTo>
                  <a:lnTo>
                    <a:pt x="23700" y="5122"/>
                  </a:lnTo>
                  <a:lnTo>
                    <a:pt x="24213" y="4615"/>
                  </a:lnTo>
                  <a:lnTo>
                    <a:pt x="24746" y="4135"/>
                  </a:lnTo>
                  <a:lnTo>
                    <a:pt x="25297" y="3684"/>
                  </a:lnTo>
                  <a:lnTo>
                    <a:pt x="25867" y="3260"/>
                  </a:lnTo>
                  <a:lnTo>
                    <a:pt x="26457" y="2864"/>
                  </a:lnTo>
                  <a:lnTo>
                    <a:pt x="27065" y="2496"/>
                  </a:lnTo>
                  <a:lnTo>
                    <a:pt x="27693" y="2156"/>
                  </a:lnTo>
                  <a:lnTo>
                    <a:pt x="28340" y="1843"/>
                  </a:lnTo>
                  <a:lnTo>
                    <a:pt x="29006" y="1559"/>
                  </a:lnTo>
                  <a:lnTo>
                    <a:pt x="29691" y="1302"/>
                  </a:lnTo>
                  <a:lnTo>
                    <a:pt x="30400" y="1054"/>
                  </a:lnTo>
                  <a:lnTo>
                    <a:pt x="31139" y="833"/>
                  </a:lnTo>
                  <a:lnTo>
                    <a:pt x="31907" y="638"/>
                  </a:lnTo>
                  <a:lnTo>
                    <a:pt x="32705" y="468"/>
                  </a:lnTo>
                  <a:lnTo>
                    <a:pt x="33532" y="325"/>
                  </a:lnTo>
                  <a:lnTo>
                    <a:pt x="34389" y="208"/>
                  </a:lnTo>
                  <a:lnTo>
                    <a:pt x="35276" y="117"/>
                  </a:lnTo>
                  <a:lnTo>
                    <a:pt x="36192" y="52"/>
                  </a:lnTo>
                  <a:lnTo>
                    <a:pt x="37137" y="13"/>
                  </a:lnTo>
                  <a:lnTo>
                    <a:pt x="38112" y="0"/>
                  </a:lnTo>
                  <a:lnTo>
                    <a:pt x="38492" y="3"/>
                  </a:lnTo>
                  <a:lnTo>
                    <a:pt x="38869" y="13"/>
                  </a:lnTo>
                  <a:lnTo>
                    <a:pt x="39242" y="31"/>
                  </a:lnTo>
                  <a:lnTo>
                    <a:pt x="39612" y="55"/>
                  </a:lnTo>
                  <a:lnTo>
                    <a:pt x="39978" y="86"/>
                  </a:lnTo>
                  <a:lnTo>
                    <a:pt x="40341" y="125"/>
                  </a:lnTo>
                  <a:lnTo>
                    <a:pt x="40701" y="170"/>
                  </a:lnTo>
                  <a:lnTo>
                    <a:pt x="41057" y="222"/>
                  </a:lnTo>
                  <a:lnTo>
                    <a:pt x="41409" y="281"/>
                  </a:lnTo>
                  <a:lnTo>
                    <a:pt x="41758" y="347"/>
                  </a:lnTo>
                  <a:lnTo>
                    <a:pt x="42098" y="399"/>
                  </a:lnTo>
                  <a:lnTo>
                    <a:pt x="42421" y="451"/>
                  </a:lnTo>
                  <a:lnTo>
                    <a:pt x="42730" y="503"/>
                  </a:lnTo>
                  <a:lnTo>
                    <a:pt x="43022" y="555"/>
                  </a:lnTo>
                  <a:lnTo>
                    <a:pt x="43299" y="607"/>
                  </a:lnTo>
                  <a:lnTo>
                    <a:pt x="43561" y="659"/>
                  </a:lnTo>
                  <a:lnTo>
                    <a:pt x="43806" y="711"/>
                  </a:lnTo>
                  <a:lnTo>
                    <a:pt x="44036" y="763"/>
                  </a:lnTo>
                  <a:lnTo>
                    <a:pt x="44251" y="816"/>
                  </a:lnTo>
                  <a:lnTo>
                    <a:pt x="44450" y="868"/>
                  </a:lnTo>
                  <a:lnTo>
                    <a:pt x="44449" y="15192"/>
                  </a:lnTo>
                  <a:lnTo>
                    <a:pt x="44132" y="15108"/>
                  </a:lnTo>
                  <a:lnTo>
                    <a:pt x="43804" y="15029"/>
                  </a:lnTo>
                  <a:lnTo>
                    <a:pt x="43465" y="14955"/>
                  </a:lnTo>
                  <a:lnTo>
                    <a:pt x="43116" y="14887"/>
                  </a:lnTo>
                  <a:lnTo>
                    <a:pt x="42757" y="14823"/>
                  </a:lnTo>
                  <a:lnTo>
                    <a:pt x="42387" y="14765"/>
                  </a:lnTo>
                  <a:lnTo>
                    <a:pt x="42006" y="14712"/>
                  </a:lnTo>
                  <a:lnTo>
                    <a:pt x="41616" y="14665"/>
                  </a:lnTo>
                  <a:lnTo>
                    <a:pt x="41215" y="14622"/>
                  </a:lnTo>
                  <a:lnTo>
                    <a:pt x="40803" y="14585"/>
                  </a:lnTo>
                  <a:lnTo>
                    <a:pt x="40381" y="14535"/>
                  </a:lnTo>
                  <a:lnTo>
                    <a:pt x="39949" y="14491"/>
                  </a:lnTo>
                  <a:lnTo>
                    <a:pt x="39506" y="14452"/>
                  </a:lnTo>
                  <a:lnTo>
                    <a:pt x="39053" y="14418"/>
                  </a:lnTo>
                  <a:lnTo>
                    <a:pt x="38589" y="14389"/>
                  </a:lnTo>
                  <a:lnTo>
                    <a:pt x="38115" y="14366"/>
                  </a:lnTo>
                  <a:lnTo>
                    <a:pt x="37631" y="14348"/>
                  </a:lnTo>
                  <a:lnTo>
                    <a:pt x="37136" y="14335"/>
                  </a:lnTo>
                  <a:lnTo>
                    <a:pt x="36631" y="14327"/>
                  </a:lnTo>
                  <a:lnTo>
                    <a:pt x="36115" y="14324"/>
                  </a:lnTo>
                  <a:lnTo>
                    <a:pt x="35054" y="14349"/>
                  </a:lnTo>
                  <a:lnTo>
                    <a:pt x="34025" y="14421"/>
                  </a:lnTo>
                  <a:lnTo>
                    <a:pt x="33026" y="14543"/>
                  </a:lnTo>
                  <a:lnTo>
                    <a:pt x="32059" y="14713"/>
                  </a:lnTo>
                  <a:lnTo>
                    <a:pt x="31123" y="14932"/>
                  </a:lnTo>
                  <a:lnTo>
                    <a:pt x="30219" y="15199"/>
                  </a:lnTo>
                  <a:lnTo>
                    <a:pt x="29345" y="15515"/>
                  </a:lnTo>
                  <a:lnTo>
                    <a:pt x="28503" y="15880"/>
                  </a:lnTo>
                  <a:lnTo>
                    <a:pt x="27692" y="16293"/>
                  </a:lnTo>
                  <a:lnTo>
                    <a:pt x="26913" y="16755"/>
                  </a:lnTo>
                  <a:lnTo>
                    <a:pt x="26179" y="17260"/>
                  </a:lnTo>
                  <a:lnTo>
                    <a:pt x="25471" y="17804"/>
                  </a:lnTo>
                  <a:lnTo>
                    <a:pt x="24790" y="18385"/>
                  </a:lnTo>
                  <a:lnTo>
                    <a:pt x="24134" y="19005"/>
                  </a:lnTo>
                  <a:lnTo>
                    <a:pt x="23505" y="19663"/>
                  </a:lnTo>
                  <a:lnTo>
                    <a:pt x="22902" y="20360"/>
                  </a:lnTo>
                  <a:lnTo>
                    <a:pt x="22324" y="21094"/>
                  </a:lnTo>
                  <a:lnTo>
                    <a:pt x="21773" y="21867"/>
                  </a:lnTo>
                  <a:lnTo>
                    <a:pt x="21248" y="22678"/>
                  </a:lnTo>
                  <a:lnTo>
                    <a:pt x="20749" y="23527"/>
                  </a:lnTo>
                  <a:lnTo>
                    <a:pt x="20292" y="24395"/>
                  </a:lnTo>
                  <a:lnTo>
                    <a:pt x="19860" y="25298"/>
                  </a:lnTo>
                  <a:lnTo>
                    <a:pt x="19452" y="26235"/>
                  </a:lnTo>
                  <a:lnTo>
                    <a:pt x="19068" y="27208"/>
                  </a:lnTo>
                  <a:lnTo>
                    <a:pt x="18708" y="28215"/>
                  </a:lnTo>
                  <a:lnTo>
                    <a:pt x="18373" y="29257"/>
                  </a:lnTo>
                  <a:lnTo>
                    <a:pt x="18063" y="30333"/>
                  </a:lnTo>
                  <a:lnTo>
                    <a:pt x="17776" y="31444"/>
                  </a:lnTo>
                  <a:lnTo>
                    <a:pt x="17514" y="32590"/>
                  </a:lnTo>
                  <a:lnTo>
                    <a:pt x="17276" y="33771"/>
                  </a:lnTo>
                  <a:lnTo>
                    <a:pt x="17062" y="34963"/>
                  </a:lnTo>
                  <a:lnTo>
                    <a:pt x="16870" y="36178"/>
                  </a:lnTo>
                  <a:lnTo>
                    <a:pt x="16700" y="37415"/>
                  </a:lnTo>
                  <a:lnTo>
                    <a:pt x="16554" y="38674"/>
                  </a:lnTo>
                  <a:lnTo>
                    <a:pt x="16430" y="39957"/>
                  </a:lnTo>
                  <a:lnTo>
                    <a:pt x="16328" y="41262"/>
                  </a:lnTo>
                  <a:lnTo>
                    <a:pt x="16249" y="42589"/>
                  </a:lnTo>
                  <a:lnTo>
                    <a:pt x="16192" y="43939"/>
                  </a:lnTo>
                  <a:lnTo>
                    <a:pt x="16159" y="45312"/>
                  </a:lnTo>
                  <a:lnTo>
                    <a:pt x="16147" y="46707"/>
                  </a:lnTo>
                  <a:lnTo>
                    <a:pt x="16147" y="956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210907" y="1703374"/>
              <a:ext cx="15626" cy="14932"/>
            </a:xfrm>
            <a:custGeom>
              <a:avLst/>
              <a:pathLst>
                <a:path w="15626" h="14932">
                  <a:moveTo>
                    <a:pt x="0" y="14932"/>
                  </a:moveTo>
                  <a:lnTo>
                    <a:pt x="0" y="0"/>
                  </a:lnTo>
                  <a:lnTo>
                    <a:pt x="15626" y="0"/>
                  </a:lnTo>
                  <a:lnTo>
                    <a:pt x="15626" y="149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210907" y="1738275"/>
              <a:ext cx="15626" cy="93935"/>
            </a:xfrm>
            <a:custGeom>
              <a:avLst/>
              <a:pathLst>
                <a:path w="15626" h="93935">
                  <a:moveTo>
                    <a:pt x="0" y="93935"/>
                  </a:moveTo>
                  <a:lnTo>
                    <a:pt x="0" y="0"/>
                  </a:lnTo>
                  <a:lnTo>
                    <a:pt x="15626" y="0"/>
                  </a:lnTo>
                  <a:lnTo>
                    <a:pt x="15626" y="939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246068" y="1736538"/>
              <a:ext cx="83430" cy="97408"/>
            </a:xfrm>
            <a:custGeom>
              <a:avLst/>
              <a:pathLst>
                <a:path w="83430" h="97408">
                  <a:moveTo>
                    <a:pt x="16408" y="52003"/>
                  </a:moveTo>
                  <a:lnTo>
                    <a:pt x="16423" y="53467"/>
                  </a:lnTo>
                  <a:lnTo>
                    <a:pt x="16467" y="54909"/>
                  </a:lnTo>
                  <a:lnTo>
                    <a:pt x="16541" y="56329"/>
                  </a:lnTo>
                  <a:lnTo>
                    <a:pt x="16644" y="57725"/>
                  </a:lnTo>
                  <a:lnTo>
                    <a:pt x="16777" y="59100"/>
                  </a:lnTo>
                  <a:lnTo>
                    <a:pt x="16939" y="60451"/>
                  </a:lnTo>
                  <a:lnTo>
                    <a:pt x="17131" y="61781"/>
                  </a:lnTo>
                  <a:lnTo>
                    <a:pt x="17352" y="63087"/>
                  </a:lnTo>
                  <a:lnTo>
                    <a:pt x="17603" y="64371"/>
                  </a:lnTo>
                  <a:lnTo>
                    <a:pt x="17884" y="65633"/>
                  </a:lnTo>
                  <a:lnTo>
                    <a:pt x="18212" y="66849"/>
                  </a:lnTo>
                  <a:lnTo>
                    <a:pt x="18571" y="68032"/>
                  </a:lnTo>
                  <a:lnTo>
                    <a:pt x="18962" y="69183"/>
                  </a:lnTo>
                  <a:lnTo>
                    <a:pt x="19384" y="70300"/>
                  </a:lnTo>
                  <a:lnTo>
                    <a:pt x="19837" y="71384"/>
                  </a:lnTo>
                  <a:lnTo>
                    <a:pt x="20321" y="72436"/>
                  </a:lnTo>
                  <a:lnTo>
                    <a:pt x="20837" y="73454"/>
                  </a:lnTo>
                  <a:lnTo>
                    <a:pt x="21384" y="74439"/>
                  </a:lnTo>
                  <a:lnTo>
                    <a:pt x="21962" y="75392"/>
                  </a:lnTo>
                  <a:lnTo>
                    <a:pt x="22572" y="76311"/>
                  </a:lnTo>
                  <a:lnTo>
                    <a:pt x="23232" y="77178"/>
                  </a:lnTo>
                  <a:lnTo>
                    <a:pt x="23926" y="78006"/>
                  </a:lnTo>
                  <a:lnTo>
                    <a:pt x="24655" y="78796"/>
                  </a:lnTo>
                  <a:lnTo>
                    <a:pt x="25419" y="79548"/>
                  </a:lnTo>
                  <a:lnTo>
                    <a:pt x="26218" y="80261"/>
                  </a:lnTo>
                  <a:lnTo>
                    <a:pt x="27051" y="80937"/>
                  </a:lnTo>
                  <a:lnTo>
                    <a:pt x="27920" y="81574"/>
                  </a:lnTo>
                  <a:lnTo>
                    <a:pt x="28823" y="82173"/>
                  </a:lnTo>
                  <a:lnTo>
                    <a:pt x="29760" y="82734"/>
                  </a:lnTo>
                  <a:lnTo>
                    <a:pt x="30733" y="83256"/>
                  </a:lnTo>
                  <a:lnTo>
                    <a:pt x="31742" y="83718"/>
                  </a:lnTo>
                  <a:lnTo>
                    <a:pt x="32792" y="84132"/>
                  </a:lnTo>
                  <a:lnTo>
                    <a:pt x="33881" y="84496"/>
                  </a:lnTo>
                  <a:lnTo>
                    <a:pt x="35011" y="84812"/>
                  </a:lnTo>
                  <a:lnTo>
                    <a:pt x="36180" y="85080"/>
                  </a:lnTo>
                  <a:lnTo>
                    <a:pt x="37390" y="85298"/>
                  </a:lnTo>
                  <a:lnTo>
                    <a:pt x="38639" y="85469"/>
                  </a:lnTo>
                  <a:lnTo>
                    <a:pt x="39928" y="85590"/>
                  </a:lnTo>
                  <a:lnTo>
                    <a:pt x="41257" y="85663"/>
                  </a:lnTo>
                  <a:lnTo>
                    <a:pt x="42626" y="85687"/>
                  </a:lnTo>
                  <a:lnTo>
                    <a:pt x="44617" y="85646"/>
                  </a:lnTo>
                  <a:lnTo>
                    <a:pt x="46526" y="85524"/>
                  </a:lnTo>
                  <a:lnTo>
                    <a:pt x="48354" y="85320"/>
                  </a:lnTo>
                  <a:lnTo>
                    <a:pt x="50100" y="85034"/>
                  </a:lnTo>
                  <a:lnTo>
                    <a:pt x="51764" y="84667"/>
                  </a:lnTo>
                  <a:lnTo>
                    <a:pt x="53346" y="84218"/>
                  </a:lnTo>
                  <a:lnTo>
                    <a:pt x="54848" y="83688"/>
                  </a:lnTo>
                  <a:lnTo>
                    <a:pt x="56267" y="83076"/>
                  </a:lnTo>
                  <a:lnTo>
                    <a:pt x="57605" y="82382"/>
                  </a:lnTo>
                  <a:lnTo>
                    <a:pt x="58861" y="81607"/>
                  </a:lnTo>
                  <a:lnTo>
                    <a:pt x="60054" y="80769"/>
                  </a:lnTo>
                  <a:lnTo>
                    <a:pt x="61167" y="79888"/>
                  </a:lnTo>
                  <a:lnTo>
                    <a:pt x="62200" y="78963"/>
                  </a:lnTo>
                  <a:lnTo>
                    <a:pt x="63153" y="77995"/>
                  </a:lnTo>
                  <a:lnTo>
                    <a:pt x="64027" y="76984"/>
                  </a:lnTo>
                  <a:lnTo>
                    <a:pt x="64820" y="75929"/>
                  </a:lnTo>
                  <a:lnTo>
                    <a:pt x="65534" y="74831"/>
                  </a:lnTo>
                  <a:lnTo>
                    <a:pt x="66167" y="73689"/>
                  </a:lnTo>
                  <a:lnTo>
                    <a:pt x="66721" y="72504"/>
                  </a:lnTo>
                  <a:lnTo>
                    <a:pt x="67195" y="71276"/>
                  </a:lnTo>
                  <a:lnTo>
                    <a:pt x="80912" y="75183"/>
                  </a:lnTo>
                  <a:lnTo>
                    <a:pt x="80605" y="75965"/>
                  </a:lnTo>
                  <a:lnTo>
                    <a:pt x="80273" y="76749"/>
                  </a:lnTo>
                  <a:lnTo>
                    <a:pt x="79917" y="77534"/>
                  </a:lnTo>
                  <a:lnTo>
                    <a:pt x="79537" y="78322"/>
                  </a:lnTo>
                  <a:lnTo>
                    <a:pt x="79133" y="79111"/>
                  </a:lnTo>
                  <a:lnTo>
                    <a:pt x="78704" y="79902"/>
                  </a:lnTo>
                  <a:lnTo>
                    <a:pt x="78251" y="80694"/>
                  </a:lnTo>
                  <a:lnTo>
                    <a:pt x="77773" y="81489"/>
                  </a:lnTo>
                  <a:lnTo>
                    <a:pt x="77271" y="82285"/>
                  </a:lnTo>
                  <a:lnTo>
                    <a:pt x="76745" y="83083"/>
                  </a:lnTo>
                  <a:lnTo>
                    <a:pt x="76206" y="83857"/>
                  </a:lnTo>
                  <a:lnTo>
                    <a:pt x="75630" y="84618"/>
                  </a:lnTo>
                  <a:lnTo>
                    <a:pt x="75018" y="85364"/>
                  </a:lnTo>
                  <a:lnTo>
                    <a:pt x="74370" y="86097"/>
                  </a:lnTo>
                  <a:lnTo>
                    <a:pt x="73685" y="86816"/>
                  </a:lnTo>
                  <a:lnTo>
                    <a:pt x="72963" y="87521"/>
                  </a:lnTo>
                  <a:lnTo>
                    <a:pt x="72206" y="88212"/>
                  </a:lnTo>
                  <a:lnTo>
                    <a:pt x="71411" y="88889"/>
                  </a:lnTo>
                  <a:lnTo>
                    <a:pt x="70580" y="89552"/>
                  </a:lnTo>
                  <a:lnTo>
                    <a:pt x="69713" y="90202"/>
                  </a:lnTo>
                  <a:lnTo>
                    <a:pt x="68805" y="90816"/>
                  </a:lnTo>
                  <a:lnTo>
                    <a:pt x="67852" y="91410"/>
                  </a:lnTo>
                  <a:lnTo>
                    <a:pt x="66853" y="91983"/>
                  </a:lnTo>
                  <a:lnTo>
                    <a:pt x="65810" y="92535"/>
                  </a:lnTo>
                  <a:lnTo>
                    <a:pt x="64721" y="93067"/>
                  </a:lnTo>
                  <a:lnTo>
                    <a:pt x="63587" y="93577"/>
                  </a:lnTo>
                  <a:lnTo>
                    <a:pt x="62408" y="94067"/>
                  </a:lnTo>
                  <a:lnTo>
                    <a:pt x="61184" y="94536"/>
                  </a:lnTo>
                  <a:lnTo>
                    <a:pt x="59915" y="94984"/>
                  </a:lnTo>
                  <a:lnTo>
                    <a:pt x="58601" y="95411"/>
                  </a:lnTo>
                  <a:lnTo>
                    <a:pt x="57253" y="95790"/>
                  </a:lnTo>
                  <a:lnTo>
                    <a:pt x="55850" y="96130"/>
                  </a:lnTo>
                  <a:lnTo>
                    <a:pt x="54392" y="96429"/>
                  </a:lnTo>
                  <a:lnTo>
                    <a:pt x="52878" y="96689"/>
                  </a:lnTo>
                  <a:lnTo>
                    <a:pt x="51308" y="96908"/>
                  </a:lnTo>
                  <a:lnTo>
                    <a:pt x="49683" y="97088"/>
                  </a:lnTo>
                  <a:lnTo>
                    <a:pt x="48002" y="97228"/>
                  </a:lnTo>
                  <a:lnTo>
                    <a:pt x="46266" y="97328"/>
                  </a:lnTo>
                  <a:lnTo>
                    <a:pt x="44474" y="97388"/>
                  </a:lnTo>
                  <a:lnTo>
                    <a:pt x="42626" y="97408"/>
                  </a:lnTo>
                  <a:lnTo>
                    <a:pt x="38558" y="97283"/>
                  </a:lnTo>
                  <a:lnTo>
                    <a:pt x="34688" y="96911"/>
                  </a:lnTo>
                  <a:lnTo>
                    <a:pt x="31016" y="96290"/>
                  </a:lnTo>
                  <a:lnTo>
                    <a:pt x="27541" y="95421"/>
                  </a:lnTo>
                  <a:lnTo>
                    <a:pt x="24265" y="94304"/>
                  </a:lnTo>
                  <a:lnTo>
                    <a:pt x="21186" y="92938"/>
                  </a:lnTo>
                  <a:lnTo>
                    <a:pt x="18306" y="91324"/>
                  </a:lnTo>
                  <a:lnTo>
                    <a:pt x="15623" y="89462"/>
                  </a:lnTo>
                  <a:lnTo>
                    <a:pt x="13138" y="87352"/>
                  </a:lnTo>
                  <a:lnTo>
                    <a:pt x="10852" y="84993"/>
                  </a:lnTo>
                  <a:lnTo>
                    <a:pt x="8790" y="82389"/>
                  </a:lnTo>
                  <a:lnTo>
                    <a:pt x="6945" y="79544"/>
                  </a:lnTo>
                  <a:lnTo>
                    <a:pt x="5317" y="76458"/>
                  </a:lnTo>
                  <a:lnTo>
                    <a:pt x="3906" y="73130"/>
                  </a:lnTo>
                  <a:lnTo>
                    <a:pt x="2713" y="69561"/>
                  </a:lnTo>
                  <a:lnTo>
                    <a:pt x="1736" y="65751"/>
                  </a:lnTo>
                  <a:lnTo>
                    <a:pt x="976" y="61699"/>
                  </a:lnTo>
                  <a:lnTo>
                    <a:pt x="434" y="57406"/>
                  </a:lnTo>
                  <a:lnTo>
                    <a:pt x="108" y="52872"/>
                  </a:lnTo>
                  <a:lnTo>
                    <a:pt x="0" y="48096"/>
                  </a:lnTo>
                  <a:lnTo>
                    <a:pt x="32" y="45497"/>
                  </a:lnTo>
                  <a:lnTo>
                    <a:pt x="131" y="42981"/>
                  </a:lnTo>
                  <a:lnTo>
                    <a:pt x="296" y="40545"/>
                  </a:lnTo>
                  <a:lnTo>
                    <a:pt x="527" y="38192"/>
                  </a:lnTo>
                  <a:lnTo>
                    <a:pt x="824" y="35920"/>
                  </a:lnTo>
                  <a:lnTo>
                    <a:pt x="1187" y="33729"/>
                  </a:lnTo>
                  <a:lnTo>
                    <a:pt x="1616" y="31621"/>
                  </a:lnTo>
                  <a:lnTo>
                    <a:pt x="2111" y="29593"/>
                  </a:lnTo>
                  <a:lnTo>
                    <a:pt x="2672" y="27648"/>
                  </a:lnTo>
                  <a:lnTo>
                    <a:pt x="3299" y="25784"/>
                  </a:lnTo>
                  <a:lnTo>
                    <a:pt x="3983" y="23978"/>
                  </a:lnTo>
                  <a:lnTo>
                    <a:pt x="4715" y="22242"/>
                  </a:lnTo>
                  <a:lnTo>
                    <a:pt x="5497" y="20575"/>
                  </a:lnTo>
                  <a:lnTo>
                    <a:pt x="6327" y="18978"/>
                  </a:lnTo>
                  <a:lnTo>
                    <a:pt x="7205" y="17450"/>
                  </a:lnTo>
                  <a:lnTo>
                    <a:pt x="8132" y="15991"/>
                  </a:lnTo>
                  <a:lnTo>
                    <a:pt x="9108" y="14602"/>
                  </a:lnTo>
                  <a:lnTo>
                    <a:pt x="10133" y="13282"/>
                  </a:lnTo>
                  <a:lnTo>
                    <a:pt x="11206" y="12032"/>
                  </a:lnTo>
                  <a:lnTo>
                    <a:pt x="12327" y="10852"/>
                  </a:lnTo>
                  <a:lnTo>
                    <a:pt x="13493" y="9738"/>
                  </a:lnTo>
                  <a:lnTo>
                    <a:pt x="14696" y="8688"/>
                  </a:lnTo>
                  <a:lnTo>
                    <a:pt x="15937" y="7703"/>
                  </a:lnTo>
                  <a:lnTo>
                    <a:pt x="17217" y="6782"/>
                  </a:lnTo>
                  <a:lnTo>
                    <a:pt x="18535" y="5925"/>
                  </a:lnTo>
                  <a:lnTo>
                    <a:pt x="19891" y="5132"/>
                  </a:lnTo>
                  <a:lnTo>
                    <a:pt x="21285" y="4404"/>
                  </a:lnTo>
                  <a:lnTo>
                    <a:pt x="22718" y="3740"/>
                  </a:lnTo>
                  <a:lnTo>
                    <a:pt x="24188" y="3140"/>
                  </a:lnTo>
                  <a:lnTo>
                    <a:pt x="25697" y="2604"/>
                  </a:lnTo>
                  <a:lnTo>
                    <a:pt x="27236" y="2109"/>
                  </a:lnTo>
                  <a:lnTo>
                    <a:pt x="28795" y="1666"/>
                  </a:lnTo>
                  <a:lnTo>
                    <a:pt x="30375" y="1276"/>
                  </a:lnTo>
                  <a:lnTo>
                    <a:pt x="31976" y="937"/>
                  </a:lnTo>
                  <a:lnTo>
                    <a:pt x="33597" y="651"/>
                  </a:lnTo>
                  <a:lnTo>
                    <a:pt x="35240" y="416"/>
                  </a:lnTo>
                  <a:lnTo>
                    <a:pt x="36903" y="234"/>
                  </a:lnTo>
                  <a:lnTo>
                    <a:pt x="38588" y="104"/>
                  </a:lnTo>
                  <a:lnTo>
                    <a:pt x="40293" y="26"/>
                  </a:lnTo>
                  <a:lnTo>
                    <a:pt x="42019" y="0"/>
                  </a:lnTo>
                  <a:lnTo>
                    <a:pt x="44341" y="38"/>
                  </a:lnTo>
                  <a:lnTo>
                    <a:pt x="46585" y="152"/>
                  </a:lnTo>
                  <a:lnTo>
                    <a:pt x="48751" y="343"/>
                  </a:lnTo>
                  <a:lnTo>
                    <a:pt x="50839" y="611"/>
                  </a:lnTo>
                  <a:lnTo>
                    <a:pt x="52849" y="954"/>
                  </a:lnTo>
                  <a:lnTo>
                    <a:pt x="54781" y="1375"/>
                  </a:lnTo>
                  <a:lnTo>
                    <a:pt x="56634" y="1871"/>
                  </a:lnTo>
                  <a:lnTo>
                    <a:pt x="58410" y="2444"/>
                  </a:lnTo>
                  <a:lnTo>
                    <a:pt x="60107" y="3094"/>
                  </a:lnTo>
                  <a:lnTo>
                    <a:pt x="61726" y="3819"/>
                  </a:lnTo>
                  <a:lnTo>
                    <a:pt x="63291" y="4613"/>
                  </a:lnTo>
                  <a:lnTo>
                    <a:pt x="64792" y="5465"/>
                  </a:lnTo>
                  <a:lnTo>
                    <a:pt x="66229" y="6377"/>
                  </a:lnTo>
                  <a:lnTo>
                    <a:pt x="67602" y="7348"/>
                  </a:lnTo>
                  <a:lnTo>
                    <a:pt x="68910" y="8377"/>
                  </a:lnTo>
                  <a:lnTo>
                    <a:pt x="70154" y="9466"/>
                  </a:lnTo>
                  <a:lnTo>
                    <a:pt x="71334" y="10614"/>
                  </a:lnTo>
                  <a:lnTo>
                    <a:pt x="72450" y="11820"/>
                  </a:lnTo>
                  <a:lnTo>
                    <a:pt x="73501" y="13086"/>
                  </a:lnTo>
                  <a:lnTo>
                    <a:pt x="74488" y="14411"/>
                  </a:lnTo>
                  <a:lnTo>
                    <a:pt x="75432" y="15772"/>
                  </a:lnTo>
                  <a:lnTo>
                    <a:pt x="76318" y="17182"/>
                  </a:lnTo>
                  <a:lnTo>
                    <a:pt x="77147" y="18641"/>
                  </a:lnTo>
                  <a:lnTo>
                    <a:pt x="77919" y="20148"/>
                  </a:lnTo>
                  <a:lnTo>
                    <a:pt x="78633" y="21704"/>
                  </a:lnTo>
                  <a:lnTo>
                    <a:pt x="79291" y="23308"/>
                  </a:lnTo>
                  <a:lnTo>
                    <a:pt x="79891" y="24961"/>
                  </a:lnTo>
                  <a:lnTo>
                    <a:pt x="80433" y="26663"/>
                  </a:lnTo>
                  <a:lnTo>
                    <a:pt x="80918" y="28413"/>
                  </a:lnTo>
                  <a:lnTo>
                    <a:pt x="81346" y="30212"/>
                  </a:lnTo>
                  <a:lnTo>
                    <a:pt x="81742" y="32050"/>
                  </a:lnTo>
                  <a:lnTo>
                    <a:pt x="82097" y="33917"/>
                  </a:lnTo>
                  <a:lnTo>
                    <a:pt x="82409" y="35814"/>
                  </a:lnTo>
                  <a:lnTo>
                    <a:pt x="82680" y="37740"/>
                  </a:lnTo>
                  <a:lnTo>
                    <a:pt x="82909" y="39696"/>
                  </a:lnTo>
                  <a:lnTo>
                    <a:pt x="83097" y="41682"/>
                  </a:lnTo>
                  <a:lnTo>
                    <a:pt x="83243" y="43697"/>
                  </a:lnTo>
                  <a:lnTo>
                    <a:pt x="83347" y="45741"/>
                  </a:lnTo>
                  <a:lnTo>
                    <a:pt x="83409" y="47815"/>
                  </a:lnTo>
                  <a:lnTo>
                    <a:pt x="83430" y="49919"/>
                  </a:lnTo>
                  <a:lnTo>
                    <a:pt x="83430" y="52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262650" y="1748085"/>
              <a:ext cx="50700" cy="28475"/>
            </a:xfrm>
            <a:custGeom>
              <a:avLst/>
              <a:pathLst>
                <a:path w="50700" h="28475">
                  <a:moveTo>
                    <a:pt x="50700" y="28475"/>
                  </a:moveTo>
                  <a:lnTo>
                    <a:pt x="50390" y="25587"/>
                  </a:lnTo>
                  <a:lnTo>
                    <a:pt x="49981" y="22860"/>
                  </a:lnTo>
                  <a:lnTo>
                    <a:pt x="49474" y="20295"/>
                  </a:lnTo>
                  <a:lnTo>
                    <a:pt x="48867" y="17891"/>
                  </a:lnTo>
                  <a:lnTo>
                    <a:pt x="48161" y="15648"/>
                  </a:lnTo>
                  <a:lnTo>
                    <a:pt x="47356" y="13567"/>
                  </a:lnTo>
                  <a:lnTo>
                    <a:pt x="46452" y="11648"/>
                  </a:lnTo>
                  <a:lnTo>
                    <a:pt x="45450" y="9890"/>
                  </a:lnTo>
                  <a:lnTo>
                    <a:pt x="44348" y="8293"/>
                  </a:lnTo>
                  <a:lnTo>
                    <a:pt x="43147" y="6858"/>
                  </a:lnTo>
                  <a:lnTo>
                    <a:pt x="41842" y="5555"/>
                  </a:lnTo>
                  <a:lnTo>
                    <a:pt x="40428" y="4389"/>
                  </a:lnTo>
                  <a:lnTo>
                    <a:pt x="38905" y="3360"/>
                  </a:lnTo>
                  <a:lnTo>
                    <a:pt x="37272" y="2469"/>
                  </a:lnTo>
                  <a:lnTo>
                    <a:pt x="35529" y="1714"/>
                  </a:lnTo>
                  <a:lnTo>
                    <a:pt x="33677" y="1097"/>
                  </a:lnTo>
                  <a:lnTo>
                    <a:pt x="31716" y="617"/>
                  </a:lnTo>
                  <a:lnTo>
                    <a:pt x="29646" y="274"/>
                  </a:lnTo>
                  <a:lnTo>
                    <a:pt x="27466" y="68"/>
                  </a:lnTo>
                  <a:lnTo>
                    <a:pt x="25176" y="0"/>
                  </a:lnTo>
                  <a:lnTo>
                    <a:pt x="24391" y="13"/>
                  </a:lnTo>
                  <a:lnTo>
                    <a:pt x="23596" y="52"/>
                  </a:lnTo>
                  <a:lnTo>
                    <a:pt x="22793" y="117"/>
                  </a:lnTo>
                  <a:lnTo>
                    <a:pt x="21981" y="208"/>
                  </a:lnTo>
                  <a:lnTo>
                    <a:pt x="21161" y="325"/>
                  </a:lnTo>
                  <a:lnTo>
                    <a:pt x="20332" y="468"/>
                  </a:lnTo>
                  <a:lnTo>
                    <a:pt x="19494" y="638"/>
                  </a:lnTo>
                  <a:lnTo>
                    <a:pt x="18648" y="833"/>
                  </a:lnTo>
                  <a:lnTo>
                    <a:pt x="17793" y="1054"/>
                  </a:lnTo>
                  <a:lnTo>
                    <a:pt x="16929" y="1302"/>
                  </a:lnTo>
                  <a:lnTo>
                    <a:pt x="16084" y="1565"/>
                  </a:lnTo>
                  <a:lnTo>
                    <a:pt x="15251" y="1868"/>
                  </a:lnTo>
                  <a:lnTo>
                    <a:pt x="14431" y="2211"/>
                  </a:lnTo>
                  <a:lnTo>
                    <a:pt x="13623" y="2594"/>
                  </a:lnTo>
                  <a:lnTo>
                    <a:pt x="12827" y="3016"/>
                  </a:lnTo>
                  <a:lnTo>
                    <a:pt x="12043" y="3479"/>
                  </a:lnTo>
                  <a:lnTo>
                    <a:pt x="11271" y="3982"/>
                  </a:lnTo>
                  <a:lnTo>
                    <a:pt x="10511" y="4524"/>
                  </a:lnTo>
                  <a:lnTo>
                    <a:pt x="9764" y="5107"/>
                  </a:lnTo>
                  <a:lnTo>
                    <a:pt x="9028" y="5729"/>
                  </a:lnTo>
                  <a:lnTo>
                    <a:pt x="8310" y="6395"/>
                  </a:lnTo>
                  <a:lnTo>
                    <a:pt x="7615" y="7108"/>
                  </a:lnTo>
                  <a:lnTo>
                    <a:pt x="6942" y="7868"/>
                  </a:lnTo>
                  <a:lnTo>
                    <a:pt x="6292" y="8674"/>
                  </a:lnTo>
                  <a:lnTo>
                    <a:pt x="5664" y="9528"/>
                  </a:lnTo>
                  <a:lnTo>
                    <a:pt x="5059" y="10428"/>
                  </a:lnTo>
                  <a:lnTo>
                    <a:pt x="4477" y="11375"/>
                  </a:lnTo>
                  <a:lnTo>
                    <a:pt x="3917" y="12369"/>
                  </a:lnTo>
                  <a:lnTo>
                    <a:pt x="3379" y="13410"/>
                  </a:lnTo>
                  <a:lnTo>
                    <a:pt x="2864" y="14498"/>
                  </a:lnTo>
                  <a:lnTo>
                    <a:pt x="2383" y="15622"/>
                  </a:lnTo>
                  <a:lnTo>
                    <a:pt x="1944" y="16807"/>
                  </a:lnTo>
                  <a:lnTo>
                    <a:pt x="1549" y="18053"/>
                  </a:lnTo>
                  <a:lnTo>
                    <a:pt x="1198" y="19360"/>
                  </a:lnTo>
                  <a:lnTo>
                    <a:pt x="889" y="20727"/>
                  </a:lnTo>
                  <a:lnTo>
                    <a:pt x="625" y="22155"/>
                  </a:lnTo>
                  <a:lnTo>
                    <a:pt x="403" y="23644"/>
                  </a:lnTo>
                  <a:lnTo>
                    <a:pt x="225" y="25194"/>
                  </a:lnTo>
                  <a:lnTo>
                    <a:pt x="91" y="26804"/>
                  </a:lnTo>
                  <a:lnTo>
                    <a:pt x="0" y="284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342348" y="1736799"/>
              <a:ext cx="77527" cy="97147"/>
            </a:xfrm>
            <a:custGeom>
              <a:avLst/>
              <a:pathLst>
                <a:path w="77527" h="97147">
                  <a:moveTo>
                    <a:pt x="77527" y="69453"/>
                  </a:moveTo>
                  <a:lnTo>
                    <a:pt x="77501" y="70758"/>
                  </a:lnTo>
                  <a:lnTo>
                    <a:pt x="77422" y="72036"/>
                  </a:lnTo>
                  <a:lnTo>
                    <a:pt x="77292" y="73286"/>
                  </a:lnTo>
                  <a:lnTo>
                    <a:pt x="77110" y="74509"/>
                  </a:lnTo>
                  <a:lnTo>
                    <a:pt x="76875" y="75703"/>
                  </a:lnTo>
                  <a:lnTo>
                    <a:pt x="76589" y="76870"/>
                  </a:lnTo>
                  <a:lnTo>
                    <a:pt x="76250" y="78009"/>
                  </a:lnTo>
                  <a:lnTo>
                    <a:pt x="75860" y="79121"/>
                  </a:lnTo>
                  <a:lnTo>
                    <a:pt x="75417" y="80204"/>
                  </a:lnTo>
                  <a:lnTo>
                    <a:pt x="74922" y="81260"/>
                  </a:lnTo>
                  <a:lnTo>
                    <a:pt x="74395" y="82268"/>
                  </a:lnTo>
                  <a:lnTo>
                    <a:pt x="73821" y="83246"/>
                  </a:lnTo>
                  <a:lnTo>
                    <a:pt x="73200" y="84192"/>
                  </a:lnTo>
                  <a:lnTo>
                    <a:pt x="72533" y="85107"/>
                  </a:lnTo>
                  <a:lnTo>
                    <a:pt x="71818" y="85991"/>
                  </a:lnTo>
                  <a:lnTo>
                    <a:pt x="71057" y="86844"/>
                  </a:lnTo>
                  <a:lnTo>
                    <a:pt x="70249" y="87665"/>
                  </a:lnTo>
                  <a:lnTo>
                    <a:pt x="69394" y="88455"/>
                  </a:lnTo>
                  <a:lnTo>
                    <a:pt x="68492" y="89214"/>
                  </a:lnTo>
                  <a:lnTo>
                    <a:pt x="67543" y="89941"/>
                  </a:lnTo>
                  <a:lnTo>
                    <a:pt x="66548" y="90620"/>
                  </a:lnTo>
                  <a:lnTo>
                    <a:pt x="65508" y="91268"/>
                  </a:lnTo>
                  <a:lnTo>
                    <a:pt x="64422" y="91884"/>
                  </a:lnTo>
                  <a:lnTo>
                    <a:pt x="63292" y="92469"/>
                  </a:lnTo>
                  <a:lnTo>
                    <a:pt x="62117" y="93023"/>
                  </a:lnTo>
                  <a:lnTo>
                    <a:pt x="60896" y="93546"/>
                  </a:lnTo>
                  <a:lnTo>
                    <a:pt x="59630" y="94037"/>
                  </a:lnTo>
                  <a:lnTo>
                    <a:pt x="58319" y="94497"/>
                  </a:lnTo>
                  <a:lnTo>
                    <a:pt x="56963" y="94926"/>
                  </a:lnTo>
                  <a:lnTo>
                    <a:pt x="55562" y="95324"/>
                  </a:lnTo>
                  <a:lnTo>
                    <a:pt x="54135" y="95670"/>
                  </a:lnTo>
                  <a:lnTo>
                    <a:pt x="52666" y="95980"/>
                  </a:lnTo>
                  <a:lnTo>
                    <a:pt x="51155" y="96254"/>
                  </a:lnTo>
                  <a:lnTo>
                    <a:pt x="49603" y="96491"/>
                  </a:lnTo>
                  <a:lnTo>
                    <a:pt x="48009" y="96691"/>
                  </a:lnTo>
                  <a:lnTo>
                    <a:pt x="46373" y="96855"/>
                  </a:lnTo>
                  <a:lnTo>
                    <a:pt x="44696" y="96983"/>
                  </a:lnTo>
                  <a:lnTo>
                    <a:pt x="42977" y="97074"/>
                  </a:lnTo>
                  <a:lnTo>
                    <a:pt x="41216" y="97129"/>
                  </a:lnTo>
                  <a:lnTo>
                    <a:pt x="39414" y="97147"/>
                  </a:lnTo>
                  <a:lnTo>
                    <a:pt x="37798" y="97134"/>
                  </a:lnTo>
                  <a:lnTo>
                    <a:pt x="36212" y="97095"/>
                  </a:lnTo>
                  <a:lnTo>
                    <a:pt x="34658" y="97030"/>
                  </a:lnTo>
                  <a:lnTo>
                    <a:pt x="33136" y="96939"/>
                  </a:lnTo>
                  <a:lnTo>
                    <a:pt x="31644" y="96821"/>
                  </a:lnTo>
                  <a:lnTo>
                    <a:pt x="30184" y="96678"/>
                  </a:lnTo>
                  <a:lnTo>
                    <a:pt x="28755" y="96509"/>
                  </a:lnTo>
                  <a:lnTo>
                    <a:pt x="27357" y="96314"/>
                  </a:lnTo>
                  <a:lnTo>
                    <a:pt x="25991" y="96092"/>
                  </a:lnTo>
                  <a:lnTo>
                    <a:pt x="24655" y="95845"/>
                  </a:lnTo>
                  <a:lnTo>
                    <a:pt x="23369" y="95586"/>
                  </a:lnTo>
                  <a:lnTo>
                    <a:pt x="22113" y="95296"/>
                  </a:lnTo>
                  <a:lnTo>
                    <a:pt x="20889" y="94975"/>
                  </a:lnTo>
                  <a:lnTo>
                    <a:pt x="19696" y="94622"/>
                  </a:lnTo>
                  <a:lnTo>
                    <a:pt x="18535" y="94239"/>
                  </a:lnTo>
                  <a:lnTo>
                    <a:pt x="17404" y="93824"/>
                  </a:lnTo>
                  <a:lnTo>
                    <a:pt x="16305" y="93377"/>
                  </a:lnTo>
                  <a:lnTo>
                    <a:pt x="15238" y="92900"/>
                  </a:lnTo>
                  <a:lnTo>
                    <a:pt x="14201" y="92391"/>
                  </a:lnTo>
                  <a:lnTo>
                    <a:pt x="13196" y="91851"/>
                  </a:lnTo>
                  <a:lnTo>
                    <a:pt x="12222" y="91278"/>
                  </a:lnTo>
                  <a:lnTo>
                    <a:pt x="11279" y="90671"/>
                  </a:lnTo>
                  <a:lnTo>
                    <a:pt x="10367" y="90028"/>
                  </a:lnTo>
                  <a:lnTo>
                    <a:pt x="9487" y="89351"/>
                  </a:lnTo>
                  <a:lnTo>
                    <a:pt x="8638" y="88639"/>
                  </a:lnTo>
                  <a:lnTo>
                    <a:pt x="7820" y="87892"/>
                  </a:lnTo>
                  <a:lnTo>
                    <a:pt x="7033" y="87111"/>
                  </a:lnTo>
                  <a:lnTo>
                    <a:pt x="6278" y="86295"/>
                  </a:lnTo>
                  <a:lnTo>
                    <a:pt x="5554" y="85444"/>
                  </a:lnTo>
                  <a:lnTo>
                    <a:pt x="4861" y="84559"/>
                  </a:lnTo>
                  <a:lnTo>
                    <a:pt x="4219" y="83618"/>
                  </a:lnTo>
                  <a:lnTo>
                    <a:pt x="3611" y="82638"/>
                  </a:lnTo>
                  <a:lnTo>
                    <a:pt x="3038" y="81618"/>
                  </a:lnTo>
                  <a:lnTo>
                    <a:pt x="2500" y="80558"/>
                  </a:lnTo>
                  <a:lnTo>
                    <a:pt x="1996" y="79458"/>
                  </a:lnTo>
                  <a:lnTo>
                    <a:pt x="1527" y="78318"/>
                  </a:lnTo>
                  <a:lnTo>
                    <a:pt x="1093" y="77138"/>
                  </a:lnTo>
                  <a:lnTo>
                    <a:pt x="694" y="75919"/>
                  </a:lnTo>
                  <a:lnTo>
                    <a:pt x="329" y="74659"/>
                  </a:lnTo>
                  <a:lnTo>
                    <a:pt x="0" y="73359"/>
                  </a:lnTo>
                  <a:lnTo>
                    <a:pt x="13803" y="70668"/>
                  </a:lnTo>
                  <a:lnTo>
                    <a:pt x="14245" y="72139"/>
                  </a:lnTo>
                  <a:lnTo>
                    <a:pt x="14772" y="73530"/>
                  </a:lnTo>
                  <a:lnTo>
                    <a:pt x="15384" y="74840"/>
                  </a:lnTo>
                  <a:lnTo>
                    <a:pt x="16081" y="76072"/>
                  </a:lnTo>
                  <a:lnTo>
                    <a:pt x="16864" y="77223"/>
                  </a:lnTo>
                  <a:lnTo>
                    <a:pt x="17731" y="78294"/>
                  </a:lnTo>
                  <a:lnTo>
                    <a:pt x="18683" y="79285"/>
                  </a:lnTo>
                  <a:lnTo>
                    <a:pt x="19721" y="80197"/>
                  </a:lnTo>
                  <a:lnTo>
                    <a:pt x="20843" y="81029"/>
                  </a:lnTo>
                  <a:lnTo>
                    <a:pt x="22051" y="81781"/>
                  </a:lnTo>
                  <a:lnTo>
                    <a:pt x="23350" y="82440"/>
                  </a:lnTo>
                  <a:lnTo>
                    <a:pt x="24746" y="83031"/>
                  </a:lnTo>
                  <a:lnTo>
                    <a:pt x="26239" y="83552"/>
                  </a:lnTo>
                  <a:lnTo>
                    <a:pt x="27829" y="84003"/>
                  </a:lnTo>
                  <a:lnTo>
                    <a:pt x="29517" y="84385"/>
                  </a:lnTo>
                  <a:lnTo>
                    <a:pt x="31302" y="84698"/>
                  </a:lnTo>
                  <a:lnTo>
                    <a:pt x="33184" y="84941"/>
                  </a:lnTo>
                  <a:lnTo>
                    <a:pt x="35164" y="85114"/>
                  </a:lnTo>
                  <a:lnTo>
                    <a:pt x="37240" y="85218"/>
                  </a:lnTo>
                  <a:lnTo>
                    <a:pt x="39414" y="85253"/>
                  </a:lnTo>
                  <a:lnTo>
                    <a:pt x="40413" y="85246"/>
                  </a:lnTo>
                  <a:lnTo>
                    <a:pt x="41394" y="85225"/>
                  </a:lnTo>
                  <a:lnTo>
                    <a:pt x="42357" y="85191"/>
                  </a:lnTo>
                  <a:lnTo>
                    <a:pt x="43304" y="85142"/>
                  </a:lnTo>
                  <a:lnTo>
                    <a:pt x="44232" y="85080"/>
                  </a:lnTo>
                  <a:lnTo>
                    <a:pt x="45144" y="85003"/>
                  </a:lnTo>
                  <a:lnTo>
                    <a:pt x="46038" y="84913"/>
                  </a:lnTo>
                  <a:lnTo>
                    <a:pt x="46915" y="84809"/>
                  </a:lnTo>
                  <a:lnTo>
                    <a:pt x="47775" y="84691"/>
                  </a:lnTo>
                  <a:lnTo>
                    <a:pt x="48617" y="84559"/>
                  </a:lnTo>
                  <a:lnTo>
                    <a:pt x="49455" y="84410"/>
                  </a:lnTo>
                  <a:lnTo>
                    <a:pt x="50270" y="84243"/>
                  </a:lnTo>
                  <a:lnTo>
                    <a:pt x="51060" y="84056"/>
                  </a:lnTo>
                  <a:lnTo>
                    <a:pt x="51825" y="83850"/>
                  </a:lnTo>
                  <a:lnTo>
                    <a:pt x="52567" y="83625"/>
                  </a:lnTo>
                  <a:lnTo>
                    <a:pt x="53284" y="83381"/>
                  </a:lnTo>
                  <a:lnTo>
                    <a:pt x="53977" y="83118"/>
                  </a:lnTo>
                  <a:lnTo>
                    <a:pt x="54645" y="82836"/>
                  </a:lnTo>
                  <a:lnTo>
                    <a:pt x="55289" y="82535"/>
                  </a:lnTo>
                  <a:lnTo>
                    <a:pt x="55909" y="82215"/>
                  </a:lnTo>
                  <a:lnTo>
                    <a:pt x="56503" y="81857"/>
                  </a:lnTo>
                  <a:lnTo>
                    <a:pt x="57069" y="81478"/>
                  </a:lnTo>
                  <a:lnTo>
                    <a:pt x="57607" y="81079"/>
                  </a:lnTo>
                  <a:lnTo>
                    <a:pt x="58118" y="80659"/>
                  </a:lnTo>
                  <a:lnTo>
                    <a:pt x="58601" y="80218"/>
                  </a:lnTo>
                  <a:lnTo>
                    <a:pt x="59055" y="79756"/>
                  </a:lnTo>
                  <a:lnTo>
                    <a:pt x="59483" y="79273"/>
                  </a:lnTo>
                  <a:lnTo>
                    <a:pt x="59882" y="78770"/>
                  </a:lnTo>
                  <a:lnTo>
                    <a:pt x="60254" y="78245"/>
                  </a:lnTo>
                  <a:lnTo>
                    <a:pt x="60597" y="77700"/>
                  </a:lnTo>
                  <a:lnTo>
                    <a:pt x="60927" y="77114"/>
                  </a:lnTo>
                  <a:lnTo>
                    <a:pt x="61222" y="76502"/>
                  </a:lnTo>
                  <a:lnTo>
                    <a:pt x="61483" y="75864"/>
                  </a:lnTo>
                  <a:lnTo>
                    <a:pt x="61709" y="75200"/>
                  </a:lnTo>
                  <a:lnTo>
                    <a:pt x="61900" y="74510"/>
                  </a:lnTo>
                  <a:lnTo>
                    <a:pt x="62056" y="73793"/>
                  </a:lnTo>
                  <a:lnTo>
                    <a:pt x="62177" y="73051"/>
                  </a:lnTo>
                  <a:lnTo>
                    <a:pt x="62264" y="72283"/>
                  </a:lnTo>
                  <a:lnTo>
                    <a:pt x="62316" y="71488"/>
                  </a:lnTo>
                  <a:lnTo>
                    <a:pt x="62334" y="70668"/>
                  </a:lnTo>
                  <a:lnTo>
                    <a:pt x="62314" y="69833"/>
                  </a:lnTo>
                  <a:lnTo>
                    <a:pt x="62254" y="69029"/>
                  </a:lnTo>
                  <a:lnTo>
                    <a:pt x="62154" y="68256"/>
                  </a:lnTo>
                  <a:lnTo>
                    <a:pt x="62014" y="67515"/>
                  </a:lnTo>
                  <a:lnTo>
                    <a:pt x="61834" y="66805"/>
                  </a:lnTo>
                  <a:lnTo>
                    <a:pt x="61615" y="66126"/>
                  </a:lnTo>
                  <a:lnTo>
                    <a:pt x="61355" y="65478"/>
                  </a:lnTo>
                  <a:lnTo>
                    <a:pt x="61056" y="64862"/>
                  </a:lnTo>
                  <a:lnTo>
                    <a:pt x="60716" y="64277"/>
                  </a:lnTo>
                  <a:lnTo>
                    <a:pt x="60337" y="63723"/>
                  </a:lnTo>
                  <a:lnTo>
                    <a:pt x="59922" y="63177"/>
                  </a:lnTo>
                  <a:lnTo>
                    <a:pt x="59476" y="62650"/>
                  </a:lnTo>
                  <a:lnTo>
                    <a:pt x="58998" y="62142"/>
                  </a:lnTo>
                  <a:lnTo>
                    <a:pt x="58489" y="61653"/>
                  </a:lnTo>
                  <a:lnTo>
                    <a:pt x="57949" y="61183"/>
                  </a:lnTo>
                  <a:lnTo>
                    <a:pt x="57378" y="60733"/>
                  </a:lnTo>
                  <a:lnTo>
                    <a:pt x="56776" y="60301"/>
                  </a:lnTo>
                  <a:lnTo>
                    <a:pt x="56142" y="59889"/>
                  </a:lnTo>
                  <a:lnTo>
                    <a:pt x="55477" y="59496"/>
                  </a:lnTo>
                  <a:lnTo>
                    <a:pt x="54781" y="59121"/>
                  </a:lnTo>
                  <a:lnTo>
                    <a:pt x="54053" y="58762"/>
                  </a:lnTo>
                  <a:lnTo>
                    <a:pt x="53294" y="58413"/>
                  </a:lnTo>
                  <a:lnTo>
                    <a:pt x="52504" y="58074"/>
                  </a:lnTo>
                  <a:lnTo>
                    <a:pt x="51683" y="57746"/>
                  </a:lnTo>
                  <a:lnTo>
                    <a:pt x="50831" y="57429"/>
                  </a:lnTo>
                  <a:lnTo>
                    <a:pt x="49947" y="57121"/>
                  </a:lnTo>
                  <a:lnTo>
                    <a:pt x="49032" y="56824"/>
                  </a:lnTo>
                  <a:lnTo>
                    <a:pt x="48085" y="56538"/>
                  </a:lnTo>
                  <a:lnTo>
                    <a:pt x="47108" y="56262"/>
                  </a:lnTo>
                  <a:lnTo>
                    <a:pt x="46099" y="55996"/>
                  </a:lnTo>
                  <a:lnTo>
                    <a:pt x="45082" y="55716"/>
                  </a:lnTo>
                  <a:lnTo>
                    <a:pt x="44043" y="55430"/>
                  </a:lnTo>
                  <a:lnTo>
                    <a:pt x="42984" y="55139"/>
                  </a:lnTo>
                  <a:lnTo>
                    <a:pt x="41904" y="54843"/>
                  </a:lnTo>
                  <a:lnTo>
                    <a:pt x="40803" y="54542"/>
                  </a:lnTo>
                  <a:lnTo>
                    <a:pt x="39682" y="54235"/>
                  </a:lnTo>
                  <a:lnTo>
                    <a:pt x="38539" y="53924"/>
                  </a:lnTo>
                  <a:lnTo>
                    <a:pt x="37376" y="53607"/>
                  </a:lnTo>
                  <a:lnTo>
                    <a:pt x="36192" y="53285"/>
                  </a:lnTo>
                  <a:lnTo>
                    <a:pt x="34987" y="52958"/>
                  </a:lnTo>
                  <a:lnTo>
                    <a:pt x="33859" y="52659"/>
                  </a:lnTo>
                  <a:lnTo>
                    <a:pt x="32733" y="52353"/>
                  </a:lnTo>
                  <a:lnTo>
                    <a:pt x="31608" y="52041"/>
                  </a:lnTo>
                  <a:lnTo>
                    <a:pt x="30486" y="51721"/>
                  </a:lnTo>
                  <a:lnTo>
                    <a:pt x="29365" y="51395"/>
                  </a:lnTo>
                  <a:lnTo>
                    <a:pt x="28246" y="51061"/>
                  </a:lnTo>
                  <a:lnTo>
                    <a:pt x="27129" y="50721"/>
                  </a:lnTo>
                  <a:lnTo>
                    <a:pt x="26013" y="50374"/>
                  </a:lnTo>
                  <a:lnTo>
                    <a:pt x="24899" y="50020"/>
                  </a:lnTo>
                  <a:lnTo>
                    <a:pt x="23787" y="49658"/>
                  </a:lnTo>
                  <a:lnTo>
                    <a:pt x="22686" y="49283"/>
                  </a:lnTo>
                  <a:lnTo>
                    <a:pt x="21606" y="48884"/>
                  </a:lnTo>
                  <a:lnTo>
                    <a:pt x="20547" y="48463"/>
                  </a:lnTo>
                  <a:lnTo>
                    <a:pt x="19509" y="48019"/>
                  </a:lnTo>
                  <a:lnTo>
                    <a:pt x="18491" y="47553"/>
                  </a:lnTo>
                  <a:lnTo>
                    <a:pt x="17495" y="47064"/>
                  </a:lnTo>
                  <a:lnTo>
                    <a:pt x="16519" y="46553"/>
                  </a:lnTo>
                  <a:lnTo>
                    <a:pt x="15564" y="46019"/>
                  </a:lnTo>
                  <a:lnTo>
                    <a:pt x="14630" y="45463"/>
                  </a:lnTo>
                  <a:lnTo>
                    <a:pt x="13716" y="44884"/>
                  </a:lnTo>
                  <a:lnTo>
                    <a:pt x="12847" y="44262"/>
                  </a:lnTo>
                  <a:lnTo>
                    <a:pt x="12011" y="43613"/>
                  </a:lnTo>
                  <a:lnTo>
                    <a:pt x="11208" y="42935"/>
                  </a:lnTo>
                  <a:lnTo>
                    <a:pt x="10438" y="42230"/>
                  </a:lnTo>
                  <a:lnTo>
                    <a:pt x="9701" y="41498"/>
                  </a:lnTo>
                  <a:lnTo>
                    <a:pt x="8997" y="40737"/>
                  </a:lnTo>
                  <a:lnTo>
                    <a:pt x="8326" y="39949"/>
                  </a:lnTo>
                  <a:lnTo>
                    <a:pt x="7688" y="39133"/>
                  </a:lnTo>
                  <a:lnTo>
                    <a:pt x="7083" y="38289"/>
                  </a:lnTo>
                  <a:lnTo>
                    <a:pt x="6511" y="37417"/>
                  </a:lnTo>
                  <a:lnTo>
                    <a:pt x="5983" y="36509"/>
                  </a:lnTo>
                  <a:lnTo>
                    <a:pt x="5511" y="35556"/>
                  </a:lnTo>
                  <a:lnTo>
                    <a:pt x="5094" y="34558"/>
                  </a:lnTo>
                  <a:lnTo>
                    <a:pt x="4733" y="33514"/>
                  </a:lnTo>
                  <a:lnTo>
                    <a:pt x="4427" y="32425"/>
                  </a:lnTo>
                  <a:lnTo>
                    <a:pt x="4177" y="31292"/>
                  </a:lnTo>
                  <a:lnTo>
                    <a:pt x="3983" y="30113"/>
                  </a:lnTo>
                  <a:lnTo>
                    <a:pt x="3844" y="28889"/>
                  </a:lnTo>
                  <a:lnTo>
                    <a:pt x="3760" y="27619"/>
                  </a:lnTo>
                  <a:lnTo>
                    <a:pt x="3733" y="26305"/>
                  </a:lnTo>
                  <a:lnTo>
                    <a:pt x="3824" y="23797"/>
                  </a:lnTo>
                  <a:lnTo>
                    <a:pt x="4097" y="21412"/>
                  </a:lnTo>
                  <a:lnTo>
                    <a:pt x="4553" y="19150"/>
                  </a:lnTo>
                  <a:lnTo>
                    <a:pt x="5191" y="17012"/>
                  </a:lnTo>
                  <a:lnTo>
                    <a:pt x="6012" y="14997"/>
                  </a:lnTo>
                  <a:lnTo>
                    <a:pt x="7014" y="13105"/>
                  </a:lnTo>
                  <a:lnTo>
                    <a:pt x="8199" y="11337"/>
                  </a:lnTo>
                  <a:lnTo>
                    <a:pt x="9567" y="9692"/>
                  </a:lnTo>
                  <a:lnTo>
                    <a:pt x="11116" y="8170"/>
                  </a:lnTo>
                  <a:lnTo>
                    <a:pt x="12848" y="6771"/>
                  </a:lnTo>
                  <a:lnTo>
                    <a:pt x="14772" y="5485"/>
                  </a:lnTo>
                  <a:lnTo>
                    <a:pt x="16863" y="4333"/>
                  </a:lnTo>
                  <a:lnTo>
                    <a:pt x="19120" y="3318"/>
                  </a:lnTo>
                  <a:lnTo>
                    <a:pt x="21544" y="2437"/>
                  </a:lnTo>
                  <a:lnTo>
                    <a:pt x="24134" y="1692"/>
                  </a:lnTo>
                  <a:lnTo>
                    <a:pt x="26892" y="1083"/>
                  </a:lnTo>
                  <a:lnTo>
                    <a:pt x="29816" y="609"/>
                  </a:lnTo>
                  <a:lnTo>
                    <a:pt x="32906" y="270"/>
                  </a:lnTo>
                  <a:lnTo>
                    <a:pt x="36164" y="67"/>
                  </a:lnTo>
                  <a:lnTo>
                    <a:pt x="39588" y="0"/>
                  </a:lnTo>
                  <a:lnTo>
                    <a:pt x="42632" y="54"/>
                  </a:lnTo>
                  <a:lnTo>
                    <a:pt x="45547" y="218"/>
                  </a:lnTo>
                  <a:lnTo>
                    <a:pt x="48334" y="492"/>
                  </a:lnTo>
                  <a:lnTo>
                    <a:pt x="50992" y="875"/>
                  </a:lnTo>
                  <a:lnTo>
                    <a:pt x="53522" y="1367"/>
                  </a:lnTo>
                  <a:lnTo>
                    <a:pt x="55923" y="1968"/>
                  </a:lnTo>
                  <a:lnTo>
                    <a:pt x="58196" y="2680"/>
                  </a:lnTo>
                  <a:lnTo>
                    <a:pt x="60340" y="3500"/>
                  </a:lnTo>
                  <a:lnTo>
                    <a:pt x="62356" y="4430"/>
                  </a:lnTo>
                  <a:lnTo>
                    <a:pt x="64244" y="5469"/>
                  </a:lnTo>
                  <a:lnTo>
                    <a:pt x="66016" y="6629"/>
                  </a:lnTo>
                  <a:lnTo>
                    <a:pt x="67654" y="7921"/>
                  </a:lnTo>
                  <a:lnTo>
                    <a:pt x="69156" y="9344"/>
                  </a:lnTo>
                  <a:lnTo>
                    <a:pt x="70522" y="10900"/>
                  </a:lnTo>
                  <a:lnTo>
                    <a:pt x="71753" y="12588"/>
                  </a:lnTo>
                  <a:lnTo>
                    <a:pt x="72849" y="14408"/>
                  </a:lnTo>
                  <a:lnTo>
                    <a:pt x="73809" y="16359"/>
                  </a:lnTo>
                  <a:lnTo>
                    <a:pt x="74634" y="18443"/>
                  </a:lnTo>
                  <a:lnTo>
                    <a:pt x="75323" y="20658"/>
                  </a:lnTo>
                  <a:lnTo>
                    <a:pt x="75877" y="23006"/>
                  </a:lnTo>
                  <a:lnTo>
                    <a:pt x="61813" y="24742"/>
                  </a:lnTo>
                  <a:lnTo>
                    <a:pt x="61643" y="24025"/>
                  </a:lnTo>
                  <a:lnTo>
                    <a:pt x="61448" y="23332"/>
                  </a:lnTo>
                  <a:lnTo>
                    <a:pt x="61227" y="22664"/>
                  </a:lnTo>
                  <a:lnTo>
                    <a:pt x="60979" y="22020"/>
                  </a:lnTo>
                  <a:lnTo>
                    <a:pt x="60706" y="21400"/>
                  </a:lnTo>
                  <a:lnTo>
                    <a:pt x="60406" y="20804"/>
                  </a:lnTo>
                  <a:lnTo>
                    <a:pt x="60081" y="20233"/>
                  </a:lnTo>
                  <a:lnTo>
                    <a:pt x="59729" y="19686"/>
                  </a:lnTo>
                  <a:lnTo>
                    <a:pt x="59352" y="19163"/>
                  </a:lnTo>
                  <a:lnTo>
                    <a:pt x="58948" y="18665"/>
                  </a:lnTo>
                  <a:lnTo>
                    <a:pt x="58522" y="18172"/>
                  </a:lnTo>
                  <a:lnTo>
                    <a:pt x="58080" y="17700"/>
                  </a:lnTo>
                  <a:lnTo>
                    <a:pt x="57620" y="17248"/>
                  </a:lnTo>
                  <a:lnTo>
                    <a:pt x="57142" y="16818"/>
                  </a:lnTo>
                  <a:lnTo>
                    <a:pt x="56647" y="16408"/>
                  </a:lnTo>
                  <a:lnTo>
                    <a:pt x="56135" y="16019"/>
                  </a:lnTo>
                  <a:lnTo>
                    <a:pt x="55605" y="15651"/>
                  </a:lnTo>
                  <a:lnTo>
                    <a:pt x="55058" y="15303"/>
                  </a:lnTo>
                  <a:lnTo>
                    <a:pt x="54494" y="14977"/>
                  </a:lnTo>
                  <a:lnTo>
                    <a:pt x="53912" y="14671"/>
                  </a:lnTo>
                  <a:lnTo>
                    <a:pt x="53314" y="14368"/>
                  </a:lnTo>
                  <a:lnTo>
                    <a:pt x="52701" y="14085"/>
                  </a:lnTo>
                  <a:lnTo>
                    <a:pt x="52071" y="13820"/>
                  </a:lnTo>
                  <a:lnTo>
                    <a:pt x="51426" y="13574"/>
                  </a:lnTo>
                  <a:lnTo>
                    <a:pt x="50765" y="13348"/>
                  </a:lnTo>
                  <a:lnTo>
                    <a:pt x="50089" y="13140"/>
                  </a:lnTo>
                  <a:lnTo>
                    <a:pt x="49397" y="12952"/>
                  </a:lnTo>
                  <a:lnTo>
                    <a:pt x="48690" y="12782"/>
                  </a:lnTo>
                  <a:lnTo>
                    <a:pt x="47966" y="12632"/>
                  </a:lnTo>
                  <a:lnTo>
                    <a:pt x="47228" y="12501"/>
                  </a:lnTo>
                  <a:lnTo>
                    <a:pt x="46495" y="12369"/>
                  </a:lnTo>
                  <a:lnTo>
                    <a:pt x="45755" y="12251"/>
                  </a:lnTo>
                  <a:lnTo>
                    <a:pt x="45009" y="12147"/>
                  </a:lnTo>
                  <a:lnTo>
                    <a:pt x="44255" y="12057"/>
                  </a:lnTo>
                  <a:lnTo>
                    <a:pt x="43495" y="11980"/>
                  </a:lnTo>
                  <a:lnTo>
                    <a:pt x="42727" y="11918"/>
                  </a:lnTo>
                  <a:lnTo>
                    <a:pt x="41953" y="11869"/>
                  </a:lnTo>
                  <a:lnTo>
                    <a:pt x="41171" y="11834"/>
                  </a:lnTo>
                  <a:lnTo>
                    <a:pt x="40383" y="11813"/>
                  </a:lnTo>
                  <a:lnTo>
                    <a:pt x="39588" y="11807"/>
                  </a:lnTo>
                  <a:lnTo>
                    <a:pt x="37525" y="11839"/>
                  </a:lnTo>
                  <a:lnTo>
                    <a:pt x="35573" y="11935"/>
                  </a:lnTo>
                  <a:lnTo>
                    <a:pt x="33733" y="12096"/>
                  </a:lnTo>
                  <a:lnTo>
                    <a:pt x="32004" y="12320"/>
                  </a:lnTo>
                  <a:lnTo>
                    <a:pt x="30385" y="12610"/>
                  </a:lnTo>
                  <a:lnTo>
                    <a:pt x="28878" y="12963"/>
                  </a:lnTo>
                  <a:lnTo>
                    <a:pt x="27482" y="13381"/>
                  </a:lnTo>
                  <a:lnTo>
                    <a:pt x="26197" y="13862"/>
                  </a:lnTo>
                  <a:lnTo>
                    <a:pt x="25023" y="14408"/>
                  </a:lnTo>
                  <a:lnTo>
                    <a:pt x="23961" y="15019"/>
                  </a:lnTo>
                  <a:lnTo>
                    <a:pt x="23004" y="15694"/>
                  </a:lnTo>
                  <a:lnTo>
                    <a:pt x="22148" y="16436"/>
                  </a:lnTo>
                  <a:lnTo>
                    <a:pt x="21393" y="17243"/>
                  </a:lnTo>
                  <a:lnTo>
                    <a:pt x="20738" y="18116"/>
                  </a:lnTo>
                  <a:lnTo>
                    <a:pt x="20184" y="19056"/>
                  </a:lnTo>
                  <a:lnTo>
                    <a:pt x="19731" y="20061"/>
                  </a:lnTo>
                  <a:lnTo>
                    <a:pt x="19379" y="21132"/>
                  </a:lnTo>
                  <a:lnTo>
                    <a:pt x="19127" y="22270"/>
                  </a:lnTo>
                  <a:lnTo>
                    <a:pt x="18976" y="23473"/>
                  </a:lnTo>
                  <a:lnTo>
                    <a:pt x="18925" y="24742"/>
                  </a:lnTo>
                  <a:lnTo>
                    <a:pt x="18944" y="25493"/>
                  </a:lnTo>
                  <a:lnTo>
                    <a:pt x="18998" y="26218"/>
                  </a:lnTo>
                  <a:lnTo>
                    <a:pt x="19090" y="26917"/>
                  </a:lnTo>
                  <a:lnTo>
                    <a:pt x="19217" y="27590"/>
                  </a:lnTo>
                  <a:lnTo>
                    <a:pt x="19381" y="28237"/>
                  </a:lnTo>
                  <a:lnTo>
                    <a:pt x="19582" y="28857"/>
                  </a:lnTo>
                  <a:lnTo>
                    <a:pt x="19819" y="29452"/>
                  </a:lnTo>
                  <a:lnTo>
                    <a:pt x="20092" y="30021"/>
                  </a:lnTo>
                  <a:lnTo>
                    <a:pt x="20402" y="30563"/>
                  </a:lnTo>
                  <a:lnTo>
                    <a:pt x="20749" y="31080"/>
                  </a:lnTo>
                  <a:lnTo>
                    <a:pt x="21145" y="31559"/>
                  </a:lnTo>
                  <a:lnTo>
                    <a:pt x="21568" y="32024"/>
                  </a:lnTo>
                  <a:lnTo>
                    <a:pt x="22020" y="32476"/>
                  </a:lnTo>
                  <a:lnTo>
                    <a:pt x="22499" y="32913"/>
                  </a:lnTo>
                  <a:lnTo>
                    <a:pt x="23006" y="33337"/>
                  </a:lnTo>
                  <a:lnTo>
                    <a:pt x="23541" y="33747"/>
                  </a:lnTo>
                  <a:lnTo>
                    <a:pt x="24103" y="34143"/>
                  </a:lnTo>
                  <a:lnTo>
                    <a:pt x="24694" y="34525"/>
                  </a:lnTo>
                  <a:lnTo>
                    <a:pt x="25312" y="34893"/>
                  </a:lnTo>
                  <a:lnTo>
                    <a:pt x="25958" y="35247"/>
                  </a:lnTo>
                  <a:lnTo>
                    <a:pt x="26648" y="35573"/>
                  </a:lnTo>
                  <a:lnTo>
                    <a:pt x="27364" y="35893"/>
                  </a:lnTo>
                  <a:lnTo>
                    <a:pt x="28106" y="36205"/>
                  </a:lnTo>
                  <a:lnTo>
                    <a:pt x="28875" y="36511"/>
                  </a:lnTo>
                  <a:lnTo>
                    <a:pt x="29669" y="36810"/>
                  </a:lnTo>
                  <a:lnTo>
                    <a:pt x="30489" y="37101"/>
                  </a:lnTo>
                  <a:lnTo>
                    <a:pt x="31336" y="37386"/>
                  </a:lnTo>
                  <a:lnTo>
                    <a:pt x="32208" y="37664"/>
                  </a:lnTo>
                  <a:lnTo>
                    <a:pt x="33107" y="37935"/>
                  </a:lnTo>
                  <a:lnTo>
                    <a:pt x="34032" y="38199"/>
                  </a:lnTo>
                  <a:lnTo>
                    <a:pt x="34979" y="38444"/>
                  </a:lnTo>
                  <a:lnTo>
                    <a:pt x="35945" y="38692"/>
                  </a:lnTo>
                  <a:lnTo>
                    <a:pt x="36930" y="38944"/>
                  </a:lnTo>
                  <a:lnTo>
                    <a:pt x="37935" y="39199"/>
                  </a:lnTo>
                  <a:lnTo>
                    <a:pt x="38958" y="39458"/>
                  </a:lnTo>
                  <a:lnTo>
                    <a:pt x="40001" y="39720"/>
                  </a:lnTo>
                  <a:lnTo>
                    <a:pt x="41063" y="39985"/>
                  </a:lnTo>
                  <a:lnTo>
                    <a:pt x="42144" y="40255"/>
                  </a:lnTo>
                  <a:lnTo>
                    <a:pt x="43244" y="40527"/>
                  </a:lnTo>
                  <a:lnTo>
                    <a:pt x="44363" y="40803"/>
                  </a:lnTo>
                  <a:lnTo>
                    <a:pt x="45111" y="40996"/>
                  </a:lnTo>
                  <a:lnTo>
                    <a:pt x="45863" y="41192"/>
                  </a:lnTo>
                  <a:lnTo>
                    <a:pt x="46618" y="41392"/>
                  </a:lnTo>
                  <a:lnTo>
                    <a:pt x="47377" y="41595"/>
                  </a:lnTo>
                  <a:lnTo>
                    <a:pt x="48139" y="41802"/>
                  </a:lnTo>
                  <a:lnTo>
                    <a:pt x="48905" y="42012"/>
                  </a:lnTo>
                  <a:lnTo>
                    <a:pt x="49674" y="42225"/>
                  </a:lnTo>
                  <a:lnTo>
                    <a:pt x="50447" y="42442"/>
                  </a:lnTo>
                  <a:lnTo>
                    <a:pt x="51223" y="42663"/>
                  </a:lnTo>
                  <a:lnTo>
                    <a:pt x="52003" y="42887"/>
                  </a:lnTo>
                  <a:lnTo>
                    <a:pt x="52781" y="43100"/>
                  </a:lnTo>
                  <a:lnTo>
                    <a:pt x="53555" y="43324"/>
                  </a:lnTo>
                  <a:lnTo>
                    <a:pt x="54323" y="43559"/>
                  </a:lnTo>
                  <a:lnTo>
                    <a:pt x="55086" y="43804"/>
                  </a:lnTo>
                  <a:lnTo>
                    <a:pt x="55844" y="44059"/>
                  </a:lnTo>
                  <a:lnTo>
                    <a:pt x="56597" y="44324"/>
                  </a:lnTo>
                  <a:lnTo>
                    <a:pt x="57344" y="44601"/>
                  </a:lnTo>
                  <a:lnTo>
                    <a:pt x="58087" y="44887"/>
                  </a:lnTo>
                  <a:lnTo>
                    <a:pt x="58824" y="45184"/>
                  </a:lnTo>
                  <a:lnTo>
                    <a:pt x="59556" y="45491"/>
                  </a:lnTo>
                  <a:lnTo>
                    <a:pt x="60297" y="45793"/>
                  </a:lnTo>
                  <a:lnTo>
                    <a:pt x="61028" y="46106"/>
                  </a:lnTo>
                  <a:lnTo>
                    <a:pt x="61749" y="46432"/>
                  </a:lnTo>
                  <a:lnTo>
                    <a:pt x="62459" y="46769"/>
                  </a:lnTo>
                  <a:lnTo>
                    <a:pt x="63158" y="47119"/>
                  </a:lnTo>
                  <a:lnTo>
                    <a:pt x="63848" y="47481"/>
                  </a:lnTo>
                  <a:lnTo>
                    <a:pt x="64527" y="47855"/>
                  </a:lnTo>
                  <a:lnTo>
                    <a:pt x="65195" y="48242"/>
                  </a:lnTo>
                  <a:lnTo>
                    <a:pt x="65853" y="48640"/>
                  </a:lnTo>
                  <a:lnTo>
                    <a:pt x="66501" y="49051"/>
                  </a:lnTo>
                  <a:lnTo>
                    <a:pt x="67152" y="49459"/>
                  </a:lnTo>
                  <a:lnTo>
                    <a:pt x="67786" y="49884"/>
                  </a:lnTo>
                  <a:lnTo>
                    <a:pt x="68402" y="50327"/>
                  </a:lnTo>
                  <a:lnTo>
                    <a:pt x="69001" y="50787"/>
                  </a:lnTo>
                  <a:lnTo>
                    <a:pt x="69583" y="51265"/>
                  </a:lnTo>
                  <a:lnTo>
                    <a:pt x="70147" y="51759"/>
                  </a:lnTo>
                  <a:lnTo>
                    <a:pt x="70694" y="52272"/>
                  </a:lnTo>
                  <a:lnTo>
                    <a:pt x="71224" y="52801"/>
                  </a:lnTo>
                  <a:lnTo>
                    <a:pt x="71736" y="53348"/>
                  </a:lnTo>
                  <a:lnTo>
                    <a:pt x="72231" y="53912"/>
                  </a:lnTo>
                  <a:lnTo>
                    <a:pt x="72707" y="54495"/>
                  </a:lnTo>
                  <a:lnTo>
                    <a:pt x="73161" y="55097"/>
                  </a:lnTo>
                  <a:lnTo>
                    <a:pt x="73596" y="55717"/>
                  </a:lnTo>
                  <a:lnTo>
                    <a:pt x="74009" y="56357"/>
                  </a:lnTo>
                  <a:lnTo>
                    <a:pt x="74401" y="57016"/>
                  </a:lnTo>
                  <a:lnTo>
                    <a:pt x="74773" y="57694"/>
                  </a:lnTo>
                  <a:lnTo>
                    <a:pt x="75123" y="58391"/>
                  </a:lnTo>
                  <a:lnTo>
                    <a:pt x="75453" y="59108"/>
                  </a:lnTo>
                  <a:lnTo>
                    <a:pt x="75762" y="59843"/>
                  </a:lnTo>
                  <a:lnTo>
                    <a:pt x="76051" y="60597"/>
                  </a:lnTo>
                  <a:lnTo>
                    <a:pt x="76331" y="61373"/>
                  </a:lnTo>
                  <a:lnTo>
                    <a:pt x="76582" y="62174"/>
                  </a:lnTo>
                  <a:lnTo>
                    <a:pt x="76803" y="62999"/>
                  </a:lnTo>
                  <a:lnTo>
                    <a:pt x="76995" y="63848"/>
                  </a:lnTo>
                  <a:lnTo>
                    <a:pt x="77158" y="64721"/>
                  </a:lnTo>
                  <a:lnTo>
                    <a:pt x="77290" y="65619"/>
                  </a:lnTo>
                  <a:lnTo>
                    <a:pt x="77394" y="66541"/>
                  </a:lnTo>
                  <a:lnTo>
                    <a:pt x="77468" y="67487"/>
                  </a:lnTo>
                  <a:lnTo>
                    <a:pt x="77512" y="68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164660" y="1931068"/>
              <a:ext cx="1355644" cy="1301913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072745" y="3232981"/>
              <a:ext cx="890970" cy="1275085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162635" y="1931068"/>
              <a:ext cx="2002025" cy="1457618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427883" y="5513116"/>
              <a:ext cx="1398797" cy="438704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164660" y="4508066"/>
              <a:ext cx="1263223" cy="739675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871481" y="3988345"/>
              <a:ext cx="2291153" cy="1963476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162635" y="4738956"/>
              <a:ext cx="2002025" cy="1212865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520305" y="1931068"/>
              <a:ext cx="1306376" cy="1301913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8197025" y="4508066"/>
              <a:ext cx="629656" cy="1005050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871481" y="1931068"/>
              <a:ext cx="2291153" cy="2057277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427883" y="4508066"/>
              <a:ext cx="769141" cy="1005050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162635" y="3388686"/>
              <a:ext cx="2002025" cy="1350270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164660" y="5247742"/>
              <a:ext cx="1263223" cy="704079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715" y="3232981"/>
              <a:ext cx="862965" cy="1275085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164660" y="3232981"/>
              <a:ext cx="908084" cy="1275085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337639" y="2332800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370790" y="2347941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440777" y="2331368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553055" y="2332800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573178" y="2348421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653942" y="2332800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689140" y="2331368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792687" y="2332800"/>
              <a:ext cx="83970" cy="97476"/>
            </a:xfrm>
            <a:custGeom>
              <a:avLst/>
              <a:pathLst>
                <a:path w="83970" h="97476">
                  <a:moveTo>
                    <a:pt x="40927" y="97476"/>
                  </a:moveTo>
                  <a:lnTo>
                    <a:pt x="39141" y="97455"/>
                  </a:lnTo>
                  <a:lnTo>
                    <a:pt x="37386" y="97391"/>
                  </a:lnTo>
                  <a:lnTo>
                    <a:pt x="35660" y="97285"/>
                  </a:lnTo>
                  <a:lnTo>
                    <a:pt x="33964" y="97137"/>
                  </a:lnTo>
                  <a:lnTo>
                    <a:pt x="32298" y="96947"/>
                  </a:lnTo>
                  <a:lnTo>
                    <a:pt x="30663" y="96714"/>
                  </a:lnTo>
                  <a:lnTo>
                    <a:pt x="29057" y="96440"/>
                  </a:lnTo>
                  <a:lnTo>
                    <a:pt x="27481" y="96122"/>
                  </a:lnTo>
                  <a:lnTo>
                    <a:pt x="25935" y="95763"/>
                  </a:lnTo>
                  <a:lnTo>
                    <a:pt x="24420" y="95361"/>
                  </a:lnTo>
                  <a:lnTo>
                    <a:pt x="22939" y="94901"/>
                  </a:lnTo>
                  <a:lnTo>
                    <a:pt x="21500" y="94395"/>
                  </a:lnTo>
                  <a:lnTo>
                    <a:pt x="20102" y="93843"/>
                  </a:lnTo>
                  <a:lnTo>
                    <a:pt x="18744" y="93244"/>
                  </a:lnTo>
                  <a:lnTo>
                    <a:pt x="17428" y="92598"/>
                  </a:lnTo>
                  <a:lnTo>
                    <a:pt x="16152" y="91907"/>
                  </a:lnTo>
                  <a:lnTo>
                    <a:pt x="14918" y="91169"/>
                  </a:lnTo>
                  <a:lnTo>
                    <a:pt x="13724" y="90384"/>
                  </a:lnTo>
                  <a:lnTo>
                    <a:pt x="12571" y="89553"/>
                  </a:lnTo>
                  <a:lnTo>
                    <a:pt x="11459" y="88676"/>
                  </a:lnTo>
                  <a:lnTo>
                    <a:pt x="10405" y="87737"/>
                  </a:lnTo>
                  <a:lnTo>
                    <a:pt x="9397" y="86747"/>
                  </a:lnTo>
                  <a:lnTo>
                    <a:pt x="8435" y="85707"/>
                  </a:lnTo>
                  <a:lnTo>
                    <a:pt x="7519" y="84616"/>
                  </a:lnTo>
                  <a:lnTo>
                    <a:pt x="6650" y="83475"/>
                  </a:lnTo>
                  <a:lnTo>
                    <a:pt x="5828" y="82283"/>
                  </a:lnTo>
                  <a:lnTo>
                    <a:pt x="5051" y="81041"/>
                  </a:lnTo>
                  <a:lnTo>
                    <a:pt x="4321" y="79749"/>
                  </a:lnTo>
                  <a:lnTo>
                    <a:pt x="3638" y="78405"/>
                  </a:lnTo>
                  <a:lnTo>
                    <a:pt x="3001" y="77012"/>
                  </a:lnTo>
                  <a:lnTo>
                    <a:pt x="2431" y="75566"/>
                  </a:lnTo>
                  <a:lnTo>
                    <a:pt x="1920" y="74065"/>
                  </a:lnTo>
                  <a:lnTo>
                    <a:pt x="1470" y="72510"/>
                  </a:lnTo>
                  <a:lnTo>
                    <a:pt x="1080" y="70900"/>
                  </a:lnTo>
                  <a:lnTo>
                    <a:pt x="750" y="69236"/>
                  </a:lnTo>
                  <a:lnTo>
                    <a:pt x="480" y="67517"/>
                  </a:lnTo>
                  <a:lnTo>
                    <a:pt x="270" y="65743"/>
                  </a:lnTo>
                  <a:lnTo>
                    <a:pt x="120" y="63915"/>
                  </a:lnTo>
                  <a:lnTo>
                    <a:pt x="30" y="62032"/>
                  </a:lnTo>
                  <a:lnTo>
                    <a:pt x="0" y="60095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58526"/>
                  </a:lnTo>
                  <a:lnTo>
                    <a:pt x="20137" y="59724"/>
                  </a:lnTo>
                  <a:lnTo>
                    <a:pt x="20182" y="60889"/>
                  </a:lnTo>
                  <a:lnTo>
                    <a:pt x="20257" y="62021"/>
                  </a:lnTo>
                  <a:lnTo>
                    <a:pt x="20362" y="63121"/>
                  </a:lnTo>
                  <a:lnTo>
                    <a:pt x="20497" y="64188"/>
                  </a:lnTo>
                  <a:lnTo>
                    <a:pt x="20663" y="65222"/>
                  </a:lnTo>
                  <a:lnTo>
                    <a:pt x="20858" y="66223"/>
                  </a:lnTo>
                  <a:lnTo>
                    <a:pt x="21083" y="67192"/>
                  </a:lnTo>
                  <a:lnTo>
                    <a:pt x="21338" y="68128"/>
                  </a:lnTo>
                  <a:lnTo>
                    <a:pt x="21623" y="69031"/>
                  </a:lnTo>
                  <a:lnTo>
                    <a:pt x="21936" y="69889"/>
                  </a:lnTo>
                  <a:lnTo>
                    <a:pt x="22275" y="70717"/>
                  </a:lnTo>
                  <a:lnTo>
                    <a:pt x="22640" y="71515"/>
                  </a:lnTo>
                  <a:lnTo>
                    <a:pt x="23031" y="72283"/>
                  </a:lnTo>
                  <a:lnTo>
                    <a:pt x="23448" y="73021"/>
                  </a:lnTo>
                  <a:lnTo>
                    <a:pt x="23890" y="73729"/>
                  </a:lnTo>
                  <a:lnTo>
                    <a:pt x="24359" y="74407"/>
                  </a:lnTo>
                  <a:lnTo>
                    <a:pt x="24854" y="75056"/>
                  </a:lnTo>
                  <a:lnTo>
                    <a:pt x="25374" y="75674"/>
                  </a:lnTo>
                  <a:lnTo>
                    <a:pt x="25920" y="76262"/>
                  </a:lnTo>
                  <a:lnTo>
                    <a:pt x="26491" y="76807"/>
                  </a:lnTo>
                  <a:lnTo>
                    <a:pt x="27085" y="77323"/>
                  </a:lnTo>
                  <a:lnTo>
                    <a:pt x="27703" y="77811"/>
                  </a:lnTo>
                  <a:lnTo>
                    <a:pt x="28343" y="78270"/>
                  </a:lnTo>
                  <a:lnTo>
                    <a:pt x="29007" y="78700"/>
                  </a:lnTo>
                  <a:lnTo>
                    <a:pt x="29694" y="79102"/>
                  </a:lnTo>
                  <a:lnTo>
                    <a:pt x="30404" y="79475"/>
                  </a:lnTo>
                  <a:lnTo>
                    <a:pt x="31137" y="79819"/>
                  </a:lnTo>
                  <a:lnTo>
                    <a:pt x="31894" y="80135"/>
                  </a:lnTo>
                  <a:lnTo>
                    <a:pt x="32673" y="80422"/>
                  </a:lnTo>
                  <a:lnTo>
                    <a:pt x="33474" y="80669"/>
                  </a:lnTo>
                  <a:lnTo>
                    <a:pt x="34291" y="80889"/>
                  </a:lnTo>
                  <a:lnTo>
                    <a:pt x="35127" y="81083"/>
                  </a:lnTo>
                  <a:lnTo>
                    <a:pt x="35980" y="81252"/>
                  </a:lnTo>
                  <a:lnTo>
                    <a:pt x="36852" y="81395"/>
                  </a:lnTo>
                  <a:lnTo>
                    <a:pt x="37740" y="81511"/>
                  </a:lnTo>
                  <a:lnTo>
                    <a:pt x="38647" y="81602"/>
                  </a:lnTo>
                  <a:lnTo>
                    <a:pt x="39571" y="81667"/>
                  </a:lnTo>
                  <a:lnTo>
                    <a:pt x="40513" y="81706"/>
                  </a:lnTo>
                  <a:lnTo>
                    <a:pt x="41473" y="81719"/>
                  </a:lnTo>
                  <a:lnTo>
                    <a:pt x="42447" y="81705"/>
                  </a:lnTo>
                  <a:lnTo>
                    <a:pt x="43405" y="81664"/>
                  </a:lnTo>
                  <a:lnTo>
                    <a:pt x="44346" y="81596"/>
                  </a:lnTo>
                  <a:lnTo>
                    <a:pt x="45271" y="81500"/>
                  </a:lnTo>
                  <a:lnTo>
                    <a:pt x="46180" y="81377"/>
                  </a:lnTo>
                  <a:lnTo>
                    <a:pt x="47072" y="81227"/>
                  </a:lnTo>
                  <a:lnTo>
                    <a:pt x="47948" y="81050"/>
                  </a:lnTo>
                  <a:lnTo>
                    <a:pt x="48807" y="80845"/>
                  </a:lnTo>
                  <a:lnTo>
                    <a:pt x="49650" y="80613"/>
                  </a:lnTo>
                  <a:lnTo>
                    <a:pt x="50477" y="80354"/>
                  </a:lnTo>
                  <a:lnTo>
                    <a:pt x="51297" y="80053"/>
                  </a:lnTo>
                  <a:lnTo>
                    <a:pt x="52092" y="79721"/>
                  </a:lnTo>
                  <a:lnTo>
                    <a:pt x="52863" y="79360"/>
                  </a:lnTo>
                  <a:lnTo>
                    <a:pt x="53609" y="78968"/>
                  </a:lnTo>
                  <a:lnTo>
                    <a:pt x="54331" y="78547"/>
                  </a:lnTo>
                  <a:lnTo>
                    <a:pt x="55028" y="78095"/>
                  </a:lnTo>
                  <a:lnTo>
                    <a:pt x="55701" y="77613"/>
                  </a:lnTo>
                  <a:lnTo>
                    <a:pt x="56349" y="77102"/>
                  </a:lnTo>
                  <a:lnTo>
                    <a:pt x="56972" y="76560"/>
                  </a:lnTo>
                  <a:lnTo>
                    <a:pt x="57571" y="75989"/>
                  </a:lnTo>
                  <a:lnTo>
                    <a:pt x="58158" y="75386"/>
                  </a:lnTo>
                  <a:lnTo>
                    <a:pt x="58717" y="74753"/>
                  </a:lnTo>
                  <a:lnTo>
                    <a:pt x="59249" y="74088"/>
                  </a:lnTo>
                  <a:lnTo>
                    <a:pt x="59754" y="73391"/>
                  </a:lnTo>
                  <a:lnTo>
                    <a:pt x="60231" y="72663"/>
                  </a:lnTo>
                  <a:lnTo>
                    <a:pt x="60682" y="71904"/>
                  </a:lnTo>
                  <a:lnTo>
                    <a:pt x="61105" y="71113"/>
                  </a:lnTo>
                  <a:lnTo>
                    <a:pt x="61500" y="70292"/>
                  </a:lnTo>
                  <a:lnTo>
                    <a:pt x="61869" y="69438"/>
                  </a:lnTo>
                  <a:lnTo>
                    <a:pt x="62210" y="68553"/>
                  </a:lnTo>
                  <a:lnTo>
                    <a:pt x="62521" y="67636"/>
                  </a:lnTo>
                  <a:lnTo>
                    <a:pt x="62799" y="66684"/>
                  </a:lnTo>
                  <a:lnTo>
                    <a:pt x="63045" y="65699"/>
                  </a:lnTo>
                  <a:lnTo>
                    <a:pt x="63257" y="64679"/>
                  </a:lnTo>
                  <a:lnTo>
                    <a:pt x="63437" y="63625"/>
                  </a:lnTo>
                  <a:lnTo>
                    <a:pt x="63585" y="62537"/>
                  </a:lnTo>
                  <a:lnTo>
                    <a:pt x="63699" y="61415"/>
                  </a:lnTo>
                  <a:lnTo>
                    <a:pt x="63781" y="60259"/>
                  </a:lnTo>
                  <a:lnTo>
                    <a:pt x="63830" y="59068"/>
                  </a:lnTo>
                  <a:lnTo>
                    <a:pt x="63847" y="57844"/>
                  </a:lnTo>
                  <a:lnTo>
                    <a:pt x="63847" y="0"/>
                  </a:lnTo>
                  <a:lnTo>
                    <a:pt x="83970" y="0"/>
                  </a:lnTo>
                  <a:lnTo>
                    <a:pt x="83970" y="59072"/>
                  </a:lnTo>
                  <a:lnTo>
                    <a:pt x="83938" y="61023"/>
                  </a:lnTo>
                  <a:lnTo>
                    <a:pt x="83841" y="62922"/>
                  </a:lnTo>
                  <a:lnTo>
                    <a:pt x="83681" y="64767"/>
                  </a:lnTo>
                  <a:lnTo>
                    <a:pt x="83457" y="66559"/>
                  </a:lnTo>
                  <a:lnTo>
                    <a:pt x="83168" y="68298"/>
                  </a:lnTo>
                  <a:lnTo>
                    <a:pt x="82815" y="69983"/>
                  </a:lnTo>
                  <a:lnTo>
                    <a:pt x="82399" y="71616"/>
                  </a:lnTo>
                  <a:lnTo>
                    <a:pt x="81918" y="73195"/>
                  </a:lnTo>
                  <a:lnTo>
                    <a:pt x="81373" y="74721"/>
                  </a:lnTo>
                  <a:lnTo>
                    <a:pt x="80764" y="76193"/>
                  </a:lnTo>
                  <a:lnTo>
                    <a:pt x="80097" y="77615"/>
                  </a:lnTo>
                  <a:lnTo>
                    <a:pt x="79380" y="78987"/>
                  </a:lnTo>
                  <a:lnTo>
                    <a:pt x="78613" y="80311"/>
                  </a:lnTo>
                  <a:lnTo>
                    <a:pt x="77795" y="81585"/>
                  </a:lnTo>
                  <a:lnTo>
                    <a:pt x="76927" y="82810"/>
                  </a:lnTo>
                  <a:lnTo>
                    <a:pt x="76008" y="83986"/>
                  </a:lnTo>
                  <a:lnTo>
                    <a:pt x="75038" y="85113"/>
                  </a:lnTo>
                  <a:lnTo>
                    <a:pt x="74019" y="86191"/>
                  </a:lnTo>
                  <a:lnTo>
                    <a:pt x="72948" y="87219"/>
                  </a:lnTo>
                  <a:lnTo>
                    <a:pt x="71828" y="88199"/>
                  </a:lnTo>
                  <a:lnTo>
                    <a:pt x="70660" y="89116"/>
                  </a:lnTo>
                  <a:lnTo>
                    <a:pt x="69448" y="89986"/>
                  </a:lnTo>
                  <a:lnTo>
                    <a:pt x="68193" y="90808"/>
                  </a:lnTo>
                  <a:lnTo>
                    <a:pt x="66895" y="91582"/>
                  </a:lnTo>
                  <a:lnTo>
                    <a:pt x="65552" y="92309"/>
                  </a:lnTo>
                  <a:lnTo>
                    <a:pt x="64166" y="92987"/>
                  </a:lnTo>
                  <a:lnTo>
                    <a:pt x="62736" y="93618"/>
                  </a:lnTo>
                  <a:lnTo>
                    <a:pt x="61263" y="94202"/>
                  </a:lnTo>
                  <a:lnTo>
                    <a:pt x="59746" y="94737"/>
                  </a:lnTo>
                  <a:lnTo>
                    <a:pt x="58185" y="95225"/>
                  </a:lnTo>
                  <a:lnTo>
                    <a:pt x="56601" y="95652"/>
                  </a:lnTo>
                  <a:lnTo>
                    <a:pt x="54985" y="96035"/>
                  </a:lnTo>
                  <a:lnTo>
                    <a:pt x="53337" y="96373"/>
                  </a:lnTo>
                  <a:lnTo>
                    <a:pt x="51658" y="96665"/>
                  </a:lnTo>
                  <a:lnTo>
                    <a:pt x="49948" y="96913"/>
                  </a:lnTo>
                  <a:lnTo>
                    <a:pt x="48207" y="97116"/>
                  </a:lnTo>
                  <a:lnTo>
                    <a:pt x="46434" y="97273"/>
                  </a:lnTo>
                  <a:lnTo>
                    <a:pt x="44630" y="97386"/>
                  </a:lnTo>
                  <a:lnTo>
                    <a:pt x="42794" y="97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894529" y="2332800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972087" y="2332800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064242" y="2332800"/>
              <a:ext cx="83970" cy="97476"/>
            </a:xfrm>
            <a:custGeom>
              <a:avLst/>
              <a:pathLst>
                <a:path w="83970" h="97476">
                  <a:moveTo>
                    <a:pt x="40927" y="97476"/>
                  </a:moveTo>
                  <a:lnTo>
                    <a:pt x="39141" y="97455"/>
                  </a:lnTo>
                  <a:lnTo>
                    <a:pt x="37386" y="97391"/>
                  </a:lnTo>
                  <a:lnTo>
                    <a:pt x="35660" y="97285"/>
                  </a:lnTo>
                  <a:lnTo>
                    <a:pt x="33964" y="97137"/>
                  </a:lnTo>
                  <a:lnTo>
                    <a:pt x="32298" y="96947"/>
                  </a:lnTo>
                  <a:lnTo>
                    <a:pt x="30663" y="96714"/>
                  </a:lnTo>
                  <a:lnTo>
                    <a:pt x="29057" y="96440"/>
                  </a:lnTo>
                  <a:lnTo>
                    <a:pt x="27481" y="96122"/>
                  </a:lnTo>
                  <a:lnTo>
                    <a:pt x="25935" y="95763"/>
                  </a:lnTo>
                  <a:lnTo>
                    <a:pt x="24420" y="95361"/>
                  </a:lnTo>
                  <a:lnTo>
                    <a:pt x="22939" y="94901"/>
                  </a:lnTo>
                  <a:lnTo>
                    <a:pt x="21500" y="94395"/>
                  </a:lnTo>
                  <a:lnTo>
                    <a:pt x="20102" y="93843"/>
                  </a:lnTo>
                  <a:lnTo>
                    <a:pt x="18744" y="93244"/>
                  </a:lnTo>
                  <a:lnTo>
                    <a:pt x="17428" y="92598"/>
                  </a:lnTo>
                  <a:lnTo>
                    <a:pt x="16152" y="91907"/>
                  </a:lnTo>
                  <a:lnTo>
                    <a:pt x="14918" y="91169"/>
                  </a:lnTo>
                  <a:lnTo>
                    <a:pt x="13724" y="90384"/>
                  </a:lnTo>
                  <a:lnTo>
                    <a:pt x="12571" y="89553"/>
                  </a:lnTo>
                  <a:lnTo>
                    <a:pt x="11459" y="88676"/>
                  </a:lnTo>
                  <a:lnTo>
                    <a:pt x="10405" y="87737"/>
                  </a:lnTo>
                  <a:lnTo>
                    <a:pt x="9397" y="86747"/>
                  </a:lnTo>
                  <a:lnTo>
                    <a:pt x="8435" y="85707"/>
                  </a:lnTo>
                  <a:lnTo>
                    <a:pt x="7519" y="84616"/>
                  </a:lnTo>
                  <a:lnTo>
                    <a:pt x="6650" y="83475"/>
                  </a:lnTo>
                  <a:lnTo>
                    <a:pt x="5828" y="82283"/>
                  </a:lnTo>
                  <a:lnTo>
                    <a:pt x="5051" y="81041"/>
                  </a:lnTo>
                  <a:lnTo>
                    <a:pt x="4321" y="79749"/>
                  </a:lnTo>
                  <a:lnTo>
                    <a:pt x="3638" y="78405"/>
                  </a:lnTo>
                  <a:lnTo>
                    <a:pt x="3001" y="77012"/>
                  </a:lnTo>
                  <a:lnTo>
                    <a:pt x="2431" y="75566"/>
                  </a:lnTo>
                  <a:lnTo>
                    <a:pt x="1920" y="74065"/>
                  </a:lnTo>
                  <a:lnTo>
                    <a:pt x="1470" y="72510"/>
                  </a:lnTo>
                  <a:lnTo>
                    <a:pt x="1080" y="70900"/>
                  </a:lnTo>
                  <a:lnTo>
                    <a:pt x="750" y="69236"/>
                  </a:lnTo>
                  <a:lnTo>
                    <a:pt x="480" y="67517"/>
                  </a:lnTo>
                  <a:lnTo>
                    <a:pt x="270" y="65743"/>
                  </a:lnTo>
                  <a:lnTo>
                    <a:pt x="120" y="63915"/>
                  </a:lnTo>
                  <a:lnTo>
                    <a:pt x="30" y="62032"/>
                  </a:lnTo>
                  <a:lnTo>
                    <a:pt x="0" y="60095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58526"/>
                  </a:lnTo>
                  <a:lnTo>
                    <a:pt x="20137" y="59724"/>
                  </a:lnTo>
                  <a:lnTo>
                    <a:pt x="20182" y="60889"/>
                  </a:lnTo>
                  <a:lnTo>
                    <a:pt x="20257" y="62021"/>
                  </a:lnTo>
                  <a:lnTo>
                    <a:pt x="20362" y="63121"/>
                  </a:lnTo>
                  <a:lnTo>
                    <a:pt x="20497" y="64188"/>
                  </a:lnTo>
                  <a:lnTo>
                    <a:pt x="20663" y="65222"/>
                  </a:lnTo>
                  <a:lnTo>
                    <a:pt x="20858" y="66223"/>
                  </a:lnTo>
                  <a:lnTo>
                    <a:pt x="21083" y="67192"/>
                  </a:lnTo>
                  <a:lnTo>
                    <a:pt x="21338" y="68128"/>
                  </a:lnTo>
                  <a:lnTo>
                    <a:pt x="21623" y="69031"/>
                  </a:lnTo>
                  <a:lnTo>
                    <a:pt x="21936" y="69889"/>
                  </a:lnTo>
                  <a:lnTo>
                    <a:pt x="22275" y="70717"/>
                  </a:lnTo>
                  <a:lnTo>
                    <a:pt x="22640" y="71515"/>
                  </a:lnTo>
                  <a:lnTo>
                    <a:pt x="23031" y="72283"/>
                  </a:lnTo>
                  <a:lnTo>
                    <a:pt x="23448" y="73021"/>
                  </a:lnTo>
                  <a:lnTo>
                    <a:pt x="23890" y="73729"/>
                  </a:lnTo>
                  <a:lnTo>
                    <a:pt x="24359" y="74407"/>
                  </a:lnTo>
                  <a:lnTo>
                    <a:pt x="24854" y="75056"/>
                  </a:lnTo>
                  <a:lnTo>
                    <a:pt x="25374" y="75674"/>
                  </a:lnTo>
                  <a:lnTo>
                    <a:pt x="25920" y="76262"/>
                  </a:lnTo>
                  <a:lnTo>
                    <a:pt x="26491" y="76807"/>
                  </a:lnTo>
                  <a:lnTo>
                    <a:pt x="27085" y="77323"/>
                  </a:lnTo>
                  <a:lnTo>
                    <a:pt x="27703" y="77811"/>
                  </a:lnTo>
                  <a:lnTo>
                    <a:pt x="28343" y="78270"/>
                  </a:lnTo>
                  <a:lnTo>
                    <a:pt x="29007" y="78700"/>
                  </a:lnTo>
                  <a:lnTo>
                    <a:pt x="29694" y="79102"/>
                  </a:lnTo>
                  <a:lnTo>
                    <a:pt x="30404" y="79475"/>
                  </a:lnTo>
                  <a:lnTo>
                    <a:pt x="31137" y="79819"/>
                  </a:lnTo>
                  <a:lnTo>
                    <a:pt x="31894" y="80135"/>
                  </a:lnTo>
                  <a:lnTo>
                    <a:pt x="32673" y="80422"/>
                  </a:lnTo>
                  <a:lnTo>
                    <a:pt x="33474" y="80669"/>
                  </a:lnTo>
                  <a:lnTo>
                    <a:pt x="34291" y="80889"/>
                  </a:lnTo>
                  <a:lnTo>
                    <a:pt x="35127" y="81083"/>
                  </a:lnTo>
                  <a:lnTo>
                    <a:pt x="35980" y="81252"/>
                  </a:lnTo>
                  <a:lnTo>
                    <a:pt x="36852" y="81395"/>
                  </a:lnTo>
                  <a:lnTo>
                    <a:pt x="37740" y="81511"/>
                  </a:lnTo>
                  <a:lnTo>
                    <a:pt x="38647" y="81602"/>
                  </a:lnTo>
                  <a:lnTo>
                    <a:pt x="39571" y="81667"/>
                  </a:lnTo>
                  <a:lnTo>
                    <a:pt x="40513" y="81706"/>
                  </a:lnTo>
                  <a:lnTo>
                    <a:pt x="41473" y="81719"/>
                  </a:lnTo>
                  <a:lnTo>
                    <a:pt x="42447" y="81705"/>
                  </a:lnTo>
                  <a:lnTo>
                    <a:pt x="43405" y="81664"/>
                  </a:lnTo>
                  <a:lnTo>
                    <a:pt x="44346" y="81596"/>
                  </a:lnTo>
                  <a:lnTo>
                    <a:pt x="45271" y="81500"/>
                  </a:lnTo>
                  <a:lnTo>
                    <a:pt x="46180" y="81377"/>
                  </a:lnTo>
                  <a:lnTo>
                    <a:pt x="47072" y="81227"/>
                  </a:lnTo>
                  <a:lnTo>
                    <a:pt x="47948" y="81050"/>
                  </a:lnTo>
                  <a:lnTo>
                    <a:pt x="48807" y="80845"/>
                  </a:lnTo>
                  <a:lnTo>
                    <a:pt x="49650" y="80613"/>
                  </a:lnTo>
                  <a:lnTo>
                    <a:pt x="50477" y="80354"/>
                  </a:lnTo>
                  <a:lnTo>
                    <a:pt x="51297" y="80053"/>
                  </a:lnTo>
                  <a:lnTo>
                    <a:pt x="52092" y="79721"/>
                  </a:lnTo>
                  <a:lnTo>
                    <a:pt x="52863" y="79360"/>
                  </a:lnTo>
                  <a:lnTo>
                    <a:pt x="53609" y="78968"/>
                  </a:lnTo>
                  <a:lnTo>
                    <a:pt x="54331" y="78547"/>
                  </a:lnTo>
                  <a:lnTo>
                    <a:pt x="55028" y="78095"/>
                  </a:lnTo>
                  <a:lnTo>
                    <a:pt x="55701" y="77613"/>
                  </a:lnTo>
                  <a:lnTo>
                    <a:pt x="56349" y="77102"/>
                  </a:lnTo>
                  <a:lnTo>
                    <a:pt x="56972" y="76560"/>
                  </a:lnTo>
                  <a:lnTo>
                    <a:pt x="57571" y="75989"/>
                  </a:lnTo>
                  <a:lnTo>
                    <a:pt x="58158" y="75386"/>
                  </a:lnTo>
                  <a:lnTo>
                    <a:pt x="58717" y="74753"/>
                  </a:lnTo>
                  <a:lnTo>
                    <a:pt x="59249" y="74088"/>
                  </a:lnTo>
                  <a:lnTo>
                    <a:pt x="59754" y="73391"/>
                  </a:lnTo>
                  <a:lnTo>
                    <a:pt x="60231" y="72663"/>
                  </a:lnTo>
                  <a:lnTo>
                    <a:pt x="60682" y="71904"/>
                  </a:lnTo>
                  <a:lnTo>
                    <a:pt x="61105" y="71113"/>
                  </a:lnTo>
                  <a:lnTo>
                    <a:pt x="61500" y="70292"/>
                  </a:lnTo>
                  <a:lnTo>
                    <a:pt x="61869" y="69438"/>
                  </a:lnTo>
                  <a:lnTo>
                    <a:pt x="62210" y="68553"/>
                  </a:lnTo>
                  <a:lnTo>
                    <a:pt x="62521" y="67636"/>
                  </a:lnTo>
                  <a:lnTo>
                    <a:pt x="62799" y="66684"/>
                  </a:lnTo>
                  <a:lnTo>
                    <a:pt x="63045" y="65699"/>
                  </a:lnTo>
                  <a:lnTo>
                    <a:pt x="63257" y="64679"/>
                  </a:lnTo>
                  <a:lnTo>
                    <a:pt x="63437" y="63625"/>
                  </a:lnTo>
                  <a:lnTo>
                    <a:pt x="63585" y="62537"/>
                  </a:lnTo>
                  <a:lnTo>
                    <a:pt x="63699" y="61415"/>
                  </a:lnTo>
                  <a:lnTo>
                    <a:pt x="63781" y="60259"/>
                  </a:lnTo>
                  <a:lnTo>
                    <a:pt x="63830" y="59068"/>
                  </a:lnTo>
                  <a:lnTo>
                    <a:pt x="63847" y="57844"/>
                  </a:lnTo>
                  <a:lnTo>
                    <a:pt x="63847" y="0"/>
                  </a:lnTo>
                  <a:lnTo>
                    <a:pt x="83970" y="0"/>
                  </a:lnTo>
                  <a:lnTo>
                    <a:pt x="83970" y="59072"/>
                  </a:lnTo>
                  <a:lnTo>
                    <a:pt x="83938" y="61023"/>
                  </a:lnTo>
                  <a:lnTo>
                    <a:pt x="83841" y="62922"/>
                  </a:lnTo>
                  <a:lnTo>
                    <a:pt x="83681" y="64767"/>
                  </a:lnTo>
                  <a:lnTo>
                    <a:pt x="83457" y="66559"/>
                  </a:lnTo>
                  <a:lnTo>
                    <a:pt x="83168" y="68298"/>
                  </a:lnTo>
                  <a:lnTo>
                    <a:pt x="82815" y="69983"/>
                  </a:lnTo>
                  <a:lnTo>
                    <a:pt x="82399" y="71616"/>
                  </a:lnTo>
                  <a:lnTo>
                    <a:pt x="81918" y="73195"/>
                  </a:lnTo>
                  <a:lnTo>
                    <a:pt x="81373" y="74721"/>
                  </a:lnTo>
                  <a:lnTo>
                    <a:pt x="80764" y="76193"/>
                  </a:lnTo>
                  <a:lnTo>
                    <a:pt x="80097" y="77615"/>
                  </a:lnTo>
                  <a:lnTo>
                    <a:pt x="79380" y="78987"/>
                  </a:lnTo>
                  <a:lnTo>
                    <a:pt x="78613" y="80311"/>
                  </a:lnTo>
                  <a:lnTo>
                    <a:pt x="77795" y="81585"/>
                  </a:lnTo>
                  <a:lnTo>
                    <a:pt x="76927" y="82810"/>
                  </a:lnTo>
                  <a:lnTo>
                    <a:pt x="76008" y="83986"/>
                  </a:lnTo>
                  <a:lnTo>
                    <a:pt x="75038" y="85113"/>
                  </a:lnTo>
                  <a:lnTo>
                    <a:pt x="74019" y="86191"/>
                  </a:lnTo>
                  <a:lnTo>
                    <a:pt x="72948" y="87219"/>
                  </a:lnTo>
                  <a:lnTo>
                    <a:pt x="71828" y="88199"/>
                  </a:lnTo>
                  <a:lnTo>
                    <a:pt x="70660" y="89116"/>
                  </a:lnTo>
                  <a:lnTo>
                    <a:pt x="69448" y="89986"/>
                  </a:lnTo>
                  <a:lnTo>
                    <a:pt x="68193" y="90808"/>
                  </a:lnTo>
                  <a:lnTo>
                    <a:pt x="66895" y="91582"/>
                  </a:lnTo>
                  <a:lnTo>
                    <a:pt x="65552" y="92309"/>
                  </a:lnTo>
                  <a:lnTo>
                    <a:pt x="64166" y="92987"/>
                  </a:lnTo>
                  <a:lnTo>
                    <a:pt x="62736" y="93618"/>
                  </a:lnTo>
                  <a:lnTo>
                    <a:pt x="61263" y="94202"/>
                  </a:lnTo>
                  <a:lnTo>
                    <a:pt x="59746" y="94737"/>
                  </a:lnTo>
                  <a:lnTo>
                    <a:pt x="58185" y="95225"/>
                  </a:lnTo>
                  <a:lnTo>
                    <a:pt x="56601" y="95652"/>
                  </a:lnTo>
                  <a:lnTo>
                    <a:pt x="54985" y="96035"/>
                  </a:lnTo>
                  <a:lnTo>
                    <a:pt x="53337" y="96373"/>
                  </a:lnTo>
                  <a:lnTo>
                    <a:pt x="51658" y="96665"/>
                  </a:lnTo>
                  <a:lnTo>
                    <a:pt x="49948" y="96913"/>
                  </a:lnTo>
                  <a:lnTo>
                    <a:pt x="48207" y="97116"/>
                  </a:lnTo>
                  <a:lnTo>
                    <a:pt x="46434" y="97273"/>
                  </a:lnTo>
                  <a:lnTo>
                    <a:pt x="44630" y="97386"/>
                  </a:lnTo>
                  <a:lnTo>
                    <a:pt x="42794" y="97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166084" y="2332800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186207" y="2348421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266971" y="2332800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43505" y="2533968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363628" y="2549521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438526" y="2533968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471677" y="2549109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545279" y="2533968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584092" y="2533968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604215" y="2549589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678021" y="2533968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811104" y="2533968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844256" y="2549109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917858" y="2533968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018744" y="2533968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057558" y="2533968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168063" y="2533968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201214" y="2549109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274816" y="2533968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536002" y="2733704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630886" y="2733704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735388" y="2735136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774201" y="2735136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867380" y="2735136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964652" y="2733704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069154" y="2735136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7124290" y="3683940"/>
              <a:ext cx="63784" cy="71955"/>
            </a:xfrm>
            <a:custGeom>
              <a:avLst/>
              <a:pathLst>
                <a:path w="63784" h="71955">
                  <a:moveTo>
                    <a:pt x="63784" y="51425"/>
                  </a:moveTo>
                  <a:lnTo>
                    <a:pt x="63762" y="52503"/>
                  </a:lnTo>
                  <a:lnTo>
                    <a:pt x="63696" y="53550"/>
                  </a:lnTo>
                  <a:lnTo>
                    <a:pt x="63586" y="54566"/>
                  </a:lnTo>
                  <a:lnTo>
                    <a:pt x="63432" y="55552"/>
                  </a:lnTo>
                  <a:lnTo>
                    <a:pt x="63235" y="56507"/>
                  </a:lnTo>
                  <a:lnTo>
                    <a:pt x="62993" y="57431"/>
                  </a:lnTo>
                  <a:lnTo>
                    <a:pt x="62708" y="58325"/>
                  </a:lnTo>
                  <a:lnTo>
                    <a:pt x="62378" y="59188"/>
                  </a:lnTo>
                  <a:lnTo>
                    <a:pt x="62005" y="60020"/>
                  </a:lnTo>
                  <a:lnTo>
                    <a:pt x="61588" y="60822"/>
                  </a:lnTo>
                  <a:lnTo>
                    <a:pt x="61132" y="61584"/>
                  </a:lnTo>
                  <a:lnTo>
                    <a:pt x="60644" y="62319"/>
                  </a:lnTo>
                  <a:lnTo>
                    <a:pt x="60123" y="63026"/>
                  </a:lnTo>
                  <a:lnTo>
                    <a:pt x="59570" y="63706"/>
                  </a:lnTo>
                  <a:lnTo>
                    <a:pt x="58983" y="64358"/>
                  </a:lnTo>
                  <a:lnTo>
                    <a:pt x="58364" y="64983"/>
                  </a:lnTo>
                  <a:lnTo>
                    <a:pt x="57713" y="65580"/>
                  </a:lnTo>
                  <a:lnTo>
                    <a:pt x="57028" y="66149"/>
                  </a:lnTo>
                  <a:lnTo>
                    <a:pt x="56311" y="66691"/>
                  </a:lnTo>
                  <a:lnTo>
                    <a:pt x="55562" y="67205"/>
                  </a:lnTo>
                  <a:lnTo>
                    <a:pt x="54793" y="67683"/>
                  </a:lnTo>
                  <a:lnTo>
                    <a:pt x="53999" y="68135"/>
                  </a:lnTo>
                  <a:lnTo>
                    <a:pt x="53179" y="68561"/>
                  </a:lnTo>
                  <a:lnTo>
                    <a:pt x="52334" y="68962"/>
                  </a:lnTo>
                  <a:lnTo>
                    <a:pt x="51464" y="69337"/>
                  </a:lnTo>
                  <a:lnTo>
                    <a:pt x="50567" y="69687"/>
                  </a:lnTo>
                  <a:lnTo>
                    <a:pt x="49645" y="70012"/>
                  </a:lnTo>
                  <a:lnTo>
                    <a:pt x="48698" y="70310"/>
                  </a:lnTo>
                  <a:lnTo>
                    <a:pt x="47725" y="70583"/>
                  </a:lnTo>
                  <a:lnTo>
                    <a:pt x="46727" y="70831"/>
                  </a:lnTo>
                  <a:lnTo>
                    <a:pt x="45710" y="71045"/>
                  </a:lnTo>
                  <a:lnTo>
                    <a:pt x="44680" y="71236"/>
                  </a:lnTo>
                  <a:lnTo>
                    <a:pt x="43638" y="71404"/>
                  </a:lnTo>
                  <a:lnTo>
                    <a:pt x="42584" y="71550"/>
                  </a:lnTo>
                  <a:lnTo>
                    <a:pt x="41518" y="71674"/>
                  </a:lnTo>
                  <a:lnTo>
                    <a:pt x="40439" y="71775"/>
                  </a:lnTo>
                  <a:lnTo>
                    <a:pt x="39349" y="71854"/>
                  </a:lnTo>
                  <a:lnTo>
                    <a:pt x="38246" y="71910"/>
                  </a:lnTo>
                  <a:lnTo>
                    <a:pt x="37130" y="71943"/>
                  </a:lnTo>
                  <a:lnTo>
                    <a:pt x="36003" y="71955"/>
                  </a:lnTo>
                  <a:lnTo>
                    <a:pt x="0" y="71955"/>
                  </a:lnTo>
                  <a:lnTo>
                    <a:pt x="0" y="0"/>
                  </a:lnTo>
                  <a:lnTo>
                    <a:pt x="32939" y="0"/>
                  </a:lnTo>
                  <a:lnTo>
                    <a:pt x="34201" y="11"/>
                  </a:lnTo>
                  <a:lnTo>
                    <a:pt x="35435" y="44"/>
                  </a:lnTo>
                  <a:lnTo>
                    <a:pt x="36640" y="101"/>
                  </a:lnTo>
                  <a:lnTo>
                    <a:pt x="37817" y="179"/>
                  </a:lnTo>
                  <a:lnTo>
                    <a:pt x="38965" y="280"/>
                  </a:lnTo>
                  <a:lnTo>
                    <a:pt x="40084" y="404"/>
                  </a:lnTo>
                  <a:lnTo>
                    <a:pt x="41175" y="550"/>
                  </a:lnTo>
                  <a:lnTo>
                    <a:pt x="42237" y="719"/>
                  </a:lnTo>
                  <a:lnTo>
                    <a:pt x="43271" y="910"/>
                  </a:lnTo>
                  <a:lnTo>
                    <a:pt x="44276" y="1123"/>
                  </a:lnTo>
                  <a:lnTo>
                    <a:pt x="45261" y="1349"/>
                  </a:lnTo>
                  <a:lnTo>
                    <a:pt x="46214" y="1599"/>
                  </a:lnTo>
                  <a:lnTo>
                    <a:pt x="47136" y="1872"/>
                  </a:lnTo>
                  <a:lnTo>
                    <a:pt x="48026" y="2169"/>
                  </a:lnTo>
                  <a:lnTo>
                    <a:pt x="48885" y="2489"/>
                  </a:lnTo>
                  <a:lnTo>
                    <a:pt x="49711" y="2833"/>
                  </a:lnTo>
                  <a:lnTo>
                    <a:pt x="50507" y="3200"/>
                  </a:lnTo>
                  <a:lnTo>
                    <a:pt x="51270" y="3591"/>
                  </a:lnTo>
                  <a:lnTo>
                    <a:pt x="52002" y="4005"/>
                  </a:lnTo>
                  <a:lnTo>
                    <a:pt x="52702" y="4442"/>
                  </a:lnTo>
                  <a:lnTo>
                    <a:pt x="53369" y="4904"/>
                  </a:lnTo>
                  <a:lnTo>
                    <a:pt x="54003" y="5388"/>
                  </a:lnTo>
                  <a:lnTo>
                    <a:pt x="54603" y="5896"/>
                  </a:lnTo>
                  <a:lnTo>
                    <a:pt x="55170" y="6428"/>
                  </a:lnTo>
                  <a:lnTo>
                    <a:pt x="55702" y="6983"/>
                  </a:lnTo>
                  <a:lnTo>
                    <a:pt x="56201" y="7562"/>
                  </a:lnTo>
                  <a:lnTo>
                    <a:pt x="56666" y="8164"/>
                  </a:lnTo>
                  <a:lnTo>
                    <a:pt x="57098" y="8789"/>
                  </a:lnTo>
                  <a:lnTo>
                    <a:pt x="57496" y="9438"/>
                  </a:lnTo>
                  <a:lnTo>
                    <a:pt x="57860" y="10111"/>
                  </a:lnTo>
                  <a:lnTo>
                    <a:pt x="58199" y="10797"/>
                  </a:lnTo>
                  <a:lnTo>
                    <a:pt x="58503" y="11508"/>
                  </a:lnTo>
                  <a:lnTo>
                    <a:pt x="58771" y="12244"/>
                  </a:lnTo>
                  <a:lnTo>
                    <a:pt x="59004" y="13004"/>
                  </a:lnTo>
                  <a:lnTo>
                    <a:pt x="59200" y="13788"/>
                  </a:lnTo>
                  <a:lnTo>
                    <a:pt x="59361" y="14597"/>
                  </a:lnTo>
                  <a:lnTo>
                    <a:pt x="59486" y="15430"/>
                  </a:lnTo>
                  <a:lnTo>
                    <a:pt x="59576" y="16288"/>
                  </a:lnTo>
                  <a:lnTo>
                    <a:pt x="59629" y="17171"/>
                  </a:lnTo>
                  <a:lnTo>
                    <a:pt x="59647" y="18078"/>
                  </a:lnTo>
                  <a:lnTo>
                    <a:pt x="59613" y="19284"/>
                  </a:lnTo>
                  <a:lnTo>
                    <a:pt x="59510" y="20453"/>
                  </a:lnTo>
                  <a:lnTo>
                    <a:pt x="59339" y="21585"/>
                  </a:lnTo>
                  <a:lnTo>
                    <a:pt x="59100" y="22678"/>
                  </a:lnTo>
                  <a:lnTo>
                    <a:pt x="58792" y="23733"/>
                  </a:lnTo>
                  <a:lnTo>
                    <a:pt x="58415" y="24751"/>
                  </a:lnTo>
                  <a:lnTo>
                    <a:pt x="57971" y="25731"/>
                  </a:lnTo>
                  <a:lnTo>
                    <a:pt x="57457" y="26673"/>
                  </a:lnTo>
                  <a:lnTo>
                    <a:pt x="56876" y="27578"/>
                  </a:lnTo>
                  <a:lnTo>
                    <a:pt x="56226" y="28445"/>
                  </a:lnTo>
                  <a:lnTo>
                    <a:pt x="55516" y="29255"/>
                  </a:lnTo>
                  <a:lnTo>
                    <a:pt x="54734" y="30011"/>
                  </a:lnTo>
                  <a:lnTo>
                    <a:pt x="53882" y="30713"/>
                  </a:lnTo>
                  <a:lnTo>
                    <a:pt x="52957" y="31362"/>
                  </a:lnTo>
                  <a:lnTo>
                    <a:pt x="51961" y="31955"/>
                  </a:lnTo>
                  <a:lnTo>
                    <a:pt x="50894" y="32495"/>
                  </a:lnTo>
                  <a:lnTo>
                    <a:pt x="49755" y="32981"/>
                  </a:lnTo>
                  <a:lnTo>
                    <a:pt x="48545" y="33412"/>
                  </a:lnTo>
                  <a:lnTo>
                    <a:pt x="47263" y="33790"/>
                  </a:lnTo>
                  <a:lnTo>
                    <a:pt x="45910" y="34113"/>
                  </a:lnTo>
                  <a:lnTo>
                    <a:pt x="47615" y="34352"/>
                  </a:lnTo>
                  <a:lnTo>
                    <a:pt x="49235" y="34661"/>
                  </a:lnTo>
                  <a:lnTo>
                    <a:pt x="50773" y="35038"/>
                  </a:lnTo>
                  <a:lnTo>
                    <a:pt x="52226" y="35486"/>
                  </a:lnTo>
                  <a:lnTo>
                    <a:pt x="53596" y="36003"/>
                  </a:lnTo>
                  <a:lnTo>
                    <a:pt x="54882" y="36589"/>
                  </a:lnTo>
                  <a:lnTo>
                    <a:pt x="56084" y="37245"/>
                  </a:lnTo>
                  <a:lnTo>
                    <a:pt x="57202" y="37970"/>
                  </a:lnTo>
                  <a:lnTo>
                    <a:pt x="58237" y="38764"/>
                  </a:lnTo>
                  <a:lnTo>
                    <a:pt x="59188" y="39628"/>
                  </a:lnTo>
                  <a:lnTo>
                    <a:pt x="60061" y="40546"/>
                  </a:lnTo>
                  <a:lnTo>
                    <a:pt x="60842" y="41522"/>
                  </a:lnTo>
                  <a:lnTo>
                    <a:pt x="61532" y="42556"/>
                  </a:lnTo>
                  <a:lnTo>
                    <a:pt x="62129" y="43649"/>
                  </a:lnTo>
                  <a:lnTo>
                    <a:pt x="62635" y="44799"/>
                  </a:lnTo>
                  <a:lnTo>
                    <a:pt x="63048" y="46008"/>
                  </a:lnTo>
                  <a:lnTo>
                    <a:pt x="63370" y="47275"/>
                  </a:lnTo>
                  <a:lnTo>
                    <a:pt x="63600" y="48600"/>
                  </a:lnTo>
                  <a:lnTo>
                    <a:pt x="63738" y="49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7139355" y="3695124"/>
              <a:ext cx="29415" cy="17822"/>
            </a:xfrm>
            <a:custGeom>
              <a:avLst/>
              <a:pathLst>
                <a:path w="29415" h="17822">
                  <a:moveTo>
                    <a:pt x="29415" y="8936"/>
                  </a:moveTo>
                  <a:lnTo>
                    <a:pt x="29384" y="7994"/>
                  </a:lnTo>
                  <a:lnTo>
                    <a:pt x="29290" y="7108"/>
                  </a:lnTo>
                  <a:lnTo>
                    <a:pt x="29134" y="6278"/>
                  </a:lnTo>
                  <a:lnTo>
                    <a:pt x="28916" y="5505"/>
                  </a:lnTo>
                  <a:lnTo>
                    <a:pt x="28636" y="4787"/>
                  </a:lnTo>
                  <a:lnTo>
                    <a:pt x="28293" y="4126"/>
                  </a:lnTo>
                  <a:lnTo>
                    <a:pt x="27888" y="3521"/>
                  </a:lnTo>
                  <a:lnTo>
                    <a:pt x="27421" y="2972"/>
                  </a:lnTo>
                  <a:lnTo>
                    <a:pt x="26892" y="2479"/>
                  </a:lnTo>
                  <a:lnTo>
                    <a:pt x="26300" y="2042"/>
                  </a:lnTo>
                  <a:lnTo>
                    <a:pt x="25657" y="1654"/>
                  </a:lnTo>
                  <a:lnTo>
                    <a:pt x="24953" y="1307"/>
                  </a:lnTo>
                  <a:lnTo>
                    <a:pt x="24190" y="1000"/>
                  </a:lnTo>
                  <a:lnTo>
                    <a:pt x="23366" y="735"/>
                  </a:lnTo>
                  <a:lnTo>
                    <a:pt x="22482" y="510"/>
                  </a:lnTo>
                  <a:lnTo>
                    <a:pt x="21538" y="326"/>
                  </a:lnTo>
                  <a:lnTo>
                    <a:pt x="20534" y="183"/>
                  </a:lnTo>
                  <a:lnTo>
                    <a:pt x="19469" y="81"/>
                  </a:lnTo>
                  <a:lnTo>
                    <a:pt x="18344" y="20"/>
                  </a:lnTo>
                  <a:lnTo>
                    <a:pt x="17158" y="0"/>
                  </a:lnTo>
                  <a:lnTo>
                    <a:pt x="0" y="0"/>
                  </a:lnTo>
                  <a:lnTo>
                    <a:pt x="0" y="17822"/>
                  </a:lnTo>
                  <a:lnTo>
                    <a:pt x="17261" y="17822"/>
                  </a:lnTo>
                  <a:lnTo>
                    <a:pt x="18502" y="17800"/>
                  </a:lnTo>
                  <a:lnTo>
                    <a:pt x="19673" y="17734"/>
                  </a:lnTo>
                  <a:lnTo>
                    <a:pt x="20774" y="17625"/>
                  </a:lnTo>
                  <a:lnTo>
                    <a:pt x="21804" y="17471"/>
                  </a:lnTo>
                  <a:lnTo>
                    <a:pt x="22763" y="17273"/>
                  </a:lnTo>
                  <a:lnTo>
                    <a:pt x="23652" y="17032"/>
                  </a:lnTo>
                  <a:lnTo>
                    <a:pt x="24471" y="16746"/>
                  </a:lnTo>
                  <a:lnTo>
                    <a:pt x="25219" y="16417"/>
                  </a:lnTo>
                  <a:lnTo>
                    <a:pt x="25897" y="16044"/>
                  </a:lnTo>
                  <a:lnTo>
                    <a:pt x="26504" y="15626"/>
                  </a:lnTo>
                  <a:lnTo>
                    <a:pt x="27057" y="15155"/>
                  </a:lnTo>
                  <a:lnTo>
                    <a:pt x="27552" y="14640"/>
                  </a:lnTo>
                  <a:lnTo>
                    <a:pt x="27988" y="14081"/>
                  </a:lnTo>
                  <a:lnTo>
                    <a:pt x="28367" y="13477"/>
                  </a:lnTo>
                  <a:lnTo>
                    <a:pt x="28687" y="12830"/>
                  </a:lnTo>
                  <a:lnTo>
                    <a:pt x="28949" y="12139"/>
                  </a:lnTo>
                  <a:lnTo>
                    <a:pt x="29153" y="11405"/>
                  </a:lnTo>
                  <a:lnTo>
                    <a:pt x="29298" y="10626"/>
                  </a:lnTo>
                  <a:lnTo>
                    <a:pt x="29386" y="98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139355" y="3724079"/>
              <a:ext cx="33602" cy="20631"/>
            </a:xfrm>
            <a:custGeom>
              <a:avLst/>
              <a:pathLst>
                <a:path w="33602" h="20631">
                  <a:moveTo>
                    <a:pt x="33602" y="10111"/>
                  </a:moveTo>
                  <a:lnTo>
                    <a:pt x="33591" y="9548"/>
                  </a:lnTo>
                  <a:lnTo>
                    <a:pt x="33557" y="9004"/>
                  </a:lnTo>
                  <a:lnTo>
                    <a:pt x="33501" y="8478"/>
                  </a:lnTo>
                  <a:lnTo>
                    <a:pt x="33423" y="7970"/>
                  </a:lnTo>
                  <a:lnTo>
                    <a:pt x="33322" y="7481"/>
                  </a:lnTo>
                  <a:lnTo>
                    <a:pt x="33198" y="7010"/>
                  </a:lnTo>
                  <a:lnTo>
                    <a:pt x="33052" y="6558"/>
                  </a:lnTo>
                  <a:lnTo>
                    <a:pt x="32883" y="6124"/>
                  </a:lnTo>
                  <a:lnTo>
                    <a:pt x="32692" y="5708"/>
                  </a:lnTo>
                  <a:lnTo>
                    <a:pt x="32479" y="5311"/>
                  </a:lnTo>
                  <a:lnTo>
                    <a:pt x="32246" y="4930"/>
                  </a:lnTo>
                  <a:lnTo>
                    <a:pt x="31995" y="4565"/>
                  </a:lnTo>
                  <a:lnTo>
                    <a:pt x="31727" y="4215"/>
                  </a:lnTo>
                  <a:lnTo>
                    <a:pt x="31441" y="3881"/>
                  </a:lnTo>
                  <a:lnTo>
                    <a:pt x="31138" y="3562"/>
                  </a:lnTo>
                  <a:lnTo>
                    <a:pt x="30818" y="3258"/>
                  </a:lnTo>
                  <a:lnTo>
                    <a:pt x="30481" y="2969"/>
                  </a:lnTo>
                  <a:lnTo>
                    <a:pt x="30126" y="2696"/>
                  </a:lnTo>
                  <a:lnTo>
                    <a:pt x="29753" y="2438"/>
                  </a:lnTo>
                  <a:lnTo>
                    <a:pt x="29364" y="2195"/>
                  </a:lnTo>
                  <a:lnTo>
                    <a:pt x="28968" y="1967"/>
                  </a:lnTo>
                  <a:lnTo>
                    <a:pt x="28559" y="1752"/>
                  </a:lnTo>
                  <a:lnTo>
                    <a:pt x="28135" y="1550"/>
                  </a:lnTo>
                  <a:lnTo>
                    <a:pt x="27697" y="1362"/>
                  </a:lnTo>
                  <a:lnTo>
                    <a:pt x="27244" y="1187"/>
                  </a:lnTo>
                  <a:lnTo>
                    <a:pt x="26778" y="1025"/>
                  </a:lnTo>
                  <a:lnTo>
                    <a:pt x="26297" y="876"/>
                  </a:lnTo>
                  <a:lnTo>
                    <a:pt x="25801" y="741"/>
                  </a:lnTo>
                  <a:lnTo>
                    <a:pt x="25292" y="619"/>
                  </a:lnTo>
                  <a:lnTo>
                    <a:pt x="24768" y="510"/>
                  </a:lnTo>
                  <a:lnTo>
                    <a:pt x="24242" y="413"/>
                  </a:lnTo>
                  <a:lnTo>
                    <a:pt x="23707" y="326"/>
                  </a:lnTo>
                  <a:lnTo>
                    <a:pt x="23164" y="250"/>
                  </a:lnTo>
                  <a:lnTo>
                    <a:pt x="22610" y="183"/>
                  </a:lnTo>
                  <a:lnTo>
                    <a:pt x="22048" y="127"/>
                  </a:lnTo>
                  <a:lnTo>
                    <a:pt x="21477" y="81"/>
                  </a:lnTo>
                  <a:lnTo>
                    <a:pt x="20896" y="45"/>
                  </a:lnTo>
                  <a:lnTo>
                    <a:pt x="20306" y="20"/>
                  </a:lnTo>
                  <a:lnTo>
                    <a:pt x="19707" y="5"/>
                  </a:lnTo>
                  <a:lnTo>
                    <a:pt x="19099" y="0"/>
                  </a:lnTo>
                  <a:lnTo>
                    <a:pt x="0" y="0"/>
                  </a:lnTo>
                  <a:lnTo>
                    <a:pt x="0" y="20631"/>
                  </a:lnTo>
                  <a:lnTo>
                    <a:pt x="19661" y="20631"/>
                  </a:lnTo>
                  <a:lnTo>
                    <a:pt x="20249" y="20626"/>
                  </a:lnTo>
                  <a:lnTo>
                    <a:pt x="20829" y="20613"/>
                  </a:lnTo>
                  <a:lnTo>
                    <a:pt x="21401" y="20590"/>
                  </a:lnTo>
                  <a:lnTo>
                    <a:pt x="21965" y="20558"/>
                  </a:lnTo>
                  <a:lnTo>
                    <a:pt x="22521" y="20516"/>
                  </a:lnTo>
                  <a:lnTo>
                    <a:pt x="23068" y="20466"/>
                  </a:lnTo>
                  <a:lnTo>
                    <a:pt x="23607" y="20406"/>
                  </a:lnTo>
                  <a:lnTo>
                    <a:pt x="24138" y="20337"/>
                  </a:lnTo>
                  <a:lnTo>
                    <a:pt x="24661" y="20259"/>
                  </a:lnTo>
                  <a:lnTo>
                    <a:pt x="25176" y="20171"/>
                  </a:lnTo>
                  <a:lnTo>
                    <a:pt x="25680" y="20063"/>
                  </a:lnTo>
                  <a:lnTo>
                    <a:pt x="26169" y="19941"/>
                  </a:lnTo>
                  <a:lnTo>
                    <a:pt x="26644" y="19805"/>
                  </a:lnTo>
                  <a:lnTo>
                    <a:pt x="27104" y="19657"/>
                  </a:lnTo>
                  <a:lnTo>
                    <a:pt x="27551" y="19495"/>
                  </a:lnTo>
                  <a:lnTo>
                    <a:pt x="27983" y="19320"/>
                  </a:lnTo>
                  <a:lnTo>
                    <a:pt x="28401" y="19131"/>
                  </a:lnTo>
                  <a:lnTo>
                    <a:pt x="28804" y="18929"/>
                  </a:lnTo>
                  <a:lnTo>
                    <a:pt x="29193" y="18714"/>
                  </a:lnTo>
                  <a:lnTo>
                    <a:pt x="29568" y="18486"/>
                  </a:lnTo>
                  <a:lnTo>
                    <a:pt x="29938" y="18233"/>
                  </a:lnTo>
                  <a:lnTo>
                    <a:pt x="30291" y="17963"/>
                  </a:lnTo>
                  <a:lnTo>
                    <a:pt x="30628" y="17677"/>
                  </a:lnTo>
                  <a:lnTo>
                    <a:pt x="30949" y="17375"/>
                  </a:lnTo>
                  <a:lnTo>
                    <a:pt x="31253" y="17056"/>
                  </a:lnTo>
                  <a:lnTo>
                    <a:pt x="31541" y="16721"/>
                  </a:lnTo>
                  <a:lnTo>
                    <a:pt x="31813" y="16370"/>
                  </a:lnTo>
                  <a:lnTo>
                    <a:pt x="32068" y="16002"/>
                  </a:lnTo>
                  <a:lnTo>
                    <a:pt x="32307" y="15618"/>
                  </a:lnTo>
                  <a:lnTo>
                    <a:pt x="32530" y="15218"/>
                  </a:lnTo>
                  <a:lnTo>
                    <a:pt x="32734" y="14799"/>
                  </a:lnTo>
                  <a:lnTo>
                    <a:pt x="32916" y="14360"/>
                  </a:lnTo>
                  <a:lnTo>
                    <a:pt x="33077" y="13900"/>
                  </a:lnTo>
                  <a:lnTo>
                    <a:pt x="33216" y="13420"/>
                  </a:lnTo>
                  <a:lnTo>
                    <a:pt x="33334" y="12920"/>
                  </a:lnTo>
                  <a:lnTo>
                    <a:pt x="33431" y="12399"/>
                  </a:lnTo>
                  <a:lnTo>
                    <a:pt x="33506" y="11858"/>
                  </a:lnTo>
                  <a:lnTo>
                    <a:pt x="33560" y="11296"/>
                  </a:lnTo>
                  <a:lnTo>
                    <a:pt x="33592" y="107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7199820" y="3683940"/>
              <a:ext cx="15065" cy="71955"/>
            </a:xfrm>
            <a:custGeom>
              <a:avLst/>
              <a:pathLst>
                <a:path w="15065" h="71955">
                  <a:moveTo>
                    <a:pt x="0" y="71955"/>
                  </a:moveTo>
                  <a:lnTo>
                    <a:pt x="0" y="0"/>
                  </a:lnTo>
                  <a:lnTo>
                    <a:pt x="15065" y="0"/>
                  </a:lnTo>
                  <a:lnTo>
                    <a:pt x="15065" y="71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7226171" y="3682867"/>
              <a:ext cx="72670" cy="74048"/>
            </a:xfrm>
            <a:custGeom>
              <a:avLst/>
              <a:pathLst>
                <a:path w="72670" h="74048">
                  <a:moveTo>
                    <a:pt x="72670" y="36718"/>
                  </a:moveTo>
                  <a:lnTo>
                    <a:pt x="72645" y="38387"/>
                  </a:lnTo>
                  <a:lnTo>
                    <a:pt x="72570" y="40027"/>
                  </a:lnTo>
                  <a:lnTo>
                    <a:pt x="72444" y="41635"/>
                  </a:lnTo>
                  <a:lnTo>
                    <a:pt x="72269" y="43213"/>
                  </a:lnTo>
                  <a:lnTo>
                    <a:pt x="72044" y="44761"/>
                  </a:lnTo>
                  <a:lnTo>
                    <a:pt x="71769" y="46278"/>
                  </a:lnTo>
                  <a:lnTo>
                    <a:pt x="71443" y="47764"/>
                  </a:lnTo>
                  <a:lnTo>
                    <a:pt x="71068" y="49219"/>
                  </a:lnTo>
                  <a:lnTo>
                    <a:pt x="70643" y="50644"/>
                  </a:lnTo>
                  <a:lnTo>
                    <a:pt x="70167" y="52038"/>
                  </a:lnTo>
                  <a:lnTo>
                    <a:pt x="69645" y="53397"/>
                  </a:lnTo>
                  <a:lnTo>
                    <a:pt x="69078" y="54716"/>
                  </a:lnTo>
                  <a:lnTo>
                    <a:pt x="68468" y="55995"/>
                  </a:lnTo>
                  <a:lnTo>
                    <a:pt x="67814" y="57235"/>
                  </a:lnTo>
                  <a:lnTo>
                    <a:pt x="67116" y="58434"/>
                  </a:lnTo>
                  <a:lnTo>
                    <a:pt x="66374" y="59594"/>
                  </a:lnTo>
                  <a:lnTo>
                    <a:pt x="65588" y="60714"/>
                  </a:lnTo>
                  <a:lnTo>
                    <a:pt x="64758" y="61794"/>
                  </a:lnTo>
                  <a:lnTo>
                    <a:pt x="63884" y="62834"/>
                  </a:lnTo>
                  <a:lnTo>
                    <a:pt x="62967" y="63835"/>
                  </a:lnTo>
                  <a:lnTo>
                    <a:pt x="62006" y="64793"/>
                  </a:lnTo>
                  <a:lnTo>
                    <a:pt x="61004" y="65706"/>
                  </a:lnTo>
                  <a:lnTo>
                    <a:pt x="59959" y="66574"/>
                  </a:lnTo>
                  <a:lnTo>
                    <a:pt x="58873" y="67397"/>
                  </a:lnTo>
                  <a:lnTo>
                    <a:pt x="57745" y="68176"/>
                  </a:lnTo>
                  <a:lnTo>
                    <a:pt x="56575" y="68909"/>
                  </a:lnTo>
                  <a:lnTo>
                    <a:pt x="55363" y="69597"/>
                  </a:lnTo>
                  <a:lnTo>
                    <a:pt x="54109" y="70241"/>
                  </a:lnTo>
                  <a:lnTo>
                    <a:pt x="52814" y="70839"/>
                  </a:lnTo>
                  <a:lnTo>
                    <a:pt x="51476" y="71393"/>
                  </a:lnTo>
                  <a:lnTo>
                    <a:pt x="50110" y="71897"/>
                  </a:lnTo>
                  <a:lnTo>
                    <a:pt x="48708" y="72349"/>
                  </a:lnTo>
                  <a:lnTo>
                    <a:pt x="47271" y="72747"/>
                  </a:lnTo>
                  <a:lnTo>
                    <a:pt x="45797" y="73092"/>
                  </a:lnTo>
                  <a:lnTo>
                    <a:pt x="44288" y="73385"/>
                  </a:lnTo>
                  <a:lnTo>
                    <a:pt x="42744" y="73624"/>
                  </a:lnTo>
                  <a:lnTo>
                    <a:pt x="41163" y="73809"/>
                  </a:lnTo>
                  <a:lnTo>
                    <a:pt x="39547" y="73942"/>
                  </a:lnTo>
                  <a:lnTo>
                    <a:pt x="37895" y="74022"/>
                  </a:lnTo>
                  <a:lnTo>
                    <a:pt x="36207" y="74048"/>
                  </a:lnTo>
                  <a:lnTo>
                    <a:pt x="34422" y="74021"/>
                  </a:lnTo>
                  <a:lnTo>
                    <a:pt x="32681" y="73938"/>
                  </a:lnTo>
                  <a:lnTo>
                    <a:pt x="30986" y="73800"/>
                  </a:lnTo>
                  <a:lnTo>
                    <a:pt x="29335" y="73607"/>
                  </a:lnTo>
                  <a:lnTo>
                    <a:pt x="27730" y="73359"/>
                  </a:lnTo>
                  <a:lnTo>
                    <a:pt x="26169" y="73056"/>
                  </a:lnTo>
                  <a:lnTo>
                    <a:pt x="24653" y="72697"/>
                  </a:lnTo>
                  <a:lnTo>
                    <a:pt x="23182" y="72284"/>
                  </a:lnTo>
                  <a:lnTo>
                    <a:pt x="21757" y="71815"/>
                  </a:lnTo>
                  <a:lnTo>
                    <a:pt x="20376" y="71291"/>
                  </a:lnTo>
                  <a:lnTo>
                    <a:pt x="19049" y="70708"/>
                  </a:lnTo>
                  <a:lnTo>
                    <a:pt x="17767" y="70081"/>
                  </a:lnTo>
                  <a:lnTo>
                    <a:pt x="16529" y="69412"/>
                  </a:lnTo>
                  <a:lnTo>
                    <a:pt x="15334" y="68701"/>
                  </a:lnTo>
                  <a:lnTo>
                    <a:pt x="14184" y="67946"/>
                  </a:lnTo>
                  <a:lnTo>
                    <a:pt x="13077" y="67148"/>
                  </a:lnTo>
                  <a:lnTo>
                    <a:pt x="12014" y="66308"/>
                  </a:lnTo>
                  <a:lnTo>
                    <a:pt x="10996" y="65424"/>
                  </a:lnTo>
                  <a:lnTo>
                    <a:pt x="10021" y="64498"/>
                  </a:lnTo>
                  <a:lnTo>
                    <a:pt x="9090" y="63528"/>
                  </a:lnTo>
                  <a:lnTo>
                    <a:pt x="8203" y="62509"/>
                  </a:lnTo>
                  <a:lnTo>
                    <a:pt x="7361" y="61453"/>
                  </a:lnTo>
                  <a:lnTo>
                    <a:pt x="6565" y="60360"/>
                  </a:lnTo>
                  <a:lnTo>
                    <a:pt x="5813" y="59230"/>
                  </a:lnTo>
                  <a:lnTo>
                    <a:pt x="5106" y="58064"/>
                  </a:lnTo>
                  <a:lnTo>
                    <a:pt x="4444" y="56861"/>
                  </a:lnTo>
                  <a:lnTo>
                    <a:pt x="3828" y="55621"/>
                  </a:lnTo>
                  <a:lnTo>
                    <a:pt x="3256" y="54344"/>
                  </a:lnTo>
                  <a:lnTo>
                    <a:pt x="2729" y="53031"/>
                  </a:lnTo>
                  <a:lnTo>
                    <a:pt x="2247" y="51681"/>
                  </a:lnTo>
                  <a:lnTo>
                    <a:pt x="1820" y="50299"/>
                  </a:lnTo>
                  <a:lnTo>
                    <a:pt x="1438" y="48892"/>
                  </a:lnTo>
                  <a:lnTo>
                    <a:pt x="1101" y="47460"/>
                  </a:lnTo>
                  <a:lnTo>
                    <a:pt x="808" y="46002"/>
                  </a:lnTo>
                  <a:lnTo>
                    <a:pt x="561" y="44518"/>
                  </a:lnTo>
                  <a:lnTo>
                    <a:pt x="359" y="43009"/>
                  </a:lnTo>
                  <a:lnTo>
                    <a:pt x="202" y="41475"/>
                  </a:lnTo>
                  <a:lnTo>
                    <a:pt x="89" y="39914"/>
                  </a:lnTo>
                  <a:lnTo>
                    <a:pt x="22" y="38329"/>
                  </a:lnTo>
                  <a:lnTo>
                    <a:pt x="0" y="36718"/>
                  </a:lnTo>
                  <a:lnTo>
                    <a:pt x="23" y="35049"/>
                  </a:lnTo>
                  <a:lnTo>
                    <a:pt x="93" y="33412"/>
                  </a:lnTo>
                  <a:lnTo>
                    <a:pt x="211" y="31809"/>
                  </a:lnTo>
                  <a:lnTo>
                    <a:pt x="375" y="30238"/>
                  </a:lnTo>
                  <a:lnTo>
                    <a:pt x="587" y="28700"/>
                  </a:lnTo>
                  <a:lnTo>
                    <a:pt x="845" y="27194"/>
                  </a:lnTo>
                  <a:lnTo>
                    <a:pt x="1151" y="25722"/>
                  </a:lnTo>
                  <a:lnTo>
                    <a:pt x="1503" y="24281"/>
                  </a:lnTo>
                  <a:lnTo>
                    <a:pt x="1902" y="22874"/>
                  </a:lnTo>
                  <a:lnTo>
                    <a:pt x="2349" y="21499"/>
                  </a:lnTo>
                  <a:lnTo>
                    <a:pt x="2851" y="20161"/>
                  </a:lnTo>
                  <a:lnTo>
                    <a:pt x="3397" y="18864"/>
                  </a:lnTo>
                  <a:lnTo>
                    <a:pt x="3986" y="17608"/>
                  </a:lnTo>
                  <a:lnTo>
                    <a:pt x="4620" y="16392"/>
                  </a:lnTo>
                  <a:lnTo>
                    <a:pt x="5298" y="15218"/>
                  </a:lnTo>
                  <a:lnTo>
                    <a:pt x="6019" y="14084"/>
                  </a:lnTo>
                  <a:lnTo>
                    <a:pt x="6785" y="12991"/>
                  </a:lnTo>
                  <a:lnTo>
                    <a:pt x="7594" y="11939"/>
                  </a:lnTo>
                  <a:lnTo>
                    <a:pt x="8448" y="10928"/>
                  </a:lnTo>
                  <a:lnTo>
                    <a:pt x="9345" y="9958"/>
                  </a:lnTo>
                  <a:lnTo>
                    <a:pt x="10295" y="9020"/>
                  </a:lnTo>
                  <a:lnTo>
                    <a:pt x="11288" y="8128"/>
                  </a:lnTo>
                  <a:lnTo>
                    <a:pt x="12322" y="7280"/>
                  </a:lnTo>
                  <a:lnTo>
                    <a:pt x="13398" y="6477"/>
                  </a:lnTo>
                  <a:lnTo>
                    <a:pt x="14516" y="5719"/>
                  </a:lnTo>
                  <a:lnTo>
                    <a:pt x="15675" y="5006"/>
                  </a:lnTo>
                  <a:lnTo>
                    <a:pt x="16877" y="4338"/>
                  </a:lnTo>
                  <a:lnTo>
                    <a:pt x="18121" y="3715"/>
                  </a:lnTo>
                  <a:lnTo>
                    <a:pt x="19406" y="3137"/>
                  </a:lnTo>
                  <a:lnTo>
                    <a:pt x="20733" y="2604"/>
                  </a:lnTo>
                  <a:lnTo>
                    <a:pt x="22112" y="2109"/>
                  </a:lnTo>
                  <a:lnTo>
                    <a:pt x="23530" y="1666"/>
                  </a:lnTo>
                  <a:lnTo>
                    <a:pt x="24988" y="1276"/>
                  </a:lnTo>
                  <a:lnTo>
                    <a:pt x="26486" y="937"/>
                  </a:lnTo>
                  <a:lnTo>
                    <a:pt x="28023" y="651"/>
                  </a:lnTo>
                  <a:lnTo>
                    <a:pt x="29601" y="416"/>
                  </a:lnTo>
                  <a:lnTo>
                    <a:pt x="31218" y="234"/>
                  </a:lnTo>
                  <a:lnTo>
                    <a:pt x="32875" y="104"/>
                  </a:lnTo>
                  <a:lnTo>
                    <a:pt x="34572" y="26"/>
                  </a:lnTo>
                  <a:lnTo>
                    <a:pt x="36309" y="0"/>
                  </a:lnTo>
                  <a:lnTo>
                    <a:pt x="38045" y="26"/>
                  </a:lnTo>
                  <a:lnTo>
                    <a:pt x="39741" y="104"/>
                  </a:lnTo>
                  <a:lnTo>
                    <a:pt x="41395" y="234"/>
                  </a:lnTo>
                  <a:lnTo>
                    <a:pt x="43009" y="416"/>
                  </a:lnTo>
                  <a:lnTo>
                    <a:pt x="44582" y="651"/>
                  </a:lnTo>
                  <a:lnTo>
                    <a:pt x="46114" y="937"/>
                  </a:lnTo>
                  <a:lnTo>
                    <a:pt x="47605" y="1276"/>
                  </a:lnTo>
                  <a:lnTo>
                    <a:pt x="49056" y="1666"/>
                  </a:lnTo>
                  <a:lnTo>
                    <a:pt x="50465" y="2109"/>
                  </a:lnTo>
                  <a:lnTo>
                    <a:pt x="51834" y="2604"/>
                  </a:lnTo>
                  <a:lnTo>
                    <a:pt x="53170" y="3147"/>
                  </a:lnTo>
                  <a:lnTo>
                    <a:pt x="54463" y="3734"/>
                  </a:lnTo>
                  <a:lnTo>
                    <a:pt x="55711" y="4364"/>
                  </a:lnTo>
                  <a:lnTo>
                    <a:pt x="56916" y="5039"/>
                  </a:lnTo>
                  <a:lnTo>
                    <a:pt x="58077" y="5757"/>
                  </a:lnTo>
                  <a:lnTo>
                    <a:pt x="59194" y="6520"/>
                  </a:lnTo>
                  <a:lnTo>
                    <a:pt x="60267" y="7326"/>
                  </a:lnTo>
                  <a:lnTo>
                    <a:pt x="61296" y="8177"/>
                  </a:lnTo>
                  <a:lnTo>
                    <a:pt x="62281" y="9071"/>
                  </a:lnTo>
                  <a:lnTo>
                    <a:pt x="63222" y="10009"/>
                  </a:lnTo>
                  <a:lnTo>
                    <a:pt x="64129" y="10989"/>
                  </a:lnTo>
                  <a:lnTo>
                    <a:pt x="64991" y="12009"/>
                  </a:lnTo>
                  <a:lnTo>
                    <a:pt x="65808" y="13068"/>
                  </a:lnTo>
                  <a:lnTo>
                    <a:pt x="66580" y="14168"/>
                  </a:lnTo>
                  <a:lnTo>
                    <a:pt x="67307" y="15307"/>
                  </a:lnTo>
                  <a:lnTo>
                    <a:pt x="67990" y="16486"/>
                  </a:lnTo>
                  <a:lnTo>
                    <a:pt x="68627" y="17705"/>
                  </a:lnTo>
                  <a:lnTo>
                    <a:pt x="69219" y="18964"/>
                  </a:lnTo>
                  <a:lnTo>
                    <a:pt x="69767" y="20263"/>
                  </a:lnTo>
                  <a:lnTo>
                    <a:pt x="70269" y="21601"/>
                  </a:lnTo>
                  <a:lnTo>
                    <a:pt x="70725" y="22966"/>
                  </a:lnTo>
                  <a:lnTo>
                    <a:pt x="71133" y="24363"/>
                  </a:lnTo>
                  <a:lnTo>
                    <a:pt x="71494" y="25793"/>
                  </a:lnTo>
                  <a:lnTo>
                    <a:pt x="71806" y="27256"/>
                  </a:lnTo>
                  <a:lnTo>
                    <a:pt x="72070" y="28751"/>
                  </a:lnTo>
                  <a:lnTo>
                    <a:pt x="72286" y="30279"/>
                  </a:lnTo>
                  <a:lnTo>
                    <a:pt x="72454" y="31840"/>
                  </a:lnTo>
                  <a:lnTo>
                    <a:pt x="72574" y="33433"/>
                  </a:lnTo>
                  <a:lnTo>
                    <a:pt x="72646" y="35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7241338" y="3694715"/>
              <a:ext cx="42131" cy="50353"/>
            </a:xfrm>
            <a:custGeom>
              <a:avLst/>
              <a:pathLst>
                <a:path w="42131" h="50353">
                  <a:moveTo>
                    <a:pt x="42131" y="24870"/>
                  </a:moveTo>
                  <a:lnTo>
                    <a:pt x="42117" y="23747"/>
                  </a:lnTo>
                  <a:lnTo>
                    <a:pt x="42076" y="22647"/>
                  </a:lnTo>
                  <a:lnTo>
                    <a:pt x="42007" y="21570"/>
                  </a:lnTo>
                  <a:lnTo>
                    <a:pt x="41910" y="20515"/>
                  </a:lnTo>
                  <a:lnTo>
                    <a:pt x="41786" y="19482"/>
                  </a:lnTo>
                  <a:lnTo>
                    <a:pt x="41634" y="18472"/>
                  </a:lnTo>
                  <a:lnTo>
                    <a:pt x="41455" y="17484"/>
                  </a:lnTo>
                  <a:lnTo>
                    <a:pt x="41248" y="16519"/>
                  </a:lnTo>
                  <a:lnTo>
                    <a:pt x="41014" y="15576"/>
                  </a:lnTo>
                  <a:lnTo>
                    <a:pt x="40752" y="14656"/>
                  </a:lnTo>
                  <a:lnTo>
                    <a:pt x="40473" y="13750"/>
                  </a:lnTo>
                  <a:lnTo>
                    <a:pt x="40168" y="12871"/>
                  </a:lnTo>
                  <a:lnTo>
                    <a:pt x="39836" y="12018"/>
                  </a:lnTo>
                  <a:lnTo>
                    <a:pt x="39477" y="11192"/>
                  </a:lnTo>
                  <a:lnTo>
                    <a:pt x="39092" y="10392"/>
                  </a:lnTo>
                  <a:lnTo>
                    <a:pt x="38681" y="9619"/>
                  </a:lnTo>
                  <a:lnTo>
                    <a:pt x="38242" y="8872"/>
                  </a:lnTo>
                  <a:lnTo>
                    <a:pt x="37778" y="8152"/>
                  </a:lnTo>
                  <a:lnTo>
                    <a:pt x="37286" y="7459"/>
                  </a:lnTo>
                  <a:lnTo>
                    <a:pt x="36769" y="6792"/>
                  </a:lnTo>
                  <a:lnTo>
                    <a:pt x="36225" y="6153"/>
                  </a:lnTo>
                  <a:lnTo>
                    <a:pt x="35655" y="5546"/>
                  </a:lnTo>
                  <a:lnTo>
                    <a:pt x="35060" y="4968"/>
                  </a:lnTo>
                  <a:lnTo>
                    <a:pt x="34440" y="4422"/>
                  </a:lnTo>
                  <a:lnTo>
                    <a:pt x="33794" y="3906"/>
                  </a:lnTo>
                  <a:lnTo>
                    <a:pt x="33122" y="3421"/>
                  </a:lnTo>
                  <a:lnTo>
                    <a:pt x="32425" y="2967"/>
                  </a:lnTo>
                  <a:lnTo>
                    <a:pt x="31703" y="2543"/>
                  </a:lnTo>
                  <a:lnTo>
                    <a:pt x="30955" y="2149"/>
                  </a:lnTo>
                  <a:lnTo>
                    <a:pt x="30181" y="1787"/>
                  </a:lnTo>
                  <a:lnTo>
                    <a:pt x="29392" y="1447"/>
                  </a:lnTo>
                  <a:lnTo>
                    <a:pt x="28577" y="1143"/>
                  </a:lnTo>
                  <a:lnTo>
                    <a:pt x="27737" y="875"/>
                  </a:lnTo>
                  <a:lnTo>
                    <a:pt x="26872" y="643"/>
                  </a:lnTo>
                  <a:lnTo>
                    <a:pt x="25980" y="446"/>
                  </a:lnTo>
                  <a:lnTo>
                    <a:pt x="25064" y="285"/>
                  </a:lnTo>
                  <a:lnTo>
                    <a:pt x="24122" y="160"/>
                  </a:lnTo>
                  <a:lnTo>
                    <a:pt x="23154" y="71"/>
                  </a:lnTo>
                  <a:lnTo>
                    <a:pt x="22161" y="17"/>
                  </a:lnTo>
                  <a:lnTo>
                    <a:pt x="21142" y="0"/>
                  </a:lnTo>
                  <a:lnTo>
                    <a:pt x="20103" y="17"/>
                  </a:lnTo>
                  <a:lnTo>
                    <a:pt x="19089" y="71"/>
                  </a:lnTo>
                  <a:lnTo>
                    <a:pt x="18101" y="160"/>
                  </a:lnTo>
                  <a:lnTo>
                    <a:pt x="17138" y="285"/>
                  </a:lnTo>
                  <a:lnTo>
                    <a:pt x="16201" y="446"/>
                  </a:lnTo>
                  <a:lnTo>
                    <a:pt x="15289" y="643"/>
                  </a:lnTo>
                  <a:lnTo>
                    <a:pt x="14403" y="875"/>
                  </a:lnTo>
                  <a:lnTo>
                    <a:pt x="13543" y="1143"/>
                  </a:lnTo>
                  <a:lnTo>
                    <a:pt x="12708" y="1447"/>
                  </a:lnTo>
                  <a:lnTo>
                    <a:pt x="11898" y="1787"/>
                  </a:lnTo>
                  <a:lnTo>
                    <a:pt x="11125" y="2149"/>
                  </a:lnTo>
                  <a:lnTo>
                    <a:pt x="10377" y="2543"/>
                  </a:lnTo>
                  <a:lnTo>
                    <a:pt x="9654" y="2967"/>
                  </a:lnTo>
                  <a:lnTo>
                    <a:pt x="8957" y="3421"/>
                  </a:lnTo>
                  <a:lnTo>
                    <a:pt x="8285" y="3906"/>
                  </a:lnTo>
                  <a:lnTo>
                    <a:pt x="7639" y="4422"/>
                  </a:lnTo>
                  <a:lnTo>
                    <a:pt x="7019" y="4968"/>
                  </a:lnTo>
                  <a:lnTo>
                    <a:pt x="6424" y="5546"/>
                  </a:lnTo>
                  <a:lnTo>
                    <a:pt x="5854" y="6153"/>
                  </a:lnTo>
                  <a:lnTo>
                    <a:pt x="5311" y="6792"/>
                  </a:lnTo>
                  <a:lnTo>
                    <a:pt x="4793" y="7459"/>
                  </a:lnTo>
                  <a:lnTo>
                    <a:pt x="4301" y="8152"/>
                  </a:lnTo>
                  <a:lnTo>
                    <a:pt x="3837" y="8872"/>
                  </a:lnTo>
                  <a:lnTo>
                    <a:pt x="3399" y="9619"/>
                  </a:lnTo>
                  <a:lnTo>
                    <a:pt x="2987" y="10392"/>
                  </a:lnTo>
                  <a:lnTo>
                    <a:pt x="2602" y="11192"/>
                  </a:lnTo>
                  <a:lnTo>
                    <a:pt x="2243" y="12018"/>
                  </a:lnTo>
                  <a:lnTo>
                    <a:pt x="1911" y="12871"/>
                  </a:lnTo>
                  <a:lnTo>
                    <a:pt x="1606" y="13750"/>
                  </a:lnTo>
                  <a:lnTo>
                    <a:pt x="1327" y="14656"/>
                  </a:lnTo>
                  <a:lnTo>
                    <a:pt x="1075" y="15576"/>
                  </a:lnTo>
                  <a:lnTo>
                    <a:pt x="849" y="16519"/>
                  </a:lnTo>
                  <a:lnTo>
                    <a:pt x="650" y="17484"/>
                  </a:lnTo>
                  <a:lnTo>
                    <a:pt x="477" y="18472"/>
                  </a:lnTo>
                  <a:lnTo>
                    <a:pt x="331" y="19482"/>
                  </a:lnTo>
                  <a:lnTo>
                    <a:pt x="212" y="20515"/>
                  </a:lnTo>
                  <a:lnTo>
                    <a:pt x="119" y="21570"/>
                  </a:lnTo>
                  <a:lnTo>
                    <a:pt x="53" y="22647"/>
                  </a:lnTo>
                  <a:lnTo>
                    <a:pt x="13" y="23747"/>
                  </a:lnTo>
                  <a:lnTo>
                    <a:pt x="0" y="24870"/>
                  </a:lnTo>
                  <a:lnTo>
                    <a:pt x="13" y="25984"/>
                  </a:lnTo>
                  <a:lnTo>
                    <a:pt x="53" y="27080"/>
                  </a:lnTo>
                  <a:lnTo>
                    <a:pt x="119" y="28158"/>
                  </a:lnTo>
                  <a:lnTo>
                    <a:pt x="212" y="29217"/>
                  </a:lnTo>
                  <a:lnTo>
                    <a:pt x="331" y="30257"/>
                  </a:lnTo>
                  <a:lnTo>
                    <a:pt x="477" y="31280"/>
                  </a:lnTo>
                  <a:lnTo>
                    <a:pt x="650" y="32284"/>
                  </a:lnTo>
                  <a:lnTo>
                    <a:pt x="849" y="33269"/>
                  </a:lnTo>
                  <a:lnTo>
                    <a:pt x="1075" y="34237"/>
                  </a:lnTo>
                  <a:lnTo>
                    <a:pt x="1327" y="35186"/>
                  </a:lnTo>
                  <a:lnTo>
                    <a:pt x="1616" y="36102"/>
                  </a:lnTo>
                  <a:lnTo>
                    <a:pt x="1930" y="36993"/>
                  </a:lnTo>
                  <a:lnTo>
                    <a:pt x="2269" y="37859"/>
                  </a:lnTo>
                  <a:lnTo>
                    <a:pt x="2635" y="38699"/>
                  </a:lnTo>
                  <a:lnTo>
                    <a:pt x="3025" y="39514"/>
                  </a:lnTo>
                  <a:lnTo>
                    <a:pt x="3441" y="40303"/>
                  </a:lnTo>
                  <a:lnTo>
                    <a:pt x="3883" y="41066"/>
                  </a:lnTo>
                  <a:lnTo>
                    <a:pt x="4351" y="41804"/>
                  </a:lnTo>
                  <a:lnTo>
                    <a:pt x="4843" y="42516"/>
                  </a:lnTo>
                  <a:lnTo>
                    <a:pt x="5362" y="43203"/>
                  </a:lnTo>
                  <a:lnTo>
                    <a:pt x="5906" y="43863"/>
                  </a:lnTo>
                  <a:lnTo>
                    <a:pt x="6475" y="44492"/>
                  </a:lnTo>
                  <a:lnTo>
                    <a:pt x="7070" y="45092"/>
                  </a:lnTo>
                  <a:lnTo>
                    <a:pt x="7690" y="45663"/>
                  </a:lnTo>
                  <a:lnTo>
                    <a:pt x="8336" y="46203"/>
                  </a:lnTo>
                  <a:lnTo>
                    <a:pt x="9008" y="46715"/>
                  </a:lnTo>
                  <a:lnTo>
                    <a:pt x="9705" y="47196"/>
                  </a:lnTo>
                  <a:lnTo>
                    <a:pt x="10428" y="47648"/>
                  </a:lnTo>
                  <a:lnTo>
                    <a:pt x="11176" y="48071"/>
                  </a:lnTo>
                  <a:lnTo>
                    <a:pt x="11949" y="48463"/>
                  </a:lnTo>
                  <a:lnTo>
                    <a:pt x="12748" y="48822"/>
                  </a:lnTo>
                  <a:lnTo>
                    <a:pt x="13571" y="49143"/>
                  </a:lnTo>
                  <a:lnTo>
                    <a:pt x="14419" y="49427"/>
                  </a:lnTo>
                  <a:lnTo>
                    <a:pt x="15291" y="49673"/>
                  </a:lnTo>
                  <a:lnTo>
                    <a:pt x="16188" y="49880"/>
                  </a:lnTo>
                  <a:lnTo>
                    <a:pt x="17109" y="50050"/>
                  </a:lnTo>
                  <a:lnTo>
                    <a:pt x="18055" y="50183"/>
                  </a:lnTo>
                  <a:lnTo>
                    <a:pt x="19025" y="50277"/>
                  </a:lnTo>
                  <a:lnTo>
                    <a:pt x="20020" y="50334"/>
                  </a:lnTo>
                  <a:lnTo>
                    <a:pt x="21040" y="50353"/>
                  </a:lnTo>
                  <a:lnTo>
                    <a:pt x="22127" y="50334"/>
                  </a:lnTo>
                  <a:lnTo>
                    <a:pt x="23184" y="50277"/>
                  </a:lnTo>
                  <a:lnTo>
                    <a:pt x="24211" y="50183"/>
                  </a:lnTo>
                  <a:lnTo>
                    <a:pt x="25207" y="50050"/>
                  </a:lnTo>
                  <a:lnTo>
                    <a:pt x="26172" y="49880"/>
                  </a:lnTo>
                  <a:lnTo>
                    <a:pt x="27107" y="49673"/>
                  </a:lnTo>
                  <a:lnTo>
                    <a:pt x="28010" y="49427"/>
                  </a:lnTo>
                  <a:lnTo>
                    <a:pt x="28884" y="49143"/>
                  </a:lnTo>
                  <a:lnTo>
                    <a:pt x="29726" y="48822"/>
                  </a:lnTo>
                  <a:lnTo>
                    <a:pt x="30538" y="48463"/>
                  </a:lnTo>
                  <a:lnTo>
                    <a:pt x="31321" y="48061"/>
                  </a:lnTo>
                  <a:lnTo>
                    <a:pt x="32074" y="47630"/>
                  </a:lnTo>
                  <a:lnTo>
                    <a:pt x="32800" y="47170"/>
                  </a:lnTo>
                  <a:lnTo>
                    <a:pt x="33496" y="46682"/>
                  </a:lnTo>
                  <a:lnTo>
                    <a:pt x="34164" y="46165"/>
                  </a:lnTo>
                  <a:lnTo>
                    <a:pt x="34804" y="45620"/>
                  </a:lnTo>
                  <a:lnTo>
                    <a:pt x="35414" y="45046"/>
                  </a:lnTo>
                  <a:lnTo>
                    <a:pt x="35996" y="44443"/>
                  </a:lnTo>
                  <a:lnTo>
                    <a:pt x="36550" y="43812"/>
                  </a:lnTo>
                  <a:lnTo>
                    <a:pt x="37075" y="43152"/>
                  </a:lnTo>
                  <a:lnTo>
                    <a:pt x="37582" y="42456"/>
                  </a:lnTo>
                  <a:lnTo>
                    <a:pt x="38062" y="41735"/>
                  </a:lnTo>
                  <a:lnTo>
                    <a:pt x="38514" y="40989"/>
                  </a:lnTo>
                  <a:lnTo>
                    <a:pt x="38938" y="40219"/>
                  </a:lnTo>
                  <a:lnTo>
                    <a:pt x="39335" y="39424"/>
                  </a:lnTo>
                  <a:lnTo>
                    <a:pt x="39704" y="38605"/>
                  </a:lnTo>
                  <a:lnTo>
                    <a:pt x="40046" y="37761"/>
                  </a:lnTo>
                  <a:lnTo>
                    <a:pt x="40360" y="36893"/>
                  </a:lnTo>
                  <a:lnTo>
                    <a:pt x="40646" y="36001"/>
                  </a:lnTo>
                  <a:lnTo>
                    <a:pt x="40905" y="35083"/>
                  </a:lnTo>
                  <a:lnTo>
                    <a:pt x="41138" y="34136"/>
                  </a:lnTo>
                  <a:lnTo>
                    <a:pt x="41346" y="33171"/>
                  </a:lnTo>
                  <a:lnTo>
                    <a:pt x="41530" y="32191"/>
                  </a:lnTo>
                  <a:lnTo>
                    <a:pt x="41690" y="31194"/>
                  </a:lnTo>
                  <a:lnTo>
                    <a:pt x="41824" y="30181"/>
                  </a:lnTo>
                  <a:lnTo>
                    <a:pt x="41935" y="29151"/>
                  </a:lnTo>
                  <a:lnTo>
                    <a:pt x="42020" y="28105"/>
                  </a:lnTo>
                  <a:lnTo>
                    <a:pt x="42082" y="27043"/>
                  </a:lnTo>
                  <a:lnTo>
                    <a:pt x="42119" y="25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7307522" y="3682867"/>
              <a:ext cx="68380" cy="74048"/>
            </a:xfrm>
            <a:custGeom>
              <a:avLst/>
              <a:pathLst>
                <a:path w="68380" h="74048">
                  <a:moveTo>
                    <a:pt x="36309" y="62201"/>
                  </a:moveTo>
                  <a:lnTo>
                    <a:pt x="37145" y="62189"/>
                  </a:lnTo>
                  <a:lnTo>
                    <a:pt x="37958" y="62154"/>
                  </a:lnTo>
                  <a:lnTo>
                    <a:pt x="38747" y="62095"/>
                  </a:lnTo>
                  <a:lnTo>
                    <a:pt x="39512" y="62013"/>
                  </a:lnTo>
                  <a:lnTo>
                    <a:pt x="40254" y="61907"/>
                  </a:lnTo>
                  <a:lnTo>
                    <a:pt x="40973" y="61778"/>
                  </a:lnTo>
                  <a:lnTo>
                    <a:pt x="41668" y="61625"/>
                  </a:lnTo>
                  <a:lnTo>
                    <a:pt x="42339" y="61449"/>
                  </a:lnTo>
                  <a:lnTo>
                    <a:pt x="42987" y="61249"/>
                  </a:lnTo>
                  <a:lnTo>
                    <a:pt x="43612" y="61026"/>
                  </a:lnTo>
                  <a:lnTo>
                    <a:pt x="44226" y="60774"/>
                  </a:lnTo>
                  <a:lnTo>
                    <a:pt x="44823" y="60507"/>
                  </a:lnTo>
                  <a:lnTo>
                    <a:pt x="45403" y="60226"/>
                  </a:lnTo>
                  <a:lnTo>
                    <a:pt x="45965" y="59931"/>
                  </a:lnTo>
                  <a:lnTo>
                    <a:pt x="46510" y="59622"/>
                  </a:lnTo>
                  <a:lnTo>
                    <a:pt x="47037" y="59298"/>
                  </a:lnTo>
                  <a:lnTo>
                    <a:pt x="47548" y="58960"/>
                  </a:lnTo>
                  <a:lnTo>
                    <a:pt x="48040" y="58607"/>
                  </a:lnTo>
                  <a:lnTo>
                    <a:pt x="48516" y="58241"/>
                  </a:lnTo>
                  <a:lnTo>
                    <a:pt x="48974" y="57860"/>
                  </a:lnTo>
                  <a:lnTo>
                    <a:pt x="49425" y="57467"/>
                  </a:lnTo>
                  <a:lnTo>
                    <a:pt x="49860" y="57063"/>
                  </a:lnTo>
                  <a:lnTo>
                    <a:pt x="50279" y="56650"/>
                  </a:lnTo>
                  <a:lnTo>
                    <a:pt x="50682" y="56226"/>
                  </a:lnTo>
                  <a:lnTo>
                    <a:pt x="51068" y="55792"/>
                  </a:lnTo>
                  <a:lnTo>
                    <a:pt x="51437" y="55347"/>
                  </a:lnTo>
                  <a:lnTo>
                    <a:pt x="51791" y="54893"/>
                  </a:lnTo>
                  <a:lnTo>
                    <a:pt x="52128" y="54428"/>
                  </a:lnTo>
                  <a:lnTo>
                    <a:pt x="52449" y="53953"/>
                  </a:lnTo>
                  <a:lnTo>
                    <a:pt x="52753" y="53468"/>
                  </a:lnTo>
                  <a:lnTo>
                    <a:pt x="53054" y="52977"/>
                  </a:lnTo>
                  <a:lnTo>
                    <a:pt x="53343" y="52485"/>
                  </a:lnTo>
                  <a:lnTo>
                    <a:pt x="53622" y="51993"/>
                  </a:lnTo>
                  <a:lnTo>
                    <a:pt x="53889" y="51499"/>
                  </a:lnTo>
                  <a:lnTo>
                    <a:pt x="54145" y="51004"/>
                  </a:lnTo>
                  <a:lnTo>
                    <a:pt x="54389" y="50508"/>
                  </a:lnTo>
                  <a:lnTo>
                    <a:pt x="54623" y="50011"/>
                  </a:lnTo>
                  <a:lnTo>
                    <a:pt x="54845" y="49513"/>
                  </a:lnTo>
                  <a:lnTo>
                    <a:pt x="55056" y="49014"/>
                  </a:lnTo>
                  <a:lnTo>
                    <a:pt x="55255" y="48514"/>
                  </a:lnTo>
                  <a:lnTo>
                    <a:pt x="68380" y="53468"/>
                  </a:lnTo>
                  <a:lnTo>
                    <a:pt x="68054" y="54243"/>
                  </a:lnTo>
                  <a:lnTo>
                    <a:pt x="67708" y="55014"/>
                  </a:lnTo>
                  <a:lnTo>
                    <a:pt x="67343" y="55783"/>
                  </a:lnTo>
                  <a:lnTo>
                    <a:pt x="66958" y="56548"/>
                  </a:lnTo>
                  <a:lnTo>
                    <a:pt x="66554" y="57311"/>
                  </a:lnTo>
                  <a:lnTo>
                    <a:pt x="66131" y="58070"/>
                  </a:lnTo>
                  <a:lnTo>
                    <a:pt x="65688" y="58827"/>
                  </a:lnTo>
                  <a:lnTo>
                    <a:pt x="65226" y="59580"/>
                  </a:lnTo>
                  <a:lnTo>
                    <a:pt x="64744" y="60330"/>
                  </a:lnTo>
                  <a:lnTo>
                    <a:pt x="64243" y="61077"/>
                  </a:lnTo>
                  <a:lnTo>
                    <a:pt x="63720" y="61814"/>
                  </a:lnTo>
                  <a:lnTo>
                    <a:pt x="63171" y="62534"/>
                  </a:lnTo>
                  <a:lnTo>
                    <a:pt x="62596" y="63236"/>
                  </a:lnTo>
                  <a:lnTo>
                    <a:pt x="61996" y="63921"/>
                  </a:lnTo>
                  <a:lnTo>
                    <a:pt x="61371" y="64588"/>
                  </a:lnTo>
                  <a:lnTo>
                    <a:pt x="60720" y="65238"/>
                  </a:lnTo>
                  <a:lnTo>
                    <a:pt x="60043" y="65871"/>
                  </a:lnTo>
                  <a:lnTo>
                    <a:pt x="59341" y="66486"/>
                  </a:lnTo>
                  <a:lnTo>
                    <a:pt x="58613" y="67084"/>
                  </a:lnTo>
                  <a:lnTo>
                    <a:pt x="57860" y="67665"/>
                  </a:lnTo>
                  <a:lnTo>
                    <a:pt x="57079" y="68226"/>
                  </a:lnTo>
                  <a:lnTo>
                    <a:pt x="56269" y="68766"/>
                  </a:lnTo>
                  <a:lnTo>
                    <a:pt x="55428" y="69284"/>
                  </a:lnTo>
                  <a:lnTo>
                    <a:pt x="54559" y="69781"/>
                  </a:lnTo>
                  <a:lnTo>
                    <a:pt x="53659" y="70257"/>
                  </a:lnTo>
                  <a:lnTo>
                    <a:pt x="52731" y="70711"/>
                  </a:lnTo>
                  <a:lnTo>
                    <a:pt x="51772" y="71143"/>
                  </a:lnTo>
                  <a:lnTo>
                    <a:pt x="50784" y="71554"/>
                  </a:lnTo>
                  <a:lnTo>
                    <a:pt x="49766" y="71944"/>
                  </a:lnTo>
                  <a:lnTo>
                    <a:pt x="48719" y="72312"/>
                  </a:lnTo>
                  <a:lnTo>
                    <a:pt x="47648" y="72642"/>
                  </a:lnTo>
                  <a:lnTo>
                    <a:pt x="46539" y="72937"/>
                  </a:lnTo>
                  <a:lnTo>
                    <a:pt x="45393" y="73198"/>
                  </a:lnTo>
                  <a:lnTo>
                    <a:pt x="44208" y="73423"/>
                  </a:lnTo>
                  <a:lnTo>
                    <a:pt x="42986" y="73614"/>
                  </a:lnTo>
                  <a:lnTo>
                    <a:pt x="41726" y="73771"/>
                  </a:lnTo>
                  <a:lnTo>
                    <a:pt x="40429" y="73892"/>
                  </a:lnTo>
                  <a:lnTo>
                    <a:pt x="39093" y="73979"/>
                  </a:lnTo>
                  <a:lnTo>
                    <a:pt x="37720" y="74031"/>
                  </a:lnTo>
                  <a:lnTo>
                    <a:pt x="36309" y="74048"/>
                  </a:lnTo>
                  <a:lnTo>
                    <a:pt x="34465" y="74021"/>
                  </a:lnTo>
                  <a:lnTo>
                    <a:pt x="32671" y="73938"/>
                  </a:lnTo>
                  <a:lnTo>
                    <a:pt x="30927" y="73800"/>
                  </a:lnTo>
                  <a:lnTo>
                    <a:pt x="29233" y="73607"/>
                  </a:lnTo>
                  <a:lnTo>
                    <a:pt x="27589" y="73359"/>
                  </a:lnTo>
                  <a:lnTo>
                    <a:pt x="25995" y="73056"/>
                  </a:lnTo>
                  <a:lnTo>
                    <a:pt x="24451" y="72697"/>
                  </a:lnTo>
                  <a:lnTo>
                    <a:pt x="22958" y="72284"/>
                  </a:lnTo>
                  <a:lnTo>
                    <a:pt x="21514" y="71815"/>
                  </a:lnTo>
                  <a:lnTo>
                    <a:pt x="20120" y="71291"/>
                  </a:lnTo>
                  <a:lnTo>
                    <a:pt x="18775" y="70708"/>
                  </a:lnTo>
                  <a:lnTo>
                    <a:pt x="17477" y="70081"/>
                  </a:lnTo>
                  <a:lnTo>
                    <a:pt x="16226" y="69412"/>
                  </a:lnTo>
                  <a:lnTo>
                    <a:pt x="15022" y="68701"/>
                  </a:lnTo>
                  <a:lnTo>
                    <a:pt x="13865" y="67946"/>
                  </a:lnTo>
                  <a:lnTo>
                    <a:pt x="12754" y="67148"/>
                  </a:lnTo>
                  <a:lnTo>
                    <a:pt x="11691" y="66308"/>
                  </a:lnTo>
                  <a:lnTo>
                    <a:pt x="10675" y="65424"/>
                  </a:lnTo>
                  <a:lnTo>
                    <a:pt x="9706" y="64498"/>
                  </a:lnTo>
                  <a:lnTo>
                    <a:pt x="8783" y="63528"/>
                  </a:lnTo>
                  <a:lnTo>
                    <a:pt x="7917" y="62509"/>
                  </a:lnTo>
                  <a:lnTo>
                    <a:pt x="7096" y="61453"/>
                  </a:lnTo>
                  <a:lnTo>
                    <a:pt x="6320" y="60360"/>
                  </a:lnTo>
                  <a:lnTo>
                    <a:pt x="5588" y="59230"/>
                  </a:lnTo>
                  <a:lnTo>
                    <a:pt x="4902" y="58064"/>
                  </a:lnTo>
                  <a:lnTo>
                    <a:pt x="4261" y="56861"/>
                  </a:lnTo>
                  <a:lnTo>
                    <a:pt x="3664" y="55621"/>
                  </a:lnTo>
                  <a:lnTo>
                    <a:pt x="3113" y="54344"/>
                  </a:lnTo>
                  <a:lnTo>
                    <a:pt x="2606" y="53031"/>
                  </a:lnTo>
                  <a:lnTo>
                    <a:pt x="2144" y="51681"/>
                  </a:lnTo>
                  <a:lnTo>
                    <a:pt x="1737" y="50299"/>
                  </a:lnTo>
                  <a:lnTo>
                    <a:pt x="1372" y="48892"/>
                  </a:lnTo>
                  <a:lnTo>
                    <a:pt x="1050" y="47460"/>
                  </a:lnTo>
                  <a:lnTo>
                    <a:pt x="772" y="46002"/>
                  </a:lnTo>
                  <a:lnTo>
                    <a:pt x="536" y="44518"/>
                  </a:lnTo>
                  <a:lnTo>
                    <a:pt x="343" y="43009"/>
                  </a:lnTo>
                  <a:lnTo>
                    <a:pt x="193" y="41475"/>
                  </a:lnTo>
                  <a:lnTo>
                    <a:pt x="85" y="39914"/>
                  </a:lnTo>
                  <a:lnTo>
                    <a:pt x="21" y="38329"/>
                  </a:lnTo>
                  <a:lnTo>
                    <a:pt x="0" y="36718"/>
                  </a:lnTo>
                  <a:lnTo>
                    <a:pt x="21" y="35049"/>
                  </a:lnTo>
                  <a:lnTo>
                    <a:pt x="85" y="33412"/>
                  </a:lnTo>
                  <a:lnTo>
                    <a:pt x="193" y="31809"/>
                  </a:lnTo>
                  <a:lnTo>
                    <a:pt x="343" y="30238"/>
                  </a:lnTo>
                  <a:lnTo>
                    <a:pt x="536" y="28700"/>
                  </a:lnTo>
                  <a:lnTo>
                    <a:pt x="772" y="27194"/>
                  </a:lnTo>
                  <a:lnTo>
                    <a:pt x="1050" y="25722"/>
                  </a:lnTo>
                  <a:lnTo>
                    <a:pt x="1372" y="24281"/>
                  </a:lnTo>
                  <a:lnTo>
                    <a:pt x="1737" y="22874"/>
                  </a:lnTo>
                  <a:lnTo>
                    <a:pt x="2144" y="21499"/>
                  </a:lnTo>
                  <a:lnTo>
                    <a:pt x="2606" y="20161"/>
                  </a:lnTo>
                  <a:lnTo>
                    <a:pt x="3111" y="18864"/>
                  </a:lnTo>
                  <a:lnTo>
                    <a:pt x="3660" y="17608"/>
                  </a:lnTo>
                  <a:lnTo>
                    <a:pt x="4252" y="16392"/>
                  </a:lnTo>
                  <a:lnTo>
                    <a:pt x="4889" y="15218"/>
                  </a:lnTo>
                  <a:lnTo>
                    <a:pt x="5570" y="14084"/>
                  </a:lnTo>
                  <a:lnTo>
                    <a:pt x="6295" y="12991"/>
                  </a:lnTo>
                  <a:lnTo>
                    <a:pt x="7063" y="11939"/>
                  </a:lnTo>
                  <a:lnTo>
                    <a:pt x="7876" y="10928"/>
                  </a:lnTo>
                  <a:lnTo>
                    <a:pt x="8732" y="9958"/>
                  </a:lnTo>
                  <a:lnTo>
                    <a:pt x="9634" y="9020"/>
                  </a:lnTo>
                  <a:lnTo>
                    <a:pt x="10581" y="8128"/>
                  </a:lnTo>
                  <a:lnTo>
                    <a:pt x="11574" y="7280"/>
                  </a:lnTo>
                  <a:lnTo>
                    <a:pt x="12613" y="6477"/>
                  </a:lnTo>
                  <a:lnTo>
                    <a:pt x="13699" y="5719"/>
                  </a:lnTo>
                  <a:lnTo>
                    <a:pt x="14830" y="5006"/>
                  </a:lnTo>
                  <a:lnTo>
                    <a:pt x="16007" y="4338"/>
                  </a:lnTo>
                  <a:lnTo>
                    <a:pt x="17230" y="3715"/>
                  </a:lnTo>
                  <a:lnTo>
                    <a:pt x="18499" y="3137"/>
                  </a:lnTo>
                  <a:lnTo>
                    <a:pt x="19814" y="2604"/>
                  </a:lnTo>
                  <a:lnTo>
                    <a:pt x="21186" y="2109"/>
                  </a:lnTo>
                  <a:lnTo>
                    <a:pt x="22604" y="1666"/>
                  </a:lnTo>
                  <a:lnTo>
                    <a:pt x="24070" y="1276"/>
                  </a:lnTo>
                  <a:lnTo>
                    <a:pt x="25583" y="937"/>
                  </a:lnTo>
                  <a:lnTo>
                    <a:pt x="27142" y="651"/>
                  </a:lnTo>
                  <a:lnTo>
                    <a:pt x="28749" y="416"/>
                  </a:lnTo>
                  <a:lnTo>
                    <a:pt x="30402" y="234"/>
                  </a:lnTo>
                  <a:lnTo>
                    <a:pt x="32103" y="104"/>
                  </a:lnTo>
                  <a:lnTo>
                    <a:pt x="33851" y="26"/>
                  </a:lnTo>
                  <a:lnTo>
                    <a:pt x="35645" y="0"/>
                  </a:lnTo>
                  <a:lnTo>
                    <a:pt x="37037" y="14"/>
                  </a:lnTo>
                  <a:lnTo>
                    <a:pt x="38393" y="59"/>
                  </a:lnTo>
                  <a:lnTo>
                    <a:pt x="39713" y="133"/>
                  </a:lnTo>
                  <a:lnTo>
                    <a:pt x="40997" y="236"/>
                  </a:lnTo>
                  <a:lnTo>
                    <a:pt x="42246" y="370"/>
                  </a:lnTo>
                  <a:lnTo>
                    <a:pt x="43459" y="533"/>
                  </a:lnTo>
                  <a:lnTo>
                    <a:pt x="44636" y="725"/>
                  </a:lnTo>
                  <a:lnTo>
                    <a:pt x="45777" y="947"/>
                  </a:lnTo>
                  <a:lnTo>
                    <a:pt x="46883" y="1199"/>
                  </a:lnTo>
                  <a:lnTo>
                    <a:pt x="47953" y="1480"/>
                  </a:lnTo>
                  <a:lnTo>
                    <a:pt x="49000" y="1789"/>
                  </a:lnTo>
                  <a:lnTo>
                    <a:pt x="50018" y="2122"/>
                  </a:lnTo>
                  <a:lnTo>
                    <a:pt x="51006" y="2479"/>
                  </a:lnTo>
                  <a:lnTo>
                    <a:pt x="51965" y="2861"/>
                  </a:lnTo>
                  <a:lnTo>
                    <a:pt x="52893" y="3268"/>
                  </a:lnTo>
                  <a:lnTo>
                    <a:pt x="53793" y="3699"/>
                  </a:lnTo>
                  <a:lnTo>
                    <a:pt x="54662" y="4154"/>
                  </a:lnTo>
                  <a:lnTo>
                    <a:pt x="55503" y="4634"/>
                  </a:lnTo>
                  <a:lnTo>
                    <a:pt x="56313" y="5139"/>
                  </a:lnTo>
                  <a:lnTo>
                    <a:pt x="57094" y="5668"/>
                  </a:lnTo>
                  <a:lnTo>
                    <a:pt x="57856" y="6209"/>
                  </a:lnTo>
                  <a:lnTo>
                    <a:pt x="58591" y="6771"/>
                  </a:lnTo>
                  <a:lnTo>
                    <a:pt x="59298" y="7353"/>
                  </a:lnTo>
                  <a:lnTo>
                    <a:pt x="59978" y="7956"/>
                  </a:lnTo>
                  <a:lnTo>
                    <a:pt x="60630" y="8579"/>
                  </a:lnTo>
                  <a:lnTo>
                    <a:pt x="61255" y="9222"/>
                  </a:lnTo>
                  <a:lnTo>
                    <a:pt x="61852" y="9886"/>
                  </a:lnTo>
                  <a:lnTo>
                    <a:pt x="62421" y="10571"/>
                  </a:lnTo>
                  <a:lnTo>
                    <a:pt x="62963" y="11275"/>
                  </a:lnTo>
                  <a:lnTo>
                    <a:pt x="63477" y="12001"/>
                  </a:lnTo>
                  <a:lnTo>
                    <a:pt x="63977" y="12733"/>
                  </a:lnTo>
                  <a:lnTo>
                    <a:pt x="64454" y="13482"/>
                  </a:lnTo>
                  <a:lnTo>
                    <a:pt x="64908" y="14245"/>
                  </a:lnTo>
                  <a:lnTo>
                    <a:pt x="65340" y="15024"/>
                  </a:lnTo>
                  <a:lnTo>
                    <a:pt x="65750" y="15818"/>
                  </a:lnTo>
                  <a:lnTo>
                    <a:pt x="66137" y="16627"/>
                  </a:lnTo>
                  <a:lnTo>
                    <a:pt x="66502" y="17452"/>
                  </a:lnTo>
                  <a:lnTo>
                    <a:pt x="66844" y="18292"/>
                  </a:lnTo>
                  <a:lnTo>
                    <a:pt x="67163" y="19148"/>
                  </a:lnTo>
                  <a:lnTo>
                    <a:pt x="67461" y="20018"/>
                  </a:lnTo>
                  <a:lnTo>
                    <a:pt x="54183" y="23644"/>
                  </a:lnTo>
                  <a:lnTo>
                    <a:pt x="54032" y="23187"/>
                  </a:lnTo>
                  <a:lnTo>
                    <a:pt x="53866" y="22733"/>
                  </a:lnTo>
                  <a:lnTo>
                    <a:pt x="53685" y="22284"/>
                  </a:lnTo>
                  <a:lnTo>
                    <a:pt x="53488" y="21838"/>
                  </a:lnTo>
                  <a:lnTo>
                    <a:pt x="53276" y="21397"/>
                  </a:lnTo>
                  <a:lnTo>
                    <a:pt x="53049" y="20960"/>
                  </a:lnTo>
                  <a:lnTo>
                    <a:pt x="52807" y="20527"/>
                  </a:lnTo>
                  <a:lnTo>
                    <a:pt x="52549" y="20098"/>
                  </a:lnTo>
                  <a:lnTo>
                    <a:pt x="52276" y="19673"/>
                  </a:lnTo>
                  <a:lnTo>
                    <a:pt x="51987" y="19252"/>
                  </a:lnTo>
                  <a:lnTo>
                    <a:pt x="51683" y="18828"/>
                  </a:lnTo>
                  <a:lnTo>
                    <a:pt x="51362" y="18415"/>
                  </a:lnTo>
                  <a:lnTo>
                    <a:pt x="51025" y="18011"/>
                  </a:lnTo>
                  <a:lnTo>
                    <a:pt x="50671" y="17618"/>
                  </a:lnTo>
                  <a:lnTo>
                    <a:pt x="50302" y="17235"/>
                  </a:lnTo>
                  <a:lnTo>
                    <a:pt x="49916" y="16862"/>
                  </a:lnTo>
                  <a:lnTo>
                    <a:pt x="49513" y="16500"/>
                  </a:lnTo>
                  <a:lnTo>
                    <a:pt x="49094" y="16147"/>
                  </a:lnTo>
                  <a:lnTo>
                    <a:pt x="48659" y="15805"/>
                  </a:lnTo>
                  <a:lnTo>
                    <a:pt x="48208" y="15473"/>
                  </a:lnTo>
                  <a:lnTo>
                    <a:pt x="47750" y="15153"/>
                  </a:lnTo>
                  <a:lnTo>
                    <a:pt x="47276" y="14846"/>
                  </a:lnTo>
                  <a:lnTo>
                    <a:pt x="46786" y="14552"/>
                  </a:lnTo>
                  <a:lnTo>
                    <a:pt x="46280" y="14272"/>
                  </a:lnTo>
                  <a:lnTo>
                    <a:pt x="45757" y="14005"/>
                  </a:lnTo>
                  <a:lnTo>
                    <a:pt x="45217" y="13751"/>
                  </a:lnTo>
                  <a:lnTo>
                    <a:pt x="44662" y="13511"/>
                  </a:lnTo>
                  <a:lnTo>
                    <a:pt x="44090" y="13283"/>
                  </a:lnTo>
                  <a:lnTo>
                    <a:pt x="43501" y="13069"/>
                  </a:lnTo>
                  <a:lnTo>
                    <a:pt x="42897" y="12869"/>
                  </a:lnTo>
                  <a:lnTo>
                    <a:pt x="42276" y="12675"/>
                  </a:lnTo>
                  <a:lnTo>
                    <a:pt x="41639" y="12501"/>
                  </a:lnTo>
                  <a:lnTo>
                    <a:pt x="40985" y="12348"/>
                  </a:lnTo>
                  <a:lnTo>
                    <a:pt x="40315" y="12215"/>
                  </a:lnTo>
                  <a:lnTo>
                    <a:pt x="39628" y="12103"/>
                  </a:lnTo>
                  <a:lnTo>
                    <a:pt x="38926" y="12011"/>
                  </a:lnTo>
                  <a:lnTo>
                    <a:pt x="38207" y="11939"/>
                  </a:lnTo>
                  <a:lnTo>
                    <a:pt x="37471" y="11888"/>
                  </a:lnTo>
                  <a:lnTo>
                    <a:pt x="36720" y="11858"/>
                  </a:lnTo>
                  <a:lnTo>
                    <a:pt x="35952" y="11847"/>
                  </a:lnTo>
                  <a:lnTo>
                    <a:pt x="34874" y="11865"/>
                  </a:lnTo>
                  <a:lnTo>
                    <a:pt x="33827" y="11919"/>
                  </a:lnTo>
                  <a:lnTo>
                    <a:pt x="32811" y="12008"/>
                  </a:lnTo>
                  <a:lnTo>
                    <a:pt x="31825" y="12133"/>
                  </a:lnTo>
                  <a:lnTo>
                    <a:pt x="30870" y="12294"/>
                  </a:lnTo>
                  <a:lnTo>
                    <a:pt x="29946" y="12491"/>
                  </a:lnTo>
                  <a:lnTo>
                    <a:pt x="29052" y="12723"/>
                  </a:lnTo>
                  <a:lnTo>
                    <a:pt x="28189" y="12991"/>
                  </a:lnTo>
                  <a:lnTo>
                    <a:pt x="27357" y="13295"/>
                  </a:lnTo>
                  <a:lnTo>
                    <a:pt x="26555" y="13635"/>
                  </a:lnTo>
                  <a:lnTo>
                    <a:pt x="25782" y="13997"/>
                  </a:lnTo>
                  <a:lnTo>
                    <a:pt x="25037" y="14391"/>
                  </a:lnTo>
                  <a:lnTo>
                    <a:pt x="24320" y="14814"/>
                  </a:lnTo>
                  <a:lnTo>
                    <a:pt x="23630" y="15269"/>
                  </a:lnTo>
                  <a:lnTo>
                    <a:pt x="22967" y="15754"/>
                  </a:lnTo>
                  <a:lnTo>
                    <a:pt x="22333" y="16270"/>
                  </a:lnTo>
                  <a:lnTo>
                    <a:pt x="21725" y="16816"/>
                  </a:lnTo>
                  <a:lnTo>
                    <a:pt x="21146" y="17393"/>
                  </a:lnTo>
                  <a:lnTo>
                    <a:pt x="20594" y="18001"/>
                  </a:lnTo>
                  <a:lnTo>
                    <a:pt x="20069" y="18639"/>
                  </a:lnTo>
                  <a:lnTo>
                    <a:pt x="19582" y="19306"/>
                  </a:lnTo>
                  <a:lnTo>
                    <a:pt x="19119" y="20000"/>
                  </a:lnTo>
                  <a:lnTo>
                    <a:pt x="18683" y="20720"/>
                  </a:lnTo>
                  <a:lnTo>
                    <a:pt x="18272" y="21467"/>
                  </a:lnTo>
                  <a:lnTo>
                    <a:pt x="17886" y="22240"/>
                  </a:lnTo>
                  <a:lnTo>
                    <a:pt x="17526" y="23039"/>
                  </a:lnTo>
                  <a:lnTo>
                    <a:pt x="17192" y="23866"/>
                  </a:lnTo>
                  <a:lnTo>
                    <a:pt x="16883" y="24719"/>
                  </a:lnTo>
                  <a:lnTo>
                    <a:pt x="16599" y="25598"/>
                  </a:lnTo>
                  <a:lnTo>
                    <a:pt x="16341" y="26504"/>
                  </a:lnTo>
                  <a:lnTo>
                    <a:pt x="16118" y="27424"/>
                  </a:lnTo>
                  <a:lnTo>
                    <a:pt x="15918" y="28367"/>
                  </a:lnTo>
                  <a:lnTo>
                    <a:pt x="15742" y="29332"/>
                  </a:lnTo>
                  <a:lnTo>
                    <a:pt x="15590" y="30320"/>
                  </a:lnTo>
                  <a:lnTo>
                    <a:pt x="15460" y="31330"/>
                  </a:lnTo>
                  <a:lnTo>
                    <a:pt x="15355" y="32362"/>
                  </a:lnTo>
                  <a:lnTo>
                    <a:pt x="15272" y="33418"/>
                  </a:lnTo>
                  <a:lnTo>
                    <a:pt x="15214" y="34495"/>
                  </a:lnTo>
                  <a:lnTo>
                    <a:pt x="15179" y="35595"/>
                  </a:lnTo>
                  <a:lnTo>
                    <a:pt x="15167" y="36718"/>
                  </a:lnTo>
                  <a:lnTo>
                    <a:pt x="15179" y="37832"/>
                  </a:lnTo>
                  <a:lnTo>
                    <a:pt x="15214" y="38928"/>
                  </a:lnTo>
                  <a:lnTo>
                    <a:pt x="15272" y="40005"/>
                  </a:lnTo>
                  <a:lnTo>
                    <a:pt x="15355" y="41064"/>
                  </a:lnTo>
                  <a:lnTo>
                    <a:pt x="15460" y="42105"/>
                  </a:lnTo>
                  <a:lnTo>
                    <a:pt x="15590" y="43128"/>
                  </a:lnTo>
                  <a:lnTo>
                    <a:pt x="15742" y="44132"/>
                  </a:lnTo>
                  <a:lnTo>
                    <a:pt x="15918" y="45117"/>
                  </a:lnTo>
                  <a:lnTo>
                    <a:pt x="16118" y="46085"/>
                  </a:lnTo>
                  <a:lnTo>
                    <a:pt x="16341" y="47033"/>
                  </a:lnTo>
                  <a:lnTo>
                    <a:pt x="16600" y="47950"/>
                  </a:lnTo>
                  <a:lnTo>
                    <a:pt x="16885" y="48841"/>
                  </a:lnTo>
                  <a:lnTo>
                    <a:pt x="17196" y="49707"/>
                  </a:lnTo>
                  <a:lnTo>
                    <a:pt x="17534" y="50547"/>
                  </a:lnTo>
                  <a:lnTo>
                    <a:pt x="17899" y="51361"/>
                  </a:lnTo>
                  <a:lnTo>
                    <a:pt x="18290" y="52150"/>
                  </a:lnTo>
                  <a:lnTo>
                    <a:pt x="18708" y="52914"/>
                  </a:lnTo>
                  <a:lnTo>
                    <a:pt x="19152" y="53652"/>
                  </a:lnTo>
                  <a:lnTo>
                    <a:pt x="19623" y="54364"/>
                  </a:lnTo>
                  <a:lnTo>
                    <a:pt x="20120" y="55051"/>
                  </a:lnTo>
                  <a:lnTo>
                    <a:pt x="20645" y="55710"/>
                  </a:lnTo>
                  <a:lnTo>
                    <a:pt x="21199" y="56340"/>
                  </a:lnTo>
                  <a:lnTo>
                    <a:pt x="21781" y="56940"/>
                  </a:lnTo>
                  <a:lnTo>
                    <a:pt x="22392" y="57511"/>
                  </a:lnTo>
                  <a:lnTo>
                    <a:pt x="23031" y="58051"/>
                  </a:lnTo>
                  <a:lnTo>
                    <a:pt x="23699" y="58563"/>
                  </a:lnTo>
                  <a:lnTo>
                    <a:pt x="24396" y="59044"/>
                  </a:lnTo>
                  <a:lnTo>
                    <a:pt x="25121" y="59496"/>
                  </a:lnTo>
                  <a:lnTo>
                    <a:pt x="25875" y="59918"/>
                  </a:lnTo>
                  <a:lnTo>
                    <a:pt x="26657" y="60311"/>
                  </a:lnTo>
                  <a:lnTo>
                    <a:pt x="27480" y="60670"/>
                  </a:lnTo>
                  <a:lnTo>
                    <a:pt x="28334" y="60991"/>
                  </a:lnTo>
                  <a:lnTo>
                    <a:pt x="29220" y="61275"/>
                  </a:lnTo>
                  <a:lnTo>
                    <a:pt x="30138" y="61520"/>
                  </a:lnTo>
                  <a:lnTo>
                    <a:pt x="31087" y="61728"/>
                  </a:lnTo>
                  <a:lnTo>
                    <a:pt x="32068" y="61898"/>
                  </a:lnTo>
                  <a:lnTo>
                    <a:pt x="33081" y="62031"/>
                  </a:lnTo>
                  <a:lnTo>
                    <a:pt x="34125" y="62125"/>
                  </a:lnTo>
                  <a:lnTo>
                    <a:pt x="35201" y="6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7385759" y="3683940"/>
              <a:ext cx="61486" cy="71955"/>
            </a:xfrm>
            <a:custGeom>
              <a:avLst/>
              <a:pathLst>
                <a:path w="61486" h="71955">
                  <a:moveTo>
                    <a:pt x="46421" y="71955"/>
                  </a:moveTo>
                  <a:lnTo>
                    <a:pt x="46421" y="41109"/>
                  </a:lnTo>
                  <a:lnTo>
                    <a:pt x="15065" y="41109"/>
                  </a:lnTo>
                  <a:lnTo>
                    <a:pt x="15065" y="71955"/>
                  </a:lnTo>
                  <a:lnTo>
                    <a:pt x="0" y="71955"/>
                  </a:lnTo>
                  <a:lnTo>
                    <a:pt x="0" y="0"/>
                  </a:lnTo>
                  <a:lnTo>
                    <a:pt x="15065" y="0"/>
                  </a:lnTo>
                  <a:lnTo>
                    <a:pt x="15065" y="28649"/>
                  </a:lnTo>
                  <a:lnTo>
                    <a:pt x="46421" y="28649"/>
                  </a:lnTo>
                  <a:lnTo>
                    <a:pt x="46421" y="0"/>
                  </a:lnTo>
                  <a:lnTo>
                    <a:pt x="61486" y="0"/>
                  </a:lnTo>
                  <a:lnTo>
                    <a:pt x="61486" y="71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7461289" y="3683940"/>
              <a:ext cx="58677" cy="71955"/>
            </a:xfrm>
            <a:custGeom>
              <a:avLst/>
              <a:pathLst>
                <a:path w="58677" h="71955">
                  <a:moveTo>
                    <a:pt x="0" y="71955"/>
                  </a:moveTo>
                  <a:lnTo>
                    <a:pt x="0" y="0"/>
                  </a:lnTo>
                  <a:lnTo>
                    <a:pt x="56583" y="0"/>
                  </a:lnTo>
                  <a:lnTo>
                    <a:pt x="56583" y="11643"/>
                  </a:lnTo>
                  <a:lnTo>
                    <a:pt x="15065" y="11643"/>
                  </a:lnTo>
                  <a:lnTo>
                    <a:pt x="15065" y="29721"/>
                  </a:lnTo>
                  <a:lnTo>
                    <a:pt x="53468" y="29721"/>
                  </a:lnTo>
                  <a:lnTo>
                    <a:pt x="53468" y="41365"/>
                  </a:lnTo>
                  <a:lnTo>
                    <a:pt x="15065" y="41365"/>
                  </a:lnTo>
                  <a:lnTo>
                    <a:pt x="15065" y="60311"/>
                  </a:lnTo>
                  <a:lnTo>
                    <a:pt x="58677" y="60311"/>
                  </a:lnTo>
                  <a:lnTo>
                    <a:pt x="58677" y="71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7531048" y="3683940"/>
              <a:ext cx="73129" cy="71955"/>
            </a:xfrm>
            <a:custGeom>
              <a:avLst/>
              <a:pathLst>
                <a:path w="73129" h="71955">
                  <a:moveTo>
                    <a:pt x="59749" y="71955"/>
                  </a:moveTo>
                  <a:lnTo>
                    <a:pt x="59749" y="28342"/>
                  </a:lnTo>
                  <a:lnTo>
                    <a:pt x="59750" y="27820"/>
                  </a:lnTo>
                  <a:lnTo>
                    <a:pt x="59751" y="27294"/>
                  </a:lnTo>
                  <a:lnTo>
                    <a:pt x="59754" y="26766"/>
                  </a:lnTo>
                  <a:lnTo>
                    <a:pt x="59758" y="26234"/>
                  </a:lnTo>
                  <a:lnTo>
                    <a:pt x="59762" y="25700"/>
                  </a:lnTo>
                  <a:lnTo>
                    <a:pt x="59768" y="25162"/>
                  </a:lnTo>
                  <a:lnTo>
                    <a:pt x="59774" y="24621"/>
                  </a:lnTo>
                  <a:lnTo>
                    <a:pt x="59782" y="24077"/>
                  </a:lnTo>
                  <a:lnTo>
                    <a:pt x="59791" y="23530"/>
                  </a:lnTo>
                  <a:lnTo>
                    <a:pt x="59800" y="22980"/>
                  </a:lnTo>
                  <a:lnTo>
                    <a:pt x="59821" y="22433"/>
                  </a:lnTo>
                  <a:lnTo>
                    <a:pt x="59841" y="21896"/>
                  </a:lnTo>
                  <a:lnTo>
                    <a:pt x="59862" y="21367"/>
                  </a:lnTo>
                  <a:lnTo>
                    <a:pt x="59882" y="20848"/>
                  </a:lnTo>
                  <a:lnTo>
                    <a:pt x="59903" y="20337"/>
                  </a:lnTo>
                  <a:lnTo>
                    <a:pt x="59923" y="19836"/>
                  </a:lnTo>
                  <a:lnTo>
                    <a:pt x="59943" y="19345"/>
                  </a:lnTo>
                  <a:lnTo>
                    <a:pt x="59964" y="18862"/>
                  </a:lnTo>
                  <a:lnTo>
                    <a:pt x="59984" y="18389"/>
                  </a:lnTo>
                  <a:lnTo>
                    <a:pt x="60005" y="17924"/>
                  </a:lnTo>
                  <a:lnTo>
                    <a:pt x="60035" y="17385"/>
                  </a:lnTo>
                  <a:lnTo>
                    <a:pt x="60064" y="16848"/>
                  </a:lnTo>
                  <a:lnTo>
                    <a:pt x="60092" y="16314"/>
                  </a:lnTo>
                  <a:lnTo>
                    <a:pt x="60119" y="15784"/>
                  </a:lnTo>
                  <a:lnTo>
                    <a:pt x="60145" y="15256"/>
                  </a:lnTo>
                  <a:lnTo>
                    <a:pt x="60170" y="14732"/>
                  </a:lnTo>
                  <a:lnTo>
                    <a:pt x="60194" y="14210"/>
                  </a:lnTo>
                  <a:lnTo>
                    <a:pt x="60217" y="13692"/>
                  </a:lnTo>
                  <a:lnTo>
                    <a:pt x="60239" y="13177"/>
                  </a:lnTo>
                  <a:lnTo>
                    <a:pt x="60260" y="12664"/>
                  </a:lnTo>
                  <a:lnTo>
                    <a:pt x="60047" y="13467"/>
                  </a:lnTo>
                  <a:lnTo>
                    <a:pt x="59835" y="14262"/>
                  </a:lnTo>
                  <a:lnTo>
                    <a:pt x="59626" y="15048"/>
                  </a:lnTo>
                  <a:lnTo>
                    <a:pt x="59418" y="15827"/>
                  </a:lnTo>
                  <a:lnTo>
                    <a:pt x="59213" y="16597"/>
                  </a:lnTo>
                  <a:lnTo>
                    <a:pt x="59010" y="17359"/>
                  </a:lnTo>
                  <a:lnTo>
                    <a:pt x="58809" y="18112"/>
                  </a:lnTo>
                  <a:lnTo>
                    <a:pt x="58609" y="18858"/>
                  </a:lnTo>
                  <a:lnTo>
                    <a:pt x="58412" y="19595"/>
                  </a:lnTo>
                  <a:lnTo>
                    <a:pt x="58217" y="20325"/>
                  </a:lnTo>
                  <a:lnTo>
                    <a:pt x="58135" y="20632"/>
                  </a:lnTo>
                  <a:lnTo>
                    <a:pt x="58052" y="20942"/>
                  </a:lnTo>
                  <a:lnTo>
                    <a:pt x="57968" y="21253"/>
                  </a:lnTo>
                  <a:lnTo>
                    <a:pt x="57882" y="21567"/>
                  </a:lnTo>
                  <a:lnTo>
                    <a:pt x="57796" y="21882"/>
                  </a:lnTo>
                  <a:lnTo>
                    <a:pt x="57709" y="22200"/>
                  </a:lnTo>
                  <a:lnTo>
                    <a:pt x="57620" y="22520"/>
                  </a:lnTo>
                  <a:lnTo>
                    <a:pt x="57531" y="22841"/>
                  </a:lnTo>
                  <a:lnTo>
                    <a:pt x="57441" y="23165"/>
                  </a:lnTo>
                  <a:lnTo>
                    <a:pt x="57349" y="23491"/>
                  </a:lnTo>
                  <a:lnTo>
                    <a:pt x="57257" y="23817"/>
                  </a:lnTo>
                  <a:lnTo>
                    <a:pt x="57165" y="24140"/>
                  </a:lnTo>
                  <a:lnTo>
                    <a:pt x="57073" y="24462"/>
                  </a:lnTo>
                  <a:lnTo>
                    <a:pt x="56981" y="24782"/>
                  </a:lnTo>
                  <a:lnTo>
                    <a:pt x="56890" y="25100"/>
                  </a:lnTo>
                  <a:lnTo>
                    <a:pt x="56798" y="25415"/>
                  </a:lnTo>
                  <a:lnTo>
                    <a:pt x="56706" y="25729"/>
                  </a:lnTo>
                  <a:lnTo>
                    <a:pt x="56614" y="26040"/>
                  </a:lnTo>
                  <a:lnTo>
                    <a:pt x="56522" y="26350"/>
                  </a:lnTo>
                  <a:lnTo>
                    <a:pt x="56430" y="26657"/>
                  </a:lnTo>
                  <a:lnTo>
                    <a:pt x="56348" y="26961"/>
                  </a:lnTo>
                  <a:lnTo>
                    <a:pt x="56266" y="27262"/>
                  </a:lnTo>
                  <a:lnTo>
                    <a:pt x="56185" y="27558"/>
                  </a:lnTo>
                  <a:lnTo>
                    <a:pt x="56103" y="27850"/>
                  </a:lnTo>
                  <a:lnTo>
                    <a:pt x="56021" y="28138"/>
                  </a:lnTo>
                  <a:lnTo>
                    <a:pt x="55940" y="28422"/>
                  </a:lnTo>
                  <a:lnTo>
                    <a:pt x="55858" y="28702"/>
                  </a:lnTo>
                  <a:lnTo>
                    <a:pt x="55776" y="28978"/>
                  </a:lnTo>
                  <a:lnTo>
                    <a:pt x="55695" y="29249"/>
                  </a:lnTo>
                  <a:lnTo>
                    <a:pt x="55613" y="29517"/>
                  </a:lnTo>
                  <a:lnTo>
                    <a:pt x="55532" y="29779"/>
                  </a:lnTo>
                  <a:lnTo>
                    <a:pt x="55453" y="30034"/>
                  </a:lnTo>
                  <a:lnTo>
                    <a:pt x="55377" y="30281"/>
                  </a:lnTo>
                  <a:lnTo>
                    <a:pt x="55302" y="30522"/>
                  </a:lnTo>
                  <a:lnTo>
                    <a:pt x="55230" y="30755"/>
                  </a:lnTo>
                  <a:lnTo>
                    <a:pt x="55159" y="30982"/>
                  </a:lnTo>
                  <a:lnTo>
                    <a:pt x="55091" y="31201"/>
                  </a:lnTo>
                  <a:lnTo>
                    <a:pt x="55025" y="31413"/>
                  </a:lnTo>
                  <a:lnTo>
                    <a:pt x="54960" y="31617"/>
                  </a:lnTo>
                  <a:lnTo>
                    <a:pt x="54898" y="31815"/>
                  </a:lnTo>
                  <a:lnTo>
                    <a:pt x="41927" y="71955"/>
                  </a:lnTo>
                  <a:lnTo>
                    <a:pt x="31202" y="71955"/>
                  </a:lnTo>
                  <a:lnTo>
                    <a:pt x="18231" y="31815"/>
                  </a:lnTo>
                  <a:lnTo>
                    <a:pt x="18169" y="31617"/>
                  </a:lnTo>
                  <a:lnTo>
                    <a:pt x="18104" y="31413"/>
                  </a:lnTo>
                  <a:lnTo>
                    <a:pt x="18038" y="31201"/>
                  </a:lnTo>
                  <a:lnTo>
                    <a:pt x="17969" y="30982"/>
                  </a:lnTo>
                  <a:lnTo>
                    <a:pt x="17899" y="30755"/>
                  </a:lnTo>
                  <a:lnTo>
                    <a:pt x="17826" y="30522"/>
                  </a:lnTo>
                  <a:lnTo>
                    <a:pt x="17752" y="30281"/>
                  </a:lnTo>
                  <a:lnTo>
                    <a:pt x="17675" y="30034"/>
                  </a:lnTo>
                  <a:lnTo>
                    <a:pt x="17597" y="29779"/>
                  </a:lnTo>
                  <a:lnTo>
                    <a:pt x="17516" y="29517"/>
                  </a:lnTo>
                  <a:lnTo>
                    <a:pt x="17443" y="29249"/>
                  </a:lnTo>
                  <a:lnTo>
                    <a:pt x="17369" y="28978"/>
                  </a:lnTo>
                  <a:lnTo>
                    <a:pt x="17292" y="28702"/>
                  </a:lnTo>
                  <a:lnTo>
                    <a:pt x="17214" y="28422"/>
                  </a:lnTo>
                  <a:lnTo>
                    <a:pt x="17133" y="28138"/>
                  </a:lnTo>
                  <a:lnTo>
                    <a:pt x="17050" y="27850"/>
                  </a:lnTo>
                  <a:lnTo>
                    <a:pt x="16965" y="27558"/>
                  </a:lnTo>
                  <a:lnTo>
                    <a:pt x="16879" y="27262"/>
                  </a:lnTo>
                  <a:lnTo>
                    <a:pt x="16790" y="26961"/>
                  </a:lnTo>
                  <a:lnTo>
                    <a:pt x="16699" y="26657"/>
                  </a:lnTo>
                  <a:lnTo>
                    <a:pt x="16617" y="26350"/>
                  </a:lnTo>
                  <a:lnTo>
                    <a:pt x="16533" y="26040"/>
                  </a:lnTo>
                  <a:lnTo>
                    <a:pt x="16449" y="25729"/>
                  </a:lnTo>
                  <a:lnTo>
                    <a:pt x="16364" y="25415"/>
                  </a:lnTo>
                  <a:lnTo>
                    <a:pt x="16278" y="25100"/>
                  </a:lnTo>
                  <a:lnTo>
                    <a:pt x="16190" y="24782"/>
                  </a:lnTo>
                  <a:lnTo>
                    <a:pt x="16102" y="24462"/>
                  </a:lnTo>
                  <a:lnTo>
                    <a:pt x="16012" y="24140"/>
                  </a:lnTo>
                  <a:lnTo>
                    <a:pt x="15922" y="23817"/>
                  </a:lnTo>
                  <a:lnTo>
                    <a:pt x="15831" y="23491"/>
                  </a:lnTo>
                  <a:lnTo>
                    <a:pt x="15739" y="23165"/>
                  </a:lnTo>
                  <a:lnTo>
                    <a:pt x="15647" y="22841"/>
                  </a:lnTo>
                  <a:lnTo>
                    <a:pt x="15555" y="22520"/>
                  </a:lnTo>
                  <a:lnTo>
                    <a:pt x="15463" y="22200"/>
                  </a:lnTo>
                  <a:lnTo>
                    <a:pt x="15371" y="21882"/>
                  </a:lnTo>
                  <a:lnTo>
                    <a:pt x="15279" y="21567"/>
                  </a:lnTo>
                  <a:lnTo>
                    <a:pt x="15187" y="21253"/>
                  </a:lnTo>
                  <a:lnTo>
                    <a:pt x="15095" y="20942"/>
                  </a:lnTo>
                  <a:lnTo>
                    <a:pt x="15003" y="20632"/>
                  </a:lnTo>
                  <a:lnTo>
                    <a:pt x="14911" y="20325"/>
                  </a:lnTo>
                  <a:lnTo>
                    <a:pt x="14706" y="19595"/>
                  </a:lnTo>
                  <a:lnTo>
                    <a:pt x="14499" y="18858"/>
                  </a:lnTo>
                  <a:lnTo>
                    <a:pt x="14289" y="18112"/>
                  </a:lnTo>
                  <a:lnTo>
                    <a:pt x="14078" y="17359"/>
                  </a:lnTo>
                  <a:lnTo>
                    <a:pt x="13865" y="16597"/>
                  </a:lnTo>
                  <a:lnTo>
                    <a:pt x="13649" y="15827"/>
                  </a:lnTo>
                  <a:lnTo>
                    <a:pt x="13431" y="15048"/>
                  </a:lnTo>
                  <a:lnTo>
                    <a:pt x="13212" y="14262"/>
                  </a:lnTo>
                  <a:lnTo>
                    <a:pt x="12990" y="13467"/>
                  </a:lnTo>
                  <a:lnTo>
                    <a:pt x="12767" y="12664"/>
                  </a:lnTo>
                  <a:lnTo>
                    <a:pt x="12797" y="13256"/>
                  </a:lnTo>
                  <a:lnTo>
                    <a:pt x="12828" y="13845"/>
                  </a:lnTo>
                  <a:lnTo>
                    <a:pt x="12858" y="14432"/>
                  </a:lnTo>
                  <a:lnTo>
                    <a:pt x="12889" y="15018"/>
                  </a:lnTo>
                  <a:lnTo>
                    <a:pt x="12920" y="15601"/>
                  </a:lnTo>
                  <a:lnTo>
                    <a:pt x="12950" y="16182"/>
                  </a:lnTo>
                  <a:lnTo>
                    <a:pt x="12981" y="16761"/>
                  </a:lnTo>
                  <a:lnTo>
                    <a:pt x="13012" y="17338"/>
                  </a:lnTo>
                  <a:lnTo>
                    <a:pt x="13042" y="17913"/>
                  </a:lnTo>
                  <a:lnTo>
                    <a:pt x="13073" y="18486"/>
                  </a:lnTo>
                  <a:lnTo>
                    <a:pt x="13093" y="18979"/>
                  </a:lnTo>
                  <a:lnTo>
                    <a:pt x="13114" y="19477"/>
                  </a:lnTo>
                  <a:lnTo>
                    <a:pt x="13134" y="19980"/>
                  </a:lnTo>
                  <a:lnTo>
                    <a:pt x="13155" y="20488"/>
                  </a:lnTo>
                  <a:lnTo>
                    <a:pt x="13175" y="21001"/>
                  </a:lnTo>
                  <a:lnTo>
                    <a:pt x="13196" y="21520"/>
                  </a:lnTo>
                  <a:lnTo>
                    <a:pt x="13216" y="22043"/>
                  </a:lnTo>
                  <a:lnTo>
                    <a:pt x="13236" y="22572"/>
                  </a:lnTo>
                  <a:lnTo>
                    <a:pt x="13257" y="23105"/>
                  </a:lnTo>
                  <a:lnTo>
                    <a:pt x="13277" y="23644"/>
                  </a:lnTo>
                  <a:lnTo>
                    <a:pt x="13297" y="24178"/>
                  </a:lnTo>
                  <a:lnTo>
                    <a:pt x="13314" y="24698"/>
                  </a:lnTo>
                  <a:lnTo>
                    <a:pt x="13329" y="25204"/>
                  </a:lnTo>
                  <a:lnTo>
                    <a:pt x="13343" y="25695"/>
                  </a:lnTo>
                  <a:lnTo>
                    <a:pt x="13354" y="26172"/>
                  </a:lnTo>
                  <a:lnTo>
                    <a:pt x="13363" y="26635"/>
                  </a:lnTo>
                  <a:lnTo>
                    <a:pt x="13370" y="27083"/>
                  </a:lnTo>
                  <a:lnTo>
                    <a:pt x="13375" y="27517"/>
                  </a:lnTo>
                  <a:lnTo>
                    <a:pt x="13378" y="27937"/>
                  </a:lnTo>
                  <a:lnTo>
                    <a:pt x="13379" y="28342"/>
                  </a:lnTo>
                  <a:lnTo>
                    <a:pt x="13379" y="71955"/>
                  </a:lnTo>
                  <a:lnTo>
                    <a:pt x="0" y="71955"/>
                  </a:lnTo>
                  <a:lnTo>
                    <a:pt x="0" y="0"/>
                  </a:lnTo>
                  <a:lnTo>
                    <a:pt x="20171" y="0"/>
                  </a:lnTo>
                  <a:lnTo>
                    <a:pt x="33041" y="40241"/>
                  </a:lnTo>
                  <a:lnTo>
                    <a:pt x="33143" y="40565"/>
                  </a:lnTo>
                  <a:lnTo>
                    <a:pt x="33247" y="40903"/>
                  </a:lnTo>
                  <a:lnTo>
                    <a:pt x="33352" y="41255"/>
                  </a:lnTo>
                  <a:lnTo>
                    <a:pt x="33457" y="41622"/>
                  </a:lnTo>
                  <a:lnTo>
                    <a:pt x="33564" y="42003"/>
                  </a:lnTo>
                  <a:lnTo>
                    <a:pt x="33672" y="42398"/>
                  </a:lnTo>
                  <a:lnTo>
                    <a:pt x="33781" y="42808"/>
                  </a:lnTo>
                  <a:lnTo>
                    <a:pt x="33890" y="43232"/>
                  </a:lnTo>
                  <a:lnTo>
                    <a:pt x="34001" y="43670"/>
                  </a:lnTo>
                  <a:lnTo>
                    <a:pt x="34113" y="44122"/>
                  </a:lnTo>
                  <a:lnTo>
                    <a:pt x="34235" y="44581"/>
                  </a:lnTo>
                  <a:lnTo>
                    <a:pt x="34356" y="45036"/>
                  </a:lnTo>
                  <a:lnTo>
                    <a:pt x="34476" y="45488"/>
                  </a:lnTo>
                  <a:lnTo>
                    <a:pt x="34595" y="45936"/>
                  </a:lnTo>
                  <a:lnTo>
                    <a:pt x="34713" y="46382"/>
                  </a:lnTo>
                  <a:lnTo>
                    <a:pt x="34830" y="46825"/>
                  </a:lnTo>
                  <a:lnTo>
                    <a:pt x="34946" y="47265"/>
                  </a:lnTo>
                  <a:lnTo>
                    <a:pt x="35061" y="47701"/>
                  </a:lnTo>
                  <a:lnTo>
                    <a:pt x="35175" y="48135"/>
                  </a:lnTo>
                  <a:lnTo>
                    <a:pt x="35288" y="48565"/>
                  </a:lnTo>
                  <a:lnTo>
                    <a:pt x="35411" y="49068"/>
                  </a:lnTo>
                  <a:lnTo>
                    <a:pt x="35537" y="49575"/>
                  </a:lnTo>
                  <a:lnTo>
                    <a:pt x="35665" y="50085"/>
                  </a:lnTo>
                  <a:lnTo>
                    <a:pt x="35794" y="50600"/>
                  </a:lnTo>
                  <a:lnTo>
                    <a:pt x="35926" y="51119"/>
                  </a:lnTo>
                  <a:lnTo>
                    <a:pt x="36060" y="51642"/>
                  </a:lnTo>
                  <a:lnTo>
                    <a:pt x="36196" y="52169"/>
                  </a:lnTo>
                  <a:lnTo>
                    <a:pt x="36334" y="52700"/>
                  </a:lnTo>
                  <a:lnTo>
                    <a:pt x="36473" y="53235"/>
                  </a:lnTo>
                  <a:lnTo>
                    <a:pt x="36615" y="53774"/>
                  </a:lnTo>
                  <a:lnTo>
                    <a:pt x="36758" y="53245"/>
                  </a:lnTo>
                  <a:lnTo>
                    <a:pt x="36899" y="52720"/>
                  </a:lnTo>
                  <a:lnTo>
                    <a:pt x="37040" y="52199"/>
                  </a:lnTo>
                  <a:lnTo>
                    <a:pt x="37179" y="51683"/>
                  </a:lnTo>
                  <a:lnTo>
                    <a:pt x="37318" y="51170"/>
                  </a:lnTo>
                  <a:lnTo>
                    <a:pt x="37455" y="50661"/>
                  </a:lnTo>
                  <a:lnTo>
                    <a:pt x="37591" y="50157"/>
                  </a:lnTo>
                  <a:lnTo>
                    <a:pt x="37727" y="49656"/>
                  </a:lnTo>
                  <a:lnTo>
                    <a:pt x="37861" y="49160"/>
                  </a:lnTo>
                  <a:lnTo>
                    <a:pt x="37994" y="48668"/>
                  </a:lnTo>
                  <a:lnTo>
                    <a:pt x="38056" y="48453"/>
                  </a:lnTo>
                  <a:lnTo>
                    <a:pt x="38117" y="48237"/>
                  </a:lnTo>
                  <a:lnTo>
                    <a:pt x="38178" y="48019"/>
                  </a:lnTo>
                  <a:lnTo>
                    <a:pt x="38239" y="47801"/>
                  </a:lnTo>
                  <a:lnTo>
                    <a:pt x="38301" y="47582"/>
                  </a:lnTo>
                  <a:lnTo>
                    <a:pt x="38362" y="47362"/>
                  </a:lnTo>
                  <a:lnTo>
                    <a:pt x="38423" y="47141"/>
                  </a:lnTo>
                  <a:lnTo>
                    <a:pt x="38485" y="46919"/>
                  </a:lnTo>
                  <a:lnTo>
                    <a:pt x="38546" y="46696"/>
                  </a:lnTo>
                  <a:lnTo>
                    <a:pt x="38607" y="46472"/>
                  </a:lnTo>
                  <a:lnTo>
                    <a:pt x="38668" y="46247"/>
                  </a:lnTo>
                  <a:lnTo>
                    <a:pt x="38730" y="46024"/>
                  </a:lnTo>
                  <a:lnTo>
                    <a:pt x="38791" y="45802"/>
                  </a:lnTo>
                  <a:lnTo>
                    <a:pt x="38852" y="45581"/>
                  </a:lnTo>
                  <a:lnTo>
                    <a:pt x="38914" y="45361"/>
                  </a:lnTo>
                  <a:lnTo>
                    <a:pt x="38975" y="45142"/>
                  </a:lnTo>
                  <a:lnTo>
                    <a:pt x="39036" y="44924"/>
                  </a:lnTo>
                  <a:lnTo>
                    <a:pt x="39097" y="44707"/>
                  </a:lnTo>
                  <a:lnTo>
                    <a:pt x="39159" y="44491"/>
                  </a:lnTo>
                  <a:lnTo>
                    <a:pt x="39220" y="44276"/>
                  </a:lnTo>
                  <a:lnTo>
                    <a:pt x="39281" y="44062"/>
                  </a:lnTo>
                  <a:lnTo>
                    <a:pt x="39342" y="43851"/>
                  </a:lnTo>
                  <a:lnTo>
                    <a:pt x="39404" y="43641"/>
                  </a:lnTo>
                  <a:lnTo>
                    <a:pt x="39465" y="43434"/>
                  </a:lnTo>
                  <a:lnTo>
                    <a:pt x="39526" y="43229"/>
                  </a:lnTo>
                  <a:lnTo>
                    <a:pt x="39588" y="43026"/>
                  </a:lnTo>
                  <a:lnTo>
                    <a:pt x="39649" y="42824"/>
                  </a:lnTo>
                  <a:lnTo>
                    <a:pt x="39710" y="42625"/>
                  </a:lnTo>
                  <a:lnTo>
                    <a:pt x="39771" y="42428"/>
                  </a:lnTo>
                  <a:lnTo>
                    <a:pt x="39833" y="42233"/>
                  </a:lnTo>
                  <a:lnTo>
                    <a:pt x="39893" y="42041"/>
                  </a:lnTo>
                  <a:lnTo>
                    <a:pt x="39953" y="41853"/>
                  </a:lnTo>
                  <a:lnTo>
                    <a:pt x="40012" y="41669"/>
                  </a:lnTo>
                  <a:lnTo>
                    <a:pt x="40070" y="41489"/>
                  </a:lnTo>
                  <a:lnTo>
                    <a:pt x="40126" y="41314"/>
                  </a:lnTo>
                  <a:lnTo>
                    <a:pt x="40182" y="41142"/>
                  </a:lnTo>
                  <a:lnTo>
                    <a:pt x="40237" y="40975"/>
                  </a:lnTo>
                  <a:lnTo>
                    <a:pt x="40290" y="40811"/>
                  </a:lnTo>
                  <a:lnTo>
                    <a:pt x="40343" y="40652"/>
                  </a:lnTo>
                  <a:lnTo>
                    <a:pt x="40394" y="40497"/>
                  </a:lnTo>
                  <a:lnTo>
                    <a:pt x="53059" y="0"/>
                  </a:lnTo>
                  <a:lnTo>
                    <a:pt x="73129" y="0"/>
                  </a:lnTo>
                  <a:lnTo>
                    <a:pt x="73129" y="71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7618171" y="3683940"/>
              <a:ext cx="15065" cy="71955"/>
            </a:xfrm>
            <a:custGeom>
              <a:avLst/>
              <a:pathLst>
                <a:path w="15065" h="71955">
                  <a:moveTo>
                    <a:pt x="0" y="71955"/>
                  </a:moveTo>
                  <a:lnTo>
                    <a:pt x="0" y="0"/>
                  </a:lnTo>
                  <a:lnTo>
                    <a:pt x="15065" y="0"/>
                  </a:lnTo>
                  <a:lnTo>
                    <a:pt x="15065" y="71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7643245" y="3682867"/>
              <a:ext cx="62660" cy="74048"/>
            </a:xfrm>
            <a:custGeom>
              <a:avLst/>
              <a:pathLst>
                <a:path w="62660" h="74048">
                  <a:moveTo>
                    <a:pt x="62660" y="52293"/>
                  </a:moveTo>
                  <a:lnTo>
                    <a:pt x="62642" y="53265"/>
                  </a:lnTo>
                  <a:lnTo>
                    <a:pt x="62589" y="54220"/>
                  </a:lnTo>
                  <a:lnTo>
                    <a:pt x="62499" y="55157"/>
                  </a:lnTo>
                  <a:lnTo>
                    <a:pt x="62374" y="56077"/>
                  </a:lnTo>
                  <a:lnTo>
                    <a:pt x="62213" y="56979"/>
                  </a:lnTo>
                  <a:lnTo>
                    <a:pt x="62017" y="57864"/>
                  </a:lnTo>
                  <a:lnTo>
                    <a:pt x="61784" y="58732"/>
                  </a:lnTo>
                  <a:lnTo>
                    <a:pt x="61516" y="59582"/>
                  </a:lnTo>
                  <a:lnTo>
                    <a:pt x="61212" y="60415"/>
                  </a:lnTo>
                  <a:lnTo>
                    <a:pt x="60873" y="61230"/>
                  </a:lnTo>
                  <a:lnTo>
                    <a:pt x="60495" y="62016"/>
                  </a:lnTo>
                  <a:lnTo>
                    <a:pt x="60078" y="62779"/>
                  </a:lnTo>
                  <a:lnTo>
                    <a:pt x="59621" y="63519"/>
                  </a:lnTo>
                  <a:lnTo>
                    <a:pt x="59124" y="64237"/>
                  </a:lnTo>
                  <a:lnTo>
                    <a:pt x="58588" y="64933"/>
                  </a:lnTo>
                  <a:lnTo>
                    <a:pt x="58011" y="65606"/>
                  </a:lnTo>
                  <a:lnTo>
                    <a:pt x="57395" y="66256"/>
                  </a:lnTo>
                  <a:lnTo>
                    <a:pt x="56738" y="66885"/>
                  </a:lnTo>
                  <a:lnTo>
                    <a:pt x="56042" y="67490"/>
                  </a:lnTo>
                  <a:lnTo>
                    <a:pt x="55306" y="68073"/>
                  </a:lnTo>
                  <a:lnTo>
                    <a:pt x="54539" y="68633"/>
                  </a:lnTo>
                  <a:lnTo>
                    <a:pt x="53729" y="69166"/>
                  </a:lnTo>
                  <a:lnTo>
                    <a:pt x="52877" y="69674"/>
                  </a:lnTo>
                  <a:lnTo>
                    <a:pt x="51981" y="70157"/>
                  </a:lnTo>
                  <a:lnTo>
                    <a:pt x="51042" y="70614"/>
                  </a:lnTo>
                  <a:lnTo>
                    <a:pt x="50061" y="71046"/>
                  </a:lnTo>
                  <a:lnTo>
                    <a:pt x="49036" y="71452"/>
                  </a:lnTo>
                  <a:lnTo>
                    <a:pt x="47969" y="71832"/>
                  </a:lnTo>
                  <a:lnTo>
                    <a:pt x="46859" y="72187"/>
                  </a:lnTo>
                  <a:lnTo>
                    <a:pt x="45706" y="72516"/>
                  </a:lnTo>
                  <a:lnTo>
                    <a:pt x="44519" y="72807"/>
                  </a:lnTo>
                  <a:lnTo>
                    <a:pt x="43287" y="73068"/>
                  </a:lnTo>
                  <a:lnTo>
                    <a:pt x="42010" y="73298"/>
                  </a:lnTo>
                  <a:lnTo>
                    <a:pt x="40689" y="73497"/>
                  </a:lnTo>
                  <a:lnTo>
                    <a:pt x="39322" y="73665"/>
                  </a:lnTo>
                  <a:lnTo>
                    <a:pt x="37911" y="73803"/>
                  </a:lnTo>
                  <a:lnTo>
                    <a:pt x="36454" y="73911"/>
                  </a:lnTo>
                  <a:lnTo>
                    <a:pt x="34953" y="73987"/>
                  </a:lnTo>
                  <a:lnTo>
                    <a:pt x="33406" y="74033"/>
                  </a:lnTo>
                  <a:lnTo>
                    <a:pt x="31815" y="74048"/>
                  </a:lnTo>
                  <a:lnTo>
                    <a:pt x="30402" y="74036"/>
                  </a:lnTo>
                  <a:lnTo>
                    <a:pt x="29023" y="73997"/>
                  </a:lnTo>
                  <a:lnTo>
                    <a:pt x="27677" y="73934"/>
                  </a:lnTo>
                  <a:lnTo>
                    <a:pt x="26365" y="73844"/>
                  </a:lnTo>
                  <a:lnTo>
                    <a:pt x="25087" y="73729"/>
                  </a:lnTo>
                  <a:lnTo>
                    <a:pt x="23842" y="73589"/>
                  </a:lnTo>
                  <a:lnTo>
                    <a:pt x="22631" y="73423"/>
                  </a:lnTo>
                  <a:lnTo>
                    <a:pt x="21454" y="73231"/>
                  </a:lnTo>
                  <a:lnTo>
                    <a:pt x="20311" y="73014"/>
                  </a:lnTo>
                  <a:lnTo>
                    <a:pt x="19201" y="72772"/>
                  </a:lnTo>
                  <a:lnTo>
                    <a:pt x="18124" y="72504"/>
                  </a:lnTo>
                  <a:lnTo>
                    <a:pt x="17077" y="72212"/>
                  </a:lnTo>
                  <a:lnTo>
                    <a:pt x="16060" y="71895"/>
                  </a:lnTo>
                  <a:lnTo>
                    <a:pt x="15075" y="71554"/>
                  </a:lnTo>
                  <a:lnTo>
                    <a:pt x="14120" y="71189"/>
                  </a:lnTo>
                  <a:lnTo>
                    <a:pt x="13196" y="70798"/>
                  </a:lnTo>
                  <a:lnTo>
                    <a:pt x="12302" y="70384"/>
                  </a:lnTo>
                  <a:lnTo>
                    <a:pt x="11439" y="69945"/>
                  </a:lnTo>
                  <a:lnTo>
                    <a:pt x="10606" y="69481"/>
                  </a:lnTo>
                  <a:lnTo>
                    <a:pt x="9805" y="68993"/>
                  </a:lnTo>
                  <a:lnTo>
                    <a:pt x="9043" y="68480"/>
                  </a:lnTo>
                  <a:lnTo>
                    <a:pt x="8309" y="67945"/>
                  </a:lnTo>
                  <a:lnTo>
                    <a:pt x="7605" y="67386"/>
                  </a:lnTo>
                  <a:lnTo>
                    <a:pt x="6928" y="66803"/>
                  </a:lnTo>
                  <a:lnTo>
                    <a:pt x="6281" y="66197"/>
                  </a:lnTo>
                  <a:lnTo>
                    <a:pt x="5662" y="65567"/>
                  </a:lnTo>
                  <a:lnTo>
                    <a:pt x="5072" y="64914"/>
                  </a:lnTo>
                  <a:lnTo>
                    <a:pt x="4510" y="64237"/>
                  </a:lnTo>
                  <a:lnTo>
                    <a:pt x="3977" y="63537"/>
                  </a:lnTo>
                  <a:lnTo>
                    <a:pt x="3472" y="62813"/>
                  </a:lnTo>
                  <a:lnTo>
                    <a:pt x="3005" y="62057"/>
                  </a:lnTo>
                  <a:lnTo>
                    <a:pt x="2565" y="61279"/>
                  </a:lnTo>
                  <a:lnTo>
                    <a:pt x="2152" y="60480"/>
                  </a:lnTo>
                  <a:lnTo>
                    <a:pt x="1764" y="59659"/>
                  </a:lnTo>
                  <a:lnTo>
                    <a:pt x="1404" y="58817"/>
                  </a:lnTo>
                  <a:lnTo>
                    <a:pt x="1070" y="57954"/>
                  </a:lnTo>
                  <a:lnTo>
                    <a:pt x="762" y="57069"/>
                  </a:lnTo>
                  <a:lnTo>
                    <a:pt x="482" y="56162"/>
                  </a:lnTo>
                  <a:lnTo>
                    <a:pt x="227" y="55234"/>
                  </a:lnTo>
                  <a:lnTo>
                    <a:pt x="0" y="54285"/>
                  </a:lnTo>
                  <a:lnTo>
                    <a:pt x="14554" y="51885"/>
                  </a:lnTo>
                  <a:lnTo>
                    <a:pt x="14682" y="52361"/>
                  </a:lnTo>
                  <a:lnTo>
                    <a:pt x="14822" y="52829"/>
                  </a:lnTo>
                  <a:lnTo>
                    <a:pt x="14972" y="53288"/>
                  </a:lnTo>
                  <a:lnTo>
                    <a:pt x="15134" y="53740"/>
                  </a:lnTo>
                  <a:lnTo>
                    <a:pt x="15307" y="54183"/>
                  </a:lnTo>
                  <a:lnTo>
                    <a:pt x="15492" y="54618"/>
                  </a:lnTo>
                  <a:lnTo>
                    <a:pt x="15687" y="55045"/>
                  </a:lnTo>
                  <a:lnTo>
                    <a:pt x="15894" y="55464"/>
                  </a:lnTo>
                  <a:lnTo>
                    <a:pt x="16112" y="55874"/>
                  </a:lnTo>
                  <a:lnTo>
                    <a:pt x="16341" y="56277"/>
                  </a:lnTo>
                  <a:lnTo>
                    <a:pt x="16585" y="56670"/>
                  </a:lnTo>
                  <a:lnTo>
                    <a:pt x="16846" y="57053"/>
                  </a:lnTo>
                  <a:lnTo>
                    <a:pt x="17124" y="57426"/>
                  </a:lnTo>
                  <a:lnTo>
                    <a:pt x="17420" y="57788"/>
                  </a:lnTo>
                  <a:lnTo>
                    <a:pt x="17733" y="58141"/>
                  </a:lnTo>
                  <a:lnTo>
                    <a:pt x="18063" y="58483"/>
                  </a:lnTo>
                  <a:lnTo>
                    <a:pt x="18411" y="58815"/>
                  </a:lnTo>
                  <a:lnTo>
                    <a:pt x="18776" y="59137"/>
                  </a:lnTo>
                  <a:lnTo>
                    <a:pt x="19159" y="59448"/>
                  </a:lnTo>
                  <a:lnTo>
                    <a:pt x="19559" y="59749"/>
                  </a:lnTo>
                  <a:lnTo>
                    <a:pt x="19987" y="60029"/>
                  </a:lnTo>
                  <a:lnTo>
                    <a:pt x="20435" y="60297"/>
                  </a:lnTo>
                  <a:lnTo>
                    <a:pt x="20902" y="60552"/>
                  </a:lnTo>
                  <a:lnTo>
                    <a:pt x="21389" y="60795"/>
                  </a:lnTo>
                  <a:lnTo>
                    <a:pt x="21895" y="61026"/>
                  </a:lnTo>
                  <a:lnTo>
                    <a:pt x="22421" y="61245"/>
                  </a:lnTo>
                  <a:lnTo>
                    <a:pt x="22965" y="61451"/>
                  </a:lnTo>
                  <a:lnTo>
                    <a:pt x="23530" y="61645"/>
                  </a:lnTo>
                  <a:lnTo>
                    <a:pt x="24113" y="61827"/>
                  </a:lnTo>
                  <a:lnTo>
                    <a:pt x="24717" y="61996"/>
                  </a:lnTo>
                  <a:lnTo>
                    <a:pt x="25352" y="62142"/>
                  </a:lnTo>
                  <a:lnTo>
                    <a:pt x="26014" y="62272"/>
                  </a:lnTo>
                  <a:lnTo>
                    <a:pt x="26701" y="62387"/>
                  </a:lnTo>
                  <a:lnTo>
                    <a:pt x="27413" y="62487"/>
                  </a:lnTo>
                  <a:lnTo>
                    <a:pt x="28151" y="62571"/>
                  </a:lnTo>
                  <a:lnTo>
                    <a:pt x="28914" y="62640"/>
                  </a:lnTo>
                  <a:lnTo>
                    <a:pt x="29703" y="62693"/>
                  </a:lnTo>
                  <a:lnTo>
                    <a:pt x="30518" y="62732"/>
                  </a:lnTo>
                  <a:lnTo>
                    <a:pt x="31358" y="62755"/>
                  </a:lnTo>
                  <a:lnTo>
                    <a:pt x="32224" y="62762"/>
                  </a:lnTo>
                  <a:lnTo>
                    <a:pt x="33719" y="62739"/>
                  </a:lnTo>
                  <a:lnTo>
                    <a:pt x="35143" y="62670"/>
                  </a:lnTo>
                  <a:lnTo>
                    <a:pt x="36493" y="62556"/>
                  </a:lnTo>
                  <a:lnTo>
                    <a:pt x="37772" y="62395"/>
                  </a:lnTo>
                  <a:lnTo>
                    <a:pt x="38977" y="62188"/>
                  </a:lnTo>
                  <a:lnTo>
                    <a:pt x="40111" y="61935"/>
                  </a:lnTo>
                  <a:lnTo>
                    <a:pt x="41171" y="61636"/>
                  </a:lnTo>
                  <a:lnTo>
                    <a:pt x="42159" y="61292"/>
                  </a:lnTo>
                  <a:lnTo>
                    <a:pt x="43075" y="60901"/>
                  </a:lnTo>
                  <a:lnTo>
                    <a:pt x="43918" y="60464"/>
                  </a:lnTo>
                  <a:lnTo>
                    <a:pt x="44694" y="59968"/>
                  </a:lnTo>
                  <a:lnTo>
                    <a:pt x="45389" y="59420"/>
                  </a:lnTo>
                  <a:lnTo>
                    <a:pt x="46002" y="58820"/>
                  </a:lnTo>
                  <a:lnTo>
                    <a:pt x="46533" y="58168"/>
                  </a:lnTo>
                  <a:lnTo>
                    <a:pt x="46982" y="57464"/>
                  </a:lnTo>
                  <a:lnTo>
                    <a:pt x="47350" y="56708"/>
                  </a:lnTo>
                  <a:lnTo>
                    <a:pt x="47636" y="55899"/>
                  </a:lnTo>
                  <a:lnTo>
                    <a:pt x="47840" y="55039"/>
                  </a:lnTo>
                  <a:lnTo>
                    <a:pt x="47963" y="54126"/>
                  </a:lnTo>
                  <a:lnTo>
                    <a:pt x="48004" y="53162"/>
                  </a:lnTo>
                  <a:lnTo>
                    <a:pt x="47987" y="52580"/>
                  </a:lnTo>
                  <a:lnTo>
                    <a:pt x="47938" y="52020"/>
                  </a:lnTo>
                  <a:lnTo>
                    <a:pt x="47857" y="51481"/>
                  </a:lnTo>
                  <a:lnTo>
                    <a:pt x="47742" y="50964"/>
                  </a:lnTo>
                  <a:lnTo>
                    <a:pt x="47595" y="50468"/>
                  </a:lnTo>
                  <a:lnTo>
                    <a:pt x="47415" y="49993"/>
                  </a:lnTo>
                  <a:lnTo>
                    <a:pt x="47203" y="49540"/>
                  </a:lnTo>
                  <a:lnTo>
                    <a:pt x="46958" y="49109"/>
                  </a:lnTo>
                  <a:lnTo>
                    <a:pt x="46680" y="48699"/>
                  </a:lnTo>
                  <a:lnTo>
                    <a:pt x="46369" y="48310"/>
                  </a:lnTo>
                  <a:lnTo>
                    <a:pt x="46032" y="47939"/>
                  </a:lnTo>
                  <a:lnTo>
                    <a:pt x="45673" y="47581"/>
                  </a:lnTo>
                  <a:lnTo>
                    <a:pt x="45292" y="47236"/>
                  </a:lnTo>
                  <a:lnTo>
                    <a:pt x="44891" y="46905"/>
                  </a:lnTo>
                  <a:lnTo>
                    <a:pt x="44467" y="46587"/>
                  </a:lnTo>
                  <a:lnTo>
                    <a:pt x="44022" y="46282"/>
                  </a:lnTo>
                  <a:lnTo>
                    <a:pt x="43556" y="45990"/>
                  </a:lnTo>
                  <a:lnTo>
                    <a:pt x="43068" y="45712"/>
                  </a:lnTo>
                  <a:lnTo>
                    <a:pt x="42559" y="45447"/>
                  </a:lnTo>
                  <a:lnTo>
                    <a:pt x="42029" y="45195"/>
                  </a:lnTo>
                  <a:lnTo>
                    <a:pt x="41479" y="44954"/>
                  </a:lnTo>
                  <a:lnTo>
                    <a:pt x="40913" y="44721"/>
                  </a:lnTo>
                  <a:lnTo>
                    <a:pt x="40331" y="44496"/>
                  </a:lnTo>
                  <a:lnTo>
                    <a:pt x="39733" y="44280"/>
                  </a:lnTo>
                  <a:lnTo>
                    <a:pt x="39118" y="44071"/>
                  </a:lnTo>
                  <a:lnTo>
                    <a:pt x="38487" y="43871"/>
                  </a:lnTo>
                  <a:lnTo>
                    <a:pt x="37839" y="43679"/>
                  </a:lnTo>
                  <a:lnTo>
                    <a:pt x="37175" y="43495"/>
                  </a:lnTo>
                  <a:lnTo>
                    <a:pt x="36495" y="43320"/>
                  </a:lnTo>
                  <a:lnTo>
                    <a:pt x="35798" y="43152"/>
                  </a:lnTo>
                  <a:lnTo>
                    <a:pt x="35091" y="42989"/>
                  </a:lnTo>
                  <a:lnTo>
                    <a:pt x="34377" y="42827"/>
                  </a:lnTo>
                  <a:lnTo>
                    <a:pt x="33657" y="42667"/>
                  </a:lnTo>
                  <a:lnTo>
                    <a:pt x="32930" y="42507"/>
                  </a:lnTo>
                  <a:lnTo>
                    <a:pt x="32198" y="42348"/>
                  </a:lnTo>
                  <a:lnTo>
                    <a:pt x="31460" y="42190"/>
                  </a:lnTo>
                  <a:lnTo>
                    <a:pt x="30715" y="42033"/>
                  </a:lnTo>
                  <a:lnTo>
                    <a:pt x="29964" y="41878"/>
                  </a:lnTo>
                  <a:lnTo>
                    <a:pt x="29207" y="41723"/>
                  </a:lnTo>
                  <a:lnTo>
                    <a:pt x="28445" y="41569"/>
                  </a:lnTo>
                  <a:lnTo>
                    <a:pt x="27832" y="41426"/>
                  </a:lnTo>
                  <a:lnTo>
                    <a:pt x="27219" y="41281"/>
                  </a:lnTo>
                  <a:lnTo>
                    <a:pt x="26606" y="41135"/>
                  </a:lnTo>
                  <a:lnTo>
                    <a:pt x="25993" y="40989"/>
                  </a:lnTo>
                  <a:lnTo>
                    <a:pt x="25380" y="40841"/>
                  </a:lnTo>
                  <a:lnTo>
                    <a:pt x="24768" y="40693"/>
                  </a:lnTo>
                  <a:lnTo>
                    <a:pt x="24155" y="40543"/>
                  </a:lnTo>
                  <a:lnTo>
                    <a:pt x="23542" y="40392"/>
                  </a:lnTo>
                  <a:lnTo>
                    <a:pt x="22929" y="40241"/>
                  </a:lnTo>
                  <a:lnTo>
                    <a:pt x="22316" y="40088"/>
                  </a:lnTo>
                  <a:lnTo>
                    <a:pt x="21706" y="39932"/>
                  </a:lnTo>
                  <a:lnTo>
                    <a:pt x="21101" y="39769"/>
                  </a:lnTo>
                  <a:lnTo>
                    <a:pt x="20501" y="39601"/>
                  </a:lnTo>
                  <a:lnTo>
                    <a:pt x="19906" y="39426"/>
                  </a:lnTo>
                  <a:lnTo>
                    <a:pt x="19316" y="39245"/>
                  </a:lnTo>
                  <a:lnTo>
                    <a:pt x="18731" y="39059"/>
                  </a:lnTo>
                  <a:lnTo>
                    <a:pt x="18152" y="38865"/>
                  </a:lnTo>
                  <a:lnTo>
                    <a:pt x="17577" y="38666"/>
                  </a:lnTo>
                  <a:lnTo>
                    <a:pt x="17008" y="38461"/>
                  </a:lnTo>
                  <a:lnTo>
                    <a:pt x="16443" y="38250"/>
                  </a:lnTo>
                  <a:lnTo>
                    <a:pt x="15896" y="38031"/>
                  </a:lnTo>
                  <a:lnTo>
                    <a:pt x="15355" y="37804"/>
                  </a:lnTo>
                  <a:lnTo>
                    <a:pt x="14821" y="37569"/>
                  </a:lnTo>
                  <a:lnTo>
                    <a:pt x="14295" y="37326"/>
                  </a:lnTo>
                  <a:lnTo>
                    <a:pt x="13775" y="37075"/>
                  </a:lnTo>
                  <a:lnTo>
                    <a:pt x="13263" y="36816"/>
                  </a:lnTo>
                  <a:lnTo>
                    <a:pt x="12758" y="36548"/>
                  </a:lnTo>
                  <a:lnTo>
                    <a:pt x="12260" y="36272"/>
                  </a:lnTo>
                  <a:lnTo>
                    <a:pt x="11769" y="35988"/>
                  </a:lnTo>
                  <a:lnTo>
                    <a:pt x="11286" y="35696"/>
                  </a:lnTo>
                  <a:lnTo>
                    <a:pt x="10812" y="35393"/>
                  </a:lnTo>
                  <a:lnTo>
                    <a:pt x="10350" y="35077"/>
                  </a:lnTo>
                  <a:lnTo>
                    <a:pt x="9901" y="34748"/>
                  </a:lnTo>
                  <a:lnTo>
                    <a:pt x="9463" y="34405"/>
                  </a:lnTo>
                  <a:lnTo>
                    <a:pt x="9039" y="34049"/>
                  </a:lnTo>
                  <a:lnTo>
                    <a:pt x="8626" y="33680"/>
                  </a:lnTo>
                  <a:lnTo>
                    <a:pt x="8226" y="33298"/>
                  </a:lnTo>
                  <a:lnTo>
                    <a:pt x="7837" y="32902"/>
                  </a:lnTo>
                  <a:lnTo>
                    <a:pt x="7462" y="32493"/>
                  </a:lnTo>
                  <a:lnTo>
                    <a:pt x="7098" y="32070"/>
                  </a:lnTo>
                  <a:lnTo>
                    <a:pt x="6758" y="31624"/>
                  </a:lnTo>
                  <a:lnTo>
                    <a:pt x="6432" y="31163"/>
                  </a:lnTo>
                  <a:lnTo>
                    <a:pt x="6121" y="30688"/>
                  </a:lnTo>
                  <a:lnTo>
                    <a:pt x="5823" y="30199"/>
                  </a:lnTo>
                  <a:lnTo>
                    <a:pt x="5540" y="29696"/>
                  </a:lnTo>
                  <a:lnTo>
                    <a:pt x="5272" y="29178"/>
                  </a:lnTo>
                  <a:lnTo>
                    <a:pt x="5017" y="28646"/>
                  </a:lnTo>
                  <a:lnTo>
                    <a:pt x="4777" y="28099"/>
                  </a:lnTo>
                  <a:lnTo>
                    <a:pt x="4552" y="27539"/>
                  </a:lnTo>
                  <a:lnTo>
                    <a:pt x="4340" y="26964"/>
                  </a:lnTo>
                  <a:lnTo>
                    <a:pt x="4156" y="26371"/>
                  </a:lnTo>
                  <a:lnTo>
                    <a:pt x="3991" y="25758"/>
                  </a:lnTo>
                  <a:lnTo>
                    <a:pt x="3845" y="25125"/>
                  </a:lnTo>
                  <a:lnTo>
                    <a:pt x="3719" y="24471"/>
                  </a:lnTo>
                  <a:lnTo>
                    <a:pt x="3613" y="23797"/>
                  </a:lnTo>
                  <a:lnTo>
                    <a:pt x="3525" y="23103"/>
                  </a:lnTo>
                  <a:lnTo>
                    <a:pt x="3457" y="22388"/>
                  </a:lnTo>
                  <a:lnTo>
                    <a:pt x="3409" y="21652"/>
                  </a:lnTo>
                  <a:lnTo>
                    <a:pt x="3380" y="20897"/>
                  </a:lnTo>
                  <a:lnTo>
                    <a:pt x="3370" y="20120"/>
                  </a:lnTo>
                  <a:lnTo>
                    <a:pt x="3391" y="19063"/>
                  </a:lnTo>
                  <a:lnTo>
                    <a:pt x="3456" y="18037"/>
                  </a:lnTo>
                  <a:lnTo>
                    <a:pt x="3563" y="17041"/>
                  </a:lnTo>
                  <a:lnTo>
                    <a:pt x="3713" y="16076"/>
                  </a:lnTo>
                  <a:lnTo>
                    <a:pt x="3906" y="15141"/>
                  </a:lnTo>
                  <a:lnTo>
                    <a:pt x="4142" y="14237"/>
                  </a:lnTo>
                  <a:lnTo>
                    <a:pt x="4421" y="13364"/>
                  </a:lnTo>
                  <a:lnTo>
                    <a:pt x="4743" y="12521"/>
                  </a:lnTo>
                  <a:lnTo>
                    <a:pt x="5107" y="11709"/>
                  </a:lnTo>
                  <a:lnTo>
                    <a:pt x="5515" y="10928"/>
                  </a:lnTo>
                  <a:lnTo>
                    <a:pt x="5960" y="10176"/>
                  </a:lnTo>
                  <a:lnTo>
                    <a:pt x="6438" y="9453"/>
                  </a:lnTo>
                  <a:lnTo>
                    <a:pt x="6949" y="8759"/>
                  </a:lnTo>
                  <a:lnTo>
                    <a:pt x="7492" y="8093"/>
                  </a:lnTo>
                  <a:lnTo>
                    <a:pt x="8068" y="7455"/>
                  </a:lnTo>
                  <a:lnTo>
                    <a:pt x="8677" y="6847"/>
                  </a:lnTo>
                  <a:lnTo>
                    <a:pt x="9318" y="6267"/>
                  </a:lnTo>
                  <a:lnTo>
                    <a:pt x="9993" y="5715"/>
                  </a:lnTo>
                  <a:lnTo>
                    <a:pt x="10699" y="5192"/>
                  </a:lnTo>
                  <a:lnTo>
                    <a:pt x="11439" y="4698"/>
                  </a:lnTo>
                  <a:lnTo>
                    <a:pt x="12219" y="4221"/>
                  </a:lnTo>
                  <a:lnTo>
                    <a:pt x="13028" y="3770"/>
                  </a:lnTo>
                  <a:lnTo>
                    <a:pt x="13866" y="3347"/>
                  </a:lnTo>
                  <a:lnTo>
                    <a:pt x="14732" y="2949"/>
                  </a:lnTo>
                  <a:lnTo>
                    <a:pt x="15626" y="2578"/>
                  </a:lnTo>
                  <a:lnTo>
                    <a:pt x="16550" y="2234"/>
                  </a:lnTo>
                  <a:lnTo>
                    <a:pt x="17502" y="1917"/>
                  </a:lnTo>
                  <a:lnTo>
                    <a:pt x="18482" y="1626"/>
                  </a:lnTo>
                  <a:lnTo>
                    <a:pt x="19491" y="1361"/>
                  </a:lnTo>
                  <a:lnTo>
                    <a:pt x="20529" y="1123"/>
                  </a:lnTo>
                  <a:lnTo>
                    <a:pt x="21591" y="910"/>
                  </a:lnTo>
                  <a:lnTo>
                    <a:pt x="22672" y="719"/>
                  </a:lnTo>
                  <a:lnTo>
                    <a:pt x="23772" y="550"/>
                  </a:lnTo>
                  <a:lnTo>
                    <a:pt x="24892" y="404"/>
                  </a:lnTo>
                  <a:lnTo>
                    <a:pt x="26032" y="280"/>
                  </a:lnTo>
                  <a:lnTo>
                    <a:pt x="27190" y="179"/>
                  </a:lnTo>
                  <a:lnTo>
                    <a:pt x="28368" y="101"/>
                  </a:lnTo>
                  <a:lnTo>
                    <a:pt x="29566" y="44"/>
                  </a:lnTo>
                  <a:lnTo>
                    <a:pt x="30783" y="11"/>
                  </a:lnTo>
                  <a:lnTo>
                    <a:pt x="32019" y="0"/>
                  </a:lnTo>
                  <a:lnTo>
                    <a:pt x="33408" y="11"/>
                  </a:lnTo>
                  <a:lnTo>
                    <a:pt x="34757" y="44"/>
                  </a:lnTo>
                  <a:lnTo>
                    <a:pt x="36064" y="101"/>
                  </a:lnTo>
                  <a:lnTo>
                    <a:pt x="37330" y="179"/>
                  </a:lnTo>
                  <a:lnTo>
                    <a:pt x="38556" y="280"/>
                  </a:lnTo>
                  <a:lnTo>
                    <a:pt x="39741" y="404"/>
                  </a:lnTo>
                  <a:lnTo>
                    <a:pt x="40885" y="550"/>
                  </a:lnTo>
                  <a:lnTo>
                    <a:pt x="41988" y="719"/>
                  </a:lnTo>
                  <a:lnTo>
                    <a:pt x="43050" y="910"/>
                  </a:lnTo>
                  <a:lnTo>
                    <a:pt x="44071" y="1123"/>
                  </a:lnTo>
                  <a:lnTo>
                    <a:pt x="45066" y="1349"/>
                  </a:lnTo>
                  <a:lnTo>
                    <a:pt x="46026" y="1599"/>
                  </a:lnTo>
                  <a:lnTo>
                    <a:pt x="46953" y="1872"/>
                  </a:lnTo>
                  <a:lnTo>
                    <a:pt x="47846" y="2169"/>
                  </a:lnTo>
                  <a:lnTo>
                    <a:pt x="48706" y="2489"/>
                  </a:lnTo>
                  <a:lnTo>
                    <a:pt x="49532" y="2833"/>
                  </a:lnTo>
                  <a:lnTo>
                    <a:pt x="50324" y="3200"/>
                  </a:lnTo>
                  <a:lnTo>
                    <a:pt x="51082" y="3591"/>
                  </a:lnTo>
                  <a:lnTo>
                    <a:pt x="51807" y="4005"/>
                  </a:lnTo>
                  <a:lnTo>
                    <a:pt x="52498" y="4442"/>
                  </a:lnTo>
                  <a:lnTo>
                    <a:pt x="53167" y="4904"/>
                  </a:lnTo>
                  <a:lnTo>
                    <a:pt x="53807" y="5388"/>
                  </a:lnTo>
                  <a:lnTo>
                    <a:pt x="54417" y="5896"/>
                  </a:lnTo>
                  <a:lnTo>
                    <a:pt x="54998" y="6428"/>
                  </a:lnTo>
                  <a:lnTo>
                    <a:pt x="55549" y="6983"/>
                  </a:lnTo>
                  <a:lnTo>
                    <a:pt x="56070" y="7562"/>
                  </a:lnTo>
                  <a:lnTo>
                    <a:pt x="56562" y="8164"/>
                  </a:lnTo>
                  <a:lnTo>
                    <a:pt x="57024" y="8789"/>
                  </a:lnTo>
                  <a:lnTo>
                    <a:pt x="57457" y="9438"/>
                  </a:lnTo>
                  <a:lnTo>
                    <a:pt x="57860" y="10111"/>
                  </a:lnTo>
                  <a:lnTo>
                    <a:pt x="58247" y="10797"/>
                  </a:lnTo>
                  <a:lnTo>
                    <a:pt x="58614" y="11506"/>
                  </a:lnTo>
                  <a:lnTo>
                    <a:pt x="58958" y="12239"/>
                  </a:lnTo>
                  <a:lnTo>
                    <a:pt x="59282" y="12995"/>
                  </a:lnTo>
                  <a:lnTo>
                    <a:pt x="59583" y="13775"/>
                  </a:lnTo>
                  <a:lnTo>
                    <a:pt x="59864" y="14578"/>
                  </a:lnTo>
                  <a:lnTo>
                    <a:pt x="60123" y="15405"/>
                  </a:lnTo>
                  <a:lnTo>
                    <a:pt x="60360" y="16256"/>
                  </a:lnTo>
                  <a:lnTo>
                    <a:pt x="60576" y="17129"/>
                  </a:lnTo>
                  <a:lnTo>
                    <a:pt x="60771" y="18027"/>
                  </a:lnTo>
                  <a:lnTo>
                    <a:pt x="46165" y="20018"/>
                  </a:lnTo>
                  <a:lnTo>
                    <a:pt x="45917" y="19112"/>
                  </a:lnTo>
                  <a:lnTo>
                    <a:pt x="45622" y="18251"/>
                  </a:lnTo>
                  <a:lnTo>
                    <a:pt x="45280" y="17437"/>
                  </a:lnTo>
                  <a:lnTo>
                    <a:pt x="44891" y="16668"/>
                  </a:lnTo>
                  <a:lnTo>
                    <a:pt x="44454" y="15946"/>
                  </a:lnTo>
                  <a:lnTo>
                    <a:pt x="43971" y="15269"/>
                  </a:lnTo>
                  <a:lnTo>
                    <a:pt x="43441" y="14638"/>
                  </a:lnTo>
                  <a:lnTo>
                    <a:pt x="42864" y="14053"/>
                  </a:lnTo>
                  <a:lnTo>
                    <a:pt x="42240" y="13515"/>
                  </a:lnTo>
                  <a:lnTo>
                    <a:pt x="41569" y="13022"/>
                  </a:lnTo>
                  <a:lnTo>
                    <a:pt x="40855" y="12576"/>
                  </a:lnTo>
                  <a:lnTo>
                    <a:pt x="40080" y="12176"/>
                  </a:lnTo>
                  <a:lnTo>
                    <a:pt x="39245" y="11824"/>
                  </a:lnTo>
                  <a:lnTo>
                    <a:pt x="38350" y="11518"/>
                  </a:lnTo>
                  <a:lnTo>
                    <a:pt x="37394" y="11260"/>
                  </a:lnTo>
                  <a:lnTo>
                    <a:pt x="36378" y="11049"/>
                  </a:lnTo>
                  <a:lnTo>
                    <a:pt x="35302" y="10884"/>
                  </a:lnTo>
                  <a:lnTo>
                    <a:pt x="34166" y="10767"/>
                  </a:lnTo>
                  <a:lnTo>
                    <a:pt x="32970" y="10696"/>
                  </a:lnTo>
                  <a:lnTo>
                    <a:pt x="31713" y="10673"/>
                  </a:lnTo>
                  <a:lnTo>
                    <a:pt x="30929" y="10680"/>
                  </a:lnTo>
                  <a:lnTo>
                    <a:pt x="30173" y="10701"/>
                  </a:lnTo>
                  <a:lnTo>
                    <a:pt x="29442" y="10737"/>
                  </a:lnTo>
                  <a:lnTo>
                    <a:pt x="28739" y="10787"/>
                  </a:lnTo>
                  <a:lnTo>
                    <a:pt x="28061" y="10852"/>
                  </a:lnTo>
                  <a:lnTo>
                    <a:pt x="27411" y="10930"/>
                  </a:lnTo>
                  <a:lnTo>
                    <a:pt x="26787" y="11023"/>
                  </a:lnTo>
                  <a:lnTo>
                    <a:pt x="26189" y="11130"/>
                  </a:lnTo>
                  <a:lnTo>
                    <a:pt x="25618" y="11252"/>
                  </a:lnTo>
                  <a:lnTo>
                    <a:pt x="25074" y="11388"/>
                  </a:lnTo>
                  <a:lnTo>
                    <a:pt x="24563" y="11526"/>
                  </a:lnTo>
                  <a:lnTo>
                    <a:pt x="24073" y="11674"/>
                  </a:lnTo>
                  <a:lnTo>
                    <a:pt x="23603" y="11832"/>
                  </a:lnTo>
                  <a:lnTo>
                    <a:pt x="23154" y="12001"/>
                  </a:lnTo>
                  <a:lnTo>
                    <a:pt x="22725" y="12179"/>
                  </a:lnTo>
                  <a:lnTo>
                    <a:pt x="22316" y="12368"/>
                  </a:lnTo>
                  <a:lnTo>
                    <a:pt x="21928" y="12567"/>
                  </a:lnTo>
                  <a:lnTo>
                    <a:pt x="21561" y="12777"/>
                  </a:lnTo>
                  <a:lnTo>
                    <a:pt x="21213" y="12996"/>
                  </a:lnTo>
                  <a:lnTo>
                    <a:pt x="20886" y="13226"/>
                  </a:lnTo>
                  <a:lnTo>
                    <a:pt x="20589" y="13465"/>
                  </a:lnTo>
                  <a:lnTo>
                    <a:pt x="20308" y="13712"/>
                  </a:lnTo>
                  <a:lnTo>
                    <a:pt x="20045" y="13968"/>
                  </a:lnTo>
                  <a:lnTo>
                    <a:pt x="19800" y="14231"/>
                  </a:lnTo>
                  <a:lnTo>
                    <a:pt x="19571" y="14503"/>
                  </a:lnTo>
                  <a:lnTo>
                    <a:pt x="19360" y="14783"/>
                  </a:lnTo>
                  <a:lnTo>
                    <a:pt x="19167" y="15071"/>
                  </a:lnTo>
                  <a:lnTo>
                    <a:pt x="18991" y="15367"/>
                  </a:lnTo>
                  <a:lnTo>
                    <a:pt x="18832" y="15671"/>
                  </a:lnTo>
                  <a:lnTo>
                    <a:pt x="18690" y="15984"/>
                  </a:lnTo>
                  <a:lnTo>
                    <a:pt x="18564" y="16292"/>
                  </a:lnTo>
                  <a:lnTo>
                    <a:pt x="18451" y="16605"/>
                  </a:lnTo>
                  <a:lnTo>
                    <a:pt x="18352" y="16921"/>
                  </a:lnTo>
                  <a:lnTo>
                    <a:pt x="18266" y="17242"/>
                  </a:lnTo>
                  <a:lnTo>
                    <a:pt x="18193" y="17567"/>
                  </a:lnTo>
                  <a:lnTo>
                    <a:pt x="18133" y="17896"/>
                  </a:lnTo>
                  <a:lnTo>
                    <a:pt x="18086" y="18229"/>
                  </a:lnTo>
                  <a:lnTo>
                    <a:pt x="18053" y="18566"/>
                  </a:lnTo>
                  <a:lnTo>
                    <a:pt x="18033" y="18907"/>
                  </a:lnTo>
                  <a:lnTo>
                    <a:pt x="18027" y="19252"/>
                  </a:lnTo>
                  <a:lnTo>
                    <a:pt x="18039" y="19774"/>
                  </a:lnTo>
                  <a:lnTo>
                    <a:pt x="18078" y="20278"/>
                  </a:lnTo>
                  <a:lnTo>
                    <a:pt x="18141" y="20763"/>
                  </a:lnTo>
                  <a:lnTo>
                    <a:pt x="18231" y="21230"/>
                  </a:lnTo>
                  <a:lnTo>
                    <a:pt x="18346" y="21678"/>
                  </a:lnTo>
                  <a:lnTo>
                    <a:pt x="18486" y="22108"/>
                  </a:lnTo>
                  <a:lnTo>
                    <a:pt x="18652" y="22520"/>
                  </a:lnTo>
                  <a:lnTo>
                    <a:pt x="18844" y="22913"/>
                  </a:lnTo>
                  <a:lnTo>
                    <a:pt x="19061" y="23288"/>
                  </a:lnTo>
                  <a:lnTo>
                    <a:pt x="19303" y="23644"/>
                  </a:lnTo>
                  <a:lnTo>
                    <a:pt x="19569" y="23976"/>
                  </a:lnTo>
                  <a:lnTo>
                    <a:pt x="19855" y="24298"/>
                  </a:lnTo>
                  <a:lnTo>
                    <a:pt x="20161" y="24609"/>
                  </a:lnTo>
                  <a:lnTo>
                    <a:pt x="20488" y="24911"/>
                  </a:lnTo>
                  <a:lnTo>
                    <a:pt x="20835" y="25202"/>
                  </a:lnTo>
                  <a:lnTo>
                    <a:pt x="21203" y="25483"/>
                  </a:lnTo>
                  <a:lnTo>
                    <a:pt x="21591" y="25753"/>
                  </a:lnTo>
                  <a:lnTo>
                    <a:pt x="22000" y="26014"/>
                  </a:lnTo>
                  <a:lnTo>
                    <a:pt x="22429" y="26264"/>
                  </a:lnTo>
                  <a:lnTo>
                    <a:pt x="22878" y="26504"/>
                  </a:lnTo>
                  <a:lnTo>
                    <a:pt x="23346" y="26726"/>
                  </a:lnTo>
                  <a:lnTo>
                    <a:pt x="23832" y="26941"/>
                  </a:lnTo>
                  <a:lnTo>
                    <a:pt x="24335" y="27150"/>
                  </a:lnTo>
                  <a:lnTo>
                    <a:pt x="24855" y="27354"/>
                  </a:lnTo>
                  <a:lnTo>
                    <a:pt x="25393" y="27551"/>
                  </a:lnTo>
                  <a:lnTo>
                    <a:pt x="25948" y="27742"/>
                  </a:lnTo>
                  <a:lnTo>
                    <a:pt x="26521" y="27927"/>
                  </a:lnTo>
                  <a:lnTo>
                    <a:pt x="27111" y="28105"/>
                  </a:lnTo>
                  <a:lnTo>
                    <a:pt x="27718" y="28278"/>
                  </a:lnTo>
                  <a:lnTo>
                    <a:pt x="28342" y="28445"/>
                  </a:lnTo>
                  <a:lnTo>
                    <a:pt x="28992" y="28598"/>
                  </a:lnTo>
                  <a:lnTo>
                    <a:pt x="29654" y="28753"/>
                  </a:lnTo>
                  <a:lnTo>
                    <a:pt x="30328" y="28909"/>
                  </a:lnTo>
                  <a:lnTo>
                    <a:pt x="31014" y="29066"/>
                  </a:lnTo>
                  <a:lnTo>
                    <a:pt x="31713" y="29223"/>
                  </a:lnTo>
                  <a:lnTo>
                    <a:pt x="32424" y="29382"/>
                  </a:lnTo>
                  <a:lnTo>
                    <a:pt x="33147" y="29542"/>
                  </a:lnTo>
                  <a:lnTo>
                    <a:pt x="33882" y="29703"/>
                  </a:lnTo>
                  <a:lnTo>
                    <a:pt x="34630" y="29865"/>
                  </a:lnTo>
                  <a:lnTo>
                    <a:pt x="35390" y="30028"/>
                  </a:lnTo>
                  <a:lnTo>
                    <a:pt x="36063" y="30172"/>
                  </a:lnTo>
                  <a:lnTo>
                    <a:pt x="36736" y="30318"/>
                  </a:lnTo>
                  <a:lnTo>
                    <a:pt x="37407" y="30466"/>
                  </a:lnTo>
                  <a:lnTo>
                    <a:pt x="38078" y="30616"/>
                  </a:lnTo>
                  <a:lnTo>
                    <a:pt x="38748" y="30768"/>
                  </a:lnTo>
                  <a:lnTo>
                    <a:pt x="39416" y="30922"/>
                  </a:lnTo>
                  <a:lnTo>
                    <a:pt x="40083" y="31079"/>
                  </a:lnTo>
                  <a:lnTo>
                    <a:pt x="40750" y="31237"/>
                  </a:lnTo>
                  <a:lnTo>
                    <a:pt x="41415" y="31397"/>
                  </a:lnTo>
                  <a:lnTo>
                    <a:pt x="42080" y="31560"/>
                  </a:lnTo>
                  <a:lnTo>
                    <a:pt x="42741" y="31716"/>
                  </a:lnTo>
                  <a:lnTo>
                    <a:pt x="43395" y="31878"/>
                  </a:lnTo>
                  <a:lnTo>
                    <a:pt x="44044" y="32047"/>
                  </a:lnTo>
                  <a:lnTo>
                    <a:pt x="44686" y="32222"/>
                  </a:lnTo>
                  <a:lnTo>
                    <a:pt x="45323" y="32402"/>
                  </a:lnTo>
                  <a:lnTo>
                    <a:pt x="45953" y="32589"/>
                  </a:lnTo>
                  <a:lnTo>
                    <a:pt x="46577" y="32782"/>
                  </a:lnTo>
                  <a:lnTo>
                    <a:pt x="47195" y="32981"/>
                  </a:lnTo>
                  <a:lnTo>
                    <a:pt x="47807" y="33187"/>
                  </a:lnTo>
                  <a:lnTo>
                    <a:pt x="48412" y="33398"/>
                  </a:lnTo>
                  <a:lnTo>
                    <a:pt x="49011" y="33617"/>
                  </a:lnTo>
                  <a:lnTo>
                    <a:pt x="49601" y="33845"/>
                  </a:lnTo>
                  <a:lnTo>
                    <a:pt x="50183" y="34083"/>
                  </a:lnTo>
                  <a:lnTo>
                    <a:pt x="50757" y="34330"/>
                  </a:lnTo>
                  <a:lnTo>
                    <a:pt x="51323" y="34585"/>
                  </a:lnTo>
                  <a:lnTo>
                    <a:pt x="51881" y="34851"/>
                  </a:lnTo>
                  <a:lnTo>
                    <a:pt x="52430" y="35125"/>
                  </a:lnTo>
                  <a:lnTo>
                    <a:pt x="52972" y="35408"/>
                  </a:lnTo>
                  <a:lnTo>
                    <a:pt x="53505" y="35701"/>
                  </a:lnTo>
                  <a:lnTo>
                    <a:pt x="54030" y="36003"/>
                  </a:lnTo>
                  <a:lnTo>
                    <a:pt x="54543" y="36316"/>
                  </a:lnTo>
                  <a:lnTo>
                    <a:pt x="55043" y="36644"/>
                  </a:lnTo>
                  <a:lnTo>
                    <a:pt x="55528" y="36986"/>
                  </a:lnTo>
                  <a:lnTo>
                    <a:pt x="55999" y="37343"/>
                  </a:lnTo>
                  <a:lnTo>
                    <a:pt x="56455" y="37713"/>
                  </a:lnTo>
                  <a:lnTo>
                    <a:pt x="56898" y="38098"/>
                  </a:lnTo>
                  <a:lnTo>
                    <a:pt x="57326" y="38498"/>
                  </a:lnTo>
                  <a:lnTo>
                    <a:pt x="57739" y="38911"/>
                  </a:lnTo>
                  <a:lnTo>
                    <a:pt x="58139" y="39339"/>
                  </a:lnTo>
                  <a:lnTo>
                    <a:pt x="58524" y="39782"/>
                  </a:lnTo>
                  <a:lnTo>
                    <a:pt x="58903" y="40230"/>
                  </a:lnTo>
                  <a:lnTo>
                    <a:pt x="59265" y="40695"/>
                  </a:lnTo>
                  <a:lnTo>
                    <a:pt x="59610" y="41177"/>
                  </a:lnTo>
                  <a:lnTo>
                    <a:pt x="59937" y="41677"/>
                  </a:lnTo>
                  <a:lnTo>
                    <a:pt x="60247" y="42195"/>
                  </a:lnTo>
                  <a:lnTo>
                    <a:pt x="60540" y="42729"/>
                  </a:lnTo>
                  <a:lnTo>
                    <a:pt x="60815" y="43281"/>
                  </a:lnTo>
                  <a:lnTo>
                    <a:pt x="61073" y="43851"/>
                  </a:lnTo>
                  <a:lnTo>
                    <a:pt x="61314" y="44438"/>
                  </a:lnTo>
                  <a:lnTo>
                    <a:pt x="61537" y="45042"/>
                  </a:lnTo>
                  <a:lnTo>
                    <a:pt x="61750" y="45666"/>
                  </a:lnTo>
                  <a:lnTo>
                    <a:pt x="61941" y="46312"/>
                  </a:lnTo>
                  <a:lnTo>
                    <a:pt x="62110" y="46981"/>
                  </a:lnTo>
                  <a:lnTo>
                    <a:pt x="62256" y="47673"/>
                  </a:lnTo>
                  <a:lnTo>
                    <a:pt x="62379" y="48387"/>
                  </a:lnTo>
                  <a:lnTo>
                    <a:pt x="62480" y="49123"/>
                  </a:lnTo>
                  <a:lnTo>
                    <a:pt x="62559" y="49882"/>
                  </a:lnTo>
                  <a:lnTo>
                    <a:pt x="62615" y="50663"/>
                  </a:lnTo>
                  <a:lnTo>
                    <a:pt x="62649" y="514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7711166" y="3683940"/>
              <a:ext cx="61588" cy="71955"/>
            </a:xfrm>
            <a:custGeom>
              <a:avLst/>
              <a:pathLst>
                <a:path w="61588" h="71955">
                  <a:moveTo>
                    <a:pt x="38301" y="11643"/>
                  </a:moveTo>
                  <a:lnTo>
                    <a:pt x="38301" y="71955"/>
                  </a:lnTo>
                  <a:lnTo>
                    <a:pt x="23236" y="71955"/>
                  </a:lnTo>
                  <a:lnTo>
                    <a:pt x="23236" y="11643"/>
                  </a:lnTo>
                  <a:lnTo>
                    <a:pt x="0" y="11643"/>
                  </a:lnTo>
                  <a:lnTo>
                    <a:pt x="0" y="0"/>
                  </a:lnTo>
                  <a:lnTo>
                    <a:pt x="61588" y="0"/>
                  </a:lnTo>
                  <a:lnTo>
                    <a:pt x="61588" y="11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7780874" y="3683940"/>
              <a:ext cx="66388" cy="71955"/>
            </a:xfrm>
            <a:custGeom>
              <a:avLst/>
              <a:pathLst>
                <a:path w="66388" h="71955">
                  <a:moveTo>
                    <a:pt x="49434" y="71955"/>
                  </a:moveTo>
                  <a:lnTo>
                    <a:pt x="32734" y="44633"/>
                  </a:lnTo>
                  <a:lnTo>
                    <a:pt x="15065" y="44633"/>
                  </a:lnTo>
                  <a:lnTo>
                    <a:pt x="15065" y="71955"/>
                  </a:lnTo>
                  <a:lnTo>
                    <a:pt x="0" y="71955"/>
                  </a:lnTo>
                  <a:lnTo>
                    <a:pt x="0" y="0"/>
                  </a:lnTo>
                  <a:lnTo>
                    <a:pt x="35952" y="0"/>
                  </a:lnTo>
                  <a:lnTo>
                    <a:pt x="37282" y="15"/>
                  </a:lnTo>
                  <a:lnTo>
                    <a:pt x="38578" y="61"/>
                  </a:lnTo>
                  <a:lnTo>
                    <a:pt x="39840" y="137"/>
                  </a:lnTo>
                  <a:lnTo>
                    <a:pt x="41067" y="245"/>
                  </a:lnTo>
                  <a:lnTo>
                    <a:pt x="42258" y="383"/>
                  </a:lnTo>
                  <a:lnTo>
                    <a:pt x="43416" y="551"/>
                  </a:lnTo>
                  <a:lnTo>
                    <a:pt x="44538" y="750"/>
                  </a:lnTo>
                  <a:lnTo>
                    <a:pt x="45626" y="980"/>
                  </a:lnTo>
                  <a:lnTo>
                    <a:pt x="46679" y="1240"/>
                  </a:lnTo>
                  <a:lnTo>
                    <a:pt x="47697" y="1532"/>
                  </a:lnTo>
                  <a:lnTo>
                    <a:pt x="48692" y="1841"/>
                  </a:lnTo>
                  <a:lnTo>
                    <a:pt x="49652" y="2177"/>
                  </a:lnTo>
                  <a:lnTo>
                    <a:pt x="50579" y="2540"/>
                  </a:lnTo>
                  <a:lnTo>
                    <a:pt x="51472" y="2929"/>
                  </a:lnTo>
                  <a:lnTo>
                    <a:pt x="52332" y="3344"/>
                  </a:lnTo>
                  <a:lnTo>
                    <a:pt x="53157" y="3787"/>
                  </a:lnTo>
                  <a:lnTo>
                    <a:pt x="53950" y="4256"/>
                  </a:lnTo>
                  <a:lnTo>
                    <a:pt x="54708" y="4751"/>
                  </a:lnTo>
                  <a:lnTo>
                    <a:pt x="55433" y="5273"/>
                  </a:lnTo>
                  <a:lnTo>
                    <a:pt x="56123" y="5821"/>
                  </a:lnTo>
                  <a:lnTo>
                    <a:pt x="56780" y="6385"/>
                  </a:lnTo>
                  <a:lnTo>
                    <a:pt x="57402" y="6973"/>
                  </a:lnTo>
                  <a:lnTo>
                    <a:pt x="57990" y="7586"/>
                  </a:lnTo>
                  <a:lnTo>
                    <a:pt x="58542" y="8224"/>
                  </a:lnTo>
                  <a:lnTo>
                    <a:pt x="59060" y="8885"/>
                  </a:lnTo>
                  <a:lnTo>
                    <a:pt x="59543" y="9572"/>
                  </a:lnTo>
                  <a:lnTo>
                    <a:pt x="59991" y="10283"/>
                  </a:lnTo>
                  <a:lnTo>
                    <a:pt x="60405" y="11018"/>
                  </a:lnTo>
                  <a:lnTo>
                    <a:pt x="60784" y="11778"/>
                  </a:lnTo>
                  <a:lnTo>
                    <a:pt x="61128" y="12562"/>
                  </a:lnTo>
                  <a:lnTo>
                    <a:pt x="61448" y="13359"/>
                  </a:lnTo>
                  <a:lnTo>
                    <a:pt x="61735" y="14176"/>
                  </a:lnTo>
                  <a:lnTo>
                    <a:pt x="61988" y="15014"/>
                  </a:lnTo>
                  <a:lnTo>
                    <a:pt x="62207" y="15872"/>
                  </a:lnTo>
                  <a:lnTo>
                    <a:pt x="62392" y="16750"/>
                  </a:lnTo>
                  <a:lnTo>
                    <a:pt x="62544" y="17649"/>
                  </a:lnTo>
                  <a:lnTo>
                    <a:pt x="62662" y="18568"/>
                  </a:lnTo>
                  <a:lnTo>
                    <a:pt x="62746" y="19508"/>
                  </a:lnTo>
                  <a:lnTo>
                    <a:pt x="62797" y="20468"/>
                  </a:lnTo>
                  <a:lnTo>
                    <a:pt x="62813" y="21448"/>
                  </a:lnTo>
                  <a:lnTo>
                    <a:pt x="62801" y="22248"/>
                  </a:lnTo>
                  <a:lnTo>
                    <a:pt x="62764" y="23035"/>
                  </a:lnTo>
                  <a:lnTo>
                    <a:pt x="62703" y="23809"/>
                  </a:lnTo>
                  <a:lnTo>
                    <a:pt x="62617" y="24569"/>
                  </a:lnTo>
                  <a:lnTo>
                    <a:pt x="62507" y="25317"/>
                  </a:lnTo>
                  <a:lnTo>
                    <a:pt x="62372" y="26050"/>
                  </a:lnTo>
                  <a:lnTo>
                    <a:pt x="62213" y="26771"/>
                  </a:lnTo>
                  <a:lnTo>
                    <a:pt x="62029" y="27478"/>
                  </a:lnTo>
                  <a:lnTo>
                    <a:pt x="61821" y="28172"/>
                  </a:lnTo>
                  <a:lnTo>
                    <a:pt x="61588" y="28853"/>
                  </a:lnTo>
                  <a:lnTo>
                    <a:pt x="61343" y="29510"/>
                  </a:lnTo>
                  <a:lnTo>
                    <a:pt x="61079" y="30152"/>
                  </a:lnTo>
                  <a:lnTo>
                    <a:pt x="60796" y="30780"/>
                  </a:lnTo>
                  <a:lnTo>
                    <a:pt x="60493" y="31394"/>
                  </a:lnTo>
                  <a:lnTo>
                    <a:pt x="60171" y="31994"/>
                  </a:lnTo>
                  <a:lnTo>
                    <a:pt x="59829" y="32579"/>
                  </a:lnTo>
                  <a:lnTo>
                    <a:pt x="59468" y="33150"/>
                  </a:lnTo>
                  <a:lnTo>
                    <a:pt x="59087" y="33707"/>
                  </a:lnTo>
                  <a:lnTo>
                    <a:pt x="58688" y="34249"/>
                  </a:lnTo>
                  <a:lnTo>
                    <a:pt x="58268" y="34777"/>
                  </a:lnTo>
                  <a:lnTo>
                    <a:pt x="57841" y="35290"/>
                  </a:lnTo>
                  <a:lnTo>
                    <a:pt x="57398" y="35786"/>
                  </a:lnTo>
                  <a:lnTo>
                    <a:pt x="56939" y="36266"/>
                  </a:lnTo>
                  <a:lnTo>
                    <a:pt x="56463" y="36730"/>
                  </a:lnTo>
                  <a:lnTo>
                    <a:pt x="55970" y="37177"/>
                  </a:lnTo>
                  <a:lnTo>
                    <a:pt x="55462" y="37608"/>
                  </a:lnTo>
                  <a:lnTo>
                    <a:pt x="54937" y="38023"/>
                  </a:lnTo>
                  <a:lnTo>
                    <a:pt x="54395" y="38421"/>
                  </a:lnTo>
                  <a:lnTo>
                    <a:pt x="53838" y="38803"/>
                  </a:lnTo>
                  <a:lnTo>
                    <a:pt x="53264" y="39169"/>
                  </a:lnTo>
                  <a:lnTo>
                    <a:pt x="52676" y="39507"/>
                  </a:lnTo>
                  <a:lnTo>
                    <a:pt x="52079" y="39827"/>
                  </a:lnTo>
                  <a:lnTo>
                    <a:pt x="51471" y="40128"/>
                  </a:lnTo>
                  <a:lnTo>
                    <a:pt x="50853" y="40411"/>
                  </a:lnTo>
                  <a:lnTo>
                    <a:pt x="50225" y="40675"/>
                  </a:lnTo>
                  <a:lnTo>
                    <a:pt x="49587" y="40922"/>
                  </a:lnTo>
                  <a:lnTo>
                    <a:pt x="48938" y="41149"/>
                  </a:lnTo>
                  <a:lnTo>
                    <a:pt x="48279" y="41359"/>
                  </a:lnTo>
                  <a:lnTo>
                    <a:pt x="47610" y="41550"/>
                  </a:lnTo>
                  <a:lnTo>
                    <a:pt x="46931" y="41722"/>
                  </a:lnTo>
                  <a:lnTo>
                    <a:pt x="66388" y="71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795939" y="3695634"/>
              <a:ext cx="32581" cy="21244"/>
            </a:xfrm>
            <a:custGeom>
              <a:avLst/>
              <a:pathLst>
                <a:path w="32581" h="21244">
                  <a:moveTo>
                    <a:pt x="32581" y="10366"/>
                  </a:moveTo>
                  <a:lnTo>
                    <a:pt x="32546" y="9341"/>
                  </a:lnTo>
                  <a:lnTo>
                    <a:pt x="32442" y="8371"/>
                  </a:lnTo>
                  <a:lnTo>
                    <a:pt x="32269" y="7454"/>
                  </a:lnTo>
                  <a:lnTo>
                    <a:pt x="32025" y="6591"/>
                  </a:lnTo>
                  <a:lnTo>
                    <a:pt x="31713" y="5783"/>
                  </a:lnTo>
                  <a:lnTo>
                    <a:pt x="31331" y="5029"/>
                  </a:lnTo>
                  <a:lnTo>
                    <a:pt x="30879" y="4329"/>
                  </a:lnTo>
                  <a:lnTo>
                    <a:pt x="30359" y="3683"/>
                  </a:lnTo>
                  <a:lnTo>
                    <a:pt x="29768" y="3091"/>
                  </a:lnTo>
                  <a:lnTo>
                    <a:pt x="29108" y="2553"/>
                  </a:lnTo>
                  <a:lnTo>
                    <a:pt x="28394" y="2068"/>
                  </a:lnTo>
                  <a:lnTo>
                    <a:pt x="27621" y="1634"/>
                  </a:lnTo>
                  <a:lnTo>
                    <a:pt x="26789" y="1251"/>
                  </a:lnTo>
                  <a:lnTo>
                    <a:pt x="25897" y="919"/>
                  </a:lnTo>
                  <a:lnTo>
                    <a:pt x="24946" y="638"/>
                  </a:lnTo>
                  <a:lnTo>
                    <a:pt x="23936" y="408"/>
                  </a:lnTo>
                  <a:lnTo>
                    <a:pt x="22867" y="229"/>
                  </a:lnTo>
                  <a:lnTo>
                    <a:pt x="21738" y="102"/>
                  </a:lnTo>
                  <a:lnTo>
                    <a:pt x="20550" y="25"/>
                  </a:lnTo>
                  <a:lnTo>
                    <a:pt x="19303" y="0"/>
                  </a:lnTo>
                  <a:lnTo>
                    <a:pt x="0" y="0"/>
                  </a:lnTo>
                  <a:lnTo>
                    <a:pt x="0" y="21244"/>
                  </a:lnTo>
                  <a:lnTo>
                    <a:pt x="19712" y="21244"/>
                  </a:lnTo>
                  <a:lnTo>
                    <a:pt x="20376" y="21236"/>
                  </a:lnTo>
                  <a:lnTo>
                    <a:pt x="21021" y="21213"/>
                  </a:lnTo>
                  <a:lnTo>
                    <a:pt x="21647" y="21175"/>
                  </a:lnTo>
                  <a:lnTo>
                    <a:pt x="22253" y="21121"/>
                  </a:lnTo>
                  <a:lnTo>
                    <a:pt x="22840" y="21052"/>
                  </a:lnTo>
                  <a:lnTo>
                    <a:pt x="23407" y="20968"/>
                  </a:lnTo>
                  <a:lnTo>
                    <a:pt x="23955" y="20869"/>
                  </a:lnTo>
                  <a:lnTo>
                    <a:pt x="24484" y="20754"/>
                  </a:lnTo>
                  <a:lnTo>
                    <a:pt x="24993" y="20623"/>
                  </a:lnTo>
                  <a:lnTo>
                    <a:pt x="25483" y="20478"/>
                  </a:lnTo>
                  <a:lnTo>
                    <a:pt x="25964" y="20308"/>
                  </a:lnTo>
                  <a:lnTo>
                    <a:pt x="26426" y="20127"/>
                  </a:lnTo>
                  <a:lnTo>
                    <a:pt x="26871" y="19932"/>
                  </a:lnTo>
                  <a:lnTo>
                    <a:pt x="27296" y="19726"/>
                  </a:lnTo>
                  <a:lnTo>
                    <a:pt x="27704" y="19508"/>
                  </a:lnTo>
                  <a:lnTo>
                    <a:pt x="28093" y="19277"/>
                  </a:lnTo>
                  <a:lnTo>
                    <a:pt x="28464" y="19034"/>
                  </a:lnTo>
                  <a:lnTo>
                    <a:pt x="28816" y="18778"/>
                  </a:lnTo>
                  <a:lnTo>
                    <a:pt x="29150" y="18511"/>
                  </a:lnTo>
                  <a:lnTo>
                    <a:pt x="29466" y="18231"/>
                  </a:lnTo>
                  <a:lnTo>
                    <a:pt x="29774" y="17930"/>
                  </a:lnTo>
                  <a:lnTo>
                    <a:pt x="30066" y="17618"/>
                  </a:lnTo>
                  <a:lnTo>
                    <a:pt x="30342" y="17296"/>
                  </a:lnTo>
                  <a:lnTo>
                    <a:pt x="30602" y="16964"/>
                  </a:lnTo>
                  <a:lnTo>
                    <a:pt x="30845" y="16622"/>
                  </a:lnTo>
                  <a:lnTo>
                    <a:pt x="31071" y="16270"/>
                  </a:lnTo>
                  <a:lnTo>
                    <a:pt x="31282" y="15907"/>
                  </a:lnTo>
                  <a:lnTo>
                    <a:pt x="31476" y="15534"/>
                  </a:lnTo>
                  <a:lnTo>
                    <a:pt x="31654" y="15151"/>
                  </a:lnTo>
                  <a:lnTo>
                    <a:pt x="31815" y="14758"/>
                  </a:lnTo>
                  <a:lnTo>
                    <a:pt x="31961" y="14356"/>
                  </a:lnTo>
                  <a:lnTo>
                    <a:pt x="32091" y="13945"/>
                  </a:lnTo>
                  <a:lnTo>
                    <a:pt x="32206" y="13526"/>
                  </a:lnTo>
                  <a:lnTo>
                    <a:pt x="32305" y="13100"/>
                  </a:lnTo>
                  <a:lnTo>
                    <a:pt x="32390" y="12664"/>
                  </a:lnTo>
                  <a:lnTo>
                    <a:pt x="32458" y="12221"/>
                  </a:lnTo>
                  <a:lnTo>
                    <a:pt x="32512" y="11770"/>
                  </a:lnTo>
                  <a:lnTo>
                    <a:pt x="32550" y="11310"/>
                  </a:lnTo>
                  <a:lnTo>
                    <a:pt x="32573" y="10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7851195" y="3683940"/>
              <a:ext cx="66286" cy="71955"/>
            </a:xfrm>
            <a:custGeom>
              <a:avLst/>
              <a:pathLst>
                <a:path w="66286" h="71955">
                  <a:moveTo>
                    <a:pt x="40650" y="42437"/>
                  </a:moveTo>
                  <a:lnTo>
                    <a:pt x="40650" y="71955"/>
                  </a:lnTo>
                  <a:lnTo>
                    <a:pt x="25636" y="71955"/>
                  </a:lnTo>
                  <a:lnTo>
                    <a:pt x="25636" y="42437"/>
                  </a:lnTo>
                  <a:lnTo>
                    <a:pt x="0" y="0"/>
                  </a:lnTo>
                  <a:lnTo>
                    <a:pt x="15780" y="0"/>
                  </a:lnTo>
                  <a:lnTo>
                    <a:pt x="33041" y="30436"/>
                  </a:lnTo>
                  <a:lnTo>
                    <a:pt x="50506" y="0"/>
                  </a:lnTo>
                  <a:lnTo>
                    <a:pt x="6628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7191163" y="3834546"/>
              <a:ext cx="73129" cy="71955"/>
            </a:xfrm>
            <a:custGeom>
              <a:avLst/>
              <a:pathLst>
                <a:path w="73129" h="71955">
                  <a:moveTo>
                    <a:pt x="59749" y="71955"/>
                  </a:moveTo>
                  <a:lnTo>
                    <a:pt x="59749" y="28342"/>
                  </a:lnTo>
                  <a:lnTo>
                    <a:pt x="59750" y="27820"/>
                  </a:lnTo>
                  <a:lnTo>
                    <a:pt x="59751" y="27294"/>
                  </a:lnTo>
                  <a:lnTo>
                    <a:pt x="59754" y="26766"/>
                  </a:lnTo>
                  <a:lnTo>
                    <a:pt x="59758" y="26234"/>
                  </a:lnTo>
                  <a:lnTo>
                    <a:pt x="59762" y="25700"/>
                  </a:lnTo>
                  <a:lnTo>
                    <a:pt x="59768" y="25162"/>
                  </a:lnTo>
                  <a:lnTo>
                    <a:pt x="59774" y="24621"/>
                  </a:lnTo>
                  <a:lnTo>
                    <a:pt x="59782" y="24077"/>
                  </a:lnTo>
                  <a:lnTo>
                    <a:pt x="59791" y="23530"/>
                  </a:lnTo>
                  <a:lnTo>
                    <a:pt x="59800" y="22980"/>
                  </a:lnTo>
                  <a:lnTo>
                    <a:pt x="59821" y="22433"/>
                  </a:lnTo>
                  <a:lnTo>
                    <a:pt x="59841" y="21896"/>
                  </a:lnTo>
                  <a:lnTo>
                    <a:pt x="59862" y="21367"/>
                  </a:lnTo>
                  <a:lnTo>
                    <a:pt x="59882" y="20848"/>
                  </a:lnTo>
                  <a:lnTo>
                    <a:pt x="59903" y="20337"/>
                  </a:lnTo>
                  <a:lnTo>
                    <a:pt x="59923" y="19836"/>
                  </a:lnTo>
                  <a:lnTo>
                    <a:pt x="59943" y="19345"/>
                  </a:lnTo>
                  <a:lnTo>
                    <a:pt x="59964" y="18862"/>
                  </a:lnTo>
                  <a:lnTo>
                    <a:pt x="59984" y="18389"/>
                  </a:lnTo>
                  <a:lnTo>
                    <a:pt x="60005" y="17924"/>
                  </a:lnTo>
                  <a:lnTo>
                    <a:pt x="60035" y="17385"/>
                  </a:lnTo>
                  <a:lnTo>
                    <a:pt x="60064" y="16848"/>
                  </a:lnTo>
                  <a:lnTo>
                    <a:pt x="60092" y="16314"/>
                  </a:lnTo>
                  <a:lnTo>
                    <a:pt x="60119" y="15784"/>
                  </a:lnTo>
                  <a:lnTo>
                    <a:pt x="60145" y="15256"/>
                  </a:lnTo>
                  <a:lnTo>
                    <a:pt x="60170" y="14732"/>
                  </a:lnTo>
                  <a:lnTo>
                    <a:pt x="60194" y="14210"/>
                  </a:lnTo>
                  <a:lnTo>
                    <a:pt x="60217" y="13692"/>
                  </a:lnTo>
                  <a:lnTo>
                    <a:pt x="60239" y="13177"/>
                  </a:lnTo>
                  <a:lnTo>
                    <a:pt x="60260" y="12664"/>
                  </a:lnTo>
                  <a:lnTo>
                    <a:pt x="60047" y="13467"/>
                  </a:lnTo>
                  <a:lnTo>
                    <a:pt x="59835" y="14262"/>
                  </a:lnTo>
                  <a:lnTo>
                    <a:pt x="59626" y="15048"/>
                  </a:lnTo>
                  <a:lnTo>
                    <a:pt x="59418" y="15827"/>
                  </a:lnTo>
                  <a:lnTo>
                    <a:pt x="59213" y="16597"/>
                  </a:lnTo>
                  <a:lnTo>
                    <a:pt x="59010" y="17359"/>
                  </a:lnTo>
                  <a:lnTo>
                    <a:pt x="58809" y="18112"/>
                  </a:lnTo>
                  <a:lnTo>
                    <a:pt x="58609" y="18858"/>
                  </a:lnTo>
                  <a:lnTo>
                    <a:pt x="58412" y="19595"/>
                  </a:lnTo>
                  <a:lnTo>
                    <a:pt x="58217" y="20325"/>
                  </a:lnTo>
                  <a:lnTo>
                    <a:pt x="58135" y="20632"/>
                  </a:lnTo>
                  <a:lnTo>
                    <a:pt x="58052" y="20942"/>
                  </a:lnTo>
                  <a:lnTo>
                    <a:pt x="57968" y="21253"/>
                  </a:lnTo>
                  <a:lnTo>
                    <a:pt x="57882" y="21567"/>
                  </a:lnTo>
                  <a:lnTo>
                    <a:pt x="57796" y="21882"/>
                  </a:lnTo>
                  <a:lnTo>
                    <a:pt x="57709" y="22200"/>
                  </a:lnTo>
                  <a:lnTo>
                    <a:pt x="57620" y="22520"/>
                  </a:lnTo>
                  <a:lnTo>
                    <a:pt x="57531" y="22841"/>
                  </a:lnTo>
                  <a:lnTo>
                    <a:pt x="57441" y="23165"/>
                  </a:lnTo>
                  <a:lnTo>
                    <a:pt x="57349" y="23491"/>
                  </a:lnTo>
                  <a:lnTo>
                    <a:pt x="57257" y="23817"/>
                  </a:lnTo>
                  <a:lnTo>
                    <a:pt x="57165" y="24140"/>
                  </a:lnTo>
                  <a:lnTo>
                    <a:pt x="57073" y="24462"/>
                  </a:lnTo>
                  <a:lnTo>
                    <a:pt x="56981" y="24782"/>
                  </a:lnTo>
                  <a:lnTo>
                    <a:pt x="56890" y="25100"/>
                  </a:lnTo>
                  <a:lnTo>
                    <a:pt x="56798" y="25415"/>
                  </a:lnTo>
                  <a:lnTo>
                    <a:pt x="56706" y="25729"/>
                  </a:lnTo>
                  <a:lnTo>
                    <a:pt x="56614" y="26040"/>
                  </a:lnTo>
                  <a:lnTo>
                    <a:pt x="56522" y="26350"/>
                  </a:lnTo>
                  <a:lnTo>
                    <a:pt x="56430" y="26657"/>
                  </a:lnTo>
                  <a:lnTo>
                    <a:pt x="56348" y="26961"/>
                  </a:lnTo>
                  <a:lnTo>
                    <a:pt x="56266" y="27262"/>
                  </a:lnTo>
                  <a:lnTo>
                    <a:pt x="56185" y="27558"/>
                  </a:lnTo>
                  <a:lnTo>
                    <a:pt x="56103" y="27850"/>
                  </a:lnTo>
                  <a:lnTo>
                    <a:pt x="56021" y="28138"/>
                  </a:lnTo>
                  <a:lnTo>
                    <a:pt x="55940" y="28422"/>
                  </a:lnTo>
                  <a:lnTo>
                    <a:pt x="55858" y="28702"/>
                  </a:lnTo>
                  <a:lnTo>
                    <a:pt x="55776" y="28978"/>
                  </a:lnTo>
                  <a:lnTo>
                    <a:pt x="55695" y="29249"/>
                  </a:lnTo>
                  <a:lnTo>
                    <a:pt x="55613" y="29517"/>
                  </a:lnTo>
                  <a:lnTo>
                    <a:pt x="55532" y="29779"/>
                  </a:lnTo>
                  <a:lnTo>
                    <a:pt x="55453" y="30034"/>
                  </a:lnTo>
                  <a:lnTo>
                    <a:pt x="55377" y="30281"/>
                  </a:lnTo>
                  <a:lnTo>
                    <a:pt x="55302" y="30522"/>
                  </a:lnTo>
                  <a:lnTo>
                    <a:pt x="55230" y="30755"/>
                  </a:lnTo>
                  <a:lnTo>
                    <a:pt x="55159" y="30982"/>
                  </a:lnTo>
                  <a:lnTo>
                    <a:pt x="55091" y="31201"/>
                  </a:lnTo>
                  <a:lnTo>
                    <a:pt x="55025" y="31413"/>
                  </a:lnTo>
                  <a:lnTo>
                    <a:pt x="54960" y="31617"/>
                  </a:lnTo>
                  <a:lnTo>
                    <a:pt x="54898" y="31815"/>
                  </a:lnTo>
                  <a:lnTo>
                    <a:pt x="41927" y="71955"/>
                  </a:lnTo>
                  <a:lnTo>
                    <a:pt x="31202" y="71955"/>
                  </a:lnTo>
                  <a:lnTo>
                    <a:pt x="18231" y="31815"/>
                  </a:lnTo>
                  <a:lnTo>
                    <a:pt x="18169" y="31617"/>
                  </a:lnTo>
                  <a:lnTo>
                    <a:pt x="18104" y="31413"/>
                  </a:lnTo>
                  <a:lnTo>
                    <a:pt x="18038" y="31201"/>
                  </a:lnTo>
                  <a:lnTo>
                    <a:pt x="17969" y="30982"/>
                  </a:lnTo>
                  <a:lnTo>
                    <a:pt x="17899" y="30755"/>
                  </a:lnTo>
                  <a:lnTo>
                    <a:pt x="17826" y="30522"/>
                  </a:lnTo>
                  <a:lnTo>
                    <a:pt x="17752" y="30281"/>
                  </a:lnTo>
                  <a:lnTo>
                    <a:pt x="17675" y="30034"/>
                  </a:lnTo>
                  <a:lnTo>
                    <a:pt x="17597" y="29779"/>
                  </a:lnTo>
                  <a:lnTo>
                    <a:pt x="17516" y="29517"/>
                  </a:lnTo>
                  <a:lnTo>
                    <a:pt x="17443" y="29249"/>
                  </a:lnTo>
                  <a:lnTo>
                    <a:pt x="17369" y="28978"/>
                  </a:lnTo>
                  <a:lnTo>
                    <a:pt x="17292" y="28702"/>
                  </a:lnTo>
                  <a:lnTo>
                    <a:pt x="17214" y="28422"/>
                  </a:lnTo>
                  <a:lnTo>
                    <a:pt x="17133" y="28138"/>
                  </a:lnTo>
                  <a:lnTo>
                    <a:pt x="17050" y="27850"/>
                  </a:lnTo>
                  <a:lnTo>
                    <a:pt x="16965" y="27558"/>
                  </a:lnTo>
                  <a:lnTo>
                    <a:pt x="16879" y="27262"/>
                  </a:lnTo>
                  <a:lnTo>
                    <a:pt x="16790" y="26961"/>
                  </a:lnTo>
                  <a:lnTo>
                    <a:pt x="16699" y="26657"/>
                  </a:lnTo>
                  <a:lnTo>
                    <a:pt x="16617" y="26350"/>
                  </a:lnTo>
                  <a:lnTo>
                    <a:pt x="16533" y="26040"/>
                  </a:lnTo>
                  <a:lnTo>
                    <a:pt x="16449" y="25729"/>
                  </a:lnTo>
                  <a:lnTo>
                    <a:pt x="16364" y="25415"/>
                  </a:lnTo>
                  <a:lnTo>
                    <a:pt x="16278" y="25100"/>
                  </a:lnTo>
                  <a:lnTo>
                    <a:pt x="16190" y="24782"/>
                  </a:lnTo>
                  <a:lnTo>
                    <a:pt x="16102" y="24462"/>
                  </a:lnTo>
                  <a:lnTo>
                    <a:pt x="16012" y="24140"/>
                  </a:lnTo>
                  <a:lnTo>
                    <a:pt x="15922" y="23817"/>
                  </a:lnTo>
                  <a:lnTo>
                    <a:pt x="15831" y="23491"/>
                  </a:lnTo>
                  <a:lnTo>
                    <a:pt x="15739" y="23165"/>
                  </a:lnTo>
                  <a:lnTo>
                    <a:pt x="15647" y="22841"/>
                  </a:lnTo>
                  <a:lnTo>
                    <a:pt x="15555" y="22520"/>
                  </a:lnTo>
                  <a:lnTo>
                    <a:pt x="15463" y="22200"/>
                  </a:lnTo>
                  <a:lnTo>
                    <a:pt x="15371" y="21882"/>
                  </a:lnTo>
                  <a:lnTo>
                    <a:pt x="15279" y="21567"/>
                  </a:lnTo>
                  <a:lnTo>
                    <a:pt x="15187" y="21253"/>
                  </a:lnTo>
                  <a:lnTo>
                    <a:pt x="15095" y="20942"/>
                  </a:lnTo>
                  <a:lnTo>
                    <a:pt x="15003" y="20632"/>
                  </a:lnTo>
                  <a:lnTo>
                    <a:pt x="14911" y="20325"/>
                  </a:lnTo>
                  <a:lnTo>
                    <a:pt x="14706" y="19595"/>
                  </a:lnTo>
                  <a:lnTo>
                    <a:pt x="14499" y="18858"/>
                  </a:lnTo>
                  <a:lnTo>
                    <a:pt x="14289" y="18112"/>
                  </a:lnTo>
                  <a:lnTo>
                    <a:pt x="14078" y="17359"/>
                  </a:lnTo>
                  <a:lnTo>
                    <a:pt x="13865" y="16597"/>
                  </a:lnTo>
                  <a:lnTo>
                    <a:pt x="13649" y="15827"/>
                  </a:lnTo>
                  <a:lnTo>
                    <a:pt x="13431" y="15048"/>
                  </a:lnTo>
                  <a:lnTo>
                    <a:pt x="13212" y="14262"/>
                  </a:lnTo>
                  <a:lnTo>
                    <a:pt x="12990" y="13467"/>
                  </a:lnTo>
                  <a:lnTo>
                    <a:pt x="12767" y="12664"/>
                  </a:lnTo>
                  <a:lnTo>
                    <a:pt x="12797" y="13256"/>
                  </a:lnTo>
                  <a:lnTo>
                    <a:pt x="12828" y="13845"/>
                  </a:lnTo>
                  <a:lnTo>
                    <a:pt x="12858" y="14432"/>
                  </a:lnTo>
                  <a:lnTo>
                    <a:pt x="12889" y="15018"/>
                  </a:lnTo>
                  <a:lnTo>
                    <a:pt x="12920" y="15601"/>
                  </a:lnTo>
                  <a:lnTo>
                    <a:pt x="12950" y="16182"/>
                  </a:lnTo>
                  <a:lnTo>
                    <a:pt x="12981" y="16761"/>
                  </a:lnTo>
                  <a:lnTo>
                    <a:pt x="13012" y="17338"/>
                  </a:lnTo>
                  <a:lnTo>
                    <a:pt x="13042" y="17913"/>
                  </a:lnTo>
                  <a:lnTo>
                    <a:pt x="13073" y="18486"/>
                  </a:lnTo>
                  <a:lnTo>
                    <a:pt x="13093" y="18979"/>
                  </a:lnTo>
                  <a:lnTo>
                    <a:pt x="13114" y="19477"/>
                  </a:lnTo>
                  <a:lnTo>
                    <a:pt x="13134" y="19980"/>
                  </a:lnTo>
                  <a:lnTo>
                    <a:pt x="13155" y="20488"/>
                  </a:lnTo>
                  <a:lnTo>
                    <a:pt x="13175" y="21001"/>
                  </a:lnTo>
                  <a:lnTo>
                    <a:pt x="13196" y="21520"/>
                  </a:lnTo>
                  <a:lnTo>
                    <a:pt x="13216" y="22043"/>
                  </a:lnTo>
                  <a:lnTo>
                    <a:pt x="13236" y="22572"/>
                  </a:lnTo>
                  <a:lnTo>
                    <a:pt x="13257" y="23105"/>
                  </a:lnTo>
                  <a:lnTo>
                    <a:pt x="13277" y="23644"/>
                  </a:lnTo>
                  <a:lnTo>
                    <a:pt x="13297" y="24178"/>
                  </a:lnTo>
                  <a:lnTo>
                    <a:pt x="13314" y="24698"/>
                  </a:lnTo>
                  <a:lnTo>
                    <a:pt x="13329" y="25204"/>
                  </a:lnTo>
                  <a:lnTo>
                    <a:pt x="13343" y="25695"/>
                  </a:lnTo>
                  <a:lnTo>
                    <a:pt x="13354" y="26172"/>
                  </a:lnTo>
                  <a:lnTo>
                    <a:pt x="13363" y="26635"/>
                  </a:lnTo>
                  <a:lnTo>
                    <a:pt x="13370" y="27083"/>
                  </a:lnTo>
                  <a:lnTo>
                    <a:pt x="13375" y="27517"/>
                  </a:lnTo>
                  <a:lnTo>
                    <a:pt x="13378" y="27937"/>
                  </a:lnTo>
                  <a:lnTo>
                    <a:pt x="13379" y="28342"/>
                  </a:lnTo>
                  <a:lnTo>
                    <a:pt x="13379" y="71955"/>
                  </a:lnTo>
                  <a:lnTo>
                    <a:pt x="0" y="71955"/>
                  </a:lnTo>
                  <a:lnTo>
                    <a:pt x="0" y="0"/>
                  </a:lnTo>
                  <a:lnTo>
                    <a:pt x="20171" y="0"/>
                  </a:lnTo>
                  <a:lnTo>
                    <a:pt x="33041" y="40241"/>
                  </a:lnTo>
                  <a:lnTo>
                    <a:pt x="33143" y="40565"/>
                  </a:lnTo>
                  <a:lnTo>
                    <a:pt x="33247" y="40903"/>
                  </a:lnTo>
                  <a:lnTo>
                    <a:pt x="33352" y="41255"/>
                  </a:lnTo>
                  <a:lnTo>
                    <a:pt x="33457" y="41622"/>
                  </a:lnTo>
                  <a:lnTo>
                    <a:pt x="33564" y="42003"/>
                  </a:lnTo>
                  <a:lnTo>
                    <a:pt x="33672" y="42398"/>
                  </a:lnTo>
                  <a:lnTo>
                    <a:pt x="33781" y="42808"/>
                  </a:lnTo>
                  <a:lnTo>
                    <a:pt x="33890" y="43232"/>
                  </a:lnTo>
                  <a:lnTo>
                    <a:pt x="34001" y="43670"/>
                  </a:lnTo>
                  <a:lnTo>
                    <a:pt x="34113" y="44122"/>
                  </a:lnTo>
                  <a:lnTo>
                    <a:pt x="34235" y="44581"/>
                  </a:lnTo>
                  <a:lnTo>
                    <a:pt x="34356" y="45036"/>
                  </a:lnTo>
                  <a:lnTo>
                    <a:pt x="34476" y="45488"/>
                  </a:lnTo>
                  <a:lnTo>
                    <a:pt x="34595" y="45936"/>
                  </a:lnTo>
                  <a:lnTo>
                    <a:pt x="34713" y="46382"/>
                  </a:lnTo>
                  <a:lnTo>
                    <a:pt x="34830" y="46825"/>
                  </a:lnTo>
                  <a:lnTo>
                    <a:pt x="34946" y="47265"/>
                  </a:lnTo>
                  <a:lnTo>
                    <a:pt x="35061" y="47701"/>
                  </a:lnTo>
                  <a:lnTo>
                    <a:pt x="35175" y="48135"/>
                  </a:lnTo>
                  <a:lnTo>
                    <a:pt x="35288" y="48565"/>
                  </a:lnTo>
                  <a:lnTo>
                    <a:pt x="35411" y="49068"/>
                  </a:lnTo>
                  <a:lnTo>
                    <a:pt x="35537" y="49575"/>
                  </a:lnTo>
                  <a:lnTo>
                    <a:pt x="35665" y="50085"/>
                  </a:lnTo>
                  <a:lnTo>
                    <a:pt x="35794" y="50600"/>
                  </a:lnTo>
                  <a:lnTo>
                    <a:pt x="35926" y="51119"/>
                  </a:lnTo>
                  <a:lnTo>
                    <a:pt x="36060" y="51642"/>
                  </a:lnTo>
                  <a:lnTo>
                    <a:pt x="36196" y="52169"/>
                  </a:lnTo>
                  <a:lnTo>
                    <a:pt x="36334" y="52700"/>
                  </a:lnTo>
                  <a:lnTo>
                    <a:pt x="36473" y="53235"/>
                  </a:lnTo>
                  <a:lnTo>
                    <a:pt x="36615" y="53774"/>
                  </a:lnTo>
                  <a:lnTo>
                    <a:pt x="36758" y="53245"/>
                  </a:lnTo>
                  <a:lnTo>
                    <a:pt x="36899" y="52720"/>
                  </a:lnTo>
                  <a:lnTo>
                    <a:pt x="37040" y="52199"/>
                  </a:lnTo>
                  <a:lnTo>
                    <a:pt x="37179" y="51683"/>
                  </a:lnTo>
                  <a:lnTo>
                    <a:pt x="37318" y="51170"/>
                  </a:lnTo>
                  <a:lnTo>
                    <a:pt x="37455" y="50661"/>
                  </a:lnTo>
                  <a:lnTo>
                    <a:pt x="37591" y="50157"/>
                  </a:lnTo>
                  <a:lnTo>
                    <a:pt x="37727" y="49656"/>
                  </a:lnTo>
                  <a:lnTo>
                    <a:pt x="37861" y="49160"/>
                  </a:lnTo>
                  <a:lnTo>
                    <a:pt x="37994" y="48668"/>
                  </a:lnTo>
                  <a:lnTo>
                    <a:pt x="38056" y="48453"/>
                  </a:lnTo>
                  <a:lnTo>
                    <a:pt x="38117" y="48237"/>
                  </a:lnTo>
                  <a:lnTo>
                    <a:pt x="38178" y="48019"/>
                  </a:lnTo>
                  <a:lnTo>
                    <a:pt x="38239" y="47801"/>
                  </a:lnTo>
                  <a:lnTo>
                    <a:pt x="38301" y="47582"/>
                  </a:lnTo>
                  <a:lnTo>
                    <a:pt x="38362" y="47362"/>
                  </a:lnTo>
                  <a:lnTo>
                    <a:pt x="38423" y="47141"/>
                  </a:lnTo>
                  <a:lnTo>
                    <a:pt x="38485" y="46919"/>
                  </a:lnTo>
                  <a:lnTo>
                    <a:pt x="38546" y="46696"/>
                  </a:lnTo>
                  <a:lnTo>
                    <a:pt x="38607" y="46472"/>
                  </a:lnTo>
                  <a:lnTo>
                    <a:pt x="38668" y="46247"/>
                  </a:lnTo>
                  <a:lnTo>
                    <a:pt x="38730" y="46024"/>
                  </a:lnTo>
                  <a:lnTo>
                    <a:pt x="38791" y="45802"/>
                  </a:lnTo>
                  <a:lnTo>
                    <a:pt x="38852" y="45581"/>
                  </a:lnTo>
                  <a:lnTo>
                    <a:pt x="38914" y="45361"/>
                  </a:lnTo>
                  <a:lnTo>
                    <a:pt x="38975" y="45142"/>
                  </a:lnTo>
                  <a:lnTo>
                    <a:pt x="39036" y="44924"/>
                  </a:lnTo>
                  <a:lnTo>
                    <a:pt x="39097" y="44707"/>
                  </a:lnTo>
                  <a:lnTo>
                    <a:pt x="39159" y="44491"/>
                  </a:lnTo>
                  <a:lnTo>
                    <a:pt x="39220" y="44276"/>
                  </a:lnTo>
                  <a:lnTo>
                    <a:pt x="39281" y="44062"/>
                  </a:lnTo>
                  <a:lnTo>
                    <a:pt x="39342" y="43851"/>
                  </a:lnTo>
                  <a:lnTo>
                    <a:pt x="39404" y="43641"/>
                  </a:lnTo>
                  <a:lnTo>
                    <a:pt x="39465" y="43434"/>
                  </a:lnTo>
                  <a:lnTo>
                    <a:pt x="39526" y="43229"/>
                  </a:lnTo>
                  <a:lnTo>
                    <a:pt x="39588" y="43026"/>
                  </a:lnTo>
                  <a:lnTo>
                    <a:pt x="39649" y="42824"/>
                  </a:lnTo>
                  <a:lnTo>
                    <a:pt x="39710" y="42625"/>
                  </a:lnTo>
                  <a:lnTo>
                    <a:pt x="39771" y="42428"/>
                  </a:lnTo>
                  <a:lnTo>
                    <a:pt x="39833" y="42233"/>
                  </a:lnTo>
                  <a:lnTo>
                    <a:pt x="39893" y="42041"/>
                  </a:lnTo>
                  <a:lnTo>
                    <a:pt x="39953" y="41853"/>
                  </a:lnTo>
                  <a:lnTo>
                    <a:pt x="40012" y="41669"/>
                  </a:lnTo>
                  <a:lnTo>
                    <a:pt x="40070" y="41489"/>
                  </a:lnTo>
                  <a:lnTo>
                    <a:pt x="40126" y="41314"/>
                  </a:lnTo>
                  <a:lnTo>
                    <a:pt x="40182" y="41142"/>
                  </a:lnTo>
                  <a:lnTo>
                    <a:pt x="40237" y="40975"/>
                  </a:lnTo>
                  <a:lnTo>
                    <a:pt x="40290" y="40811"/>
                  </a:lnTo>
                  <a:lnTo>
                    <a:pt x="40343" y="40652"/>
                  </a:lnTo>
                  <a:lnTo>
                    <a:pt x="40394" y="40497"/>
                  </a:lnTo>
                  <a:lnTo>
                    <a:pt x="53059" y="0"/>
                  </a:lnTo>
                  <a:lnTo>
                    <a:pt x="73129" y="0"/>
                  </a:lnTo>
                  <a:lnTo>
                    <a:pt x="73129" y="71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7275579" y="3833474"/>
              <a:ext cx="72670" cy="74048"/>
            </a:xfrm>
            <a:custGeom>
              <a:avLst/>
              <a:pathLst>
                <a:path w="72670" h="74048">
                  <a:moveTo>
                    <a:pt x="72670" y="36718"/>
                  </a:moveTo>
                  <a:lnTo>
                    <a:pt x="72645" y="38387"/>
                  </a:lnTo>
                  <a:lnTo>
                    <a:pt x="72570" y="40027"/>
                  </a:lnTo>
                  <a:lnTo>
                    <a:pt x="72444" y="41635"/>
                  </a:lnTo>
                  <a:lnTo>
                    <a:pt x="72269" y="43213"/>
                  </a:lnTo>
                  <a:lnTo>
                    <a:pt x="72044" y="44761"/>
                  </a:lnTo>
                  <a:lnTo>
                    <a:pt x="71769" y="46278"/>
                  </a:lnTo>
                  <a:lnTo>
                    <a:pt x="71443" y="47764"/>
                  </a:lnTo>
                  <a:lnTo>
                    <a:pt x="71068" y="49219"/>
                  </a:lnTo>
                  <a:lnTo>
                    <a:pt x="70643" y="50644"/>
                  </a:lnTo>
                  <a:lnTo>
                    <a:pt x="70167" y="52038"/>
                  </a:lnTo>
                  <a:lnTo>
                    <a:pt x="69645" y="53397"/>
                  </a:lnTo>
                  <a:lnTo>
                    <a:pt x="69078" y="54716"/>
                  </a:lnTo>
                  <a:lnTo>
                    <a:pt x="68468" y="55995"/>
                  </a:lnTo>
                  <a:lnTo>
                    <a:pt x="67814" y="57235"/>
                  </a:lnTo>
                  <a:lnTo>
                    <a:pt x="67116" y="58434"/>
                  </a:lnTo>
                  <a:lnTo>
                    <a:pt x="66374" y="59594"/>
                  </a:lnTo>
                  <a:lnTo>
                    <a:pt x="65588" y="60714"/>
                  </a:lnTo>
                  <a:lnTo>
                    <a:pt x="64758" y="61794"/>
                  </a:lnTo>
                  <a:lnTo>
                    <a:pt x="63884" y="62834"/>
                  </a:lnTo>
                  <a:lnTo>
                    <a:pt x="62967" y="63835"/>
                  </a:lnTo>
                  <a:lnTo>
                    <a:pt x="62006" y="64793"/>
                  </a:lnTo>
                  <a:lnTo>
                    <a:pt x="61004" y="65706"/>
                  </a:lnTo>
                  <a:lnTo>
                    <a:pt x="59959" y="66574"/>
                  </a:lnTo>
                  <a:lnTo>
                    <a:pt x="58873" y="67397"/>
                  </a:lnTo>
                  <a:lnTo>
                    <a:pt x="57745" y="68176"/>
                  </a:lnTo>
                  <a:lnTo>
                    <a:pt x="56575" y="68909"/>
                  </a:lnTo>
                  <a:lnTo>
                    <a:pt x="55363" y="69597"/>
                  </a:lnTo>
                  <a:lnTo>
                    <a:pt x="54109" y="70241"/>
                  </a:lnTo>
                  <a:lnTo>
                    <a:pt x="52814" y="70839"/>
                  </a:lnTo>
                  <a:lnTo>
                    <a:pt x="51476" y="71393"/>
                  </a:lnTo>
                  <a:lnTo>
                    <a:pt x="50110" y="71897"/>
                  </a:lnTo>
                  <a:lnTo>
                    <a:pt x="48708" y="72349"/>
                  </a:lnTo>
                  <a:lnTo>
                    <a:pt x="47271" y="72747"/>
                  </a:lnTo>
                  <a:lnTo>
                    <a:pt x="45797" y="73092"/>
                  </a:lnTo>
                  <a:lnTo>
                    <a:pt x="44288" y="73385"/>
                  </a:lnTo>
                  <a:lnTo>
                    <a:pt x="42744" y="73624"/>
                  </a:lnTo>
                  <a:lnTo>
                    <a:pt x="41163" y="73809"/>
                  </a:lnTo>
                  <a:lnTo>
                    <a:pt x="39547" y="73942"/>
                  </a:lnTo>
                  <a:lnTo>
                    <a:pt x="37895" y="74022"/>
                  </a:lnTo>
                  <a:lnTo>
                    <a:pt x="36207" y="74048"/>
                  </a:lnTo>
                  <a:lnTo>
                    <a:pt x="34422" y="74021"/>
                  </a:lnTo>
                  <a:lnTo>
                    <a:pt x="32681" y="73938"/>
                  </a:lnTo>
                  <a:lnTo>
                    <a:pt x="30986" y="73800"/>
                  </a:lnTo>
                  <a:lnTo>
                    <a:pt x="29335" y="73607"/>
                  </a:lnTo>
                  <a:lnTo>
                    <a:pt x="27730" y="73359"/>
                  </a:lnTo>
                  <a:lnTo>
                    <a:pt x="26169" y="73056"/>
                  </a:lnTo>
                  <a:lnTo>
                    <a:pt x="24653" y="72697"/>
                  </a:lnTo>
                  <a:lnTo>
                    <a:pt x="23182" y="72284"/>
                  </a:lnTo>
                  <a:lnTo>
                    <a:pt x="21757" y="71815"/>
                  </a:lnTo>
                  <a:lnTo>
                    <a:pt x="20376" y="71291"/>
                  </a:lnTo>
                  <a:lnTo>
                    <a:pt x="19049" y="70708"/>
                  </a:lnTo>
                  <a:lnTo>
                    <a:pt x="17767" y="70081"/>
                  </a:lnTo>
                  <a:lnTo>
                    <a:pt x="16529" y="69412"/>
                  </a:lnTo>
                  <a:lnTo>
                    <a:pt x="15334" y="68701"/>
                  </a:lnTo>
                  <a:lnTo>
                    <a:pt x="14184" y="67946"/>
                  </a:lnTo>
                  <a:lnTo>
                    <a:pt x="13077" y="67148"/>
                  </a:lnTo>
                  <a:lnTo>
                    <a:pt x="12014" y="66308"/>
                  </a:lnTo>
                  <a:lnTo>
                    <a:pt x="10996" y="65424"/>
                  </a:lnTo>
                  <a:lnTo>
                    <a:pt x="10021" y="64498"/>
                  </a:lnTo>
                  <a:lnTo>
                    <a:pt x="9090" y="63528"/>
                  </a:lnTo>
                  <a:lnTo>
                    <a:pt x="8203" y="62509"/>
                  </a:lnTo>
                  <a:lnTo>
                    <a:pt x="7361" y="61453"/>
                  </a:lnTo>
                  <a:lnTo>
                    <a:pt x="6565" y="60360"/>
                  </a:lnTo>
                  <a:lnTo>
                    <a:pt x="5813" y="59230"/>
                  </a:lnTo>
                  <a:lnTo>
                    <a:pt x="5106" y="58064"/>
                  </a:lnTo>
                  <a:lnTo>
                    <a:pt x="4444" y="56861"/>
                  </a:lnTo>
                  <a:lnTo>
                    <a:pt x="3828" y="55621"/>
                  </a:lnTo>
                  <a:lnTo>
                    <a:pt x="3256" y="54344"/>
                  </a:lnTo>
                  <a:lnTo>
                    <a:pt x="2729" y="53031"/>
                  </a:lnTo>
                  <a:lnTo>
                    <a:pt x="2247" y="51681"/>
                  </a:lnTo>
                  <a:lnTo>
                    <a:pt x="1820" y="50299"/>
                  </a:lnTo>
                  <a:lnTo>
                    <a:pt x="1438" y="48892"/>
                  </a:lnTo>
                  <a:lnTo>
                    <a:pt x="1101" y="47460"/>
                  </a:lnTo>
                  <a:lnTo>
                    <a:pt x="808" y="46002"/>
                  </a:lnTo>
                  <a:lnTo>
                    <a:pt x="561" y="44518"/>
                  </a:lnTo>
                  <a:lnTo>
                    <a:pt x="359" y="43009"/>
                  </a:lnTo>
                  <a:lnTo>
                    <a:pt x="202" y="41475"/>
                  </a:lnTo>
                  <a:lnTo>
                    <a:pt x="89" y="39914"/>
                  </a:lnTo>
                  <a:lnTo>
                    <a:pt x="22" y="38329"/>
                  </a:lnTo>
                  <a:lnTo>
                    <a:pt x="0" y="36718"/>
                  </a:lnTo>
                  <a:lnTo>
                    <a:pt x="23" y="35049"/>
                  </a:lnTo>
                  <a:lnTo>
                    <a:pt x="93" y="33412"/>
                  </a:lnTo>
                  <a:lnTo>
                    <a:pt x="211" y="31809"/>
                  </a:lnTo>
                  <a:lnTo>
                    <a:pt x="375" y="30238"/>
                  </a:lnTo>
                  <a:lnTo>
                    <a:pt x="587" y="28700"/>
                  </a:lnTo>
                  <a:lnTo>
                    <a:pt x="845" y="27194"/>
                  </a:lnTo>
                  <a:lnTo>
                    <a:pt x="1151" y="25722"/>
                  </a:lnTo>
                  <a:lnTo>
                    <a:pt x="1503" y="24281"/>
                  </a:lnTo>
                  <a:lnTo>
                    <a:pt x="1902" y="22874"/>
                  </a:lnTo>
                  <a:lnTo>
                    <a:pt x="2349" y="21499"/>
                  </a:lnTo>
                  <a:lnTo>
                    <a:pt x="2851" y="20161"/>
                  </a:lnTo>
                  <a:lnTo>
                    <a:pt x="3397" y="18864"/>
                  </a:lnTo>
                  <a:lnTo>
                    <a:pt x="3986" y="17608"/>
                  </a:lnTo>
                  <a:lnTo>
                    <a:pt x="4620" y="16392"/>
                  </a:lnTo>
                  <a:lnTo>
                    <a:pt x="5298" y="15218"/>
                  </a:lnTo>
                  <a:lnTo>
                    <a:pt x="6019" y="14084"/>
                  </a:lnTo>
                  <a:lnTo>
                    <a:pt x="6785" y="12991"/>
                  </a:lnTo>
                  <a:lnTo>
                    <a:pt x="7594" y="11939"/>
                  </a:lnTo>
                  <a:lnTo>
                    <a:pt x="8448" y="10928"/>
                  </a:lnTo>
                  <a:lnTo>
                    <a:pt x="9345" y="9958"/>
                  </a:lnTo>
                  <a:lnTo>
                    <a:pt x="10295" y="9020"/>
                  </a:lnTo>
                  <a:lnTo>
                    <a:pt x="11288" y="8128"/>
                  </a:lnTo>
                  <a:lnTo>
                    <a:pt x="12322" y="7280"/>
                  </a:lnTo>
                  <a:lnTo>
                    <a:pt x="13398" y="6477"/>
                  </a:lnTo>
                  <a:lnTo>
                    <a:pt x="14516" y="5719"/>
                  </a:lnTo>
                  <a:lnTo>
                    <a:pt x="15675" y="5006"/>
                  </a:lnTo>
                  <a:lnTo>
                    <a:pt x="16877" y="4338"/>
                  </a:lnTo>
                  <a:lnTo>
                    <a:pt x="18121" y="3715"/>
                  </a:lnTo>
                  <a:lnTo>
                    <a:pt x="19406" y="3137"/>
                  </a:lnTo>
                  <a:lnTo>
                    <a:pt x="20733" y="2604"/>
                  </a:lnTo>
                  <a:lnTo>
                    <a:pt x="22112" y="2109"/>
                  </a:lnTo>
                  <a:lnTo>
                    <a:pt x="23530" y="1666"/>
                  </a:lnTo>
                  <a:lnTo>
                    <a:pt x="24988" y="1276"/>
                  </a:lnTo>
                  <a:lnTo>
                    <a:pt x="26486" y="937"/>
                  </a:lnTo>
                  <a:lnTo>
                    <a:pt x="28023" y="651"/>
                  </a:lnTo>
                  <a:lnTo>
                    <a:pt x="29601" y="416"/>
                  </a:lnTo>
                  <a:lnTo>
                    <a:pt x="31218" y="234"/>
                  </a:lnTo>
                  <a:lnTo>
                    <a:pt x="32875" y="104"/>
                  </a:lnTo>
                  <a:lnTo>
                    <a:pt x="34572" y="26"/>
                  </a:lnTo>
                  <a:lnTo>
                    <a:pt x="36309" y="0"/>
                  </a:lnTo>
                  <a:lnTo>
                    <a:pt x="38045" y="26"/>
                  </a:lnTo>
                  <a:lnTo>
                    <a:pt x="39741" y="104"/>
                  </a:lnTo>
                  <a:lnTo>
                    <a:pt x="41395" y="234"/>
                  </a:lnTo>
                  <a:lnTo>
                    <a:pt x="43009" y="416"/>
                  </a:lnTo>
                  <a:lnTo>
                    <a:pt x="44582" y="651"/>
                  </a:lnTo>
                  <a:lnTo>
                    <a:pt x="46114" y="937"/>
                  </a:lnTo>
                  <a:lnTo>
                    <a:pt x="47605" y="1276"/>
                  </a:lnTo>
                  <a:lnTo>
                    <a:pt x="49056" y="1666"/>
                  </a:lnTo>
                  <a:lnTo>
                    <a:pt x="50465" y="2109"/>
                  </a:lnTo>
                  <a:lnTo>
                    <a:pt x="51834" y="2604"/>
                  </a:lnTo>
                  <a:lnTo>
                    <a:pt x="53170" y="3147"/>
                  </a:lnTo>
                  <a:lnTo>
                    <a:pt x="54463" y="3734"/>
                  </a:lnTo>
                  <a:lnTo>
                    <a:pt x="55711" y="4364"/>
                  </a:lnTo>
                  <a:lnTo>
                    <a:pt x="56916" y="5039"/>
                  </a:lnTo>
                  <a:lnTo>
                    <a:pt x="58077" y="5757"/>
                  </a:lnTo>
                  <a:lnTo>
                    <a:pt x="59194" y="6520"/>
                  </a:lnTo>
                  <a:lnTo>
                    <a:pt x="60267" y="7326"/>
                  </a:lnTo>
                  <a:lnTo>
                    <a:pt x="61296" y="8177"/>
                  </a:lnTo>
                  <a:lnTo>
                    <a:pt x="62281" y="9071"/>
                  </a:lnTo>
                  <a:lnTo>
                    <a:pt x="63222" y="10009"/>
                  </a:lnTo>
                  <a:lnTo>
                    <a:pt x="64129" y="10989"/>
                  </a:lnTo>
                  <a:lnTo>
                    <a:pt x="64991" y="12009"/>
                  </a:lnTo>
                  <a:lnTo>
                    <a:pt x="65808" y="13068"/>
                  </a:lnTo>
                  <a:lnTo>
                    <a:pt x="66580" y="14168"/>
                  </a:lnTo>
                  <a:lnTo>
                    <a:pt x="67307" y="15307"/>
                  </a:lnTo>
                  <a:lnTo>
                    <a:pt x="67990" y="16486"/>
                  </a:lnTo>
                  <a:lnTo>
                    <a:pt x="68627" y="17705"/>
                  </a:lnTo>
                  <a:lnTo>
                    <a:pt x="69219" y="18964"/>
                  </a:lnTo>
                  <a:lnTo>
                    <a:pt x="69767" y="20263"/>
                  </a:lnTo>
                  <a:lnTo>
                    <a:pt x="70269" y="21601"/>
                  </a:lnTo>
                  <a:lnTo>
                    <a:pt x="70725" y="22966"/>
                  </a:lnTo>
                  <a:lnTo>
                    <a:pt x="71133" y="24363"/>
                  </a:lnTo>
                  <a:lnTo>
                    <a:pt x="71494" y="25793"/>
                  </a:lnTo>
                  <a:lnTo>
                    <a:pt x="71806" y="27256"/>
                  </a:lnTo>
                  <a:lnTo>
                    <a:pt x="72070" y="28751"/>
                  </a:lnTo>
                  <a:lnTo>
                    <a:pt x="72286" y="30279"/>
                  </a:lnTo>
                  <a:lnTo>
                    <a:pt x="72454" y="31840"/>
                  </a:lnTo>
                  <a:lnTo>
                    <a:pt x="72574" y="33433"/>
                  </a:lnTo>
                  <a:lnTo>
                    <a:pt x="72646" y="35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290747" y="3845321"/>
              <a:ext cx="42131" cy="50353"/>
            </a:xfrm>
            <a:custGeom>
              <a:avLst/>
              <a:pathLst>
                <a:path w="42131" h="50353">
                  <a:moveTo>
                    <a:pt x="42131" y="24870"/>
                  </a:moveTo>
                  <a:lnTo>
                    <a:pt x="42117" y="23747"/>
                  </a:lnTo>
                  <a:lnTo>
                    <a:pt x="42076" y="22647"/>
                  </a:lnTo>
                  <a:lnTo>
                    <a:pt x="42007" y="21570"/>
                  </a:lnTo>
                  <a:lnTo>
                    <a:pt x="41910" y="20515"/>
                  </a:lnTo>
                  <a:lnTo>
                    <a:pt x="41786" y="19482"/>
                  </a:lnTo>
                  <a:lnTo>
                    <a:pt x="41634" y="18472"/>
                  </a:lnTo>
                  <a:lnTo>
                    <a:pt x="41455" y="17484"/>
                  </a:lnTo>
                  <a:lnTo>
                    <a:pt x="41248" y="16519"/>
                  </a:lnTo>
                  <a:lnTo>
                    <a:pt x="41014" y="15576"/>
                  </a:lnTo>
                  <a:lnTo>
                    <a:pt x="40752" y="14656"/>
                  </a:lnTo>
                  <a:lnTo>
                    <a:pt x="40473" y="13750"/>
                  </a:lnTo>
                  <a:lnTo>
                    <a:pt x="40168" y="12871"/>
                  </a:lnTo>
                  <a:lnTo>
                    <a:pt x="39836" y="12018"/>
                  </a:lnTo>
                  <a:lnTo>
                    <a:pt x="39477" y="11192"/>
                  </a:lnTo>
                  <a:lnTo>
                    <a:pt x="39092" y="10392"/>
                  </a:lnTo>
                  <a:lnTo>
                    <a:pt x="38681" y="9619"/>
                  </a:lnTo>
                  <a:lnTo>
                    <a:pt x="38242" y="8872"/>
                  </a:lnTo>
                  <a:lnTo>
                    <a:pt x="37778" y="8152"/>
                  </a:lnTo>
                  <a:lnTo>
                    <a:pt x="37286" y="7459"/>
                  </a:lnTo>
                  <a:lnTo>
                    <a:pt x="36769" y="6792"/>
                  </a:lnTo>
                  <a:lnTo>
                    <a:pt x="36225" y="6153"/>
                  </a:lnTo>
                  <a:lnTo>
                    <a:pt x="35655" y="5546"/>
                  </a:lnTo>
                  <a:lnTo>
                    <a:pt x="35060" y="4968"/>
                  </a:lnTo>
                  <a:lnTo>
                    <a:pt x="34440" y="4422"/>
                  </a:lnTo>
                  <a:lnTo>
                    <a:pt x="33794" y="3906"/>
                  </a:lnTo>
                  <a:lnTo>
                    <a:pt x="33122" y="3421"/>
                  </a:lnTo>
                  <a:lnTo>
                    <a:pt x="32425" y="2967"/>
                  </a:lnTo>
                  <a:lnTo>
                    <a:pt x="31703" y="2543"/>
                  </a:lnTo>
                  <a:lnTo>
                    <a:pt x="30955" y="2149"/>
                  </a:lnTo>
                  <a:lnTo>
                    <a:pt x="30181" y="1787"/>
                  </a:lnTo>
                  <a:lnTo>
                    <a:pt x="29392" y="1447"/>
                  </a:lnTo>
                  <a:lnTo>
                    <a:pt x="28577" y="1143"/>
                  </a:lnTo>
                  <a:lnTo>
                    <a:pt x="27737" y="875"/>
                  </a:lnTo>
                  <a:lnTo>
                    <a:pt x="26872" y="643"/>
                  </a:lnTo>
                  <a:lnTo>
                    <a:pt x="25980" y="446"/>
                  </a:lnTo>
                  <a:lnTo>
                    <a:pt x="25064" y="285"/>
                  </a:lnTo>
                  <a:lnTo>
                    <a:pt x="24122" y="160"/>
                  </a:lnTo>
                  <a:lnTo>
                    <a:pt x="23154" y="71"/>
                  </a:lnTo>
                  <a:lnTo>
                    <a:pt x="22161" y="17"/>
                  </a:lnTo>
                  <a:lnTo>
                    <a:pt x="21142" y="0"/>
                  </a:lnTo>
                  <a:lnTo>
                    <a:pt x="20103" y="17"/>
                  </a:lnTo>
                  <a:lnTo>
                    <a:pt x="19089" y="71"/>
                  </a:lnTo>
                  <a:lnTo>
                    <a:pt x="18101" y="160"/>
                  </a:lnTo>
                  <a:lnTo>
                    <a:pt x="17138" y="285"/>
                  </a:lnTo>
                  <a:lnTo>
                    <a:pt x="16201" y="446"/>
                  </a:lnTo>
                  <a:lnTo>
                    <a:pt x="15289" y="643"/>
                  </a:lnTo>
                  <a:lnTo>
                    <a:pt x="14403" y="875"/>
                  </a:lnTo>
                  <a:lnTo>
                    <a:pt x="13543" y="1143"/>
                  </a:lnTo>
                  <a:lnTo>
                    <a:pt x="12708" y="1447"/>
                  </a:lnTo>
                  <a:lnTo>
                    <a:pt x="11898" y="1787"/>
                  </a:lnTo>
                  <a:lnTo>
                    <a:pt x="11125" y="2149"/>
                  </a:lnTo>
                  <a:lnTo>
                    <a:pt x="10377" y="2543"/>
                  </a:lnTo>
                  <a:lnTo>
                    <a:pt x="9654" y="2967"/>
                  </a:lnTo>
                  <a:lnTo>
                    <a:pt x="8957" y="3421"/>
                  </a:lnTo>
                  <a:lnTo>
                    <a:pt x="8285" y="3906"/>
                  </a:lnTo>
                  <a:lnTo>
                    <a:pt x="7639" y="4422"/>
                  </a:lnTo>
                  <a:lnTo>
                    <a:pt x="7019" y="4968"/>
                  </a:lnTo>
                  <a:lnTo>
                    <a:pt x="6424" y="5546"/>
                  </a:lnTo>
                  <a:lnTo>
                    <a:pt x="5854" y="6153"/>
                  </a:lnTo>
                  <a:lnTo>
                    <a:pt x="5311" y="6792"/>
                  </a:lnTo>
                  <a:lnTo>
                    <a:pt x="4793" y="7459"/>
                  </a:lnTo>
                  <a:lnTo>
                    <a:pt x="4301" y="8152"/>
                  </a:lnTo>
                  <a:lnTo>
                    <a:pt x="3837" y="8872"/>
                  </a:lnTo>
                  <a:lnTo>
                    <a:pt x="3399" y="9619"/>
                  </a:lnTo>
                  <a:lnTo>
                    <a:pt x="2987" y="10392"/>
                  </a:lnTo>
                  <a:lnTo>
                    <a:pt x="2602" y="11192"/>
                  </a:lnTo>
                  <a:lnTo>
                    <a:pt x="2243" y="12018"/>
                  </a:lnTo>
                  <a:lnTo>
                    <a:pt x="1911" y="12871"/>
                  </a:lnTo>
                  <a:lnTo>
                    <a:pt x="1606" y="13750"/>
                  </a:lnTo>
                  <a:lnTo>
                    <a:pt x="1327" y="14656"/>
                  </a:lnTo>
                  <a:lnTo>
                    <a:pt x="1075" y="15576"/>
                  </a:lnTo>
                  <a:lnTo>
                    <a:pt x="849" y="16519"/>
                  </a:lnTo>
                  <a:lnTo>
                    <a:pt x="650" y="17484"/>
                  </a:lnTo>
                  <a:lnTo>
                    <a:pt x="477" y="18472"/>
                  </a:lnTo>
                  <a:lnTo>
                    <a:pt x="331" y="19482"/>
                  </a:lnTo>
                  <a:lnTo>
                    <a:pt x="212" y="20515"/>
                  </a:lnTo>
                  <a:lnTo>
                    <a:pt x="119" y="21570"/>
                  </a:lnTo>
                  <a:lnTo>
                    <a:pt x="53" y="22647"/>
                  </a:lnTo>
                  <a:lnTo>
                    <a:pt x="13" y="23747"/>
                  </a:lnTo>
                  <a:lnTo>
                    <a:pt x="0" y="24870"/>
                  </a:lnTo>
                  <a:lnTo>
                    <a:pt x="13" y="25984"/>
                  </a:lnTo>
                  <a:lnTo>
                    <a:pt x="53" y="27080"/>
                  </a:lnTo>
                  <a:lnTo>
                    <a:pt x="119" y="28158"/>
                  </a:lnTo>
                  <a:lnTo>
                    <a:pt x="212" y="29217"/>
                  </a:lnTo>
                  <a:lnTo>
                    <a:pt x="331" y="30257"/>
                  </a:lnTo>
                  <a:lnTo>
                    <a:pt x="477" y="31280"/>
                  </a:lnTo>
                  <a:lnTo>
                    <a:pt x="650" y="32284"/>
                  </a:lnTo>
                  <a:lnTo>
                    <a:pt x="849" y="33269"/>
                  </a:lnTo>
                  <a:lnTo>
                    <a:pt x="1075" y="34237"/>
                  </a:lnTo>
                  <a:lnTo>
                    <a:pt x="1327" y="35186"/>
                  </a:lnTo>
                  <a:lnTo>
                    <a:pt x="1616" y="36102"/>
                  </a:lnTo>
                  <a:lnTo>
                    <a:pt x="1930" y="36993"/>
                  </a:lnTo>
                  <a:lnTo>
                    <a:pt x="2269" y="37859"/>
                  </a:lnTo>
                  <a:lnTo>
                    <a:pt x="2635" y="38699"/>
                  </a:lnTo>
                  <a:lnTo>
                    <a:pt x="3025" y="39514"/>
                  </a:lnTo>
                  <a:lnTo>
                    <a:pt x="3441" y="40303"/>
                  </a:lnTo>
                  <a:lnTo>
                    <a:pt x="3883" y="41066"/>
                  </a:lnTo>
                  <a:lnTo>
                    <a:pt x="4351" y="41804"/>
                  </a:lnTo>
                  <a:lnTo>
                    <a:pt x="4843" y="42516"/>
                  </a:lnTo>
                  <a:lnTo>
                    <a:pt x="5362" y="43203"/>
                  </a:lnTo>
                  <a:lnTo>
                    <a:pt x="5906" y="43863"/>
                  </a:lnTo>
                  <a:lnTo>
                    <a:pt x="6475" y="44492"/>
                  </a:lnTo>
                  <a:lnTo>
                    <a:pt x="7070" y="45092"/>
                  </a:lnTo>
                  <a:lnTo>
                    <a:pt x="7690" y="45663"/>
                  </a:lnTo>
                  <a:lnTo>
                    <a:pt x="8336" y="46203"/>
                  </a:lnTo>
                  <a:lnTo>
                    <a:pt x="9008" y="46715"/>
                  </a:lnTo>
                  <a:lnTo>
                    <a:pt x="9705" y="47196"/>
                  </a:lnTo>
                  <a:lnTo>
                    <a:pt x="10428" y="47648"/>
                  </a:lnTo>
                  <a:lnTo>
                    <a:pt x="11176" y="48071"/>
                  </a:lnTo>
                  <a:lnTo>
                    <a:pt x="11949" y="48463"/>
                  </a:lnTo>
                  <a:lnTo>
                    <a:pt x="12748" y="48822"/>
                  </a:lnTo>
                  <a:lnTo>
                    <a:pt x="13571" y="49143"/>
                  </a:lnTo>
                  <a:lnTo>
                    <a:pt x="14419" y="49427"/>
                  </a:lnTo>
                  <a:lnTo>
                    <a:pt x="15291" y="49673"/>
                  </a:lnTo>
                  <a:lnTo>
                    <a:pt x="16188" y="49880"/>
                  </a:lnTo>
                  <a:lnTo>
                    <a:pt x="17109" y="50050"/>
                  </a:lnTo>
                  <a:lnTo>
                    <a:pt x="18055" y="50183"/>
                  </a:lnTo>
                  <a:lnTo>
                    <a:pt x="19025" y="50277"/>
                  </a:lnTo>
                  <a:lnTo>
                    <a:pt x="20020" y="50334"/>
                  </a:lnTo>
                  <a:lnTo>
                    <a:pt x="21040" y="50353"/>
                  </a:lnTo>
                  <a:lnTo>
                    <a:pt x="22127" y="50334"/>
                  </a:lnTo>
                  <a:lnTo>
                    <a:pt x="23184" y="50277"/>
                  </a:lnTo>
                  <a:lnTo>
                    <a:pt x="24211" y="50183"/>
                  </a:lnTo>
                  <a:lnTo>
                    <a:pt x="25207" y="50050"/>
                  </a:lnTo>
                  <a:lnTo>
                    <a:pt x="26172" y="49880"/>
                  </a:lnTo>
                  <a:lnTo>
                    <a:pt x="27107" y="49673"/>
                  </a:lnTo>
                  <a:lnTo>
                    <a:pt x="28010" y="49427"/>
                  </a:lnTo>
                  <a:lnTo>
                    <a:pt x="28884" y="49143"/>
                  </a:lnTo>
                  <a:lnTo>
                    <a:pt x="29726" y="48822"/>
                  </a:lnTo>
                  <a:lnTo>
                    <a:pt x="30538" y="48463"/>
                  </a:lnTo>
                  <a:lnTo>
                    <a:pt x="31321" y="48061"/>
                  </a:lnTo>
                  <a:lnTo>
                    <a:pt x="32074" y="47630"/>
                  </a:lnTo>
                  <a:lnTo>
                    <a:pt x="32800" y="47170"/>
                  </a:lnTo>
                  <a:lnTo>
                    <a:pt x="33496" y="46682"/>
                  </a:lnTo>
                  <a:lnTo>
                    <a:pt x="34164" y="46165"/>
                  </a:lnTo>
                  <a:lnTo>
                    <a:pt x="34804" y="45620"/>
                  </a:lnTo>
                  <a:lnTo>
                    <a:pt x="35414" y="45046"/>
                  </a:lnTo>
                  <a:lnTo>
                    <a:pt x="35996" y="44443"/>
                  </a:lnTo>
                  <a:lnTo>
                    <a:pt x="36550" y="43812"/>
                  </a:lnTo>
                  <a:lnTo>
                    <a:pt x="37075" y="43152"/>
                  </a:lnTo>
                  <a:lnTo>
                    <a:pt x="37582" y="42456"/>
                  </a:lnTo>
                  <a:lnTo>
                    <a:pt x="38062" y="41735"/>
                  </a:lnTo>
                  <a:lnTo>
                    <a:pt x="38514" y="40989"/>
                  </a:lnTo>
                  <a:lnTo>
                    <a:pt x="38938" y="40219"/>
                  </a:lnTo>
                  <a:lnTo>
                    <a:pt x="39335" y="39424"/>
                  </a:lnTo>
                  <a:lnTo>
                    <a:pt x="39704" y="38605"/>
                  </a:lnTo>
                  <a:lnTo>
                    <a:pt x="40046" y="37761"/>
                  </a:lnTo>
                  <a:lnTo>
                    <a:pt x="40360" y="36893"/>
                  </a:lnTo>
                  <a:lnTo>
                    <a:pt x="40646" y="36001"/>
                  </a:lnTo>
                  <a:lnTo>
                    <a:pt x="40905" y="35083"/>
                  </a:lnTo>
                  <a:lnTo>
                    <a:pt x="41138" y="34136"/>
                  </a:lnTo>
                  <a:lnTo>
                    <a:pt x="41346" y="33171"/>
                  </a:lnTo>
                  <a:lnTo>
                    <a:pt x="41530" y="32191"/>
                  </a:lnTo>
                  <a:lnTo>
                    <a:pt x="41690" y="31194"/>
                  </a:lnTo>
                  <a:lnTo>
                    <a:pt x="41824" y="30181"/>
                  </a:lnTo>
                  <a:lnTo>
                    <a:pt x="41935" y="29151"/>
                  </a:lnTo>
                  <a:lnTo>
                    <a:pt x="42020" y="28105"/>
                  </a:lnTo>
                  <a:lnTo>
                    <a:pt x="42082" y="27043"/>
                  </a:lnTo>
                  <a:lnTo>
                    <a:pt x="42119" y="25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7359638" y="3834546"/>
              <a:ext cx="53672" cy="71955"/>
            </a:xfrm>
            <a:custGeom>
              <a:avLst/>
              <a:pathLst>
                <a:path w="53672" h="71955">
                  <a:moveTo>
                    <a:pt x="0" y="71955"/>
                  </a:moveTo>
                  <a:lnTo>
                    <a:pt x="0" y="0"/>
                  </a:lnTo>
                  <a:lnTo>
                    <a:pt x="15065" y="0"/>
                  </a:lnTo>
                  <a:lnTo>
                    <a:pt x="15065" y="60311"/>
                  </a:lnTo>
                  <a:lnTo>
                    <a:pt x="53672" y="60311"/>
                  </a:lnTo>
                  <a:lnTo>
                    <a:pt x="53672" y="71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7423524" y="3834546"/>
              <a:ext cx="58677" cy="71955"/>
            </a:xfrm>
            <a:custGeom>
              <a:avLst/>
              <a:pathLst>
                <a:path w="58677" h="71955">
                  <a:moveTo>
                    <a:pt x="0" y="71955"/>
                  </a:moveTo>
                  <a:lnTo>
                    <a:pt x="0" y="0"/>
                  </a:lnTo>
                  <a:lnTo>
                    <a:pt x="56583" y="0"/>
                  </a:lnTo>
                  <a:lnTo>
                    <a:pt x="56583" y="11643"/>
                  </a:lnTo>
                  <a:lnTo>
                    <a:pt x="15065" y="11643"/>
                  </a:lnTo>
                  <a:lnTo>
                    <a:pt x="15065" y="29721"/>
                  </a:lnTo>
                  <a:lnTo>
                    <a:pt x="53468" y="29721"/>
                  </a:lnTo>
                  <a:lnTo>
                    <a:pt x="53468" y="41365"/>
                  </a:lnTo>
                  <a:lnTo>
                    <a:pt x="15065" y="41365"/>
                  </a:lnTo>
                  <a:lnTo>
                    <a:pt x="15065" y="60311"/>
                  </a:lnTo>
                  <a:lnTo>
                    <a:pt x="58677" y="60311"/>
                  </a:lnTo>
                  <a:lnTo>
                    <a:pt x="58677" y="71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7490577" y="3833474"/>
              <a:ext cx="68380" cy="74048"/>
            </a:xfrm>
            <a:custGeom>
              <a:avLst/>
              <a:pathLst>
                <a:path w="68380" h="74048">
                  <a:moveTo>
                    <a:pt x="36309" y="62201"/>
                  </a:moveTo>
                  <a:lnTo>
                    <a:pt x="37145" y="62189"/>
                  </a:lnTo>
                  <a:lnTo>
                    <a:pt x="37958" y="62154"/>
                  </a:lnTo>
                  <a:lnTo>
                    <a:pt x="38747" y="62095"/>
                  </a:lnTo>
                  <a:lnTo>
                    <a:pt x="39512" y="62013"/>
                  </a:lnTo>
                  <a:lnTo>
                    <a:pt x="40254" y="61907"/>
                  </a:lnTo>
                  <a:lnTo>
                    <a:pt x="40973" y="61778"/>
                  </a:lnTo>
                  <a:lnTo>
                    <a:pt x="41668" y="61625"/>
                  </a:lnTo>
                  <a:lnTo>
                    <a:pt x="42339" y="61449"/>
                  </a:lnTo>
                  <a:lnTo>
                    <a:pt x="42987" y="61249"/>
                  </a:lnTo>
                  <a:lnTo>
                    <a:pt x="43612" y="61026"/>
                  </a:lnTo>
                  <a:lnTo>
                    <a:pt x="44226" y="60774"/>
                  </a:lnTo>
                  <a:lnTo>
                    <a:pt x="44823" y="60507"/>
                  </a:lnTo>
                  <a:lnTo>
                    <a:pt x="45403" y="60226"/>
                  </a:lnTo>
                  <a:lnTo>
                    <a:pt x="45965" y="59931"/>
                  </a:lnTo>
                  <a:lnTo>
                    <a:pt x="46510" y="59622"/>
                  </a:lnTo>
                  <a:lnTo>
                    <a:pt x="47037" y="59298"/>
                  </a:lnTo>
                  <a:lnTo>
                    <a:pt x="47548" y="58960"/>
                  </a:lnTo>
                  <a:lnTo>
                    <a:pt x="48040" y="58607"/>
                  </a:lnTo>
                  <a:lnTo>
                    <a:pt x="48516" y="58241"/>
                  </a:lnTo>
                  <a:lnTo>
                    <a:pt x="48974" y="57860"/>
                  </a:lnTo>
                  <a:lnTo>
                    <a:pt x="49425" y="57467"/>
                  </a:lnTo>
                  <a:lnTo>
                    <a:pt x="49860" y="57063"/>
                  </a:lnTo>
                  <a:lnTo>
                    <a:pt x="50279" y="56650"/>
                  </a:lnTo>
                  <a:lnTo>
                    <a:pt x="50682" y="56226"/>
                  </a:lnTo>
                  <a:lnTo>
                    <a:pt x="51068" y="55792"/>
                  </a:lnTo>
                  <a:lnTo>
                    <a:pt x="51437" y="55347"/>
                  </a:lnTo>
                  <a:lnTo>
                    <a:pt x="51791" y="54893"/>
                  </a:lnTo>
                  <a:lnTo>
                    <a:pt x="52128" y="54428"/>
                  </a:lnTo>
                  <a:lnTo>
                    <a:pt x="52449" y="53953"/>
                  </a:lnTo>
                  <a:lnTo>
                    <a:pt x="52753" y="53468"/>
                  </a:lnTo>
                  <a:lnTo>
                    <a:pt x="53054" y="52977"/>
                  </a:lnTo>
                  <a:lnTo>
                    <a:pt x="53343" y="52485"/>
                  </a:lnTo>
                  <a:lnTo>
                    <a:pt x="53622" y="51993"/>
                  </a:lnTo>
                  <a:lnTo>
                    <a:pt x="53889" y="51499"/>
                  </a:lnTo>
                  <a:lnTo>
                    <a:pt x="54145" y="51004"/>
                  </a:lnTo>
                  <a:lnTo>
                    <a:pt x="54389" y="50508"/>
                  </a:lnTo>
                  <a:lnTo>
                    <a:pt x="54623" y="50011"/>
                  </a:lnTo>
                  <a:lnTo>
                    <a:pt x="54845" y="49513"/>
                  </a:lnTo>
                  <a:lnTo>
                    <a:pt x="55056" y="49014"/>
                  </a:lnTo>
                  <a:lnTo>
                    <a:pt x="55255" y="48514"/>
                  </a:lnTo>
                  <a:lnTo>
                    <a:pt x="68380" y="53468"/>
                  </a:lnTo>
                  <a:lnTo>
                    <a:pt x="68054" y="54243"/>
                  </a:lnTo>
                  <a:lnTo>
                    <a:pt x="67708" y="55014"/>
                  </a:lnTo>
                  <a:lnTo>
                    <a:pt x="67343" y="55783"/>
                  </a:lnTo>
                  <a:lnTo>
                    <a:pt x="66958" y="56548"/>
                  </a:lnTo>
                  <a:lnTo>
                    <a:pt x="66554" y="57311"/>
                  </a:lnTo>
                  <a:lnTo>
                    <a:pt x="66131" y="58070"/>
                  </a:lnTo>
                  <a:lnTo>
                    <a:pt x="65688" y="58827"/>
                  </a:lnTo>
                  <a:lnTo>
                    <a:pt x="65226" y="59580"/>
                  </a:lnTo>
                  <a:lnTo>
                    <a:pt x="64744" y="60330"/>
                  </a:lnTo>
                  <a:lnTo>
                    <a:pt x="64243" y="61077"/>
                  </a:lnTo>
                  <a:lnTo>
                    <a:pt x="63720" y="61814"/>
                  </a:lnTo>
                  <a:lnTo>
                    <a:pt x="63171" y="62534"/>
                  </a:lnTo>
                  <a:lnTo>
                    <a:pt x="62596" y="63236"/>
                  </a:lnTo>
                  <a:lnTo>
                    <a:pt x="61996" y="63921"/>
                  </a:lnTo>
                  <a:lnTo>
                    <a:pt x="61371" y="64588"/>
                  </a:lnTo>
                  <a:lnTo>
                    <a:pt x="60720" y="65238"/>
                  </a:lnTo>
                  <a:lnTo>
                    <a:pt x="60043" y="65871"/>
                  </a:lnTo>
                  <a:lnTo>
                    <a:pt x="59341" y="66486"/>
                  </a:lnTo>
                  <a:lnTo>
                    <a:pt x="58613" y="67084"/>
                  </a:lnTo>
                  <a:lnTo>
                    <a:pt x="57860" y="67665"/>
                  </a:lnTo>
                  <a:lnTo>
                    <a:pt x="57079" y="68226"/>
                  </a:lnTo>
                  <a:lnTo>
                    <a:pt x="56269" y="68766"/>
                  </a:lnTo>
                  <a:lnTo>
                    <a:pt x="55428" y="69284"/>
                  </a:lnTo>
                  <a:lnTo>
                    <a:pt x="54559" y="69781"/>
                  </a:lnTo>
                  <a:lnTo>
                    <a:pt x="53659" y="70257"/>
                  </a:lnTo>
                  <a:lnTo>
                    <a:pt x="52731" y="70711"/>
                  </a:lnTo>
                  <a:lnTo>
                    <a:pt x="51772" y="71143"/>
                  </a:lnTo>
                  <a:lnTo>
                    <a:pt x="50784" y="71554"/>
                  </a:lnTo>
                  <a:lnTo>
                    <a:pt x="49766" y="71944"/>
                  </a:lnTo>
                  <a:lnTo>
                    <a:pt x="48719" y="72312"/>
                  </a:lnTo>
                  <a:lnTo>
                    <a:pt x="47648" y="72642"/>
                  </a:lnTo>
                  <a:lnTo>
                    <a:pt x="46539" y="72937"/>
                  </a:lnTo>
                  <a:lnTo>
                    <a:pt x="45393" y="73198"/>
                  </a:lnTo>
                  <a:lnTo>
                    <a:pt x="44208" y="73423"/>
                  </a:lnTo>
                  <a:lnTo>
                    <a:pt x="42986" y="73614"/>
                  </a:lnTo>
                  <a:lnTo>
                    <a:pt x="41726" y="73771"/>
                  </a:lnTo>
                  <a:lnTo>
                    <a:pt x="40429" y="73892"/>
                  </a:lnTo>
                  <a:lnTo>
                    <a:pt x="39093" y="73979"/>
                  </a:lnTo>
                  <a:lnTo>
                    <a:pt x="37720" y="74031"/>
                  </a:lnTo>
                  <a:lnTo>
                    <a:pt x="36309" y="74048"/>
                  </a:lnTo>
                  <a:lnTo>
                    <a:pt x="34465" y="74021"/>
                  </a:lnTo>
                  <a:lnTo>
                    <a:pt x="32671" y="73938"/>
                  </a:lnTo>
                  <a:lnTo>
                    <a:pt x="30927" y="73800"/>
                  </a:lnTo>
                  <a:lnTo>
                    <a:pt x="29233" y="73607"/>
                  </a:lnTo>
                  <a:lnTo>
                    <a:pt x="27589" y="73359"/>
                  </a:lnTo>
                  <a:lnTo>
                    <a:pt x="25995" y="73056"/>
                  </a:lnTo>
                  <a:lnTo>
                    <a:pt x="24451" y="72697"/>
                  </a:lnTo>
                  <a:lnTo>
                    <a:pt x="22958" y="72284"/>
                  </a:lnTo>
                  <a:lnTo>
                    <a:pt x="21514" y="71815"/>
                  </a:lnTo>
                  <a:lnTo>
                    <a:pt x="20120" y="71291"/>
                  </a:lnTo>
                  <a:lnTo>
                    <a:pt x="18775" y="70708"/>
                  </a:lnTo>
                  <a:lnTo>
                    <a:pt x="17477" y="70081"/>
                  </a:lnTo>
                  <a:lnTo>
                    <a:pt x="16226" y="69412"/>
                  </a:lnTo>
                  <a:lnTo>
                    <a:pt x="15022" y="68701"/>
                  </a:lnTo>
                  <a:lnTo>
                    <a:pt x="13865" y="67946"/>
                  </a:lnTo>
                  <a:lnTo>
                    <a:pt x="12754" y="67148"/>
                  </a:lnTo>
                  <a:lnTo>
                    <a:pt x="11691" y="66308"/>
                  </a:lnTo>
                  <a:lnTo>
                    <a:pt x="10675" y="65424"/>
                  </a:lnTo>
                  <a:lnTo>
                    <a:pt x="9706" y="64498"/>
                  </a:lnTo>
                  <a:lnTo>
                    <a:pt x="8783" y="63528"/>
                  </a:lnTo>
                  <a:lnTo>
                    <a:pt x="7917" y="62509"/>
                  </a:lnTo>
                  <a:lnTo>
                    <a:pt x="7096" y="61453"/>
                  </a:lnTo>
                  <a:lnTo>
                    <a:pt x="6320" y="60360"/>
                  </a:lnTo>
                  <a:lnTo>
                    <a:pt x="5588" y="59230"/>
                  </a:lnTo>
                  <a:lnTo>
                    <a:pt x="4902" y="58064"/>
                  </a:lnTo>
                  <a:lnTo>
                    <a:pt x="4261" y="56861"/>
                  </a:lnTo>
                  <a:lnTo>
                    <a:pt x="3664" y="55621"/>
                  </a:lnTo>
                  <a:lnTo>
                    <a:pt x="3113" y="54344"/>
                  </a:lnTo>
                  <a:lnTo>
                    <a:pt x="2606" y="53031"/>
                  </a:lnTo>
                  <a:lnTo>
                    <a:pt x="2144" y="51681"/>
                  </a:lnTo>
                  <a:lnTo>
                    <a:pt x="1737" y="50299"/>
                  </a:lnTo>
                  <a:lnTo>
                    <a:pt x="1372" y="48892"/>
                  </a:lnTo>
                  <a:lnTo>
                    <a:pt x="1050" y="47460"/>
                  </a:lnTo>
                  <a:lnTo>
                    <a:pt x="772" y="46002"/>
                  </a:lnTo>
                  <a:lnTo>
                    <a:pt x="536" y="44518"/>
                  </a:lnTo>
                  <a:lnTo>
                    <a:pt x="343" y="43009"/>
                  </a:lnTo>
                  <a:lnTo>
                    <a:pt x="193" y="41475"/>
                  </a:lnTo>
                  <a:lnTo>
                    <a:pt x="85" y="39914"/>
                  </a:lnTo>
                  <a:lnTo>
                    <a:pt x="21" y="38329"/>
                  </a:lnTo>
                  <a:lnTo>
                    <a:pt x="0" y="36718"/>
                  </a:lnTo>
                  <a:lnTo>
                    <a:pt x="21" y="35049"/>
                  </a:lnTo>
                  <a:lnTo>
                    <a:pt x="85" y="33412"/>
                  </a:lnTo>
                  <a:lnTo>
                    <a:pt x="193" y="31809"/>
                  </a:lnTo>
                  <a:lnTo>
                    <a:pt x="343" y="30238"/>
                  </a:lnTo>
                  <a:lnTo>
                    <a:pt x="536" y="28700"/>
                  </a:lnTo>
                  <a:lnTo>
                    <a:pt x="772" y="27194"/>
                  </a:lnTo>
                  <a:lnTo>
                    <a:pt x="1050" y="25722"/>
                  </a:lnTo>
                  <a:lnTo>
                    <a:pt x="1372" y="24281"/>
                  </a:lnTo>
                  <a:lnTo>
                    <a:pt x="1737" y="22874"/>
                  </a:lnTo>
                  <a:lnTo>
                    <a:pt x="2144" y="21499"/>
                  </a:lnTo>
                  <a:lnTo>
                    <a:pt x="2606" y="20161"/>
                  </a:lnTo>
                  <a:lnTo>
                    <a:pt x="3111" y="18864"/>
                  </a:lnTo>
                  <a:lnTo>
                    <a:pt x="3660" y="17608"/>
                  </a:lnTo>
                  <a:lnTo>
                    <a:pt x="4252" y="16392"/>
                  </a:lnTo>
                  <a:lnTo>
                    <a:pt x="4889" y="15218"/>
                  </a:lnTo>
                  <a:lnTo>
                    <a:pt x="5570" y="14084"/>
                  </a:lnTo>
                  <a:lnTo>
                    <a:pt x="6295" y="12991"/>
                  </a:lnTo>
                  <a:lnTo>
                    <a:pt x="7063" y="11939"/>
                  </a:lnTo>
                  <a:lnTo>
                    <a:pt x="7876" y="10928"/>
                  </a:lnTo>
                  <a:lnTo>
                    <a:pt x="8732" y="9958"/>
                  </a:lnTo>
                  <a:lnTo>
                    <a:pt x="9634" y="9020"/>
                  </a:lnTo>
                  <a:lnTo>
                    <a:pt x="10581" y="8128"/>
                  </a:lnTo>
                  <a:lnTo>
                    <a:pt x="11574" y="7280"/>
                  </a:lnTo>
                  <a:lnTo>
                    <a:pt x="12613" y="6477"/>
                  </a:lnTo>
                  <a:lnTo>
                    <a:pt x="13699" y="5719"/>
                  </a:lnTo>
                  <a:lnTo>
                    <a:pt x="14830" y="5006"/>
                  </a:lnTo>
                  <a:lnTo>
                    <a:pt x="16007" y="4338"/>
                  </a:lnTo>
                  <a:lnTo>
                    <a:pt x="17230" y="3715"/>
                  </a:lnTo>
                  <a:lnTo>
                    <a:pt x="18499" y="3137"/>
                  </a:lnTo>
                  <a:lnTo>
                    <a:pt x="19814" y="2604"/>
                  </a:lnTo>
                  <a:lnTo>
                    <a:pt x="21186" y="2109"/>
                  </a:lnTo>
                  <a:lnTo>
                    <a:pt x="22604" y="1666"/>
                  </a:lnTo>
                  <a:lnTo>
                    <a:pt x="24070" y="1276"/>
                  </a:lnTo>
                  <a:lnTo>
                    <a:pt x="25583" y="937"/>
                  </a:lnTo>
                  <a:lnTo>
                    <a:pt x="27142" y="651"/>
                  </a:lnTo>
                  <a:lnTo>
                    <a:pt x="28749" y="416"/>
                  </a:lnTo>
                  <a:lnTo>
                    <a:pt x="30402" y="234"/>
                  </a:lnTo>
                  <a:lnTo>
                    <a:pt x="32103" y="104"/>
                  </a:lnTo>
                  <a:lnTo>
                    <a:pt x="33851" y="26"/>
                  </a:lnTo>
                  <a:lnTo>
                    <a:pt x="35645" y="0"/>
                  </a:lnTo>
                  <a:lnTo>
                    <a:pt x="37037" y="14"/>
                  </a:lnTo>
                  <a:lnTo>
                    <a:pt x="38393" y="59"/>
                  </a:lnTo>
                  <a:lnTo>
                    <a:pt x="39713" y="133"/>
                  </a:lnTo>
                  <a:lnTo>
                    <a:pt x="40997" y="236"/>
                  </a:lnTo>
                  <a:lnTo>
                    <a:pt x="42246" y="370"/>
                  </a:lnTo>
                  <a:lnTo>
                    <a:pt x="43459" y="533"/>
                  </a:lnTo>
                  <a:lnTo>
                    <a:pt x="44636" y="725"/>
                  </a:lnTo>
                  <a:lnTo>
                    <a:pt x="45777" y="947"/>
                  </a:lnTo>
                  <a:lnTo>
                    <a:pt x="46883" y="1199"/>
                  </a:lnTo>
                  <a:lnTo>
                    <a:pt x="47953" y="1480"/>
                  </a:lnTo>
                  <a:lnTo>
                    <a:pt x="49000" y="1789"/>
                  </a:lnTo>
                  <a:lnTo>
                    <a:pt x="50018" y="2122"/>
                  </a:lnTo>
                  <a:lnTo>
                    <a:pt x="51006" y="2479"/>
                  </a:lnTo>
                  <a:lnTo>
                    <a:pt x="51965" y="2861"/>
                  </a:lnTo>
                  <a:lnTo>
                    <a:pt x="52893" y="3268"/>
                  </a:lnTo>
                  <a:lnTo>
                    <a:pt x="53793" y="3699"/>
                  </a:lnTo>
                  <a:lnTo>
                    <a:pt x="54662" y="4154"/>
                  </a:lnTo>
                  <a:lnTo>
                    <a:pt x="55503" y="4634"/>
                  </a:lnTo>
                  <a:lnTo>
                    <a:pt x="56313" y="5139"/>
                  </a:lnTo>
                  <a:lnTo>
                    <a:pt x="57094" y="5668"/>
                  </a:lnTo>
                  <a:lnTo>
                    <a:pt x="57856" y="6209"/>
                  </a:lnTo>
                  <a:lnTo>
                    <a:pt x="58591" y="6771"/>
                  </a:lnTo>
                  <a:lnTo>
                    <a:pt x="59298" y="7353"/>
                  </a:lnTo>
                  <a:lnTo>
                    <a:pt x="59978" y="7956"/>
                  </a:lnTo>
                  <a:lnTo>
                    <a:pt x="60630" y="8579"/>
                  </a:lnTo>
                  <a:lnTo>
                    <a:pt x="61255" y="9222"/>
                  </a:lnTo>
                  <a:lnTo>
                    <a:pt x="61852" y="9886"/>
                  </a:lnTo>
                  <a:lnTo>
                    <a:pt x="62421" y="10571"/>
                  </a:lnTo>
                  <a:lnTo>
                    <a:pt x="62963" y="11275"/>
                  </a:lnTo>
                  <a:lnTo>
                    <a:pt x="63477" y="12001"/>
                  </a:lnTo>
                  <a:lnTo>
                    <a:pt x="63977" y="12733"/>
                  </a:lnTo>
                  <a:lnTo>
                    <a:pt x="64454" y="13482"/>
                  </a:lnTo>
                  <a:lnTo>
                    <a:pt x="64908" y="14245"/>
                  </a:lnTo>
                  <a:lnTo>
                    <a:pt x="65340" y="15024"/>
                  </a:lnTo>
                  <a:lnTo>
                    <a:pt x="65750" y="15818"/>
                  </a:lnTo>
                  <a:lnTo>
                    <a:pt x="66137" y="16627"/>
                  </a:lnTo>
                  <a:lnTo>
                    <a:pt x="66502" y="17452"/>
                  </a:lnTo>
                  <a:lnTo>
                    <a:pt x="66844" y="18292"/>
                  </a:lnTo>
                  <a:lnTo>
                    <a:pt x="67163" y="19148"/>
                  </a:lnTo>
                  <a:lnTo>
                    <a:pt x="67461" y="20018"/>
                  </a:lnTo>
                  <a:lnTo>
                    <a:pt x="54183" y="23644"/>
                  </a:lnTo>
                  <a:lnTo>
                    <a:pt x="54032" y="23187"/>
                  </a:lnTo>
                  <a:lnTo>
                    <a:pt x="53866" y="22733"/>
                  </a:lnTo>
                  <a:lnTo>
                    <a:pt x="53685" y="22284"/>
                  </a:lnTo>
                  <a:lnTo>
                    <a:pt x="53488" y="21838"/>
                  </a:lnTo>
                  <a:lnTo>
                    <a:pt x="53276" y="21397"/>
                  </a:lnTo>
                  <a:lnTo>
                    <a:pt x="53049" y="20960"/>
                  </a:lnTo>
                  <a:lnTo>
                    <a:pt x="52807" y="20527"/>
                  </a:lnTo>
                  <a:lnTo>
                    <a:pt x="52549" y="20098"/>
                  </a:lnTo>
                  <a:lnTo>
                    <a:pt x="52276" y="19673"/>
                  </a:lnTo>
                  <a:lnTo>
                    <a:pt x="51987" y="19252"/>
                  </a:lnTo>
                  <a:lnTo>
                    <a:pt x="51683" y="18828"/>
                  </a:lnTo>
                  <a:lnTo>
                    <a:pt x="51362" y="18415"/>
                  </a:lnTo>
                  <a:lnTo>
                    <a:pt x="51025" y="18011"/>
                  </a:lnTo>
                  <a:lnTo>
                    <a:pt x="50671" y="17618"/>
                  </a:lnTo>
                  <a:lnTo>
                    <a:pt x="50302" y="17235"/>
                  </a:lnTo>
                  <a:lnTo>
                    <a:pt x="49916" y="16862"/>
                  </a:lnTo>
                  <a:lnTo>
                    <a:pt x="49513" y="16500"/>
                  </a:lnTo>
                  <a:lnTo>
                    <a:pt x="49094" y="16147"/>
                  </a:lnTo>
                  <a:lnTo>
                    <a:pt x="48659" y="15805"/>
                  </a:lnTo>
                  <a:lnTo>
                    <a:pt x="48208" y="15473"/>
                  </a:lnTo>
                  <a:lnTo>
                    <a:pt x="47750" y="15153"/>
                  </a:lnTo>
                  <a:lnTo>
                    <a:pt x="47276" y="14846"/>
                  </a:lnTo>
                  <a:lnTo>
                    <a:pt x="46786" y="14552"/>
                  </a:lnTo>
                  <a:lnTo>
                    <a:pt x="46280" y="14272"/>
                  </a:lnTo>
                  <a:lnTo>
                    <a:pt x="45757" y="14005"/>
                  </a:lnTo>
                  <a:lnTo>
                    <a:pt x="45217" y="13751"/>
                  </a:lnTo>
                  <a:lnTo>
                    <a:pt x="44662" y="13511"/>
                  </a:lnTo>
                  <a:lnTo>
                    <a:pt x="44090" y="13283"/>
                  </a:lnTo>
                  <a:lnTo>
                    <a:pt x="43501" y="13069"/>
                  </a:lnTo>
                  <a:lnTo>
                    <a:pt x="42897" y="12869"/>
                  </a:lnTo>
                  <a:lnTo>
                    <a:pt x="42276" y="12675"/>
                  </a:lnTo>
                  <a:lnTo>
                    <a:pt x="41639" y="12501"/>
                  </a:lnTo>
                  <a:lnTo>
                    <a:pt x="40985" y="12348"/>
                  </a:lnTo>
                  <a:lnTo>
                    <a:pt x="40315" y="12215"/>
                  </a:lnTo>
                  <a:lnTo>
                    <a:pt x="39628" y="12103"/>
                  </a:lnTo>
                  <a:lnTo>
                    <a:pt x="38926" y="12011"/>
                  </a:lnTo>
                  <a:lnTo>
                    <a:pt x="38207" y="11939"/>
                  </a:lnTo>
                  <a:lnTo>
                    <a:pt x="37471" y="11888"/>
                  </a:lnTo>
                  <a:lnTo>
                    <a:pt x="36720" y="11858"/>
                  </a:lnTo>
                  <a:lnTo>
                    <a:pt x="35952" y="11847"/>
                  </a:lnTo>
                  <a:lnTo>
                    <a:pt x="34874" y="11865"/>
                  </a:lnTo>
                  <a:lnTo>
                    <a:pt x="33827" y="11919"/>
                  </a:lnTo>
                  <a:lnTo>
                    <a:pt x="32811" y="12008"/>
                  </a:lnTo>
                  <a:lnTo>
                    <a:pt x="31825" y="12133"/>
                  </a:lnTo>
                  <a:lnTo>
                    <a:pt x="30870" y="12294"/>
                  </a:lnTo>
                  <a:lnTo>
                    <a:pt x="29946" y="12491"/>
                  </a:lnTo>
                  <a:lnTo>
                    <a:pt x="29052" y="12723"/>
                  </a:lnTo>
                  <a:lnTo>
                    <a:pt x="28189" y="12991"/>
                  </a:lnTo>
                  <a:lnTo>
                    <a:pt x="27357" y="13295"/>
                  </a:lnTo>
                  <a:lnTo>
                    <a:pt x="26555" y="13635"/>
                  </a:lnTo>
                  <a:lnTo>
                    <a:pt x="25782" y="13997"/>
                  </a:lnTo>
                  <a:lnTo>
                    <a:pt x="25037" y="14391"/>
                  </a:lnTo>
                  <a:lnTo>
                    <a:pt x="24320" y="14814"/>
                  </a:lnTo>
                  <a:lnTo>
                    <a:pt x="23630" y="15269"/>
                  </a:lnTo>
                  <a:lnTo>
                    <a:pt x="22967" y="15754"/>
                  </a:lnTo>
                  <a:lnTo>
                    <a:pt x="22333" y="16270"/>
                  </a:lnTo>
                  <a:lnTo>
                    <a:pt x="21725" y="16816"/>
                  </a:lnTo>
                  <a:lnTo>
                    <a:pt x="21146" y="17393"/>
                  </a:lnTo>
                  <a:lnTo>
                    <a:pt x="20594" y="18001"/>
                  </a:lnTo>
                  <a:lnTo>
                    <a:pt x="20069" y="18639"/>
                  </a:lnTo>
                  <a:lnTo>
                    <a:pt x="19582" y="19306"/>
                  </a:lnTo>
                  <a:lnTo>
                    <a:pt x="19119" y="20000"/>
                  </a:lnTo>
                  <a:lnTo>
                    <a:pt x="18683" y="20720"/>
                  </a:lnTo>
                  <a:lnTo>
                    <a:pt x="18272" y="21467"/>
                  </a:lnTo>
                  <a:lnTo>
                    <a:pt x="17886" y="22240"/>
                  </a:lnTo>
                  <a:lnTo>
                    <a:pt x="17526" y="23039"/>
                  </a:lnTo>
                  <a:lnTo>
                    <a:pt x="17192" y="23866"/>
                  </a:lnTo>
                  <a:lnTo>
                    <a:pt x="16883" y="24719"/>
                  </a:lnTo>
                  <a:lnTo>
                    <a:pt x="16599" y="25598"/>
                  </a:lnTo>
                  <a:lnTo>
                    <a:pt x="16341" y="26504"/>
                  </a:lnTo>
                  <a:lnTo>
                    <a:pt x="16118" y="27424"/>
                  </a:lnTo>
                  <a:lnTo>
                    <a:pt x="15918" y="28367"/>
                  </a:lnTo>
                  <a:lnTo>
                    <a:pt x="15742" y="29332"/>
                  </a:lnTo>
                  <a:lnTo>
                    <a:pt x="15590" y="30320"/>
                  </a:lnTo>
                  <a:lnTo>
                    <a:pt x="15460" y="31330"/>
                  </a:lnTo>
                  <a:lnTo>
                    <a:pt x="15355" y="32362"/>
                  </a:lnTo>
                  <a:lnTo>
                    <a:pt x="15272" y="33418"/>
                  </a:lnTo>
                  <a:lnTo>
                    <a:pt x="15214" y="34495"/>
                  </a:lnTo>
                  <a:lnTo>
                    <a:pt x="15179" y="35595"/>
                  </a:lnTo>
                  <a:lnTo>
                    <a:pt x="15167" y="36718"/>
                  </a:lnTo>
                  <a:lnTo>
                    <a:pt x="15179" y="37832"/>
                  </a:lnTo>
                  <a:lnTo>
                    <a:pt x="15214" y="38928"/>
                  </a:lnTo>
                  <a:lnTo>
                    <a:pt x="15272" y="40005"/>
                  </a:lnTo>
                  <a:lnTo>
                    <a:pt x="15355" y="41064"/>
                  </a:lnTo>
                  <a:lnTo>
                    <a:pt x="15460" y="42105"/>
                  </a:lnTo>
                  <a:lnTo>
                    <a:pt x="15590" y="43128"/>
                  </a:lnTo>
                  <a:lnTo>
                    <a:pt x="15742" y="44132"/>
                  </a:lnTo>
                  <a:lnTo>
                    <a:pt x="15918" y="45117"/>
                  </a:lnTo>
                  <a:lnTo>
                    <a:pt x="16118" y="46085"/>
                  </a:lnTo>
                  <a:lnTo>
                    <a:pt x="16341" y="47033"/>
                  </a:lnTo>
                  <a:lnTo>
                    <a:pt x="16600" y="47950"/>
                  </a:lnTo>
                  <a:lnTo>
                    <a:pt x="16885" y="48841"/>
                  </a:lnTo>
                  <a:lnTo>
                    <a:pt x="17196" y="49707"/>
                  </a:lnTo>
                  <a:lnTo>
                    <a:pt x="17534" y="50547"/>
                  </a:lnTo>
                  <a:lnTo>
                    <a:pt x="17899" y="51361"/>
                  </a:lnTo>
                  <a:lnTo>
                    <a:pt x="18290" y="52150"/>
                  </a:lnTo>
                  <a:lnTo>
                    <a:pt x="18708" y="52914"/>
                  </a:lnTo>
                  <a:lnTo>
                    <a:pt x="19152" y="53652"/>
                  </a:lnTo>
                  <a:lnTo>
                    <a:pt x="19623" y="54364"/>
                  </a:lnTo>
                  <a:lnTo>
                    <a:pt x="20120" y="55051"/>
                  </a:lnTo>
                  <a:lnTo>
                    <a:pt x="20645" y="55710"/>
                  </a:lnTo>
                  <a:lnTo>
                    <a:pt x="21199" y="56340"/>
                  </a:lnTo>
                  <a:lnTo>
                    <a:pt x="21781" y="56940"/>
                  </a:lnTo>
                  <a:lnTo>
                    <a:pt x="22392" y="57511"/>
                  </a:lnTo>
                  <a:lnTo>
                    <a:pt x="23031" y="58051"/>
                  </a:lnTo>
                  <a:lnTo>
                    <a:pt x="23699" y="58563"/>
                  </a:lnTo>
                  <a:lnTo>
                    <a:pt x="24396" y="59044"/>
                  </a:lnTo>
                  <a:lnTo>
                    <a:pt x="25121" y="59496"/>
                  </a:lnTo>
                  <a:lnTo>
                    <a:pt x="25875" y="59918"/>
                  </a:lnTo>
                  <a:lnTo>
                    <a:pt x="26657" y="60311"/>
                  </a:lnTo>
                  <a:lnTo>
                    <a:pt x="27480" y="60670"/>
                  </a:lnTo>
                  <a:lnTo>
                    <a:pt x="28334" y="60991"/>
                  </a:lnTo>
                  <a:lnTo>
                    <a:pt x="29220" y="61275"/>
                  </a:lnTo>
                  <a:lnTo>
                    <a:pt x="30138" y="61520"/>
                  </a:lnTo>
                  <a:lnTo>
                    <a:pt x="31087" y="61728"/>
                  </a:lnTo>
                  <a:lnTo>
                    <a:pt x="32068" y="61898"/>
                  </a:lnTo>
                  <a:lnTo>
                    <a:pt x="33081" y="62031"/>
                  </a:lnTo>
                  <a:lnTo>
                    <a:pt x="34125" y="62125"/>
                  </a:lnTo>
                  <a:lnTo>
                    <a:pt x="35201" y="6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7568098" y="3834546"/>
              <a:ext cx="62865" cy="72976"/>
            </a:xfrm>
            <a:custGeom>
              <a:avLst/>
              <a:pathLst>
                <a:path w="62865" h="72976">
                  <a:moveTo>
                    <a:pt x="30640" y="72976"/>
                  </a:moveTo>
                  <a:lnTo>
                    <a:pt x="29303" y="72960"/>
                  </a:lnTo>
                  <a:lnTo>
                    <a:pt x="27989" y="72913"/>
                  </a:lnTo>
                  <a:lnTo>
                    <a:pt x="26697" y="72834"/>
                  </a:lnTo>
                  <a:lnTo>
                    <a:pt x="25427" y="72723"/>
                  </a:lnTo>
                  <a:lnTo>
                    <a:pt x="24180" y="72580"/>
                  </a:lnTo>
                  <a:lnTo>
                    <a:pt x="22956" y="72406"/>
                  </a:lnTo>
                  <a:lnTo>
                    <a:pt x="21754" y="72200"/>
                  </a:lnTo>
                  <a:lnTo>
                    <a:pt x="20574" y="71963"/>
                  </a:lnTo>
                  <a:lnTo>
                    <a:pt x="19417" y="71694"/>
                  </a:lnTo>
                  <a:lnTo>
                    <a:pt x="18282" y="71393"/>
                  </a:lnTo>
                  <a:lnTo>
                    <a:pt x="17174" y="71049"/>
                  </a:lnTo>
                  <a:lnTo>
                    <a:pt x="16096" y="70670"/>
                  </a:lnTo>
                  <a:lnTo>
                    <a:pt x="15049" y="70256"/>
                  </a:lnTo>
                  <a:lnTo>
                    <a:pt x="14033" y="69808"/>
                  </a:lnTo>
                  <a:lnTo>
                    <a:pt x="13047" y="69325"/>
                  </a:lnTo>
                  <a:lnTo>
                    <a:pt x="12092" y="68807"/>
                  </a:lnTo>
                  <a:lnTo>
                    <a:pt x="11168" y="68254"/>
                  </a:lnTo>
                  <a:lnTo>
                    <a:pt x="10274" y="67667"/>
                  </a:lnTo>
                  <a:lnTo>
                    <a:pt x="9411" y="67045"/>
                  </a:lnTo>
                  <a:lnTo>
                    <a:pt x="8579" y="66388"/>
                  </a:lnTo>
                  <a:lnTo>
                    <a:pt x="7789" y="65685"/>
                  </a:lnTo>
                  <a:lnTo>
                    <a:pt x="7035" y="64944"/>
                  </a:lnTo>
                  <a:lnTo>
                    <a:pt x="6315" y="64165"/>
                  </a:lnTo>
                  <a:lnTo>
                    <a:pt x="5629" y="63349"/>
                  </a:lnTo>
                  <a:lnTo>
                    <a:pt x="4979" y="62494"/>
                  </a:lnTo>
                  <a:lnTo>
                    <a:pt x="4363" y="61602"/>
                  </a:lnTo>
                  <a:lnTo>
                    <a:pt x="3782" y="60672"/>
                  </a:lnTo>
                  <a:lnTo>
                    <a:pt x="3235" y="59704"/>
                  </a:lnTo>
                  <a:lnTo>
                    <a:pt x="2723" y="58699"/>
                  </a:lnTo>
                  <a:lnTo>
                    <a:pt x="2247" y="57656"/>
                  </a:lnTo>
                  <a:lnTo>
                    <a:pt x="1820" y="56573"/>
                  </a:lnTo>
                  <a:lnTo>
                    <a:pt x="1438" y="55449"/>
                  </a:lnTo>
                  <a:lnTo>
                    <a:pt x="1101" y="54285"/>
                  </a:lnTo>
                  <a:lnTo>
                    <a:pt x="808" y="53080"/>
                  </a:lnTo>
                  <a:lnTo>
                    <a:pt x="561" y="51834"/>
                  </a:lnTo>
                  <a:lnTo>
                    <a:pt x="359" y="50547"/>
                  </a:lnTo>
                  <a:lnTo>
                    <a:pt x="202" y="49219"/>
                  </a:lnTo>
                  <a:lnTo>
                    <a:pt x="89" y="47850"/>
                  </a:lnTo>
                  <a:lnTo>
                    <a:pt x="22" y="46441"/>
                  </a:lnTo>
                  <a:lnTo>
                    <a:pt x="0" y="44991"/>
                  </a:lnTo>
                  <a:lnTo>
                    <a:pt x="0" y="0"/>
                  </a:lnTo>
                  <a:lnTo>
                    <a:pt x="15065" y="0"/>
                  </a:lnTo>
                  <a:lnTo>
                    <a:pt x="15065" y="43816"/>
                  </a:lnTo>
                  <a:lnTo>
                    <a:pt x="15076" y="44713"/>
                  </a:lnTo>
                  <a:lnTo>
                    <a:pt x="15110" y="45585"/>
                  </a:lnTo>
                  <a:lnTo>
                    <a:pt x="15166" y="46433"/>
                  </a:lnTo>
                  <a:lnTo>
                    <a:pt x="15244" y="47256"/>
                  </a:lnTo>
                  <a:lnTo>
                    <a:pt x="15346" y="48055"/>
                  </a:lnTo>
                  <a:lnTo>
                    <a:pt x="15469" y="48829"/>
                  </a:lnTo>
                  <a:lnTo>
                    <a:pt x="15615" y="49579"/>
                  </a:lnTo>
                  <a:lnTo>
                    <a:pt x="15784" y="50304"/>
                  </a:lnTo>
                  <a:lnTo>
                    <a:pt x="15975" y="51004"/>
                  </a:lnTo>
                  <a:lnTo>
                    <a:pt x="16188" y="51681"/>
                  </a:lnTo>
                  <a:lnTo>
                    <a:pt x="16423" y="52323"/>
                  </a:lnTo>
                  <a:lnTo>
                    <a:pt x="16676" y="52943"/>
                  </a:lnTo>
                  <a:lnTo>
                    <a:pt x="16950" y="53540"/>
                  </a:lnTo>
                  <a:lnTo>
                    <a:pt x="17242" y="54115"/>
                  </a:lnTo>
                  <a:lnTo>
                    <a:pt x="17554" y="54668"/>
                  </a:lnTo>
                  <a:lnTo>
                    <a:pt x="17886" y="55198"/>
                  </a:lnTo>
                  <a:lnTo>
                    <a:pt x="18236" y="55706"/>
                  </a:lnTo>
                  <a:lnTo>
                    <a:pt x="18607" y="56191"/>
                  </a:lnTo>
                  <a:lnTo>
                    <a:pt x="18996" y="56654"/>
                  </a:lnTo>
                  <a:lnTo>
                    <a:pt x="19405" y="57094"/>
                  </a:lnTo>
                  <a:lnTo>
                    <a:pt x="19833" y="57502"/>
                  </a:lnTo>
                  <a:lnTo>
                    <a:pt x="20278" y="57888"/>
                  </a:lnTo>
                  <a:lnTo>
                    <a:pt x="20740" y="58254"/>
                  </a:lnTo>
                  <a:lnTo>
                    <a:pt x="21219" y="58597"/>
                  </a:lnTo>
                  <a:lnTo>
                    <a:pt x="21716" y="58919"/>
                  </a:lnTo>
                  <a:lnTo>
                    <a:pt x="22231" y="59220"/>
                  </a:lnTo>
                  <a:lnTo>
                    <a:pt x="22762" y="59500"/>
                  </a:lnTo>
                  <a:lnTo>
                    <a:pt x="23311" y="59758"/>
                  </a:lnTo>
                  <a:lnTo>
                    <a:pt x="23877" y="59994"/>
                  </a:lnTo>
                  <a:lnTo>
                    <a:pt x="24461" y="60209"/>
                  </a:lnTo>
                  <a:lnTo>
                    <a:pt x="25060" y="60393"/>
                  </a:lnTo>
                  <a:lnTo>
                    <a:pt x="25673" y="60558"/>
                  </a:lnTo>
                  <a:lnTo>
                    <a:pt x="26298" y="60704"/>
                  </a:lnTo>
                  <a:lnTo>
                    <a:pt x="26937" y="60830"/>
                  </a:lnTo>
                  <a:lnTo>
                    <a:pt x="27589" y="60937"/>
                  </a:lnTo>
                  <a:lnTo>
                    <a:pt x="28255" y="61024"/>
                  </a:lnTo>
                  <a:lnTo>
                    <a:pt x="28933" y="61092"/>
                  </a:lnTo>
                  <a:lnTo>
                    <a:pt x="29625" y="61140"/>
                  </a:lnTo>
                  <a:lnTo>
                    <a:pt x="30330" y="61170"/>
                  </a:lnTo>
                  <a:lnTo>
                    <a:pt x="31049" y="61179"/>
                  </a:lnTo>
                  <a:lnTo>
                    <a:pt x="31778" y="61169"/>
                  </a:lnTo>
                  <a:lnTo>
                    <a:pt x="32495" y="61138"/>
                  </a:lnTo>
                  <a:lnTo>
                    <a:pt x="33200" y="61087"/>
                  </a:lnTo>
                  <a:lnTo>
                    <a:pt x="33892" y="61016"/>
                  </a:lnTo>
                  <a:lnTo>
                    <a:pt x="34573" y="60924"/>
                  </a:lnTo>
                  <a:lnTo>
                    <a:pt x="35241" y="60812"/>
                  </a:lnTo>
                  <a:lnTo>
                    <a:pt x="35896" y="60679"/>
                  </a:lnTo>
                  <a:lnTo>
                    <a:pt x="36540" y="60526"/>
                  </a:lnTo>
                  <a:lnTo>
                    <a:pt x="37171" y="60352"/>
                  </a:lnTo>
                  <a:lnTo>
                    <a:pt x="37790" y="60158"/>
                  </a:lnTo>
                  <a:lnTo>
                    <a:pt x="38404" y="59932"/>
                  </a:lnTo>
                  <a:lnTo>
                    <a:pt x="38999" y="59684"/>
                  </a:lnTo>
                  <a:lnTo>
                    <a:pt x="39576" y="59413"/>
                  </a:lnTo>
                  <a:lnTo>
                    <a:pt x="40135" y="59120"/>
                  </a:lnTo>
                  <a:lnTo>
                    <a:pt x="40675" y="58805"/>
                  </a:lnTo>
                  <a:lnTo>
                    <a:pt x="41197" y="58467"/>
                  </a:lnTo>
                  <a:lnTo>
                    <a:pt x="41701" y="58106"/>
                  </a:lnTo>
                  <a:lnTo>
                    <a:pt x="42186" y="57723"/>
                  </a:lnTo>
                  <a:lnTo>
                    <a:pt x="42653" y="57317"/>
                  </a:lnTo>
                  <a:lnTo>
                    <a:pt x="43101" y="56890"/>
                  </a:lnTo>
                  <a:lnTo>
                    <a:pt x="43540" y="56439"/>
                  </a:lnTo>
                  <a:lnTo>
                    <a:pt x="43959" y="55964"/>
                  </a:lnTo>
                  <a:lnTo>
                    <a:pt x="44357" y="55466"/>
                  </a:lnTo>
                  <a:lnTo>
                    <a:pt x="44735" y="54945"/>
                  </a:lnTo>
                  <a:lnTo>
                    <a:pt x="45093" y="54400"/>
                  </a:lnTo>
                  <a:lnTo>
                    <a:pt x="45430" y="53832"/>
                  </a:lnTo>
                  <a:lnTo>
                    <a:pt x="45746" y="53240"/>
                  </a:lnTo>
                  <a:lnTo>
                    <a:pt x="46043" y="52624"/>
                  </a:lnTo>
                  <a:lnTo>
                    <a:pt x="46318" y="51985"/>
                  </a:lnTo>
                  <a:lnTo>
                    <a:pt x="46574" y="51323"/>
                  </a:lnTo>
                  <a:lnTo>
                    <a:pt x="46807" y="50636"/>
                  </a:lnTo>
                  <a:lnTo>
                    <a:pt x="47015" y="49924"/>
                  </a:lnTo>
                  <a:lnTo>
                    <a:pt x="47199" y="49186"/>
                  </a:lnTo>
                  <a:lnTo>
                    <a:pt x="47358" y="48422"/>
                  </a:lnTo>
                  <a:lnTo>
                    <a:pt x="47493" y="47633"/>
                  </a:lnTo>
                  <a:lnTo>
                    <a:pt x="47603" y="46819"/>
                  </a:lnTo>
                  <a:lnTo>
                    <a:pt x="47689" y="45979"/>
                  </a:lnTo>
                  <a:lnTo>
                    <a:pt x="47750" y="45113"/>
                  </a:lnTo>
                  <a:lnTo>
                    <a:pt x="47787" y="44222"/>
                  </a:lnTo>
                  <a:lnTo>
                    <a:pt x="47799" y="43305"/>
                  </a:lnTo>
                  <a:lnTo>
                    <a:pt x="47799" y="0"/>
                  </a:lnTo>
                  <a:lnTo>
                    <a:pt x="62865" y="0"/>
                  </a:lnTo>
                  <a:lnTo>
                    <a:pt x="62865" y="44225"/>
                  </a:lnTo>
                  <a:lnTo>
                    <a:pt x="62841" y="45686"/>
                  </a:lnTo>
                  <a:lnTo>
                    <a:pt x="62768" y="47107"/>
                  </a:lnTo>
                  <a:lnTo>
                    <a:pt x="62648" y="48488"/>
                  </a:lnTo>
                  <a:lnTo>
                    <a:pt x="62480" y="49830"/>
                  </a:lnTo>
                  <a:lnTo>
                    <a:pt x="62264" y="51132"/>
                  </a:lnTo>
                  <a:lnTo>
                    <a:pt x="62000" y="52393"/>
                  </a:lnTo>
                  <a:lnTo>
                    <a:pt x="61688" y="53616"/>
                  </a:lnTo>
                  <a:lnTo>
                    <a:pt x="61328" y="54798"/>
                  </a:lnTo>
                  <a:lnTo>
                    <a:pt x="60920" y="55940"/>
                  </a:lnTo>
                  <a:lnTo>
                    <a:pt x="60464" y="57043"/>
                  </a:lnTo>
                  <a:lnTo>
                    <a:pt x="59965" y="58107"/>
                  </a:lnTo>
                  <a:lnTo>
                    <a:pt x="59429" y="59134"/>
                  </a:lnTo>
                  <a:lnTo>
                    <a:pt x="58854" y="60125"/>
                  </a:lnTo>
                  <a:lnTo>
                    <a:pt x="58242" y="61079"/>
                  </a:lnTo>
                  <a:lnTo>
                    <a:pt x="57592" y="61996"/>
                  </a:lnTo>
                  <a:lnTo>
                    <a:pt x="56904" y="62877"/>
                  </a:lnTo>
                  <a:lnTo>
                    <a:pt x="56178" y="63720"/>
                  </a:lnTo>
                  <a:lnTo>
                    <a:pt x="55415" y="64527"/>
                  </a:lnTo>
                  <a:lnTo>
                    <a:pt x="54613" y="65297"/>
                  </a:lnTo>
                  <a:lnTo>
                    <a:pt x="53774" y="66031"/>
                  </a:lnTo>
                  <a:lnTo>
                    <a:pt x="52900" y="66718"/>
                  </a:lnTo>
                  <a:lnTo>
                    <a:pt x="51993" y="67369"/>
                  </a:lnTo>
                  <a:lnTo>
                    <a:pt x="51053" y="67984"/>
                  </a:lnTo>
                  <a:lnTo>
                    <a:pt x="50081" y="68564"/>
                  </a:lnTo>
                  <a:lnTo>
                    <a:pt x="49076" y="69108"/>
                  </a:lnTo>
                  <a:lnTo>
                    <a:pt x="48038" y="69616"/>
                  </a:lnTo>
                  <a:lnTo>
                    <a:pt x="46968" y="70088"/>
                  </a:lnTo>
                  <a:lnTo>
                    <a:pt x="45865" y="70525"/>
                  </a:lnTo>
                  <a:lnTo>
                    <a:pt x="44729" y="70926"/>
                  </a:lnTo>
                  <a:lnTo>
                    <a:pt x="43561" y="71291"/>
                  </a:lnTo>
                  <a:lnTo>
                    <a:pt x="42374" y="71611"/>
                  </a:lnTo>
                  <a:lnTo>
                    <a:pt x="41165" y="71897"/>
                  </a:lnTo>
                  <a:lnTo>
                    <a:pt x="39931" y="72150"/>
                  </a:lnTo>
                  <a:lnTo>
                    <a:pt x="38675" y="72369"/>
                  </a:lnTo>
                  <a:lnTo>
                    <a:pt x="37394" y="72555"/>
                  </a:lnTo>
                  <a:lnTo>
                    <a:pt x="36090" y="72706"/>
                  </a:lnTo>
                  <a:lnTo>
                    <a:pt x="34763" y="72824"/>
                  </a:lnTo>
                  <a:lnTo>
                    <a:pt x="33412" y="72909"/>
                  </a:lnTo>
                  <a:lnTo>
                    <a:pt x="32038" y="72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7644343" y="3834546"/>
              <a:ext cx="53672" cy="71955"/>
            </a:xfrm>
            <a:custGeom>
              <a:avLst/>
              <a:pathLst>
                <a:path w="53672" h="71955">
                  <a:moveTo>
                    <a:pt x="0" y="71955"/>
                  </a:moveTo>
                  <a:lnTo>
                    <a:pt x="0" y="0"/>
                  </a:lnTo>
                  <a:lnTo>
                    <a:pt x="15065" y="0"/>
                  </a:lnTo>
                  <a:lnTo>
                    <a:pt x="15065" y="60311"/>
                  </a:lnTo>
                  <a:lnTo>
                    <a:pt x="53672" y="60311"/>
                  </a:lnTo>
                  <a:lnTo>
                    <a:pt x="53672" y="71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7703838" y="3834546"/>
              <a:ext cx="70167" cy="71955"/>
            </a:xfrm>
            <a:custGeom>
              <a:avLst/>
              <a:pathLst>
                <a:path w="70167" h="71955">
                  <a:moveTo>
                    <a:pt x="55255" y="71955"/>
                  </a:moveTo>
                  <a:lnTo>
                    <a:pt x="48872" y="53570"/>
                  </a:lnTo>
                  <a:lnTo>
                    <a:pt x="21448" y="53570"/>
                  </a:lnTo>
                  <a:lnTo>
                    <a:pt x="15065" y="71955"/>
                  </a:lnTo>
                  <a:lnTo>
                    <a:pt x="0" y="71955"/>
                  </a:lnTo>
                  <a:lnTo>
                    <a:pt x="26249" y="0"/>
                  </a:lnTo>
                  <a:lnTo>
                    <a:pt x="44020" y="0"/>
                  </a:lnTo>
                  <a:lnTo>
                    <a:pt x="70167" y="71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7728657" y="3846106"/>
              <a:ext cx="20682" cy="30673"/>
            </a:xfrm>
            <a:custGeom>
              <a:avLst/>
              <a:pathLst>
                <a:path w="20682" h="30673">
                  <a:moveTo>
                    <a:pt x="13584" y="9990"/>
                  </a:moveTo>
                  <a:lnTo>
                    <a:pt x="13461" y="9633"/>
                  </a:lnTo>
                  <a:lnTo>
                    <a:pt x="13339" y="9276"/>
                  </a:lnTo>
                  <a:lnTo>
                    <a:pt x="13216" y="8918"/>
                  </a:lnTo>
                  <a:lnTo>
                    <a:pt x="13093" y="8561"/>
                  </a:lnTo>
                  <a:lnTo>
                    <a:pt x="12971" y="8203"/>
                  </a:lnTo>
                  <a:lnTo>
                    <a:pt x="12848" y="7846"/>
                  </a:lnTo>
                  <a:lnTo>
                    <a:pt x="12726" y="7488"/>
                  </a:lnTo>
                  <a:lnTo>
                    <a:pt x="12603" y="7131"/>
                  </a:lnTo>
                  <a:lnTo>
                    <a:pt x="12481" y="6773"/>
                  </a:lnTo>
                  <a:lnTo>
                    <a:pt x="12358" y="6416"/>
                  </a:lnTo>
                  <a:lnTo>
                    <a:pt x="12247" y="6052"/>
                  </a:lnTo>
                  <a:lnTo>
                    <a:pt x="12137" y="5695"/>
                  </a:lnTo>
                  <a:lnTo>
                    <a:pt x="12030" y="5345"/>
                  </a:lnTo>
                  <a:lnTo>
                    <a:pt x="11925" y="5002"/>
                  </a:lnTo>
                  <a:lnTo>
                    <a:pt x="11822" y="4667"/>
                  </a:lnTo>
                  <a:lnTo>
                    <a:pt x="11721" y="4338"/>
                  </a:lnTo>
                  <a:lnTo>
                    <a:pt x="11622" y="4017"/>
                  </a:lnTo>
                  <a:lnTo>
                    <a:pt x="11525" y="3703"/>
                  </a:lnTo>
                  <a:lnTo>
                    <a:pt x="11430" y="3396"/>
                  </a:lnTo>
                  <a:lnTo>
                    <a:pt x="11337" y="3096"/>
                  </a:lnTo>
                  <a:lnTo>
                    <a:pt x="11256" y="2795"/>
                  </a:lnTo>
                  <a:lnTo>
                    <a:pt x="11177" y="2506"/>
                  </a:lnTo>
                  <a:lnTo>
                    <a:pt x="11101" y="2228"/>
                  </a:lnTo>
                  <a:lnTo>
                    <a:pt x="11026" y="1961"/>
                  </a:lnTo>
                  <a:lnTo>
                    <a:pt x="10954" y="1705"/>
                  </a:lnTo>
                  <a:lnTo>
                    <a:pt x="10883" y="1460"/>
                  </a:lnTo>
                  <a:lnTo>
                    <a:pt x="10815" y="1227"/>
                  </a:lnTo>
                  <a:lnTo>
                    <a:pt x="10748" y="1005"/>
                  </a:lnTo>
                  <a:lnTo>
                    <a:pt x="10684" y="794"/>
                  </a:lnTo>
                  <a:lnTo>
                    <a:pt x="10622" y="594"/>
                  </a:lnTo>
                  <a:lnTo>
                    <a:pt x="10573" y="409"/>
                  </a:lnTo>
                  <a:lnTo>
                    <a:pt x="10528" y="241"/>
                  </a:lnTo>
                  <a:lnTo>
                    <a:pt x="10487" y="90"/>
                  </a:lnTo>
                  <a:lnTo>
                    <a:pt x="10180" y="0"/>
                  </a:lnTo>
                  <a:lnTo>
                    <a:pt x="10144" y="136"/>
                  </a:lnTo>
                  <a:lnTo>
                    <a:pt x="10103" y="290"/>
                  </a:lnTo>
                  <a:lnTo>
                    <a:pt x="10058" y="459"/>
                  </a:lnTo>
                  <a:lnTo>
                    <a:pt x="10009" y="645"/>
                  </a:lnTo>
                  <a:lnTo>
                    <a:pt x="9956" y="844"/>
                  </a:lnTo>
                  <a:lnTo>
                    <a:pt x="9899" y="1054"/>
                  </a:lnTo>
                  <a:lnTo>
                    <a:pt x="9837" y="1273"/>
                  </a:lnTo>
                  <a:lnTo>
                    <a:pt x="9772" y="1503"/>
                  </a:lnTo>
                  <a:lnTo>
                    <a:pt x="9702" y="1743"/>
                  </a:lnTo>
                  <a:lnTo>
                    <a:pt x="9629" y="1993"/>
                  </a:lnTo>
                  <a:lnTo>
                    <a:pt x="9551" y="2254"/>
                  </a:lnTo>
                  <a:lnTo>
                    <a:pt x="9470" y="2524"/>
                  </a:lnTo>
                  <a:lnTo>
                    <a:pt x="9384" y="2805"/>
                  </a:lnTo>
                  <a:lnTo>
                    <a:pt x="9294" y="3096"/>
                  </a:lnTo>
                  <a:lnTo>
                    <a:pt x="9210" y="3396"/>
                  </a:lnTo>
                  <a:lnTo>
                    <a:pt x="9122" y="3703"/>
                  </a:lnTo>
                  <a:lnTo>
                    <a:pt x="9030" y="4017"/>
                  </a:lnTo>
                  <a:lnTo>
                    <a:pt x="8934" y="4338"/>
                  </a:lnTo>
                  <a:lnTo>
                    <a:pt x="8834" y="4667"/>
                  </a:lnTo>
                  <a:lnTo>
                    <a:pt x="8730" y="5002"/>
                  </a:lnTo>
                  <a:lnTo>
                    <a:pt x="8622" y="5345"/>
                  </a:lnTo>
                  <a:lnTo>
                    <a:pt x="8510" y="5695"/>
                  </a:lnTo>
                  <a:lnTo>
                    <a:pt x="8393" y="6052"/>
                  </a:lnTo>
                  <a:lnTo>
                    <a:pt x="8273" y="6416"/>
                  </a:lnTo>
                  <a:lnTo>
                    <a:pt x="8160" y="6773"/>
                  </a:lnTo>
                  <a:lnTo>
                    <a:pt x="8046" y="7131"/>
                  </a:lnTo>
                  <a:lnTo>
                    <a:pt x="7931" y="7488"/>
                  </a:lnTo>
                  <a:lnTo>
                    <a:pt x="7815" y="7846"/>
                  </a:lnTo>
                  <a:lnTo>
                    <a:pt x="7698" y="8203"/>
                  </a:lnTo>
                  <a:lnTo>
                    <a:pt x="7580" y="8561"/>
                  </a:lnTo>
                  <a:lnTo>
                    <a:pt x="7461" y="8918"/>
                  </a:lnTo>
                  <a:lnTo>
                    <a:pt x="7341" y="9276"/>
                  </a:lnTo>
                  <a:lnTo>
                    <a:pt x="7220" y="9633"/>
                  </a:lnTo>
                  <a:lnTo>
                    <a:pt x="7098" y="9990"/>
                  </a:lnTo>
                  <a:lnTo>
                    <a:pt x="0" y="30673"/>
                  </a:lnTo>
                  <a:lnTo>
                    <a:pt x="20682" y="306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7783759" y="3834546"/>
              <a:ext cx="66388" cy="71955"/>
            </a:xfrm>
            <a:custGeom>
              <a:avLst/>
              <a:pathLst>
                <a:path w="66388" h="71955">
                  <a:moveTo>
                    <a:pt x="49434" y="71955"/>
                  </a:moveTo>
                  <a:lnTo>
                    <a:pt x="32734" y="44633"/>
                  </a:lnTo>
                  <a:lnTo>
                    <a:pt x="15065" y="44633"/>
                  </a:lnTo>
                  <a:lnTo>
                    <a:pt x="15065" y="71955"/>
                  </a:lnTo>
                  <a:lnTo>
                    <a:pt x="0" y="71955"/>
                  </a:lnTo>
                  <a:lnTo>
                    <a:pt x="0" y="0"/>
                  </a:lnTo>
                  <a:lnTo>
                    <a:pt x="35952" y="0"/>
                  </a:lnTo>
                  <a:lnTo>
                    <a:pt x="37282" y="15"/>
                  </a:lnTo>
                  <a:lnTo>
                    <a:pt x="38578" y="61"/>
                  </a:lnTo>
                  <a:lnTo>
                    <a:pt x="39840" y="137"/>
                  </a:lnTo>
                  <a:lnTo>
                    <a:pt x="41067" y="245"/>
                  </a:lnTo>
                  <a:lnTo>
                    <a:pt x="42258" y="383"/>
                  </a:lnTo>
                  <a:lnTo>
                    <a:pt x="43416" y="551"/>
                  </a:lnTo>
                  <a:lnTo>
                    <a:pt x="44538" y="750"/>
                  </a:lnTo>
                  <a:lnTo>
                    <a:pt x="45626" y="980"/>
                  </a:lnTo>
                  <a:lnTo>
                    <a:pt x="46679" y="1240"/>
                  </a:lnTo>
                  <a:lnTo>
                    <a:pt x="47697" y="1532"/>
                  </a:lnTo>
                  <a:lnTo>
                    <a:pt x="48692" y="1841"/>
                  </a:lnTo>
                  <a:lnTo>
                    <a:pt x="49652" y="2177"/>
                  </a:lnTo>
                  <a:lnTo>
                    <a:pt x="50579" y="2540"/>
                  </a:lnTo>
                  <a:lnTo>
                    <a:pt x="51472" y="2929"/>
                  </a:lnTo>
                  <a:lnTo>
                    <a:pt x="52332" y="3344"/>
                  </a:lnTo>
                  <a:lnTo>
                    <a:pt x="53157" y="3787"/>
                  </a:lnTo>
                  <a:lnTo>
                    <a:pt x="53950" y="4256"/>
                  </a:lnTo>
                  <a:lnTo>
                    <a:pt x="54708" y="4751"/>
                  </a:lnTo>
                  <a:lnTo>
                    <a:pt x="55433" y="5273"/>
                  </a:lnTo>
                  <a:lnTo>
                    <a:pt x="56123" y="5821"/>
                  </a:lnTo>
                  <a:lnTo>
                    <a:pt x="56780" y="6385"/>
                  </a:lnTo>
                  <a:lnTo>
                    <a:pt x="57402" y="6973"/>
                  </a:lnTo>
                  <a:lnTo>
                    <a:pt x="57990" y="7586"/>
                  </a:lnTo>
                  <a:lnTo>
                    <a:pt x="58542" y="8224"/>
                  </a:lnTo>
                  <a:lnTo>
                    <a:pt x="59060" y="8885"/>
                  </a:lnTo>
                  <a:lnTo>
                    <a:pt x="59543" y="9572"/>
                  </a:lnTo>
                  <a:lnTo>
                    <a:pt x="59991" y="10283"/>
                  </a:lnTo>
                  <a:lnTo>
                    <a:pt x="60405" y="11018"/>
                  </a:lnTo>
                  <a:lnTo>
                    <a:pt x="60784" y="11778"/>
                  </a:lnTo>
                  <a:lnTo>
                    <a:pt x="61128" y="12562"/>
                  </a:lnTo>
                  <a:lnTo>
                    <a:pt x="61448" y="13359"/>
                  </a:lnTo>
                  <a:lnTo>
                    <a:pt x="61735" y="14176"/>
                  </a:lnTo>
                  <a:lnTo>
                    <a:pt x="61988" y="15014"/>
                  </a:lnTo>
                  <a:lnTo>
                    <a:pt x="62207" y="15872"/>
                  </a:lnTo>
                  <a:lnTo>
                    <a:pt x="62392" y="16750"/>
                  </a:lnTo>
                  <a:lnTo>
                    <a:pt x="62544" y="17649"/>
                  </a:lnTo>
                  <a:lnTo>
                    <a:pt x="62662" y="18568"/>
                  </a:lnTo>
                  <a:lnTo>
                    <a:pt x="62746" y="19508"/>
                  </a:lnTo>
                  <a:lnTo>
                    <a:pt x="62797" y="20468"/>
                  </a:lnTo>
                  <a:lnTo>
                    <a:pt x="62813" y="21448"/>
                  </a:lnTo>
                  <a:lnTo>
                    <a:pt x="62801" y="22248"/>
                  </a:lnTo>
                  <a:lnTo>
                    <a:pt x="62764" y="23035"/>
                  </a:lnTo>
                  <a:lnTo>
                    <a:pt x="62703" y="23809"/>
                  </a:lnTo>
                  <a:lnTo>
                    <a:pt x="62617" y="24569"/>
                  </a:lnTo>
                  <a:lnTo>
                    <a:pt x="62507" y="25317"/>
                  </a:lnTo>
                  <a:lnTo>
                    <a:pt x="62372" y="26050"/>
                  </a:lnTo>
                  <a:lnTo>
                    <a:pt x="62213" y="26771"/>
                  </a:lnTo>
                  <a:lnTo>
                    <a:pt x="62029" y="27478"/>
                  </a:lnTo>
                  <a:lnTo>
                    <a:pt x="61821" y="28172"/>
                  </a:lnTo>
                  <a:lnTo>
                    <a:pt x="61588" y="28853"/>
                  </a:lnTo>
                  <a:lnTo>
                    <a:pt x="61343" y="29510"/>
                  </a:lnTo>
                  <a:lnTo>
                    <a:pt x="61079" y="30152"/>
                  </a:lnTo>
                  <a:lnTo>
                    <a:pt x="60796" y="30780"/>
                  </a:lnTo>
                  <a:lnTo>
                    <a:pt x="60493" y="31394"/>
                  </a:lnTo>
                  <a:lnTo>
                    <a:pt x="60171" y="31994"/>
                  </a:lnTo>
                  <a:lnTo>
                    <a:pt x="59829" y="32579"/>
                  </a:lnTo>
                  <a:lnTo>
                    <a:pt x="59468" y="33150"/>
                  </a:lnTo>
                  <a:lnTo>
                    <a:pt x="59087" y="33707"/>
                  </a:lnTo>
                  <a:lnTo>
                    <a:pt x="58688" y="34249"/>
                  </a:lnTo>
                  <a:lnTo>
                    <a:pt x="58268" y="34777"/>
                  </a:lnTo>
                  <a:lnTo>
                    <a:pt x="57841" y="35290"/>
                  </a:lnTo>
                  <a:lnTo>
                    <a:pt x="57398" y="35786"/>
                  </a:lnTo>
                  <a:lnTo>
                    <a:pt x="56939" y="36266"/>
                  </a:lnTo>
                  <a:lnTo>
                    <a:pt x="56463" y="36730"/>
                  </a:lnTo>
                  <a:lnTo>
                    <a:pt x="55970" y="37177"/>
                  </a:lnTo>
                  <a:lnTo>
                    <a:pt x="55462" y="37608"/>
                  </a:lnTo>
                  <a:lnTo>
                    <a:pt x="54937" y="38023"/>
                  </a:lnTo>
                  <a:lnTo>
                    <a:pt x="54395" y="38421"/>
                  </a:lnTo>
                  <a:lnTo>
                    <a:pt x="53838" y="38803"/>
                  </a:lnTo>
                  <a:lnTo>
                    <a:pt x="53264" y="39169"/>
                  </a:lnTo>
                  <a:lnTo>
                    <a:pt x="52676" y="39507"/>
                  </a:lnTo>
                  <a:lnTo>
                    <a:pt x="52079" y="39827"/>
                  </a:lnTo>
                  <a:lnTo>
                    <a:pt x="51471" y="40128"/>
                  </a:lnTo>
                  <a:lnTo>
                    <a:pt x="50853" y="40411"/>
                  </a:lnTo>
                  <a:lnTo>
                    <a:pt x="50225" y="40675"/>
                  </a:lnTo>
                  <a:lnTo>
                    <a:pt x="49587" y="40922"/>
                  </a:lnTo>
                  <a:lnTo>
                    <a:pt x="48938" y="41149"/>
                  </a:lnTo>
                  <a:lnTo>
                    <a:pt x="48279" y="41359"/>
                  </a:lnTo>
                  <a:lnTo>
                    <a:pt x="47610" y="41550"/>
                  </a:lnTo>
                  <a:lnTo>
                    <a:pt x="46931" y="41722"/>
                  </a:lnTo>
                  <a:lnTo>
                    <a:pt x="66388" y="71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7798824" y="3846241"/>
              <a:ext cx="32581" cy="21244"/>
            </a:xfrm>
            <a:custGeom>
              <a:avLst/>
              <a:pathLst>
                <a:path w="32581" h="21244">
                  <a:moveTo>
                    <a:pt x="32581" y="10366"/>
                  </a:moveTo>
                  <a:lnTo>
                    <a:pt x="32546" y="9341"/>
                  </a:lnTo>
                  <a:lnTo>
                    <a:pt x="32442" y="8371"/>
                  </a:lnTo>
                  <a:lnTo>
                    <a:pt x="32269" y="7454"/>
                  </a:lnTo>
                  <a:lnTo>
                    <a:pt x="32025" y="6591"/>
                  </a:lnTo>
                  <a:lnTo>
                    <a:pt x="31713" y="5783"/>
                  </a:lnTo>
                  <a:lnTo>
                    <a:pt x="31331" y="5029"/>
                  </a:lnTo>
                  <a:lnTo>
                    <a:pt x="30879" y="4329"/>
                  </a:lnTo>
                  <a:lnTo>
                    <a:pt x="30359" y="3683"/>
                  </a:lnTo>
                  <a:lnTo>
                    <a:pt x="29768" y="3091"/>
                  </a:lnTo>
                  <a:lnTo>
                    <a:pt x="29108" y="2553"/>
                  </a:lnTo>
                  <a:lnTo>
                    <a:pt x="28394" y="2068"/>
                  </a:lnTo>
                  <a:lnTo>
                    <a:pt x="27621" y="1634"/>
                  </a:lnTo>
                  <a:lnTo>
                    <a:pt x="26789" y="1251"/>
                  </a:lnTo>
                  <a:lnTo>
                    <a:pt x="25897" y="919"/>
                  </a:lnTo>
                  <a:lnTo>
                    <a:pt x="24946" y="638"/>
                  </a:lnTo>
                  <a:lnTo>
                    <a:pt x="23936" y="408"/>
                  </a:lnTo>
                  <a:lnTo>
                    <a:pt x="22867" y="229"/>
                  </a:lnTo>
                  <a:lnTo>
                    <a:pt x="21738" y="102"/>
                  </a:lnTo>
                  <a:lnTo>
                    <a:pt x="20550" y="25"/>
                  </a:lnTo>
                  <a:lnTo>
                    <a:pt x="19303" y="0"/>
                  </a:lnTo>
                  <a:lnTo>
                    <a:pt x="0" y="0"/>
                  </a:lnTo>
                  <a:lnTo>
                    <a:pt x="0" y="21244"/>
                  </a:lnTo>
                  <a:lnTo>
                    <a:pt x="19712" y="21244"/>
                  </a:lnTo>
                  <a:lnTo>
                    <a:pt x="20376" y="21236"/>
                  </a:lnTo>
                  <a:lnTo>
                    <a:pt x="21021" y="21213"/>
                  </a:lnTo>
                  <a:lnTo>
                    <a:pt x="21647" y="21175"/>
                  </a:lnTo>
                  <a:lnTo>
                    <a:pt x="22253" y="21121"/>
                  </a:lnTo>
                  <a:lnTo>
                    <a:pt x="22840" y="21052"/>
                  </a:lnTo>
                  <a:lnTo>
                    <a:pt x="23407" y="20968"/>
                  </a:lnTo>
                  <a:lnTo>
                    <a:pt x="23955" y="20869"/>
                  </a:lnTo>
                  <a:lnTo>
                    <a:pt x="24484" y="20754"/>
                  </a:lnTo>
                  <a:lnTo>
                    <a:pt x="24993" y="20623"/>
                  </a:lnTo>
                  <a:lnTo>
                    <a:pt x="25483" y="20478"/>
                  </a:lnTo>
                  <a:lnTo>
                    <a:pt x="25964" y="20308"/>
                  </a:lnTo>
                  <a:lnTo>
                    <a:pt x="26426" y="20127"/>
                  </a:lnTo>
                  <a:lnTo>
                    <a:pt x="26871" y="19932"/>
                  </a:lnTo>
                  <a:lnTo>
                    <a:pt x="27296" y="19726"/>
                  </a:lnTo>
                  <a:lnTo>
                    <a:pt x="27704" y="19508"/>
                  </a:lnTo>
                  <a:lnTo>
                    <a:pt x="28093" y="19277"/>
                  </a:lnTo>
                  <a:lnTo>
                    <a:pt x="28464" y="19034"/>
                  </a:lnTo>
                  <a:lnTo>
                    <a:pt x="28816" y="18778"/>
                  </a:lnTo>
                  <a:lnTo>
                    <a:pt x="29150" y="18511"/>
                  </a:lnTo>
                  <a:lnTo>
                    <a:pt x="29466" y="18231"/>
                  </a:lnTo>
                  <a:lnTo>
                    <a:pt x="29774" y="17930"/>
                  </a:lnTo>
                  <a:lnTo>
                    <a:pt x="30066" y="17618"/>
                  </a:lnTo>
                  <a:lnTo>
                    <a:pt x="30342" y="17296"/>
                  </a:lnTo>
                  <a:lnTo>
                    <a:pt x="30602" y="16964"/>
                  </a:lnTo>
                  <a:lnTo>
                    <a:pt x="30845" y="16622"/>
                  </a:lnTo>
                  <a:lnTo>
                    <a:pt x="31071" y="16270"/>
                  </a:lnTo>
                  <a:lnTo>
                    <a:pt x="31282" y="15907"/>
                  </a:lnTo>
                  <a:lnTo>
                    <a:pt x="31476" y="15534"/>
                  </a:lnTo>
                  <a:lnTo>
                    <a:pt x="31654" y="15151"/>
                  </a:lnTo>
                  <a:lnTo>
                    <a:pt x="31815" y="14758"/>
                  </a:lnTo>
                  <a:lnTo>
                    <a:pt x="31961" y="14356"/>
                  </a:lnTo>
                  <a:lnTo>
                    <a:pt x="32091" y="13945"/>
                  </a:lnTo>
                  <a:lnTo>
                    <a:pt x="32206" y="13526"/>
                  </a:lnTo>
                  <a:lnTo>
                    <a:pt x="32305" y="13100"/>
                  </a:lnTo>
                  <a:lnTo>
                    <a:pt x="32390" y="12664"/>
                  </a:lnTo>
                  <a:lnTo>
                    <a:pt x="32458" y="12221"/>
                  </a:lnTo>
                  <a:lnTo>
                    <a:pt x="32512" y="11770"/>
                  </a:lnTo>
                  <a:lnTo>
                    <a:pt x="32550" y="11310"/>
                  </a:lnTo>
                  <a:lnTo>
                    <a:pt x="32573" y="10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7284082" y="3985152"/>
              <a:ext cx="63784" cy="71955"/>
            </a:xfrm>
            <a:custGeom>
              <a:avLst/>
              <a:pathLst>
                <a:path w="63784" h="71955">
                  <a:moveTo>
                    <a:pt x="63784" y="51425"/>
                  </a:moveTo>
                  <a:lnTo>
                    <a:pt x="63762" y="52503"/>
                  </a:lnTo>
                  <a:lnTo>
                    <a:pt x="63696" y="53550"/>
                  </a:lnTo>
                  <a:lnTo>
                    <a:pt x="63586" y="54566"/>
                  </a:lnTo>
                  <a:lnTo>
                    <a:pt x="63432" y="55552"/>
                  </a:lnTo>
                  <a:lnTo>
                    <a:pt x="63235" y="56507"/>
                  </a:lnTo>
                  <a:lnTo>
                    <a:pt x="62993" y="57431"/>
                  </a:lnTo>
                  <a:lnTo>
                    <a:pt x="62708" y="58325"/>
                  </a:lnTo>
                  <a:lnTo>
                    <a:pt x="62378" y="59188"/>
                  </a:lnTo>
                  <a:lnTo>
                    <a:pt x="62005" y="60020"/>
                  </a:lnTo>
                  <a:lnTo>
                    <a:pt x="61588" y="60822"/>
                  </a:lnTo>
                  <a:lnTo>
                    <a:pt x="61132" y="61584"/>
                  </a:lnTo>
                  <a:lnTo>
                    <a:pt x="60644" y="62319"/>
                  </a:lnTo>
                  <a:lnTo>
                    <a:pt x="60123" y="63026"/>
                  </a:lnTo>
                  <a:lnTo>
                    <a:pt x="59570" y="63706"/>
                  </a:lnTo>
                  <a:lnTo>
                    <a:pt x="58983" y="64358"/>
                  </a:lnTo>
                  <a:lnTo>
                    <a:pt x="58364" y="64983"/>
                  </a:lnTo>
                  <a:lnTo>
                    <a:pt x="57713" y="65580"/>
                  </a:lnTo>
                  <a:lnTo>
                    <a:pt x="57028" y="66149"/>
                  </a:lnTo>
                  <a:lnTo>
                    <a:pt x="56311" y="66691"/>
                  </a:lnTo>
                  <a:lnTo>
                    <a:pt x="55562" y="67205"/>
                  </a:lnTo>
                  <a:lnTo>
                    <a:pt x="54793" y="67683"/>
                  </a:lnTo>
                  <a:lnTo>
                    <a:pt x="53999" y="68135"/>
                  </a:lnTo>
                  <a:lnTo>
                    <a:pt x="53179" y="68561"/>
                  </a:lnTo>
                  <a:lnTo>
                    <a:pt x="52334" y="68962"/>
                  </a:lnTo>
                  <a:lnTo>
                    <a:pt x="51464" y="69337"/>
                  </a:lnTo>
                  <a:lnTo>
                    <a:pt x="50567" y="69687"/>
                  </a:lnTo>
                  <a:lnTo>
                    <a:pt x="49645" y="70012"/>
                  </a:lnTo>
                  <a:lnTo>
                    <a:pt x="48698" y="70310"/>
                  </a:lnTo>
                  <a:lnTo>
                    <a:pt x="47725" y="70583"/>
                  </a:lnTo>
                  <a:lnTo>
                    <a:pt x="46727" y="70831"/>
                  </a:lnTo>
                  <a:lnTo>
                    <a:pt x="45710" y="71045"/>
                  </a:lnTo>
                  <a:lnTo>
                    <a:pt x="44680" y="71236"/>
                  </a:lnTo>
                  <a:lnTo>
                    <a:pt x="43638" y="71404"/>
                  </a:lnTo>
                  <a:lnTo>
                    <a:pt x="42584" y="71550"/>
                  </a:lnTo>
                  <a:lnTo>
                    <a:pt x="41518" y="71674"/>
                  </a:lnTo>
                  <a:lnTo>
                    <a:pt x="40439" y="71775"/>
                  </a:lnTo>
                  <a:lnTo>
                    <a:pt x="39349" y="71854"/>
                  </a:lnTo>
                  <a:lnTo>
                    <a:pt x="38246" y="71910"/>
                  </a:lnTo>
                  <a:lnTo>
                    <a:pt x="37130" y="71943"/>
                  </a:lnTo>
                  <a:lnTo>
                    <a:pt x="36003" y="71955"/>
                  </a:lnTo>
                  <a:lnTo>
                    <a:pt x="0" y="71955"/>
                  </a:lnTo>
                  <a:lnTo>
                    <a:pt x="0" y="0"/>
                  </a:lnTo>
                  <a:lnTo>
                    <a:pt x="32939" y="0"/>
                  </a:lnTo>
                  <a:lnTo>
                    <a:pt x="34201" y="11"/>
                  </a:lnTo>
                  <a:lnTo>
                    <a:pt x="35435" y="44"/>
                  </a:lnTo>
                  <a:lnTo>
                    <a:pt x="36640" y="101"/>
                  </a:lnTo>
                  <a:lnTo>
                    <a:pt x="37817" y="179"/>
                  </a:lnTo>
                  <a:lnTo>
                    <a:pt x="38965" y="280"/>
                  </a:lnTo>
                  <a:lnTo>
                    <a:pt x="40084" y="404"/>
                  </a:lnTo>
                  <a:lnTo>
                    <a:pt x="41175" y="550"/>
                  </a:lnTo>
                  <a:lnTo>
                    <a:pt x="42237" y="719"/>
                  </a:lnTo>
                  <a:lnTo>
                    <a:pt x="43271" y="910"/>
                  </a:lnTo>
                  <a:lnTo>
                    <a:pt x="44276" y="1123"/>
                  </a:lnTo>
                  <a:lnTo>
                    <a:pt x="45261" y="1349"/>
                  </a:lnTo>
                  <a:lnTo>
                    <a:pt x="46214" y="1599"/>
                  </a:lnTo>
                  <a:lnTo>
                    <a:pt x="47136" y="1872"/>
                  </a:lnTo>
                  <a:lnTo>
                    <a:pt x="48026" y="2169"/>
                  </a:lnTo>
                  <a:lnTo>
                    <a:pt x="48885" y="2489"/>
                  </a:lnTo>
                  <a:lnTo>
                    <a:pt x="49711" y="2833"/>
                  </a:lnTo>
                  <a:lnTo>
                    <a:pt x="50507" y="3200"/>
                  </a:lnTo>
                  <a:lnTo>
                    <a:pt x="51270" y="3591"/>
                  </a:lnTo>
                  <a:lnTo>
                    <a:pt x="52002" y="4005"/>
                  </a:lnTo>
                  <a:lnTo>
                    <a:pt x="52702" y="4442"/>
                  </a:lnTo>
                  <a:lnTo>
                    <a:pt x="53369" y="4904"/>
                  </a:lnTo>
                  <a:lnTo>
                    <a:pt x="54003" y="5388"/>
                  </a:lnTo>
                  <a:lnTo>
                    <a:pt x="54603" y="5896"/>
                  </a:lnTo>
                  <a:lnTo>
                    <a:pt x="55170" y="6428"/>
                  </a:lnTo>
                  <a:lnTo>
                    <a:pt x="55702" y="6983"/>
                  </a:lnTo>
                  <a:lnTo>
                    <a:pt x="56201" y="7562"/>
                  </a:lnTo>
                  <a:lnTo>
                    <a:pt x="56666" y="8164"/>
                  </a:lnTo>
                  <a:lnTo>
                    <a:pt x="57098" y="8789"/>
                  </a:lnTo>
                  <a:lnTo>
                    <a:pt x="57496" y="9438"/>
                  </a:lnTo>
                  <a:lnTo>
                    <a:pt x="57860" y="10111"/>
                  </a:lnTo>
                  <a:lnTo>
                    <a:pt x="58199" y="10797"/>
                  </a:lnTo>
                  <a:lnTo>
                    <a:pt x="58503" y="11508"/>
                  </a:lnTo>
                  <a:lnTo>
                    <a:pt x="58771" y="12244"/>
                  </a:lnTo>
                  <a:lnTo>
                    <a:pt x="59004" y="13004"/>
                  </a:lnTo>
                  <a:lnTo>
                    <a:pt x="59200" y="13788"/>
                  </a:lnTo>
                  <a:lnTo>
                    <a:pt x="59361" y="14597"/>
                  </a:lnTo>
                  <a:lnTo>
                    <a:pt x="59486" y="15430"/>
                  </a:lnTo>
                  <a:lnTo>
                    <a:pt x="59576" y="16288"/>
                  </a:lnTo>
                  <a:lnTo>
                    <a:pt x="59629" y="17171"/>
                  </a:lnTo>
                  <a:lnTo>
                    <a:pt x="59647" y="18078"/>
                  </a:lnTo>
                  <a:lnTo>
                    <a:pt x="59613" y="19284"/>
                  </a:lnTo>
                  <a:lnTo>
                    <a:pt x="59510" y="20453"/>
                  </a:lnTo>
                  <a:lnTo>
                    <a:pt x="59339" y="21585"/>
                  </a:lnTo>
                  <a:lnTo>
                    <a:pt x="59100" y="22678"/>
                  </a:lnTo>
                  <a:lnTo>
                    <a:pt x="58792" y="23733"/>
                  </a:lnTo>
                  <a:lnTo>
                    <a:pt x="58415" y="24751"/>
                  </a:lnTo>
                  <a:lnTo>
                    <a:pt x="57971" y="25731"/>
                  </a:lnTo>
                  <a:lnTo>
                    <a:pt x="57457" y="26673"/>
                  </a:lnTo>
                  <a:lnTo>
                    <a:pt x="56876" y="27578"/>
                  </a:lnTo>
                  <a:lnTo>
                    <a:pt x="56226" y="28445"/>
                  </a:lnTo>
                  <a:lnTo>
                    <a:pt x="55516" y="29255"/>
                  </a:lnTo>
                  <a:lnTo>
                    <a:pt x="54734" y="30011"/>
                  </a:lnTo>
                  <a:lnTo>
                    <a:pt x="53882" y="30713"/>
                  </a:lnTo>
                  <a:lnTo>
                    <a:pt x="52957" y="31362"/>
                  </a:lnTo>
                  <a:lnTo>
                    <a:pt x="51961" y="31955"/>
                  </a:lnTo>
                  <a:lnTo>
                    <a:pt x="50894" y="32495"/>
                  </a:lnTo>
                  <a:lnTo>
                    <a:pt x="49755" y="32981"/>
                  </a:lnTo>
                  <a:lnTo>
                    <a:pt x="48545" y="33412"/>
                  </a:lnTo>
                  <a:lnTo>
                    <a:pt x="47263" y="33790"/>
                  </a:lnTo>
                  <a:lnTo>
                    <a:pt x="45910" y="34113"/>
                  </a:lnTo>
                  <a:lnTo>
                    <a:pt x="47615" y="34352"/>
                  </a:lnTo>
                  <a:lnTo>
                    <a:pt x="49235" y="34661"/>
                  </a:lnTo>
                  <a:lnTo>
                    <a:pt x="50773" y="35038"/>
                  </a:lnTo>
                  <a:lnTo>
                    <a:pt x="52226" y="35486"/>
                  </a:lnTo>
                  <a:lnTo>
                    <a:pt x="53596" y="36003"/>
                  </a:lnTo>
                  <a:lnTo>
                    <a:pt x="54882" y="36589"/>
                  </a:lnTo>
                  <a:lnTo>
                    <a:pt x="56084" y="37245"/>
                  </a:lnTo>
                  <a:lnTo>
                    <a:pt x="57202" y="37970"/>
                  </a:lnTo>
                  <a:lnTo>
                    <a:pt x="58237" y="38764"/>
                  </a:lnTo>
                  <a:lnTo>
                    <a:pt x="59188" y="39628"/>
                  </a:lnTo>
                  <a:lnTo>
                    <a:pt x="60061" y="40546"/>
                  </a:lnTo>
                  <a:lnTo>
                    <a:pt x="60842" y="41522"/>
                  </a:lnTo>
                  <a:lnTo>
                    <a:pt x="61532" y="42556"/>
                  </a:lnTo>
                  <a:lnTo>
                    <a:pt x="62129" y="43649"/>
                  </a:lnTo>
                  <a:lnTo>
                    <a:pt x="62635" y="44799"/>
                  </a:lnTo>
                  <a:lnTo>
                    <a:pt x="63048" y="46008"/>
                  </a:lnTo>
                  <a:lnTo>
                    <a:pt x="63370" y="47275"/>
                  </a:lnTo>
                  <a:lnTo>
                    <a:pt x="63600" y="48600"/>
                  </a:lnTo>
                  <a:lnTo>
                    <a:pt x="63738" y="49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7299147" y="3996336"/>
              <a:ext cx="29415" cy="17822"/>
            </a:xfrm>
            <a:custGeom>
              <a:avLst/>
              <a:pathLst>
                <a:path w="29415" h="17822">
                  <a:moveTo>
                    <a:pt x="29415" y="8936"/>
                  </a:moveTo>
                  <a:lnTo>
                    <a:pt x="29384" y="7994"/>
                  </a:lnTo>
                  <a:lnTo>
                    <a:pt x="29290" y="7108"/>
                  </a:lnTo>
                  <a:lnTo>
                    <a:pt x="29134" y="6278"/>
                  </a:lnTo>
                  <a:lnTo>
                    <a:pt x="28916" y="5505"/>
                  </a:lnTo>
                  <a:lnTo>
                    <a:pt x="28636" y="4787"/>
                  </a:lnTo>
                  <a:lnTo>
                    <a:pt x="28293" y="4126"/>
                  </a:lnTo>
                  <a:lnTo>
                    <a:pt x="27888" y="3521"/>
                  </a:lnTo>
                  <a:lnTo>
                    <a:pt x="27421" y="2972"/>
                  </a:lnTo>
                  <a:lnTo>
                    <a:pt x="26892" y="2479"/>
                  </a:lnTo>
                  <a:lnTo>
                    <a:pt x="26300" y="2042"/>
                  </a:lnTo>
                  <a:lnTo>
                    <a:pt x="25657" y="1654"/>
                  </a:lnTo>
                  <a:lnTo>
                    <a:pt x="24953" y="1307"/>
                  </a:lnTo>
                  <a:lnTo>
                    <a:pt x="24190" y="1000"/>
                  </a:lnTo>
                  <a:lnTo>
                    <a:pt x="23366" y="735"/>
                  </a:lnTo>
                  <a:lnTo>
                    <a:pt x="22482" y="510"/>
                  </a:lnTo>
                  <a:lnTo>
                    <a:pt x="21538" y="326"/>
                  </a:lnTo>
                  <a:lnTo>
                    <a:pt x="20534" y="183"/>
                  </a:lnTo>
                  <a:lnTo>
                    <a:pt x="19469" y="81"/>
                  </a:lnTo>
                  <a:lnTo>
                    <a:pt x="18344" y="20"/>
                  </a:lnTo>
                  <a:lnTo>
                    <a:pt x="17158" y="0"/>
                  </a:lnTo>
                  <a:lnTo>
                    <a:pt x="0" y="0"/>
                  </a:lnTo>
                  <a:lnTo>
                    <a:pt x="0" y="17822"/>
                  </a:lnTo>
                  <a:lnTo>
                    <a:pt x="17261" y="17822"/>
                  </a:lnTo>
                  <a:lnTo>
                    <a:pt x="18502" y="17800"/>
                  </a:lnTo>
                  <a:lnTo>
                    <a:pt x="19673" y="17734"/>
                  </a:lnTo>
                  <a:lnTo>
                    <a:pt x="20774" y="17625"/>
                  </a:lnTo>
                  <a:lnTo>
                    <a:pt x="21804" y="17471"/>
                  </a:lnTo>
                  <a:lnTo>
                    <a:pt x="22763" y="17273"/>
                  </a:lnTo>
                  <a:lnTo>
                    <a:pt x="23652" y="17032"/>
                  </a:lnTo>
                  <a:lnTo>
                    <a:pt x="24471" y="16746"/>
                  </a:lnTo>
                  <a:lnTo>
                    <a:pt x="25219" y="16417"/>
                  </a:lnTo>
                  <a:lnTo>
                    <a:pt x="25897" y="16044"/>
                  </a:lnTo>
                  <a:lnTo>
                    <a:pt x="26504" y="15626"/>
                  </a:lnTo>
                  <a:lnTo>
                    <a:pt x="27057" y="15155"/>
                  </a:lnTo>
                  <a:lnTo>
                    <a:pt x="27552" y="14640"/>
                  </a:lnTo>
                  <a:lnTo>
                    <a:pt x="27988" y="14081"/>
                  </a:lnTo>
                  <a:lnTo>
                    <a:pt x="28367" y="13477"/>
                  </a:lnTo>
                  <a:lnTo>
                    <a:pt x="28687" y="12830"/>
                  </a:lnTo>
                  <a:lnTo>
                    <a:pt x="28949" y="12139"/>
                  </a:lnTo>
                  <a:lnTo>
                    <a:pt x="29153" y="11405"/>
                  </a:lnTo>
                  <a:lnTo>
                    <a:pt x="29298" y="10626"/>
                  </a:lnTo>
                  <a:lnTo>
                    <a:pt x="29386" y="98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7299147" y="4025292"/>
              <a:ext cx="33602" cy="20631"/>
            </a:xfrm>
            <a:custGeom>
              <a:avLst/>
              <a:pathLst>
                <a:path w="33602" h="20631">
                  <a:moveTo>
                    <a:pt x="33602" y="10111"/>
                  </a:moveTo>
                  <a:lnTo>
                    <a:pt x="33591" y="9548"/>
                  </a:lnTo>
                  <a:lnTo>
                    <a:pt x="33557" y="9004"/>
                  </a:lnTo>
                  <a:lnTo>
                    <a:pt x="33501" y="8478"/>
                  </a:lnTo>
                  <a:lnTo>
                    <a:pt x="33423" y="7970"/>
                  </a:lnTo>
                  <a:lnTo>
                    <a:pt x="33322" y="7481"/>
                  </a:lnTo>
                  <a:lnTo>
                    <a:pt x="33198" y="7010"/>
                  </a:lnTo>
                  <a:lnTo>
                    <a:pt x="33052" y="6558"/>
                  </a:lnTo>
                  <a:lnTo>
                    <a:pt x="32883" y="6124"/>
                  </a:lnTo>
                  <a:lnTo>
                    <a:pt x="32692" y="5708"/>
                  </a:lnTo>
                  <a:lnTo>
                    <a:pt x="32479" y="5311"/>
                  </a:lnTo>
                  <a:lnTo>
                    <a:pt x="32246" y="4930"/>
                  </a:lnTo>
                  <a:lnTo>
                    <a:pt x="31995" y="4565"/>
                  </a:lnTo>
                  <a:lnTo>
                    <a:pt x="31727" y="4215"/>
                  </a:lnTo>
                  <a:lnTo>
                    <a:pt x="31441" y="3881"/>
                  </a:lnTo>
                  <a:lnTo>
                    <a:pt x="31138" y="3562"/>
                  </a:lnTo>
                  <a:lnTo>
                    <a:pt x="30818" y="3258"/>
                  </a:lnTo>
                  <a:lnTo>
                    <a:pt x="30481" y="2969"/>
                  </a:lnTo>
                  <a:lnTo>
                    <a:pt x="30126" y="2696"/>
                  </a:lnTo>
                  <a:lnTo>
                    <a:pt x="29753" y="2438"/>
                  </a:lnTo>
                  <a:lnTo>
                    <a:pt x="29364" y="2195"/>
                  </a:lnTo>
                  <a:lnTo>
                    <a:pt x="28968" y="1967"/>
                  </a:lnTo>
                  <a:lnTo>
                    <a:pt x="28559" y="1752"/>
                  </a:lnTo>
                  <a:lnTo>
                    <a:pt x="28135" y="1550"/>
                  </a:lnTo>
                  <a:lnTo>
                    <a:pt x="27697" y="1362"/>
                  </a:lnTo>
                  <a:lnTo>
                    <a:pt x="27244" y="1187"/>
                  </a:lnTo>
                  <a:lnTo>
                    <a:pt x="26778" y="1025"/>
                  </a:lnTo>
                  <a:lnTo>
                    <a:pt x="26297" y="876"/>
                  </a:lnTo>
                  <a:lnTo>
                    <a:pt x="25801" y="741"/>
                  </a:lnTo>
                  <a:lnTo>
                    <a:pt x="25292" y="619"/>
                  </a:lnTo>
                  <a:lnTo>
                    <a:pt x="24768" y="510"/>
                  </a:lnTo>
                  <a:lnTo>
                    <a:pt x="24242" y="413"/>
                  </a:lnTo>
                  <a:lnTo>
                    <a:pt x="23707" y="326"/>
                  </a:lnTo>
                  <a:lnTo>
                    <a:pt x="23164" y="250"/>
                  </a:lnTo>
                  <a:lnTo>
                    <a:pt x="22610" y="183"/>
                  </a:lnTo>
                  <a:lnTo>
                    <a:pt x="22048" y="127"/>
                  </a:lnTo>
                  <a:lnTo>
                    <a:pt x="21477" y="81"/>
                  </a:lnTo>
                  <a:lnTo>
                    <a:pt x="20896" y="45"/>
                  </a:lnTo>
                  <a:lnTo>
                    <a:pt x="20306" y="20"/>
                  </a:lnTo>
                  <a:lnTo>
                    <a:pt x="19707" y="5"/>
                  </a:lnTo>
                  <a:lnTo>
                    <a:pt x="19099" y="0"/>
                  </a:lnTo>
                  <a:lnTo>
                    <a:pt x="0" y="0"/>
                  </a:lnTo>
                  <a:lnTo>
                    <a:pt x="0" y="20631"/>
                  </a:lnTo>
                  <a:lnTo>
                    <a:pt x="19661" y="20631"/>
                  </a:lnTo>
                  <a:lnTo>
                    <a:pt x="20249" y="20626"/>
                  </a:lnTo>
                  <a:lnTo>
                    <a:pt x="20829" y="20613"/>
                  </a:lnTo>
                  <a:lnTo>
                    <a:pt x="21401" y="20590"/>
                  </a:lnTo>
                  <a:lnTo>
                    <a:pt x="21965" y="20558"/>
                  </a:lnTo>
                  <a:lnTo>
                    <a:pt x="22521" y="20516"/>
                  </a:lnTo>
                  <a:lnTo>
                    <a:pt x="23068" y="20466"/>
                  </a:lnTo>
                  <a:lnTo>
                    <a:pt x="23607" y="20406"/>
                  </a:lnTo>
                  <a:lnTo>
                    <a:pt x="24138" y="20337"/>
                  </a:lnTo>
                  <a:lnTo>
                    <a:pt x="24661" y="20259"/>
                  </a:lnTo>
                  <a:lnTo>
                    <a:pt x="25176" y="20171"/>
                  </a:lnTo>
                  <a:lnTo>
                    <a:pt x="25680" y="20063"/>
                  </a:lnTo>
                  <a:lnTo>
                    <a:pt x="26169" y="19941"/>
                  </a:lnTo>
                  <a:lnTo>
                    <a:pt x="26644" y="19805"/>
                  </a:lnTo>
                  <a:lnTo>
                    <a:pt x="27104" y="19657"/>
                  </a:lnTo>
                  <a:lnTo>
                    <a:pt x="27551" y="19495"/>
                  </a:lnTo>
                  <a:lnTo>
                    <a:pt x="27983" y="19320"/>
                  </a:lnTo>
                  <a:lnTo>
                    <a:pt x="28401" y="19131"/>
                  </a:lnTo>
                  <a:lnTo>
                    <a:pt x="28804" y="18929"/>
                  </a:lnTo>
                  <a:lnTo>
                    <a:pt x="29193" y="18714"/>
                  </a:lnTo>
                  <a:lnTo>
                    <a:pt x="29568" y="18486"/>
                  </a:lnTo>
                  <a:lnTo>
                    <a:pt x="29938" y="18233"/>
                  </a:lnTo>
                  <a:lnTo>
                    <a:pt x="30291" y="17963"/>
                  </a:lnTo>
                  <a:lnTo>
                    <a:pt x="30628" y="17677"/>
                  </a:lnTo>
                  <a:lnTo>
                    <a:pt x="30949" y="17375"/>
                  </a:lnTo>
                  <a:lnTo>
                    <a:pt x="31253" y="17056"/>
                  </a:lnTo>
                  <a:lnTo>
                    <a:pt x="31541" y="16721"/>
                  </a:lnTo>
                  <a:lnTo>
                    <a:pt x="31813" y="16370"/>
                  </a:lnTo>
                  <a:lnTo>
                    <a:pt x="32068" y="16002"/>
                  </a:lnTo>
                  <a:lnTo>
                    <a:pt x="32307" y="15618"/>
                  </a:lnTo>
                  <a:lnTo>
                    <a:pt x="32530" y="15218"/>
                  </a:lnTo>
                  <a:lnTo>
                    <a:pt x="32734" y="14799"/>
                  </a:lnTo>
                  <a:lnTo>
                    <a:pt x="32916" y="14360"/>
                  </a:lnTo>
                  <a:lnTo>
                    <a:pt x="33077" y="13900"/>
                  </a:lnTo>
                  <a:lnTo>
                    <a:pt x="33216" y="13420"/>
                  </a:lnTo>
                  <a:lnTo>
                    <a:pt x="33334" y="12920"/>
                  </a:lnTo>
                  <a:lnTo>
                    <a:pt x="33431" y="12399"/>
                  </a:lnTo>
                  <a:lnTo>
                    <a:pt x="33506" y="11858"/>
                  </a:lnTo>
                  <a:lnTo>
                    <a:pt x="33560" y="11296"/>
                  </a:lnTo>
                  <a:lnTo>
                    <a:pt x="33592" y="107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7359612" y="3985152"/>
              <a:ext cx="15065" cy="71955"/>
            </a:xfrm>
            <a:custGeom>
              <a:avLst/>
              <a:pathLst>
                <a:path w="15065" h="71955">
                  <a:moveTo>
                    <a:pt x="0" y="71955"/>
                  </a:moveTo>
                  <a:lnTo>
                    <a:pt x="0" y="0"/>
                  </a:lnTo>
                  <a:lnTo>
                    <a:pt x="15065" y="0"/>
                  </a:lnTo>
                  <a:lnTo>
                    <a:pt x="15065" y="71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7385963" y="3984080"/>
              <a:ext cx="72670" cy="74048"/>
            </a:xfrm>
            <a:custGeom>
              <a:avLst/>
              <a:pathLst>
                <a:path w="72670" h="74048">
                  <a:moveTo>
                    <a:pt x="72670" y="36718"/>
                  </a:moveTo>
                  <a:lnTo>
                    <a:pt x="72645" y="38387"/>
                  </a:lnTo>
                  <a:lnTo>
                    <a:pt x="72570" y="40027"/>
                  </a:lnTo>
                  <a:lnTo>
                    <a:pt x="72444" y="41635"/>
                  </a:lnTo>
                  <a:lnTo>
                    <a:pt x="72269" y="43213"/>
                  </a:lnTo>
                  <a:lnTo>
                    <a:pt x="72044" y="44761"/>
                  </a:lnTo>
                  <a:lnTo>
                    <a:pt x="71769" y="46278"/>
                  </a:lnTo>
                  <a:lnTo>
                    <a:pt x="71443" y="47764"/>
                  </a:lnTo>
                  <a:lnTo>
                    <a:pt x="71068" y="49219"/>
                  </a:lnTo>
                  <a:lnTo>
                    <a:pt x="70643" y="50644"/>
                  </a:lnTo>
                  <a:lnTo>
                    <a:pt x="70167" y="52038"/>
                  </a:lnTo>
                  <a:lnTo>
                    <a:pt x="69645" y="53397"/>
                  </a:lnTo>
                  <a:lnTo>
                    <a:pt x="69078" y="54716"/>
                  </a:lnTo>
                  <a:lnTo>
                    <a:pt x="68468" y="55995"/>
                  </a:lnTo>
                  <a:lnTo>
                    <a:pt x="67814" y="57235"/>
                  </a:lnTo>
                  <a:lnTo>
                    <a:pt x="67116" y="58434"/>
                  </a:lnTo>
                  <a:lnTo>
                    <a:pt x="66374" y="59594"/>
                  </a:lnTo>
                  <a:lnTo>
                    <a:pt x="65588" y="60714"/>
                  </a:lnTo>
                  <a:lnTo>
                    <a:pt x="64758" y="61794"/>
                  </a:lnTo>
                  <a:lnTo>
                    <a:pt x="63884" y="62834"/>
                  </a:lnTo>
                  <a:lnTo>
                    <a:pt x="62967" y="63835"/>
                  </a:lnTo>
                  <a:lnTo>
                    <a:pt x="62006" y="64793"/>
                  </a:lnTo>
                  <a:lnTo>
                    <a:pt x="61004" y="65706"/>
                  </a:lnTo>
                  <a:lnTo>
                    <a:pt x="59959" y="66574"/>
                  </a:lnTo>
                  <a:lnTo>
                    <a:pt x="58873" y="67397"/>
                  </a:lnTo>
                  <a:lnTo>
                    <a:pt x="57745" y="68176"/>
                  </a:lnTo>
                  <a:lnTo>
                    <a:pt x="56575" y="68909"/>
                  </a:lnTo>
                  <a:lnTo>
                    <a:pt x="55363" y="69597"/>
                  </a:lnTo>
                  <a:lnTo>
                    <a:pt x="54109" y="70241"/>
                  </a:lnTo>
                  <a:lnTo>
                    <a:pt x="52814" y="70839"/>
                  </a:lnTo>
                  <a:lnTo>
                    <a:pt x="51476" y="71393"/>
                  </a:lnTo>
                  <a:lnTo>
                    <a:pt x="50110" y="71897"/>
                  </a:lnTo>
                  <a:lnTo>
                    <a:pt x="48708" y="72349"/>
                  </a:lnTo>
                  <a:lnTo>
                    <a:pt x="47271" y="72747"/>
                  </a:lnTo>
                  <a:lnTo>
                    <a:pt x="45797" y="73092"/>
                  </a:lnTo>
                  <a:lnTo>
                    <a:pt x="44288" y="73385"/>
                  </a:lnTo>
                  <a:lnTo>
                    <a:pt x="42744" y="73624"/>
                  </a:lnTo>
                  <a:lnTo>
                    <a:pt x="41163" y="73809"/>
                  </a:lnTo>
                  <a:lnTo>
                    <a:pt x="39547" y="73942"/>
                  </a:lnTo>
                  <a:lnTo>
                    <a:pt x="37895" y="74022"/>
                  </a:lnTo>
                  <a:lnTo>
                    <a:pt x="36207" y="74048"/>
                  </a:lnTo>
                  <a:lnTo>
                    <a:pt x="34422" y="74021"/>
                  </a:lnTo>
                  <a:lnTo>
                    <a:pt x="32681" y="73938"/>
                  </a:lnTo>
                  <a:lnTo>
                    <a:pt x="30986" y="73800"/>
                  </a:lnTo>
                  <a:lnTo>
                    <a:pt x="29335" y="73607"/>
                  </a:lnTo>
                  <a:lnTo>
                    <a:pt x="27730" y="73359"/>
                  </a:lnTo>
                  <a:lnTo>
                    <a:pt x="26169" y="73056"/>
                  </a:lnTo>
                  <a:lnTo>
                    <a:pt x="24653" y="72697"/>
                  </a:lnTo>
                  <a:lnTo>
                    <a:pt x="23182" y="72284"/>
                  </a:lnTo>
                  <a:lnTo>
                    <a:pt x="21757" y="71815"/>
                  </a:lnTo>
                  <a:lnTo>
                    <a:pt x="20376" y="71291"/>
                  </a:lnTo>
                  <a:lnTo>
                    <a:pt x="19049" y="70708"/>
                  </a:lnTo>
                  <a:lnTo>
                    <a:pt x="17767" y="70081"/>
                  </a:lnTo>
                  <a:lnTo>
                    <a:pt x="16529" y="69412"/>
                  </a:lnTo>
                  <a:lnTo>
                    <a:pt x="15334" y="68701"/>
                  </a:lnTo>
                  <a:lnTo>
                    <a:pt x="14184" y="67946"/>
                  </a:lnTo>
                  <a:lnTo>
                    <a:pt x="13077" y="67148"/>
                  </a:lnTo>
                  <a:lnTo>
                    <a:pt x="12014" y="66308"/>
                  </a:lnTo>
                  <a:lnTo>
                    <a:pt x="10996" y="65424"/>
                  </a:lnTo>
                  <a:lnTo>
                    <a:pt x="10021" y="64498"/>
                  </a:lnTo>
                  <a:lnTo>
                    <a:pt x="9090" y="63528"/>
                  </a:lnTo>
                  <a:lnTo>
                    <a:pt x="8203" y="62509"/>
                  </a:lnTo>
                  <a:lnTo>
                    <a:pt x="7361" y="61453"/>
                  </a:lnTo>
                  <a:lnTo>
                    <a:pt x="6565" y="60360"/>
                  </a:lnTo>
                  <a:lnTo>
                    <a:pt x="5813" y="59230"/>
                  </a:lnTo>
                  <a:lnTo>
                    <a:pt x="5106" y="58064"/>
                  </a:lnTo>
                  <a:lnTo>
                    <a:pt x="4444" y="56861"/>
                  </a:lnTo>
                  <a:lnTo>
                    <a:pt x="3828" y="55621"/>
                  </a:lnTo>
                  <a:lnTo>
                    <a:pt x="3256" y="54344"/>
                  </a:lnTo>
                  <a:lnTo>
                    <a:pt x="2729" y="53031"/>
                  </a:lnTo>
                  <a:lnTo>
                    <a:pt x="2247" y="51681"/>
                  </a:lnTo>
                  <a:lnTo>
                    <a:pt x="1820" y="50299"/>
                  </a:lnTo>
                  <a:lnTo>
                    <a:pt x="1438" y="48892"/>
                  </a:lnTo>
                  <a:lnTo>
                    <a:pt x="1101" y="47460"/>
                  </a:lnTo>
                  <a:lnTo>
                    <a:pt x="808" y="46002"/>
                  </a:lnTo>
                  <a:lnTo>
                    <a:pt x="561" y="44518"/>
                  </a:lnTo>
                  <a:lnTo>
                    <a:pt x="359" y="43009"/>
                  </a:lnTo>
                  <a:lnTo>
                    <a:pt x="202" y="41475"/>
                  </a:lnTo>
                  <a:lnTo>
                    <a:pt x="89" y="39914"/>
                  </a:lnTo>
                  <a:lnTo>
                    <a:pt x="22" y="38329"/>
                  </a:lnTo>
                  <a:lnTo>
                    <a:pt x="0" y="36718"/>
                  </a:lnTo>
                  <a:lnTo>
                    <a:pt x="23" y="35049"/>
                  </a:lnTo>
                  <a:lnTo>
                    <a:pt x="93" y="33412"/>
                  </a:lnTo>
                  <a:lnTo>
                    <a:pt x="211" y="31809"/>
                  </a:lnTo>
                  <a:lnTo>
                    <a:pt x="375" y="30238"/>
                  </a:lnTo>
                  <a:lnTo>
                    <a:pt x="587" y="28700"/>
                  </a:lnTo>
                  <a:lnTo>
                    <a:pt x="845" y="27194"/>
                  </a:lnTo>
                  <a:lnTo>
                    <a:pt x="1151" y="25722"/>
                  </a:lnTo>
                  <a:lnTo>
                    <a:pt x="1503" y="24281"/>
                  </a:lnTo>
                  <a:lnTo>
                    <a:pt x="1902" y="22874"/>
                  </a:lnTo>
                  <a:lnTo>
                    <a:pt x="2349" y="21499"/>
                  </a:lnTo>
                  <a:lnTo>
                    <a:pt x="2851" y="20161"/>
                  </a:lnTo>
                  <a:lnTo>
                    <a:pt x="3397" y="18864"/>
                  </a:lnTo>
                  <a:lnTo>
                    <a:pt x="3986" y="17608"/>
                  </a:lnTo>
                  <a:lnTo>
                    <a:pt x="4620" y="16392"/>
                  </a:lnTo>
                  <a:lnTo>
                    <a:pt x="5298" y="15218"/>
                  </a:lnTo>
                  <a:lnTo>
                    <a:pt x="6019" y="14084"/>
                  </a:lnTo>
                  <a:lnTo>
                    <a:pt x="6785" y="12991"/>
                  </a:lnTo>
                  <a:lnTo>
                    <a:pt x="7594" y="11939"/>
                  </a:lnTo>
                  <a:lnTo>
                    <a:pt x="8448" y="10928"/>
                  </a:lnTo>
                  <a:lnTo>
                    <a:pt x="9345" y="9958"/>
                  </a:lnTo>
                  <a:lnTo>
                    <a:pt x="10295" y="9020"/>
                  </a:lnTo>
                  <a:lnTo>
                    <a:pt x="11288" y="8128"/>
                  </a:lnTo>
                  <a:lnTo>
                    <a:pt x="12322" y="7280"/>
                  </a:lnTo>
                  <a:lnTo>
                    <a:pt x="13398" y="6477"/>
                  </a:lnTo>
                  <a:lnTo>
                    <a:pt x="14516" y="5719"/>
                  </a:lnTo>
                  <a:lnTo>
                    <a:pt x="15675" y="5006"/>
                  </a:lnTo>
                  <a:lnTo>
                    <a:pt x="16877" y="4338"/>
                  </a:lnTo>
                  <a:lnTo>
                    <a:pt x="18121" y="3715"/>
                  </a:lnTo>
                  <a:lnTo>
                    <a:pt x="19406" y="3137"/>
                  </a:lnTo>
                  <a:lnTo>
                    <a:pt x="20733" y="2604"/>
                  </a:lnTo>
                  <a:lnTo>
                    <a:pt x="22112" y="2109"/>
                  </a:lnTo>
                  <a:lnTo>
                    <a:pt x="23530" y="1666"/>
                  </a:lnTo>
                  <a:lnTo>
                    <a:pt x="24988" y="1276"/>
                  </a:lnTo>
                  <a:lnTo>
                    <a:pt x="26486" y="937"/>
                  </a:lnTo>
                  <a:lnTo>
                    <a:pt x="28023" y="651"/>
                  </a:lnTo>
                  <a:lnTo>
                    <a:pt x="29601" y="416"/>
                  </a:lnTo>
                  <a:lnTo>
                    <a:pt x="31218" y="234"/>
                  </a:lnTo>
                  <a:lnTo>
                    <a:pt x="32875" y="104"/>
                  </a:lnTo>
                  <a:lnTo>
                    <a:pt x="34572" y="26"/>
                  </a:lnTo>
                  <a:lnTo>
                    <a:pt x="36309" y="0"/>
                  </a:lnTo>
                  <a:lnTo>
                    <a:pt x="38045" y="26"/>
                  </a:lnTo>
                  <a:lnTo>
                    <a:pt x="39741" y="104"/>
                  </a:lnTo>
                  <a:lnTo>
                    <a:pt x="41395" y="234"/>
                  </a:lnTo>
                  <a:lnTo>
                    <a:pt x="43009" y="416"/>
                  </a:lnTo>
                  <a:lnTo>
                    <a:pt x="44582" y="651"/>
                  </a:lnTo>
                  <a:lnTo>
                    <a:pt x="46114" y="937"/>
                  </a:lnTo>
                  <a:lnTo>
                    <a:pt x="47605" y="1276"/>
                  </a:lnTo>
                  <a:lnTo>
                    <a:pt x="49056" y="1666"/>
                  </a:lnTo>
                  <a:lnTo>
                    <a:pt x="50465" y="2109"/>
                  </a:lnTo>
                  <a:lnTo>
                    <a:pt x="51834" y="2604"/>
                  </a:lnTo>
                  <a:lnTo>
                    <a:pt x="53170" y="3147"/>
                  </a:lnTo>
                  <a:lnTo>
                    <a:pt x="54463" y="3734"/>
                  </a:lnTo>
                  <a:lnTo>
                    <a:pt x="55711" y="4364"/>
                  </a:lnTo>
                  <a:lnTo>
                    <a:pt x="56916" y="5039"/>
                  </a:lnTo>
                  <a:lnTo>
                    <a:pt x="58077" y="5757"/>
                  </a:lnTo>
                  <a:lnTo>
                    <a:pt x="59194" y="6520"/>
                  </a:lnTo>
                  <a:lnTo>
                    <a:pt x="60267" y="7326"/>
                  </a:lnTo>
                  <a:lnTo>
                    <a:pt x="61296" y="8177"/>
                  </a:lnTo>
                  <a:lnTo>
                    <a:pt x="62281" y="9071"/>
                  </a:lnTo>
                  <a:lnTo>
                    <a:pt x="63222" y="10009"/>
                  </a:lnTo>
                  <a:lnTo>
                    <a:pt x="64129" y="10989"/>
                  </a:lnTo>
                  <a:lnTo>
                    <a:pt x="64991" y="12009"/>
                  </a:lnTo>
                  <a:lnTo>
                    <a:pt x="65808" y="13068"/>
                  </a:lnTo>
                  <a:lnTo>
                    <a:pt x="66580" y="14168"/>
                  </a:lnTo>
                  <a:lnTo>
                    <a:pt x="67307" y="15307"/>
                  </a:lnTo>
                  <a:lnTo>
                    <a:pt x="67990" y="16486"/>
                  </a:lnTo>
                  <a:lnTo>
                    <a:pt x="68627" y="17705"/>
                  </a:lnTo>
                  <a:lnTo>
                    <a:pt x="69219" y="18964"/>
                  </a:lnTo>
                  <a:lnTo>
                    <a:pt x="69767" y="20263"/>
                  </a:lnTo>
                  <a:lnTo>
                    <a:pt x="70269" y="21601"/>
                  </a:lnTo>
                  <a:lnTo>
                    <a:pt x="70725" y="22966"/>
                  </a:lnTo>
                  <a:lnTo>
                    <a:pt x="71133" y="24363"/>
                  </a:lnTo>
                  <a:lnTo>
                    <a:pt x="71494" y="25793"/>
                  </a:lnTo>
                  <a:lnTo>
                    <a:pt x="71806" y="27256"/>
                  </a:lnTo>
                  <a:lnTo>
                    <a:pt x="72070" y="28751"/>
                  </a:lnTo>
                  <a:lnTo>
                    <a:pt x="72286" y="30279"/>
                  </a:lnTo>
                  <a:lnTo>
                    <a:pt x="72454" y="31840"/>
                  </a:lnTo>
                  <a:lnTo>
                    <a:pt x="72574" y="33433"/>
                  </a:lnTo>
                  <a:lnTo>
                    <a:pt x="72646" y="35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7401131" y="3995928"/>
              <a:ext cx="42131" cy="50353"/>
            </a:xfrm>
            <a:custGeom>
              <a:avLst/>
              <a:pathLst>
                <a:path w="42131" h="50353">
                  <a:moveTo>
                    <a:pt x="42131" y="24870"/>
                  </a:moveTo>
                  <a:lnTo>
                    <a:pt x="42117" y="23747"/>
                  </a:lnTo>
                  <a:lnTo>
                    <a:pt x="42076" y="22647"/>
                  </a:lnTo>
                  <a:lnTo>
                    <a:pt x="42007" y="21570"/>
                  </a:lnTo>
                  <a:lnTo>
                    <a:pt x="41910" y="20515"/>
                  </a:lnTo>
                  <a:lnTo>
                    <a:pt x="41786" y="19482"/>
                  </a:lnTo>
                  <a:lnTo>
                    <a:pt x="41634" y="18472"/>
                  </a:lnTo>
                  <a:lnTo>
                    <a:pt x="41455" y="17484"/>
                  </a:lnTo>
                  <a:lnTo>
                    <a:pt x="41248" y="16519"/>
                  </a:lnTo>
                  <a:lnTo>
                    <a:pt x="41014" y="15576"/>
                  </a:lnTo>
                  <a:lnTo>
                    <a:pt x="40752" y="14656"/>
                  </a:lnTo>
                  <a:lnTo>
                    <a:pt x="40473" y="13750"/>
                  </a:lnTo>
                  <a:lnTo>
                    <a:pt x="40168" y="12871"/>
                  </a:lnTo>
                  <a:lnTo>
                    <a:pt x="39836" y="12018"/>
                  </a:lnTo>
                  <a:lnTo>
                    <a:pt x="39477" y="11192"/>
                  </a:lnTo>
                  <a:lnTo>
                    <a:pt x="39092" y="10392"/>
                  </a:lnTo>
                  <a:lnTo>
                    <a:pt x="38681" y="9619"/>
                  </a:lnTo>
                  <a:lnTo>
                    <a:pt x="38242" y="8872"/>
                  </a:lnTo>
                  <a:lnTo>
                    <a:pt x="37778" y="8152"/>
                  </a:lnTo>
                  <a:lnTo>
                    <a:pt x="37286" y="7459"/>
                  </a:lnTo>
                  <a:lnTo>
                    <a:pt x="36769" y="6792"/>
                  </a:lnTo>
                  <a:lnTo>
                    <a:pt x="36225" y="6153"/>
                  </a:lnTo>
                  <a:lnTo>
                    <a:pt x="35655" y="5546"/>
                  </a:lnTo>
                  <a:lnTo>
                    <a:pt x="35060" y="4968"/>
                  </a:lnTo>
                  <a:lnTo>
                    <a:pt x="34440" y="4422"/>
                  </a:lnTo>
                  <a:lnTo>
                    <a:pt x="33794" y="3906"/>
                  </a:lnTo>
                  <a:lnTo>
                    <a:pt x="33122" y="3421"/>
                  </a:lnTo>
                  <a:lnTo>
                    <a:pt x="32425" y="2967"/>
                  </a:lnTo>
                  <a:lnTo>
                    <a:pt x="31703" y="2543"/>
                  </a:lnTo>
                  <a:lnTo>
                    <a:pt x="30955" y="2149"/>
                  </a:lnTo>
                  <a:lnTo>
                    <a:pt x="30181" y="1787"/>
                  </a:lnTo>
                  <a:lnTo>
                    <a:pt x="29392" y="1447"/>
                  </a:lnTo>
                  <a:lnTo>
                    <a:pt x="28577" y="1143"/>
                  </a:lnTo>
                  <a:lnTo>
                    <a:pt x="27737" y="875"/>
                  </a:lnTo>
                  <a:lnTo>
                    <a:pt x="26872" y="643"/>
                  </a:lnTo>
                  <a:lnTo>
                    <a:pt x="25980" y="446"/>
                  </a:lnTo>
                  <a:lnTo>
                    <a:pt x="25064" y="285"/>
                  </a:lnTo>
                  <a:lnTo>
                    <a:pt x="24122" y="160"/>
                  </a:lnTo>
                  <a:lnTo>
                    <a:pt x="23154" y="71"/>
                  </a:lnTo>
                  <a:lnTo>
                    <a:pt x="22161" y="17"/>
                  </a:lnTo>
                  <a:lnTo>
                    <a:pt x="21142" y="0"/>
                  </a:lnTo>
                  <a:lnTo>
                    <a:pt x="20103" y="17"/>
                  </a:lnTo>
                  <a:lnTo>
                    <a:pt x="19089" y="71"/>
                  </a:lnTo>
                  <a:lnTo>
                    <a:pt x="18101" y="160"/>
                  </a:lnTo>
                  <a:lnTo>
                    <a:pt x="17138" y="285"/>
                  </a:lnTo>
                  <a:lnTo>
                    <a:pt x="16201" y="446"/>
                  </a:lnTo>
                  <a:lnTo>
                    <a:pt x="15289" y="643"/>
                  </a:lnTo>
                  <a:lnTo>
                    <a:pt x="14403" y="875"/>
                  </a:lnTo>
                  <a:lnTo>
                    <a:pt x="13543" y="1143"/>
                  </a:lnTo>
                  <a:lnTo>
                    <a:pt x="12708" y="1447"/>
                  </a:lnTo>
                  <a:lnTo>
                    <a:pt x="11898" y="1787"/>
                  </a:lnTo>
                  <a:lnTo>
                    <a:pt x="11125" y="2149"/>
                  </a:lnTo>
                  <a:lnTo>
                    <a:pt x="10377" y="2543"/>
                  </a:lnTo>
                  <a:lnTo>
                    <a:pt x="9654" y="2967"/>
                  </a:lnTo>
                  <a:lnTo>
                    <a:pt x="8957" y="3421"/>
                  </a:lnTo>
                  <a:lnTo>
                    <a:pt x="8285" y="3906"/>
                  </a:lnTo>
                  <a:lnTo>
                    <a:pt x="7639" y="4422"/>
                  </a:lnTo>
                  <a:lnTo>
                    <a:pt x="7019" y="4968"/>
                  </a:lnTo>
                  <a:lnTo>
                    <a:pt x="6424" y="5546"/>
                  </a:lnTo>
                  <a:lnTo>
                    <a:pt x="5854" y="6153"/>
                  </a:lnTo>
                  <a:lnTo>
                    <a:pt x="5311" y="6792"/>
                  </a:lnTo>
                  <a:lnTo>
                    <a:pt x="4793" y="7459"/>
                  </a:lnTo>
                  <a:lnTo>
                    <a:pt x="4301" y="8152"/>
                  </a:lnTo>
                  <a:lnTo>
                    <a:pt x="3837" y="8872"/>
                  </a:lnTo>
                  <a:lnTo>
                    <a:pt x="3399" y="9619"/>
                  </a:lnTo>
                  <a:lnTo>
                    <a:pt x="2987" y="10392"/>
                  </a:lnTo>
                  <a:lnTo>
                    <a:pt x="2602" y="11192"/>
                  </a:lnTo>
                  <a:lnTo>
                    <a:pt x="2243" y="12018"/>
                  </a:lnTo>
                  <a:lnTo>
                    <a:pt x="1911" y="12871"/>
                  </a:lnTo>
                  <a:lnTo>
                    <a:pt x="1606" y="13750"/>
                  </a:lnTo>
                  <a:lnTo>
                    <a:pt x="1327" y="14656"/>
                  </a:lnTo>
                  <a:lnTo>
                    <a:pt x="1075" y="15576"/>
                  </a:lnTo>
                  <a:lnTo>
                    <a:pt x="849" y="16519"/>
                  </a:lnTo>
                  <a:lnTo>
                    <a:pt x="650" y="17484"/>
                  </a:lnTo>
                  <a:lnTo>
                    <a:pt x="477" y="18472"/>
                  </a:lnTo>
                  <a:lnTo>
                    <a:pt x="331" y="19482"/>
                  </a:lnTo>
                  <a:lnTo>
                    <a:pt x="212" y="20515"/>
                  </a:lnTo>
                  <a:lnTo>
                    <a:pt x="119" y="21570"/>
                  </a:lnTo>
                  <a:lnTo>
                    <a:pt x="53" y="22647"/>
                  </a:lnTo>
                  <a:lnTo>
                    <a:pt x="13" y="23747"/>
                  </a:lnTo>
                  <a:lnTo>
                    <a:pt x="0" y="24870"/>
                  </a:lnTo>
                  <a:lnTo>
                    <a:pt x="13" y="25984"/>
                  </a:lnTo>
                  <a:lnTo>
                    <a:pt x="53" y="27080"/>
                  </a:lnTo>
                  <a:lnTo>
                    <a:pt x="119" y="28158"/>
                  </a:lnTo>
                  <a:lnTo>
                    <a:pt x="212" y="29217"/>
                  </a:lnTo>
                  <a:lnTo>
                    <a:pt x="331" y="30257"/>
                  </a:lnTo>
                  <a:lnTo>
                    <a:pt x="477" y="31280"/>
                  </a:lnTo>
                  <a:lnTo>
                    <a:pt x="650" y="32284"/>
                  </a:lnTo>
                  <a:lnTo>
                    <a:pt x="849" y="33269"/>
                  </a:lnTo>
                  <a:lnTo>
                    <a:pt x="1075" y="34237"/>
                  </a:lnTo>
                  <a:lnTo>
                    <a:pt x="1327" y="35186"/>
                  </a:lnTo>
                  <a:lnTo>
                    <a:pt x="1616" y="36102"/>
                  </a:lnTo>
                  <a:lnTo>
                    <a:pt x="1930" y="36993"/>
                  </a:lnTo>
                  <a:lnTo>
                    <a:pt x="2269" y="37859"/>
                  </a:lnTo>
                  <a:lnTo>
                    <a:pt x="2635" y="38699"/>
                  </a:lnTo>
                  <a:lnTo>
                    <a:pt x="3025" y="39514"/>
                  </a:lnTo>
                  <a:lnTo>
                    <a:pt x="3441" y="40303"/>
                  </a:lnTo>
                  <a:lnTo>
                    <a:pt x="3883" y="41066"/>
                  </a:lnTo>
                  <a:lnTo>
                    <a:pt x="4351" y="41804"/>
                  </a:lnTo>
                  <a:lnTo>
                    <a:pt x="4843" y="42516"/>
                  </a:lnTo>
                  <a:lnTo>
                    <a:pt x="5362" y="43203"/>
                  </a:lnTo>
                  <a:lnTo>
                    <a:pt x="5906" y="43863"/>
                  </a:lnTo>
                  <a:lnTo>
                    <a:pt x="6475" y="44492"/>
                  </a:lnTo>
                  <a:lnTo>
                    <a:pt x="7070" y="45092"/>
                  </a:lnTo>
                  <a:lnTo>
                    <a:pt x="7690" y="45663"/>
                  </a:lnTo>
                  <a:lnTo>
                    <a:pt x="8336" y="46203"/>
                  </a:lnTo>
                  <a:lnTo>
                    <a:pt x="9008" y="46715"/>
                  </a:lnTo>
                  <a:lnTo>
                    <a:pt x="9705" y="47196"/>
                  </a:lnTo>
                  <a:lnTo>
                    <a:pt x="10428" y="47648"/>
                  </a:lnTo>
                  <a:lnTo>
                    <a:pt x="11176" y="48071"/>
                  </a:lnTo>
                  <a:lnTo>
                    <a:pt x="11949" y="48463"/>
                  </a:lnTo>
                  <a:lnTo>
                    <a:pt x="12748" y="48822"/>
                  </a:lnTo>
                  <a:lnTo>
                    <a:pt x="13571" y="49143"/>
                  </a:lnTo>
                  <a:lnTo>
                    <a:pt x="14419" y="49427"/>
                  </a:lnTo>
                  <a:lnTo>
                    <a:pt x="15291" y="49673"/>
                  </a:lnTo>
                  <a:lnTo>
                    <a:pt x="16188" y="49880"/>
                  </a:lnTo>
                  <a:lnTo>
                    <a:pt x="17109" y="50050"/>
                  </a:lnTo>
                  <a:lnTo>
                    <a:pt x="18055" y="50183"/>
                  </a:lnTo>
                  <a:lnTo>
                    <a:pt x="19025" y="50277"/>
                  </a:lnTo>
                  <a:lnTo>
                    <a:pt x="20020" y="50334"/>
                  </a:lnTo>
                  <a:lnTo>
                    <a:pt x="21040" y="50353"/>
                  </a:lnTo>
                  <a:lnTo>
                    <a:pt x="22127" y="50334"/>
                  </a:lnTo>
                  <a:lnTo>
                    <a:pt x="23184" y="50277"/>
                  </a:lnTo>
                  <a:lnTo>
                    <a:pt x="24211" y="50183"/>
                  </a:lnTo>
                  <a:lnTo>
                    <a:pt x="25207" y="50050"/>
                  </a:lnTo>
                  <a:lnTo>
                    <a:pt x="26172" y="49880"/>
                  </a:lnTo>
                  <a:lnTo>
                    <a:pt x="27107" y="49673"/>
                  </a:lnTo>
                  <a:lnTo>
                    <a:pt x="28010" y="49427"/>
                  </a:lnTo>
                  <a:lnTo>
                    <a:pt x="28884" y="49143"/>
                  </a:lnTo>
                  <a:lnTo>
                    <a:pt x="29726" y="48822"/>
                  </a:lnTo>
                  <a:lnTo>
                    <a:pt x="30538" y="48463"/>
                  </a:lnTo>
                  <a:lnTo>
                    <a:pt x="31321" y="48061"/>
                  </a:lnTo>
                  <a:lnTo>
                    <a:pt x="32074" y="47630"/>
                  </a:lnTo>
                  <a:lnTo>
                    <a:pt x="32800" y="47170"/>
                  </a:lnTo>
                  <a:lnTo>
                    <a:pt x="33496" y="46682"/>
                  </a:lnTo>
                  <a:lnTo>
                    <a:pt x="34164" y="46165"/>
                  </a:lnTo>
                  <a:lnTo>
                    <a:pt x="34804" y="45620"/>
                  </a:lnTo>
                  <a:lnTo>
                    <a:pt x="35414" y="45046"/>
                  </a:lnTo>
                  <a:lnTo>
                    <a:pt x="35996" y="44443"/>
                  </a:lnTo>
                  <a:lnTo>
                    <a:pt x="36550" y="43812"/>
                  </a:lnTo>
                  <a:lnTo>
                    <a:pt x="37075" y="43152"/>
                  </a:lnTo>
                  <a:lnTo>
                    <a:pt x="37582" y="42456"/>
                  </a:lnTo>
                  <a:lnTo>
                    <a:pt x="38062" y="41735"/>
                  </a:lnTo>
                  <a:lnTo>
                    <a:pt x="38514" y="40989"/>
                  </a:lnTo>
                  <a:lnTo>
                    <a:pt x="38938" y="40219"/>
                  </a:lnTo>
                  <a:lnTo>
                    <a:pt x="39335" y="39424"/>
                  </a:lnTo>
                  <a:lnTo>
                    <a:pt x="39704" y="38605"/>
                  </a:lnTo>
                  <a:lnTo>
                    <a:pt x="40046" y="37761"/>
                  </a:lnTo>
                  <a:lnTo>
                    <a:pt x="40360" y="36893"/>
                  </a:lnTo>
                  <a:lnTo>
                    <a:pt x="40646" y="36001"/>
                  </a:lnTo>
                  <a:lnTo>
                    <a:pt x="40905" y="35083"/>
                  </a:lnTo>
                  <a:lnTo>
                    <a:pt x="41138" y="34136"/>
                  </a:lnTo>
                  <a:lnTo>
                    <a:pt x="41346" y="33171"/>
                  </a:lnTo>
                  <a:lnTo>
                    <a:pt x="41530" y="32191"/>
                  </a:lnTo>
                  <a:lnTo>
                    <a:pt x="41690" y="31194"/>
                  </a:lnTo>
                  <a:lnTo>
                    <a:pt x="41824" y="30181"/>
                  </a:lnTo>
                  <a:lnTo>
                    <a:pt x="41935" y="29151"/>
                  </a:lnTo>
                  <a:lnTo>
                    <a:pt x="42020" y="28105"/>
                  </a:lnTo>
                  <a:lnTo>
                    <a:pt x="42082" y="27043"/>
                  </a:lnTo>
                  <a:lnTo>
                    <a:pt x="42119" y="25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7470022" y="3985152"/>
              <a:ext cx="53672" cy="71955"/>
            </a:xfrm>
            <a:custGeom>
              <a:avLst/>
              <a:pathLst>
                <a:path w="53672" h="71955">
                  <a:moveTo>
                    <a:pt x="0" y="71955"/>
                  </a:moveTo>
                  <a:lnTo>
                    <a:pt x="0" y="0"/>
                  </a:lnTo>
                  <a:lnTo>
                    <a:pt x="15065" y="0"/>
                  </a:lnTo>
                  <a:lnTo>
                    <a:pt x="15065" y="60311"/>
                  </a:lnTo>
                  <a:lnTo>
                    <a:pt x="53672" y="60311"/>
                  </a:lnTo>
                  <a:lnTo>
                    <a:pt x="53672" y="71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7531201" y="3984080"/>
              <a:ext cx="72670" cy="74048"/>
            </a:xfrm>
            <a:custGeom>
              <a:avLst/>
              <a:pathLst>
                <a:path w="72670" h="74048">
                  <a:moveTo>
                    <a:pt x="72670" y="36718"/>
                  </a:moveTo>
                  <a:lnTo>
                    <a:pt x="72645" y="38387"/>
                  </a:lnTo>
                  <a:lnTo>
                    <a:pt x="72570" y="40027"/>
                  </a:lnTo>
                  <a:lnTo>
                    <a:pt x="72444" y="41635"/>
                  </a:lnTo>
                  <a:lnTo>
                    <a:pt x="72269" y="43213"/>
                  </a:lnTo>
                  <a:lnTo>
                    <a:pt x="72044" y="44761"/>
                  </a:lnTo>
                  <a:lnTo>
                    <a:pt x="71769" y="46278"/>
                  </a:lnTo>
                  <a:lnTo>
                    <a:pt x="71443" y="47764"/>
                  </a:lnTo>
                  <a:lnTo>
                    <a:pt x="71068" y="49219"/>
                  </a:lnTo>
                  <a:lnTo>
                    <a:pt x="70643" y="50644"/>
                  </a:lnTo>
                  <a:lnTo>
                    <a:pt x="70167" y="52038"/>
                  </a:lnTo>
                  <a:lnTo>
                    <a:pt x="69645" y="53397"/>
                  </a:lnTo>
                  <a:lnTo>
                    <a:pt x="69078" y="54716"/>
                  </a:lnTo>
                  <a:lnTo>
                    <a:pt x="68468" y="55995"/>
                  </a:lnTo>
                  <a:lnTo>
                    <a:pt x="67814" y="57235"/>
                  </a:lnTo>
                  <a:lnTo>
                    <a:pt x="67116" y="58434"/>
                  </a:lnTo>
                  <a:lnTo>
                    <a:pt x="66374" y="59594"/>
                  </a:lnTo>
                  <a:lnTo>
                    <a:pt x="65588" y="60714"/>
                  </a:lnTo>
                  <a:lnTo>
                    <a:pt x="64758" y="61794"/>
                  </a:lnTo>
                  <a:lnTo>
                    <a:pt x="63884" y="62834"/>
                  </a:lnTo>
                  <a:lnTo>
                    <a:pt x="62967" y="63835"/>
                  </a:lnTo>
                  <a:lnTo>
                    <a:pt x="62006" y="64793"/>
                  </a:lnTo>
                  <a:lnTo>
                    <a:pt x="61004" y="65706"/>
                  </a:lnTo>
                  <a:lnTo>
                    <a:pt x="59959" y="66574"/>
                  </a:lnTo>
                  <a:lnTo>
                    <a:pt x="58873" y="67397"/>
                  </a:lnTo>
                  <a:lnTo>
                    <a:pt x="57745" y="68176"/>
                  </a:lnTo>
                  <a:lnTo>
                    <a:pt x="56575" y="68909"/>
                  </a:lnTo>
                  <a:lnTo>
                    <a:pt x="55363" y="69597"/>
                  </a:lnTo>
                  <a:lnTo>
                    <a:pt x="54109" y="70241"/>
                  </a:lnTo>
                  <a:lnTo>
                    <a:pt x="52814" y="70839"/>
                  </a:lnTo>
                  <a:lnTo>
                    <a:pt x="51476" y="71393"/>
                  </a:lnTo>
                  <a:lnTo>
                    <a:pt x="50110" y="71897"/>
                  </a:lnTo>
                  <a:lnTo>
                    <a:pt x="48708" y="72349"/>
                  </a:lnTo>
                  <a:lnTo>
                    <a:pt x="47271" y="72747"/>
                  </a:lnTo>
                  <a:lnTo>
                    <a:pt x="45797" y="73092"/>
                  </a:lnTo>
                  <a:lnTo>
                    <a:pt x="44288" y="73385"/>
                  </a:lnTo>
                  <a:lnTo>
                    <a:pt x="42744" y="73624"/>
                  </a:lnTo>
                  <a:lnTo>
                    <a:pt x="41163" y="73809"/>
                  </a:lnTo>
                  <a:lnTo>
                    <a:pt x="39547" y="73942"/>
                  </a:lnTo>
                  <a:lnTo>
                    <a:pt x="37895" y="74022"/>
                  </a:lnTo>
                  <a:lnTo>
                    <a:pt x="36207" y="74048"/>
                  </a:lnTo>
                  <a:lnTo>
                    <a:pt x="34422" y="74021"/>
                  </a:lnTo>
                  <a:lnTo>
                    <a:pt x="32681" y="73938"/>
                  </a:lnTo>
                  <a:lnTo>
                    <a:pt x="30986" y="73800"/>
                  </a:lnTo>
                  <a:lnTo>
                    <a:pt x="29335" y="73607"/>
                  </a:lnTo>
                  <a:lnTo>
                    <a:pt x="27730" y="73359"/>
                  </a:lnTo>
                  <a:lnTo>
                    <a:pt x="26169" y="73056"/>
                  </a:lnTo>
                  <a:lnTo>
                    <a:pt x="24653" y="72697"/>
                  </a:lnTo>
                  <a:lnTo>
                    <a:pt x="23182" y="72284"/>
                  </a:lnTo>
                  <a:lnTo>
                    <a:pt x="21757" y="71815"/>
                  </a:lnTo>
                  <a:lnTo>
                    <a:pt x="20376" y="71291"/>
                  </a:lnTo>
                  <a:lnTo>
                    <a:pt x="19049" y="70708"/>
                  </a:lnTo>
                  <a:lnTo>
                    <a:pt x="17767" y="70081"/>
                  </a:lnTo>
                  <a:lnTo>
                    <a:pt x="16529" y="69412"/>
                  </a:lnTo>
                  <a:lnTo>
                    <a:pt x="15334" y="68701"/>
                  </a:lnTo>
                  <a:lnTo>
                    <a:pt x="14184" y="67946"/>
                  </a:lnTo>
                  <a:lnTo>
                    <a:pt x="13077" y="67148"/>
                  </a:lnTo>
                  <a:lnTo>
                    <a:pt x="12014" y="66308"/>
                  </a:lnTo>
                  <a:lnTo>
                    <a:pt x="10996" y="65424"/>
                  </a:lnTo>
                  <a:lnTo>
                    <a:pt x="10021" y="64498"/>
                  </a:lnTo>
                  <a:lnTo>
                    <a:pt x="9090" y="63528"/>
                  </a:lnTo>
                  <a:lnTo>
                    <a:pt x="8203" y="62509"/>
                  </a:lnTo>
                  <a:lnTo>
                    <a:pt x="7361" y="61453"/>
                  </a:lnTo>
                  <a:lnTo>
                    <a:pt x="6565" y="60360"/>
                  </a:lnTo>
                  <a:lnTo>
                    <a:pt x="5813" y="59230"/>
                  </a:lnTo>
                  <a:lnTo>
                    <a:pt x="5106" y="58064"/>
                  </a:lnTo>
                  <a:lnTo>
                    <a:pt x="4444" y="56861"/>
                  </a:lnTo>
                  <a:lnTo>
                    <a:pt x="3828" y="55621"/>
                  </a:lnTo>
                  <a:lnTo>
                    <a:pt x="3256" y="54344"/>
                  </a:lnTo>
                  <a:lnTo>
                    <a:pt x="2729" y="53031"/>
                  </a:lnTo>
                  <a:lnTo>
                    <a:pt x="2247" y="51681"/>
                  </a:lnTo>
                  <a:lnTo>
                    <a:pt x="1820" y="50299"/>
                  </a:lnTo>
                  <a:lnTo>
                    <a:pt x="1438" y="48892"/>
                  </a:lnTo>
                  <a:lnTo>
                    <a:pt x="1101" y="47460"/>
                  </a:lnTo>
                  <a:lnTo>
                    <a:pt x="808" y="46002"/>
                  </a:lnTo>
                  <a:lnTo>
                    <a:pt x="561" y="44518"/>
                  </a:lnTo>
                  <a:lnTo>
                    <a:pt x="359" y="43009"/>
                  </a:lnTo>
                  <a:lnTo>
                    <a:pt x="202" y="41475"/>
                  </a:lnTo>
                  <a:lnTo>
                    <a:pt x="89" y="39914"/>
                  </a:lnTo>
                  <a:lnTo>
                    <a:pt x="22" y="38329"/>
                  </a:lnTo>
                  <a:lnTo>
                    <a:pt x="0" y="36718"/>
                  </a:lnTo>
                  <a:lnTo>
                    <a:pt x="23" y="35049"/>
                  </a:lnTo>
                  <a:lnTo>
                    <a:pt x="93" y="33412"/>
                  </a:lnTo>
                  <a:lnTo>
                    <a:pt x="211" y="31809"/>
                  </a:lnTo>
                  <a:lnTo>
                    <a:pt x="375" y="30238"/>
                  </a:lnTo>
                  <a:lnTo>
                    <a:pt x="587" y="28700"/>
                  </a:lnTo>
                  <a:lnTo>
                    <a:pt x="845" y="27194"/>
                  </a:lnTo>
                  <a:lnTo>
                    <a:pt x="1151" y="25722"/>
                  </a:lnTo>
                  <a:lnTo>
                    <a:pt x="1503" y="24281"/>
                  </a:lnTo>
                  <a:lnTo>
                    <a:pt x="1902" y="22874"/>
                  </a:lnTo>
                  <a:lnTo>
                    <a:pt x="2349" y="21499"/>
                  </a:lnTo>
                  <a:lnTo>
                    <a:pt x="2851" y="20161"/>
                  </a:lnTo>
                  <a:lnTo>
                    <a:pt x="3397" y="18864"/>
                  </a:lnTo>
                  <a:lnTo>
                    <a:pt x="3986" y="17608"/>
                  </a:lnTo>
                  <a:lnTo>
                    <a:pt x="4620" y="16392"/>
                  </a:lnTo>
                  <a:lnTo>
                    <a:pt x="5298" y="15218"/>
                  </a:lnTo>
                  <a:lnTo>
                    <a:pt x="6019" y="14084"/>
                  </a:lnTo>
                  <a:lnTo>
                    <a:pt x="6785" y="12991"/>
                  </a:lnTo>
                  <a:lnTo>
                    <a:pt x="7594" y="11939"/>
                  </a:lnTo>
                  <a:lnTo>
                    <a:pt x="8448" y="10928"/>
                  </a:lnTo>
                  <a:lnTo>
                    <a:pt x="9345" y="9958"/>
                  </a:lnTo>
                  <a:lnTo>
                    <a:pt x="10295" y="9020"/>
                  </a:lnTo>
                  <a:lnTo>
                    <a:pt x="11288" y="8128"/>
                  </a:lnTo>
                  <a:lnTo>
                    <a:pt x="12322" y="7280"/>
                  </a:lnTo>
                  <a:lnTo>
                    <a:pt x="13398" y="6477"/>
                  </a:lnTo>
                  <a:lnTo>
                    <a:pt x="14516" y="5719"/>
                  </a:lnTo>
                  <a:lnTo>
                    <a:pt x="15675" y="5006"/>
                  </a:lnTo>
                  <a:lnTo>
                    <a:pt x="16877" y="4338"/>
                  </a:lnTo>
                  <a:lnTo>
                    <a:pt x="18121" y="3715"/>
                  </a:lnTo>
                  <a:lnTo>
                    <a:pt x="19406" y="3137"/>
                  </a:lnTo>
                  <a:lnTo>
                    <a:pt x="20733" y="2604"/>
                  </a:lnTo>
                  <a:lnTo>
                    <a:pt x="22112" y="2109"/>
                  </a:lnTo>
                  <a:lnTo>
                    <a:pt x="23530" y="1666"/>
                  </a:lnTo>
                  <a:lnTo>
                    <a:pt x="24988" y="1276"/>
                  </a:lnTo>
                  <a:lnTo>
                    <a:pt x="26486" y="937"/>
                  </a:lnTo>
                  <a:lnTo>
                    <a:pt x="28023" y="651"/>
                  </a:lnTo>
                  <a:lnTo>
                    <a:pt x="29601" y="416"/>
                  </a:lnTo>
                  <a:lnTo>
                    <a:pt x="31218" y="234"/>
                  </a:lnTo>
                  <a:lnTo>
                    <a:pt x="32875" y="104"/>
                  </a:lnTo>
                  <a:lnTo>
                    <a:pt x="34572" y="26"/>
                  </a:lnTo>
                  <a:lnTo>
                    <a:pt x="36309" y="0"/>
                  </a:lnTo>
                  <a:lnTo>
                    <a:pt x="38045" y="26"/>
                  </a:lnTo>
                  <a:lnTo>
                    <a:pt x="39741" y="104"/>
                  </a:lnTo>
                  <a:lnTo>
                    <a:pt x="41395" y="234"/>
                  </a:lnTo>
                  <a:lnTo>
                    <a:pt x="43009" y="416"/>
                  </a:lnTo>
                  <a:lnTo>
                    <a:pt x="44582" y="651"/>
                  </a:lnTo>
                  <a:lnTo>
                    <a:pt x="46114" y="937"/>
                  </a:lnTo>
                  <a:lnTo>
                    <a:pt x="47605" y="1276"/>
                  </a:lnTo>
                  <a:lnTo>
                    <a:pt x="49056" y="1666"/>
                  </a:lnTo>
                  <a:lnTo>
                    <a:pt x="50465" y="2109"/>
                  </a:lnTo>
                  <a:lnTo>
                    <a:pt x="51834" y="2604"/>
                  </a:lnTo>
                  <a:lnTo>
                    <a:pt x="53170" y="3147"/>
                  </a:lnTo>
                  <a:lnTo>
                    <a:pt x="54463" y="3734"/>
                  </a:lnTo>
                  <a:lnTo>
                    <a:pt x="55711" y="4364"/>
                  </a:lnTo>
                  <a:lnTo>
                    <a:pt x="56916" y="5039"/>
                  </a:lnTo>
                  <a:lnTo>
                    <a:pt x="58077" y="5757"/>
                  </a:lnTo>
                  <a:lnTo>
                    <a:pt x="59194" y="6520"/>
                  </a:lnTo>
                  <a:lnTo>
                    <a:pt x="60267" y="7326"/>
                  </a:lnTo>
                  <a:lnTo>
                    <a:pt x="61296" y="8177"/>
                  </a:lnTo>
                  <a:lnTo>
                    <a:pt x="62281" y="9071"/>
                  </a:lnTo>
                  <a:lnTo>
                    <a:pt x="63222" y="10009"/>
                  </a:lnTo>
                  <a:lnTo>
                    <a:pt x="64129" y="10989"/>
                  </a:lnTo>
                  <a:lnTo>
                    <a:pt x="64991" y="12009"/>
                  </a:lnTo>
                  <a:lnTo>
                    <a:pt x="65808" y="13068"/>
                  </a:lnTo>
                  <a:lnTo>
                    <a:pt x="66580" y="14168"/>
                  </a:lnTo>
                  <a:lnTo>
                    <a:pt x="67307" y="15307"/>
                  </a:lnTo>
                  <a:lnTo>
                    <a:pt x="67990" y="16486"/>
                  </a:lnTo>
                  <a:lnTo>
                    <a:pt x="68627" y="17705"/>
                  </a:lnTo>
                  <a:lnTo>
                    <a:pt x="69219" y="18964"/>
                  </a:lnTo>
                  <a:lnTo>
                    <a:pt x="69767" y="20263"/>
                  </a:lnTo>
                  <a:lnTo>
                    <a:pt x="70269" y="21601"/>
                  </a:lnTo>
                  <a:lnTo>
                    <a:pt x="70725" y="22966"/>
                  </a:lnTo>
                  <a:lnTo>
                    <a:pt x="71133" y="24363"/>
                  </a:lnTo>
                  <a:lnTo>
                    <a:pt x="71494" y="25793"/>
                  </a:lnTo>
                  <a:lnTo>
                    <a:pt x="71806" y="27256"/>
                  </a:lnTo>
                  <a:lnTo>
                    <a:pt x="72070" y="28751"/>
                  </a:lnTo>
                  <a:lnTo>
                    <a:pt x="72286" y="30279"/>
                  </a:lnTo>
                  <a:lnTo>
                    <a:pt x="72454" y="31840"/>
                  </a:lnTo>
                  <a:lnTo>
                    <a:pt x="72574" y="33433"/>
                  </a:lnTo>
                  <a:lnTo>
                    <a:pt x="72646" y="35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7546369" y="3995928"/>
              <a:ext cx="42131" cy="50353"/>
            </a:xfrm>
            <a:custGeom>
              <a:avLst/>
              <a:pathLst>
                <a:path w="42131" h="50353">
                  <a:moveTo>
                    <a:pt x="42131" y="24870"/>
                  </a:moveTo>
                  <a:lnTo>
                    <a:pt x="42117" y="23747"/>
                  </a:lnTo>
                  <a:lnTo>
                    <a:pt x="42076" y="22647"/>
                  </a:lnTo>
                  <a:lnTo>
                    <a:pt x="42007" y="21570"/>
                  </a:lnTo>
                  <a:lnTo>
                    <a:pt x="41910" y="20515"/>
                  </a:lnTo>
                  <a:lnTo>
                    <a:pt x="41786" y="19482"/>
                  </a:lnTo>
                  <a:lnTo>
                    <a:pt x="41634" y="18472"/>
                  </a:lnTo>
                  <a:lnTo>
                    <a:pt x="41455" y="17484"/>
                  </a:lnTo>
                  <a:lnTo>
                    <a:pt x="41248" y="16519"/>
                  </a:lnTo>
                  <a:lnTo>
                    <a:pt x="41014" y="15576"/>
                  </a:lnTo>
                  <a:lnTo>
                    <a:pt x="40752" y="14656"/>
                  </a:lnTo>
                  <a:lnTo>
                    <a:pt x="40473" y="13750"/>
                  </a:lnTo>
                  <a:lnTo>
                    <a:pt x="40168" y="12871"/>
                  </a:lnTo>
                  <a:lnTo>
                    <a:pt x="39836" y="12018"/>
                  </a:lnTo>
                  <a:lnTo>
                    <a:pt x="39477" y="11192"/>
                  </a:lnTo>
                  <a:lnTo>
                    <a:pt x="39092" y="10392"/>
                  </a:lnTo>
                  <a:lnTo>
                    <a:pt x="38681" y="9619"/>
                  </a:lnTo>
                  <a:lnTo>
                    <a:pt x="38242" y="8872"/>
                  </a:lnTo>
                  <a:lnTo>
                    <a:pt x="37778" y="8152"/>
                  </a:lnTo>
                  <a:lnTo>
                    <a:pt x="37286" y="7459"/>
                  </a:lnTo>
                  <a:lnTo>
                    <a:pt x="36769" y="6792"/>
                  </a:lnTo>
                  <a:lnTo>
                    <a:pt x="36225" y="6153"/>
                  </a:lnTo>
                  <a:lnTo>
                    <a:pt x="35655" y="5546"/>
                  </a:lnTo>
                  <a:lnTo>
                    <a:pt x="35060" y="4968"/>
                  </a:lnTo>
                  <a:lnTo>
                    <a:pt x="34440" y="4422"/>
                  </a:lnTo>
                  <a:lnTo>
                    <a:pt x="33794" y="3906"/>
                  </a:lnTo>
                  <a:lnTo>
                    <a:pt x="33122" y="3421"/>
                  </a:lnTo>
                  <a:lnTo>
                    <a:pt x="32425" y="2967"/>
                  </a:lnTo>
                  <a:lnTo>
                    <a:pt x="31703" y="2543"/>
                  </a:lnTo>
                  <a:lnTo>
                    <a:pt x="30955" y="2149"/>
                  </a:lnTo>
                  <a:lnTo>
                    <a:pt x="30181" y="1787"/>
                  </a:lnTo>
                  <a:lnTo>
                    <a:pt x="29392" y="1447"/>
                  </a:lnTo>
                  <a:lnTo>
                    <a:pt x="28577" y="1143"/>
                  </a:lnTo>
                  <a:lnTo>
                    <a:pt x="27737" y="875"/>
                  </a:lnTo>
                  <a:lnTo>
                    <a:pt x="26872" y="643"/>
                  </a:lnTo>
                  <a:lnTo>
                    <a:pt x="25980" y="446"/>
                  </a:lnTo>
                  <a:lnTo>
                    <a:pt x="25064" y="285"/>
                  </a:lnTo>
                  <a:lnTo>
                    <a:pt x="24122" y="160"/>
                  </a:lnTo>
                  <a:lnTo>
                    <a:pt x="23154" y="71"/>
                  </a:lnTo>
                  <a:lnTo>
                    <a:pt x="22161" y="17"/>
                  </a:lnTo>
                  <a:lnTo>
                    <a:pt x="21142" y="0"/>
                  </a:lnTo>
                  <a:lnTo>
                    <a:pt x="20103" y="17"/>
                  </a:lnTo>
                  <a:lnTo>
                    <a:pt x="19089" y="71"/>
                  </a:lnTo>
                  <a:lnTo>
                    <a:pt x="18101" y="160"/>
                  </a:lnTo>
                  <a:lnTo>
                    <a:pt x="17138" y="285"/>
                  </a:lnTo>
                  <a:lnTo>
                    <a:pt x="16201" y="446"/>
                  </a:lnTo>
                  <a:lnTo>
                    <a:pt x="15289" y="643"/>
                  </a:lnTo>
                  <a:lnTo>
                    <a:pt x="14403" y="875"/>
                  </a:lnTo>
                  <a:lnTo>
                    <a:pt x="13543" y="1143"/>
                  </a:lnTo>
                  <a:lnTo>
                    <a:pt x="12708" y="1447"/>
                  </a:lnTo>
                  <a:lnTo>
                    <a:pt x="11898" y="1787"/>
                  </a:lnTo>
                  <a:lnTo>
                    <a:pt x="11125" y="2149"/>
                  </a:lnTo>
                  <a:lnTo>
                    <a:pt x="10377" y="2543"/>
                  </a:lnTo>
                  <a:lnTo>
                    <a:pt x="9654" y="2967"/>
                  </a:lnTo>
                  <a:lnTo>
                    <a:pt x="8957" y="3421"/>
                  </a:lnTo>
                  <a:lnTo>
                    <a:pt x="8285" y="3906"/>
                  </a:lnTo>
                  <a:lnTo>
                    <a:pt x="7639" y="4422"/>
                  </a:lnTo>
                  <a:lnTo>
                    <a:pt x="7019" y="4968"/>
                  </a:lnTo>
                  <a:lnTo>
                    <a:pt x="6424" y="5546"/>
                  </a:lnTo>
                  <a:lnTo>
                    <a:pt x="5854" y="6153"/>
                  </a:lnTo>
                  <a:lnTo>
                    <a:pt x="5311" y="6792"/>
                  </a:lnTo>
                  <a:lnTo>
                    <a:pt x="4793" y="7459"/>
                  </a:lnTo>
                  <a:lnTo>
                    <a:pt x="4301" y="8152"/>
                  </a:lnTo>
                  <a:lnTo>
                    <a:pt x="3837" y="8872"/>
                  </a:lnTo>
                  <a:lnTo>
                    <a:pt x="3399" y="9619"/>
                  </a:lnTo>
                  <a:lnTo>
                    <a:pt x="2987" y="10392"/>
                  </a:lnTo>
                  <a:lnTo>
                    <a:pt x="2602" y="11192"/>
                  </a:lnTo>
                  <a:lnTo>
                    <a:pt x="2243" y="12018"/>
                  </a:lnTo>
                  <a:lnTo>
                    <a:pt x="1911" y="12871"/>
                  </a:lnTo>
                  <a:lnTo>
                    <a:pt x="1606" y="13750"/>
                  </a:lnTo>
                  <a:lnTo>
                    <a:pt x="1327" y="14656"/>
                  </a:lnTo>
                  <a:lnTo>
                    <a:pt x="1075" y="15576"/>
                  </a:lnTo>
                  <a:lnTo>
                    <a:pt x="849" y="16519"/>
                  </a:lnTo>
                  <a:lnTo>
                    <a:pt x="650" y="17484"/>
                  </a:lnTo>
                  <a:lnTo>
                    <a:pt x="477" y="18472"/>
                  </a:lnTo>
                  <a:lnTo>
                    <a:pt x="331" y="19482"/>
                  </a:lnTo>
                  <a:lnTo>
                    <a:pt x="212" y="20515"/>
                  </a:lnTo>
                  <a:lnTo>
                    <a:pt x="119" y="21570"/>
                  </a:lnTo>
                  <a:lnTo>
                    <a:pt x="53" y="22647"/>
                  </a:lnTo>
                  <a:lnTo>
                    <a:pt x="13" y="23747"/>
                  </a:lnTo>
                  <a:lnTo>
                    <a:pt x="0" y="24870"/>
                  </a:lnTo>
                  <a:lnTo>
                    <a:pt x="13" y="25984"/>
                  </a:lnTo>
                  <a:lnTo>
                    <a:pt x="53" y="27080"/>
                  </a:lnTo>
                  <a:lnTo>
                    <a:pt x="119" y="28158"/>
                  </a:lnTo>
                  <a:lnTo>
                    <a:pt x="212" y="29217"/>
                  </a:lnTo>
                  <a:lnTo>
                    <a:pt x="331" y="30257"/>
                  </a:lnTo>
                  <a:lnTo>
                    <a:pt x="477" y="31280"/>
                  </a:lnTo>
                  <a:lnTo>
                    <a:pt x="650" y="32284"/>
                  </a:lnTo>
                  <a:lnTo>
                    <a:pt x="849" y="33269"/>
                  </a:lnTo>
                  <a:lnTo>
                    <a:pt x="1075" y="34237"/>
                  </a:lnTo>
                  <a:lnTo>
                    <a:pt x="1327" y="35186"/>
                  </a:lnTo>
                  <a:lnTo>
                    <a:pt x="1616" y="36102"/>
                  </a:lnTo>
                  <a:lnTo>
                    <a:pt x="1930" y="36993"/>
                  </a:lnTo>
                  <a:lnTo>
                    <a:pt x="2269" y="37859"/>
                  </a:lnTo>
                  <a:lnTo>
                    <a:pt x="2635" y="38699"/>
                  </a:lnTo>
                  <a:lnTo>
                    <a:pt x="3025" y="39514"/>
                  </a:lnTo>
                  <a:lnTo>
                    <a:pt x="3441" y="40303"/>
                  </a:lnTo>
                  <a:lnTo>
                    <a:pt x="3883" y="41066"/>
                  </a:lnTo>
                  <a:lnTo>
                    <a:pt x="4351" y="41804"/>
                  </a:lnTo>
                  <a:lnTo>
                    <a:pt x="4843" y="42516"/>
                  </a:lnTo>
                  <a:lnTo>
                    <a:pt x="5362" y="43203"/>
                  </a:lnTo>
                  <a:lnTo>
                    <a:pt x="5906" y="43863"/>
                  </a:lnTo>
                  <a:lnTo>
                    <a:pt x="6475" y="44492"/>
                  </a:lnTo>
                  <a:lnTo>
                    <a:pt x="7070" y="45092"/>
                  </a:lnTo>
                  <a:lnTo>
                    <a:pt x="7690" y="45663"/>
                  </a:lnTo>
                  <a:lnTo>
                    <a:pt x="8336" y="46203"/>
                  </a:lnTo>
                  <a:lnTo>
                    <a:pt x="9008" y="46715"/>
                  </a:lnTo>
                  <a:lnTo>
                    <a:pt x="9705" y="47196"/>
                  </a:lnTo>
                  <a:lnTo>
                    <a:pt x="10428" y="47648"/>
                  </a:lnTo>
                  <a:lnTo>
                    <a:pt x="11176" y="48071"/>
                  </a:lnTo>
                  <a:lnTo>
                    <a:pt x="11949" y="48463"/>
                  </a:lnTo>
                  <a:lnTo>
                    <a:pt x="12748" y="48822"/>
                  </a:lnTo>
                  <a:lnTo>
                    <a:pt x="13571" y="49143"/>
                  </a:lnTo>
                  <a:lnTo>
                    <a:pt x="14419" y="49427"/>
                  </a:lnTo>
                  <a:lnTo>
                    <a:pt x="15291" y="49673"/>
                  </a:lnTo>
                  <a:lnTo>
                    <a:pt x="16188" y="49880"/>
                  </a:lnTo>
                  <a:lnTo>
                    <a:pt x="17109" y="50050"/>
                  </a:lnTo>
                  <a:lnTo>
                    <a:pt x="18055" y="50183"/>
                  </a:lnTo>
                  <a:lnTo>
                    <a:pt x="19025" y="50277"/>
                  </a:lnTo>
                  <a:lnTo>
                    <a:pt x="20020" y="50334"/>
                  </a:lnTo>
                  <a:lnTo>
                    <a:pt x="21040" y="50353"/>
                  </a:lnTo>
                  <a:lnTo>
                    <a:pt x="22127" y="50334"/>
                  </a:lnTo>
                  <a:lnTo>
                    <a:pt x="23184" y="50277"/>
                  </a:lnTo>
                  <a:lnTo>
                    <a:pt x="24211" y="50183"/>
                  </a:lnTo>
                  <a:lnTo>
                    <a:pt x="25207" y="50050"/>
                  </a:lnTo>
                  <a:lnTo>
                    <a:pt x="26172" y="49880"/>
                  </a:lnTo>
                  <a:lnTo>
                    <a:pt x="27107" y="49673"/>
                  </a:lnTo>
                  <a:lnTo>
                    <a:pt x="28010" y="49427"/>
                  </a:lnTo>
                  <a:lnTo>
                    <a:pt x="28884" y="49143"/>
                  </a:lnTo>
                  <a:lnTo>
                    <a:pt x="29726" y="48822"/>
                  </a:lnTo>
                  <a:lnTo>
                    <a:pt x="30538" y="48463"/>
                  </a:lnTo>
                  <a:lnTo>
                    <a:pt x="31321" y="48061"/>
                  </a:lnTo>
                  <a:lnTo>
                    <a:pt x="32074" y="47630"/>
                  </a:lnTo>
                  <a:lnTo>
                    <a:pt x="32800" y="47170"/>
                  </a:lnTo>
                  <a:lnTo>
                    <a:pt x="33496" y="46682"/>
                  </a:lnTo>
                  <a:lnTo>
                    <a:pt x="34164" y="46165"/>
                  </a:lnTo>
                  <a:lnTo>
                    <a:pt x="34804" y="45620"/>
                  </a:lnTo>
                  <a:lnTo>
                    <a:pt x="35414" y="45046"/>
                  </a:lnTo>
                  <a:lnTo>
                    <a:pt x="35996" y="44443"/>
                  </a:lnTo>
                  <a:lnTo>
                    <a:pt x="36550" y="43812"/>
                  </a:lnTo>
                  <a:lnTo>
                    <a:pt x="37075" y="43152"/>
                  </a:lnTo>
                  <a:lnTo>
                    <a:pt x="37582" y="42456"/>
                  </a:lnTo>
                  <a:lnTo>
                    <a:pt x="38062" y="41735"/>
                  </a:lnTo>
                  <a:lnTo>
                    <a:pt x="38514" y="40989"/>
                  </a:lnTo>
                  <a:lnTo>
                    <a:pt x="38938" y="40219"/>
                  </a:lnTo>
                  <a:lnTo>
                    <a:pt x="39335" y="39424"/>
                  </a:lnTo>
                  <a:lnTo>
                    <a:pt x="39704" y="38605"/>
                  </a:lnTo>
                  <a:lnTo>
                    <a:pt x="40046" y="37761"/>
                  </a:lnTo>
                  <a:lnTo>
                    <a:pt x="40360" y="36893"/>
                  </a:lnTo>
                  <a:lnTo>
                    <a:pt x="40646" y="36001"/>
                  </a:lnTo>
                  <a:lnTo>
                    <a:pt x="40905" y="35083"/>
                  </a:lnTo>
                  <a:lnTo>
                    <a:pt x="41138" y="34136"/>
                  </a:lnTo>
                  <a:lnTo>
                    <a:pt x="41346" y="33171"/>
                  </a:lnTo>
                  <a:lnTo>
                    <a:pt x="41530" y="32191"/>
                  </a:lnTo>
                  <a:lnTo>
                    <a:pt x="41690" y="31194"/>
                  </a:lnTo>
                  <a:lnTo>
                    <a:pt x="41824" y="30181"/>
                  </a:lnTo>
                  <a:lnTo>
                    <a:pt x="41935" y="29151"/>
                  </a:lnTo>
                  <a:lnTo>
                    <a:pt x="42020" y="28105"/>
                  </a:lnTo>
                  <a:lnTo>
                    <a:pt x="42082" y="27043"/>
                  </a:lnTo>
                  <a:lnTo>
                    <a:pt x="42119" y="25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7612553" y="3984080"/>
              <a:ext cx="70576" cy="74048"/>
            </a:xfrm>
            <a:custGeom>
              <a:avLst/>
              <a:pathLst>
                <a:path w="70576" h="74048">
                  <a:moveTo>
                    <a:pt x="36871" y="62252"/>
                  </a:moveTo>
                  <a:lnTo>
                    <a:pt x="37522" y="62247"/>
                  </a:lnTo>
                  <a:lnTo>
                    <a:pt x="38168" y="62231"/>
                  </a:lnTo>
                  <a:lnTo>
                    <a:pt x="38809" y="62206"/>
                  </a:lnTo>
                  <a:lnTo>
                    <a:pt x="39445" y="62170"/>
                  </a:lnTo>
                  <a:lnTo>
                    <a:pt x="40075" y="62124"/>
                  </a:lnTo>
                  <a:lnTo>
                    <a:pt x="40701" y="62068"/>
                  </a:lnTo>
                  <a:lnTo>
                    <a:pt x="41321" y="62001"/>
                  </a:lnTo>
                  <a:lnTo>
                    <a:pt x="41937" y="61925"/>
                  </a:lnTo>
                  <a:lnTo>
                    <a:pt x="42547" y="61838"/>
                  </a:lnTo>
                  <a:lnTo>
                    <a:pt x="43152" y="61741"/>
                  </a:lnTo>
                  <a:lnTo>
                    <a:pt x="43750" y="61636"/>
                  </a:lnTo>
                  <a:lnTo>
                    <a:pt x="44339" y="61524"/>
                  </a:lnTo>
                  <a:lnTo>
                    <a:pt x="44919" y="61407"/>
                  </a:lnTo>
                  <a:lnTo>
                    <a:pt x="45489" y="61283"/>
                  </a:lnTo>
                  <a:lnTo>
                    <a:pt x="46050" y="61154"/>
                  </a:lnTo>
                  <a:lnTo>
                    <a:pt x="46602" y="61018"/>
                  </a:lnTo>
                  <a:lnTo>
                    <a:pt x="47145" y="60876"/>
                  </a:lnTo>
                  <a:lnTo>
                    <a:pt x="47679" y="60728"/>
                  </a:lnTo>
                  <a:lnTo>
                    <a:pt x="48203" y="60574"/>
                  </a:lnTo>
                  <a:lnTo>
                    <a:pt x="48719" y="60413"/>
                  </a:lnTo>
                  <a:lnTo>
                    <a:pt x="49234" y="60238"/>
                  </a:lnTo>
                  <a:lnTo>
                    <a:pt x="49738" y="60058"/>
                  </a:lnTo>
                  <a:lnTo>
                    <a:pt x="50231" y="59874"/>
                  </a:lnTo>
                  <a:lnTo>
                    <a:pt x="50712" y="59686"/>
                  </a:lnTo>
                  <a:lnTo>
                    <a:pt x="51183" y="59494"/>
                  </a:lnTo>
                  <a:lnTo>
                    <a:pt x="51642" y="59298"/>
                  </a:lnTo>
                  <a:lnTo>
                    <a:pt x="52090" y="59098"/>
                  </a:lnTo>
                  <a:lnTo>
                    <a:pt x="52526" y="58893"/>
                  </a:lnTo>
                  <a:lnTo>
                    <a:pt x="52952" y="58685"/>
                  </a:lnTo>
                  <a:lnTo>
                    <a:pt x="53366" y="58473"/>
                  </a:lnTo>
                  <a:lnTo>
                    <a:pt x="53777" y="58247"/>
                  </a:lnTo>
                  <a:lnTo>
                    <a:pt x="54173" y="58021"/>
                  </a:lnTo>
                  <a:lnTo>
                    <a:pt x="54553" y="57794"/>
                  </a:lnTo>
                  <a:lnTo>
                    <a:pt x="54918" y="57566"/>
                  </a:lnTo>
                  <a:lnTo>
                    <a:pt x="55268" y="57336"/>
                  </a:lnTo>
                  <a:lnTo>
                    <a:pt x="55603" y="57106"/>
                  </a:lnTo>
                  <a:lnTo>
                    <a:pt x="55922" y="56875"/>
                  </a:lnTo>
                  <a:lnTo>
                    <a:pt x="56226" y="56642"/>
                  </a:lnTo>
                  <a:lnTo>
                    <a:pt x="56514" y="56409"/>
                  </a:lnTo>
                  <a:lnTo>
                    <a:pt x="56787" y="56175"/>
                  </a:lnTo>
                  <a:lnTo>
                    <a:pt x="56787" y="46216"/>
                  </a:lnTo>
                  <a:lnTo>
                    <a:pt x="39220" y="46216"/>
                  </a:lnTo>
                  <a:lnTo>
                    <a:pt x="39220" y="35083"/>
                  </a:lnTo>
                  <a:lnTo>
                    <a:pt x="70576" y="35083"/>
                  </a:lnTo>
                  <a:lnTo>
                    <a:pt x="70576" y="61537"/>
                  </a:lnTo>
                  <a:lnTo>
                    <a:pt x="70075" y="62035"/>
                  </a:lnTo>
                  <a:lnTo>
                    <a:pt x="69554" y="62529"/>
                  </a:lnTo>
                  <a:lnTo>
                    <a:pt x="69013" y="63020"/>
                  </a:lnTo>
                  <a:lnTo>
                    <a:pt x="68451" y="63506"/>
                  </a:lnTo>
                  <a:lnTo>
                    <a:pt x="67869" y="63988"/>
                  </a:lnTo>
                  <a:lnTo>
                    <a:pt x="67267" y="64466"/>
                  </a:lnTo>
                  <a:lnTo>
                    <a:pt x="66644" y="64940"/>
                  </a:lnTo>
                  <a:lnTo>
                    <a:pt x="66000" y="65410"/>
                  </a:lnTo>
                  <a:lnTo>
                    <a:pt x="65336" y="65875"/>
                  </a:lnTo>
                  <a:lnTo>
                    <a:pt x="64652" y="66337"/>
                  </a:lnTo>
                  <a:lnTo>
                    <a:pt x="63949" y="66781"/>
                  </a:lnTo>
                  <a:lnTo>
                    <a:pt x="63228" y="67216"/>
                  </a:lnTo>
                  <a:lnTo>
                    <a:pt x="62490" y="67639"/>
                  </a:lnTo>
                  <a:lnTo>
                    <a:pt x="61735" y="68053"/>
                  </a:lnTo>
                  <a:lnTo>
                    <a:pt x="60962" y="68456"/>
                  </a:lnTo>
                  <a:lnTo>
                    <a:pt x="60172" y="68850"/>
                  </a:lnTo>
                  <a:lnTo>
                    <a:pt x="59365" y="69233"/>
                  </a:lnTo>
                  <a:lnTo>
                    <a:pt x="58540" y="69606"/>
                  </a:lnTo>
                  <a:lnTo>
                    <a:pt x="57698" y="69968"/>
                  </a:lnTo>
                  <a:lnTo>
                    <a:pt x="56838" y="70320"/>
                  </a:lnTo>
                  <a:lnTo>
                    <a:pt x="55962" y="70651"/>
                  </a:lnTo>
                  <a:lnTo>
                    <a:pt x="55069" y="70968"/>
                  </a:lnTo>
                  <a:lnTo>
                    <a:pt x="54160" y="71272"/>
                  </a:lnTo>
                  <a:lnTo>
                    <a:pt x="53235" y="71562"/>
                  </a:lnTo>
                  <a:lnTo>
                    <a:pt x="52293" y="71840"/>
                  </a:lnTo>
                  <a:lnTo>
                    <a:pt x="51335" y="72104"/>
                  </a:lnTo>
                  <a:lnTo>
                    <a:pt x="50361" y="72355"/>
                  </a:lnTo>
                  <a:lnTo>
                    <a:pt x="49370" y="72592"/>
                  </a:lnTo>
                  <a:lnTo>
                    <a:pt x="48363" y="72816"/>
                  </a:lnTo>
                  <a:lnTo>
                    <a:pt x="47340" y="73027"/>
                  </a:lnTo>
                  <a:lnTo>
                    <a:pt x="46312" y="73221"/>
                  </a:lnTo>
                  <a:lnTo>
                    <a:pt x="45270" y="73395"/>
                  </a:lnTo>
                  <a:lnTo>
                    <a:pt x="44216" y="73548"/>
                  </a:lnTo>
                  <a:lnTo>
                    <a:pt x="43148" y="73681"/>
                  </a:lnTo>
                  <a:lnTo>
                    <a:pt x="42067" y="73793"/>
                  </a:lnTo>
                  <a:lnTo>
                    <a:pt x="40973" y="73885"/>
                  </a:lnTo>
                  <a:lnTo>
                    <a:pt x="39865" y="73957"/>
                  </a:lnTo>
                  <a:lnTo>
                    <a:pt x="38744" y="74008"/>
                  </a:lnTo>
                  <a:lnTo>
                    <a:pt x="37610" y="74038"/>
                  </a:lnTo>
                  <a:lnTo>
                    <a:pt x="36462" y="74048"/>
                  </a:lnTo>
                  <a:lnTo>
                    <a:pt x="34579" y="74021"/>
                  </a:lnTo>
                  <a:lnTo>
                    <a:pt x="32749" y="73938"/>
                  </a:lnTo>
                  <a:lnTo>
                    <a:pt x="30971" y="73800"/>
                  </a:lnTo>
                  <a:lnTo>
                    <a:pt x="29247" y="73607"/>
                  </a:lnTo>
                  <a:lnTo>
                    <a:pt x="27576" y="73359"/>
                  </a:lnTo>
                  <a:lnTo>
                    <a:pt x="25959" y="73056"/>
                  </a:lnTo>
                  <a:lnTo>
                    <a:pt x="24394" y="72697"/>
                  </a:lnTo>
                  <a:lnTo>
                    <a:pt x="22882" y="72284"/>
                  </a:lnTo>
                  <a:lnTo>
                    <a:pt x="21424" y="71815"/>
                  </a:lnTo>
                  <a:lnTo>
                    <a:pt x="20018" y="71291"/>
                  </a:lnTo>
                  <a:lnTo>
                    <a:pt x="18664" y="70708"/>
                  </a:lnTo>
                  <a:lnTo>
                    <a:pt x="17359" y="70081"/>
                  </a:lnTo>
                  <a:lnTo>
                    <a:pt x="16102" y="69412"/>
                  </a:lnTo>
                  <a:lnTo>
                    <a:pt x="14895" y="68701"/>
                  </a:lnTo>
                  <a:lnTo>
                    <a:pt x="13737" y="67946"/>
                  </a:lnTo>
                  <a:lnTo>
                    <a:pt x="12628" y="67148"/>
                  </a:lnTo>
                  <a:lnTo>
                    <a:pt x="11567" y="66308"/>
                  </a:lnTo>
                  <a:lnTo>
                    <a:pt x="10556" y="65424"/>
                  </a:lnTo>
                  <a:lnTo>
                    <a:pt x="9594" y="64498"/>
                  </a:lnTo>
                  <a:lnTo>
                    <a:pt x="8681" y="63528"/>
                  </a:lnTo>
                  <a:lnTo>
                    <a:pt x="7815" y="62509"/>
                  </a:lnTo>
                  <a:lnTo>
                    <a:pt x="6996" y="61453"/>
                  </a:lnTo>
                  <a:lnTo>
                    <a:pt x="6222" y="60360"/>
                  </a:lnTo>
                  <a:lnTo>
                    <a:pt x="5494" y="59230"/>
                  </a:lnTo>
                  <a:lnTo>
                    <a:pt x="4813" y="58064"/>
                  </a:lnTo>
                  <a:lnTo>
                    <a:pt x="4177" y="56861"/>
                  </a:lnTo>
                  <a:lnTo>
                    <a:pt x="3587" y="55621"/>
                  </a:lnTo>
                  <a:lnTo>
                    <a:pt x="3043" y="54344"/>
                  </a:lnTo>
                  <a:lnTo>
                    <a:pt x="2545" y="53031"/>
                  </a:lnTo>
                  <a:lnTo>
                    <a:pt x="2093" y="51681"/>
                  </a:lnTo>
                  <a:lnTo>
                    <a:pt x="1695" y="50299"/>
                  </a:lnTo>
                  <a:lnTo>
                    <a:pt x="1340" y="48892"/>
                  </a:lnTo>
                  <a:lnTo>
                    <a:pt x="1025" y="47460"/>
                  </a:lnTo>
                  <a:lnTo>
                    <a:pt x="753" y="46002"/>
                  </a:lnTo>
                  <a:lnTo>
                    <a:pt x="523" y="44518"/>
                  </a:lnTo>
                  <a:lnTo>
                    <a:pt x="335" y="43009"/>
                  </a:lnTo>
                  <a:lnTo>
                    <a:pt x="188" y="41475"/>
                  </a:lnTo>
                  <a:lnTo>
                    <a:pt x="83" y="39914"/>
                  </a:lnTo>
                  <a:lnTo>
                    <a:pt x="20" y="38329"/>
                  </a:lnTo>
                  <a:lnTo>
                    <a:pt x="0" y="36718"/>
                  </a:lnTo>
                  <a:lnTo>
                    <a:pt x="22" y="35049"/>
                  </a:lnTo>
                  <a:lnTo>
                    <a:pt x="89" y="33412"/>
                  </a:lnTo>
                  <a:lnTo>
                    <a:pt x="202" y="31809"/>
                  </a:lnTo>
                  <a:lnTo>
                    <a:pt x="359" y="30238"/>
                  </a:lnTo>
                  <a:lnTo>
                    <a:pt x="561" y="28700"/>
                  </a:lnTo>
                  <a:lnTo>
                    <a:pt x="808" y="27194"/>
                  </a:lnTo>
                  <a:lnTo>
                    <a:pt x="1101" y="25722"/>
                  </a:lnTo>
                  <a:lnTo>
                    <a:pt x="1438" y="24281"/>
                  </a:lnTo>
                  <a:lnTo>
                    <a:pt x="1820" y="22874"/>
                  </a:lnTo>
                  <a:lnTo>
                    <a:pt x="2247" y="21499"/>
                  </a:lnTo>
                  <a:lnTo>
                    <a:pt x="2719" y="20161"/>
                  </a:lnTo>
                  <a:lnTo>
                    <a:pt x="3237" y="18864"/>
                  </a:lnTo>
                  <a:lnTo>
                    <a:pt x="3802" y="17608"/>
                  </a:lnTo>
                  <a:lnTo>
                    <a:pt x="4412" y="16392"/>
                  </a:lnTo>
                  <a:lnTo>
                    <a:pt x="5068" y="15218"/>
                  </a:lnTo>
                  <a:lnTo>
                    <a:pt x="5770" y="14084"/>
                  </a:lnTo>
                  <a:lnTo>
                    <a:pt x="6518" y="12991"/>
                  </a:lnTo>
                  <a:lnTo>
                    <a:pt x="7312" y="11939"/>
                  </a:lnTo>
                  <a:lnTo>
                    <a:pt x="8153" y="10928"/>
                  </a:lnTo>
                  <a:lnTo>
                    <a:pt x="9039" y="9958"/>
                  </a:lnTo>
                  <a:lnTo>
                    <a:pt x="9981" y="9020"/>
                  </a:lnTo>
                  <a:lnTo>
                    <a:pt x="10969" y="8128"/>
                  </a:lnTo>
                  <a:lnTo>
                    <a:pt x="12003" y="7280"/>
                  </a:lnTo>
                  <a:lnTo>
                    <a:pt x="13083" y="6477"/>
                  </a:lnTo>
                  <a:lnTo>
                    <a:pt x="14209" y="5719"/>
                  </a:lnTo>
                  <a:lnTo>
                    <a:pt x="15381" y="5006"/>
                  </a:lnTo>
                  <a:lnTo>
                    <a:pt x="16599" y="4338"/>
                  </a:lnTo>
                  <a:lnTo>
                    <a:pt x="17863" y="3715"/>
                  </a:lnTo>
                  <a:lnTo>
                    <a:pt x="19173" y="3137"/>
                  </a:lnTo>
                  <a:lnTo>
                    <a:pt x="20529" y="2604"/>
                  </a:lnTo>
                  <a:lnTo>
                    <a:pt x="21942" y="2109"/>
                  </a:lnTo>
                  <a:lnTo>
                    <a:pt x="23403" y="1666"/>
                  </a:lnTo>
                  <a:lnTo>
                    <a:pt x="24912" y="1276"/>
                  </a:lnTo>
                  <a:lnTo>
                    <a:pt x="26469" y="937"/>
                  </a:lnTo>
                  <a:lnTo>
                    <a:pt x="28074" y="651"/>
                  </a:lnTo>
                  <a:lnTo>
                    <a:pt x="29727" y="416"/>
                  </a:lnTo>
                  <a:lnTo>
                    <a:pt x="31428" y="234"/>
                  </a:lnTo>
                  <a:lnTo>
                    <a:pt x="33178" y="104"/>
                  </a:lnTo>
                  <a:lnTo>
                    <a:pt x="34975" y="26"/>
                  </a:lnTo>
                  <a:lnTo>
                    <a:pt x="36820" y="0"/>
                  </a:lnTo>
                  <a:lnTo>
                    <a:pt x="38163" y="13"/>
                  </a:lnTo>
                  <a:lnTo>
                    <a:pt x="39475" y="53"/>
                  </a:lnTo>
                  <a:lnTo>
                    <a:pt x="40757" y="119"/>
                  </a:lnTo>
                  <a:lnTo>
                    <a:pt x="42008" y="212"/>
                  </a:lnTo>
                  <a:lnTo>
                    <a:pt x="43229" y="331"/>
                  </a:lnTo>
                  <a:lnTo>
                    <a:pt x="44419" y="477"/>
                  </a:lnTo>
                  <a:lnTo>
                    <a:pt x="45578" y="650"/>
                  </a:lnTo>
                  <a:lnTo>
                    <a:pt x="46707" y="849"/>
                  </a:lnTo>
                  <a:lnTo>
                    <a:pt x="47804" y="1075"/>
                  </a:lnTo>
                  <a:lnTo>
                    <a:pt x="48872" y="1327"/>
                  </a:lnTo>
                  <a:lnTo>
                    <a:pt x="49920" y="1604"/>
                  </a:lnTo>
                  <a:lnTo>
                    <a:pt x="50941" y="1903"/>
                  </a:lnTo>
                  <a:lnTo>
                    <a:pt x="51934" y="2225"/>
                  </a:lnTo>
                  <a:lnTo>
                    <a:pt x="52900" y="2569"/>
                  </a:lnTo>
                  <a:lnTo>
                    <a:pt x="53838" y="2936"/>
                  </a:lnTo>
                  <a:lnTo>
                    <a:pt x="54749" y="3325"/>
                  </a:lnTo>
                  <a:lnTo>
                    <a:pt x="55632" y="3737"/>
                  </a:lnTo>
                  <a:lnTo>
                    <a:pt x="56487" y="4171"/>
                  </a:lnTo>
                  <a:lnTo>
                    <a:pt x="57315" y="4627"/>
                  </a:lnTo>
                  <a:lnTo>
                    <a:pt x="58115" y="5106"/>
                  </a:lnTo>
                  <a:lnTo>
                    <a:pt x="58899" y="5607"/>
                  </a:lnTo>
                  <a:lnTo>
                    <a:pt x="59655" y="6128"/>
                  </a:lnTo>
                  <a:lnTo>
                    <a:pt x="60386" y="6669"/>
                  </a:lnTo>
                  <a:lnTo>
                    <a:pt x="61089" y="7231"/>
                  </a:lnTo>
                  <a:lnTo>
                    <a:pt x="61767" y="7813"/>
                  </a:lnTo>
                  <a:lnTo>
                    <a:pt x="62417" y="8416"/>
                  </a:lnTo>
                  <a:lnTo>
                    <a:pt x="63041" y="9039"/>
                  </a:lnTo>
                  <a:lnTo>
                    <a:pt x="63639" y="9682"/>
                  </a:lnTo>
                  <a:lnTo>
                    <a:pt x="64210" y="10346"/>
                  </a:lnTo>
                  <a:lnTo>
                    <a:pt x="64754" y="11030"/>
                  </a:lnTo>
                  <a:lnTo>
                    <a:pt x="65284" y="11723"/>
                  </a:lnTo>
                  <a:lnTo>
                    <a:pt x="65792" y="12434"/>
                  </a:lnTo>
                  <a:lnTo>
                    <a:pt x="66277" y="13161"/>
                  </a:lnTo>
                  <a:lnTo>
                    <a:pt x="66740" y="13906"/>
                  </a:lnTo>
                  <a:lnTo>
                    <a:pt x="67180" y="14669"/>
                  </a:lnTo>
                  <a:lnTo>
                    <a:pt x="67598" y="15449"/>
                  </a:lnTo>
                  <a:lnTo>
                    <a:pt x="67993" y="16246"/>
                  </a:lnTo>
                  <a:lnTo>
                    <a:pt x="68366" y="17060"/>
                  </a:lnTo>
                  <a:lnTo>
                    <a:pt x="68716" y="17892"/>
                  </a:lnTo>
                  <a:lnTo>
                    <a:pt x="69044" y="18742"/>
                  </a:lnTo>
                  <a:lnTo>
                    <a:pt x="55153" y="22929"/>
                  </a:lnTo>
                  <a:lnTo>
                    <a:pt x="54963" y="22482"/>
                  </a:lnTo>
                  <a:lnTo>
                    <a:pt x="54761" y="22041"/>
                  </a:lnTo>
                  <a:lnTo>
                    <a:pt x="54547" y="21604"/>
                  </a:lnTo>
                  <a:lnTo>
                    <a:pt x="54320" y="21172"/>
                  </a:lnTo>
                  <a:lnTo>
                    <a:pt x="54081" y="20746"/>
                  </a:lnTo>
                  <a:lnTo>
                    <a:pt x="53830" y="20325"/>
                  </a:lnTo>
                  <a:lnTo>
                    <a:pt x="53566" y="19908"/>
                  </a:lnTo>
                  <a:lnTo>
                    <a:pt x="53290" y="19497"/>
                  </a:lnTo>
                  <a:lnTo>
                    <a:pt x="53002" y="19091"/>
                  </a:lnTo>
                  <a:lnTo>
                    <a:pt x="52702" y="18690"/>
                  </a:lnTo>
                  <a:lnTo>
                    <a:pt x="52388" y="18288"/>
                  </a:lnTo>
                  <a:lnTo>
                    <a:pt x="52058" y="17896"/>
                  </a:lnTo>
                  <a:lnTo>
                    <a:pt x="51714" y="17515"/>
                  </a:lnTo>
                  <a:lnTo>
                    <a:pt x="51354" y="17146"/>
                  </a:lnTo>
                  <a:lnTo>
                    <a:pt x="50978" y="16788"/>
                  </a:lnTo>
                  <a:lnTo>
                    <a:pt x="50588" y="16441"/>
                  </a:lnTo>
                  <a:lnTo>
                    <a:pt x="50182" y="16106"/>
                  </a:lnTo>
                  <a:lnTo>
                    <a:pt x="49760" y="15782"/>
                  </a:lnTo>
                  <a:lnTo>
                    <a:pt x="49324" y="15469"/>
                  </a:lnTo>
                  <a:lnTo>
                    <a:pt x="48872" y="15167"/>
                  </a:lnTo>
                  <a:lnTo>
                    <a:pt x="48415" y="14867"/>
                  </a:lnTo>
                  <a:lnTo>
                    <a:pt x="47942" y="14581"/>
                  </a:lnTo>
                  <a:lnTo>
                    <a:pt x="47455" y="14307"/>
                  </a:lnTo>
                  <a:lnTo>
                    <a:pt x="46952" y="14047"/>
                  </a:lnTo>
                  <a:lnTo>
                    <a:pt x="46433" y="13801"/>
                  </a:lnTo>
                  <a:lnTo>
                    <a:pt x="45900" y="13567"/>
                  </a:lnTo>
                  <a:lnTo>
                    <a:pt x="45351" y="13347"/>
                  </a:lnTo>
                  <a:lnTo>
                    <a:pt x="44786" y="13140"/>
                  </a:lnTo>
                  <a:lnTo>
                    <a:pt x="44207" y="12947"/>
                  </a:lnTo>
                  <a:lnTo>
                    <a:pt x="43612" y="12767"/>
                  </a:lnTo>
                  <a:lnTo>
                    <a:pt x="43011" y="12592"/>
                  </a:lnTo>
                  <a:lnTo>
                    <a:pt x="42392" y="12436"/>
                  </a:lnTo>
                  <a:lnTo>
                    <a:pt x="41756" y="12298"/>
                  </a:lnTo>
                  <a:lnTo>
                    <a:pt x="41103" y="12178"/>
                  </a:lnTo>
                  <a:lnTo>
                    <a:pt x="40433" y="12077"/>
                  </a:lnTo>
                  <a:lnTo>
                    <a:pt x="39745" y="11994"/>
                  </a:lnTo>
                  <a:lnTo>
                    <a:pt x="39040" y="11930"/>
                  </a:lnTo>
                  <a:lnTo>
                    <a:pt x="38317" y="11884"/>
                  </a:lnTo>
                  <a:lnTo>
                    <a:pt x="37577" y="11857"/>
                  </a:lnTo>
                  <a:lnTo>
                    <a:pt x="36820" y="11847"/>
                  </a:lnTo>
                  <a:lnTo>
                    <a:pt x="35712" y="11865"/>
                  </a:lnTo>
                  <a:lnTo>
                    <a:pt x="34634" y="11919"/>
                  </a:lnTo>
                  <a:lnTo>
                    <a:pt x="33587" y="12008"/>
                  </a:lnTo>
                  <a:lnTo>
                    <a:pt x="32571" y="12133"/>
                  </a:lnTo>
                  <a:lnTo>
                    <a:pt x="31585" y="12294"/>
                  </a:lnTo>
                  <a:lnTo>
                    <a:pt x="30630" y="12491"/>
                  </a:lnTo>
                  <a:lnTo>
                    <a:pt x="29706" y="12723"/>
                  </a:lnTo>
                  <a:lnTo>
                    <a:pt x="28812" y="12991"/>
                  </a:lnTo>
                  <a:lnTo>
                    <a:pt x="27949" y="13295"/>
                  </a:lnTo>
                  <a:lnTo>
                    <a:pt x="27117" y="13635"/>
                  </a:lnTo>
                  <a:lnTo>
                    <a:pt x="26314" y="13997"/>
                  </a:lnTo>
                  <a:lnTo>
                    <a:pt x="25540" y="14391"/>
                  </a:lnTo>
                  <a:lnTo>
                    <a:pt x="24794" y="14814"/>
                  </a:lnTo>
                  <a:lnTo>
                    <a:pt x="24077" y="15269"/>
                  </a:lnTo>
                  <a:lnTo>
                    <a:pt x="23389" y="15754"/>
                  </a:lnTo>
                  <a:lnTo>
                    <a:pt x="22729" y="16270"/>
                  </a:lnTo>
                  <a:lnTo>
                    <a:pt x="22098" y="16816"/>
                  </a:lnTo>
                  <a:lnTo>
                    <a:pt x="21495" y="17393"/>
                  </a:lnTo>
                  <a:lnTo>
                    <a:pt x="20921" y="18001"/>
                  </a:lnTo>
                  <a:lnTo>
                    <a:pt x="20376" y="18639"/>
                  </a:lnTo>
                  <a:lnTo>
                    <a:pt x="19858" y="19306"/>
                  </a:lnTo>
                  <a:lnTo>
                    <a:pt x="19369" y="20000"/>
                  </a:lnTo>
                  <a:lnTo>
                    <a:pt x="18906" y="20720"/>
                  </a:lnTo>
                  <a:lnTo>
                    <a:pt x="18472" y="21467"/>
                  </a:lnTo>
                  <a:lnTo>
                    <a:pt x="18065" y="22240"/>
                  </a:lnTo>
                  <a:lnTo>
                    <a:pt x="17685" y="23039"/>
                  </a:lnTo>
                  <a:lnTo>
                    <a:pt x="17334" y="23866"/>
                  </a:lnTo>
                  <a:lnTo>
                    <a:pt x="17009" y="24719"/>
                  </a:lnTo>
                  <a:lnTo>
                    <a:pt x="16713" y="25598"/>
                  </a:lnTo>
                  <a:lnTo>
                    <a:pt x="16443" y="26504"/>
                  </a:lnTo>
                  <a:lnTo>
                    <a:pt x="16201" y="27424"/>
                  </a:lnTo>
                  <a:lnTo>
                    <a:pt x="15984" y="28367"/>
                  </a:lnTo>
                  <a:lnTo>
                    <a:pt x="15792" y="29332"/>
                  </a:lnTo>
                  <a:lnTo>
                    <a:pt x="15626" y="30320"/>
                  </a:lnTo>
                  <a:lnTo>
                    <a:pt x="15486" y="31330"/>
                  </a:lnTo>
                  <a:lnTo>
                    <a:pt x="15371" y="32362"/>
                  </a:lnTo>
                  <a:lnTo>
                    <a:pt x="15282" y="33418"/>
                  </a:lnTo>
                  <a:lnTo>
                    <a:pt x="15218" y="34495"/>
                  </a:lnTo>
                  <a:lnTo>
                    <a:pt x="15180" y="35595"/>
                  </a:lnTo>
                  <a:lnTo>
                    <a:pt x="15167" y="36718"/>
                  </a:lnTo>
                  <a:lnTo>
                    <a:pt x="15180" y="37832"/>
                  </a:lnTo>
                  <a:lnTo>
                    <a:pt x="15218" y="38928"/>
                  </a:lnTo>
                  <a:lnTo>
                    <a:pt x="15282" y="40005"/>
                  </a:lnTo>
                  <a:lnTo>
                    <a:pt x="15371" y="41064"/>
                  </a:lnTo>
                  <a:lnTo>
                    <a:pt x="15486" y="42105"/>
                  </a:lnTo>
                  <a:lnTo>
                    <a:pt x="15626" y="43128"/>
                  </a:lnTo>
                  <a:lnTo>
                    <a:pt x="15792" y="44132"/>
                  </a:lnTo>
                  <a:lnTo>
                    <a:pt x="15984" y="45117"/>
                  </a:lnTo>
                  <a:lnTo>
                    <a:pt x="16201" y="46085"/>
                  </a:lnTo>
                  <a:lnTo>
                    <a:pt x="16443" y="47033"/>
                  </a:lnTo>
                  <a:lnTo>
                    <a:pt x="16722" y="47960"/>
                  </a:lnTo>
                  <a:lnTo>
                    <a:pt x="17028" y="48860"/>
                  </a:lnTo>
                  <a:lnTo>
                    <a:pt x="17360" y="49733"/>
                  </a:lnTo>
                  <a:lnTo>
                    <a:pt x="17718" y="50580"/>
                  </a:lnTo>
                  <a:lnTo>
                    <a:pt x="18103" y="51400"/>
                  </a:lnTo>
                  <a:lnTo>
                    <a:pt x="18515" y="52193"/>
                  </a:lnTo>
                  <a:lnTo>
                    <a:pt x="18953" y="52960"/>
                  </a:lnTo>
                  <a:lnTo>
                    <a:pt x="19418" y="53701"/>
                  </a:lnTo>
                  <a:lnTo>
                    <a:pt x="19909" y="54415"/>
                  </a:lnTo>
                  <a:lnTo>
                    <a:pt x="20427" y="55102"/>
                  </a:lnTo>
                  <a:lnTo>
                    <a:pt x="20982" y="55761"/>
                  </a:lnTo>
                  <a:lnTo>
                    <a:pt x="21565" y="56391"/>
                  </a:lnTo>
                  <a:lnTo>
                    <a:pt x="22175" y="56991"/>
                  </a:lnTo>
                  <a:lnTo>
                    <a:pt x="22813" y="57562"/>
                  </a:lnTo>
                  <a:lnTo>
                    <a:pt x="23478" y="58102"/>
                  </a:lnTo>
                  <a:lnTo>
                    <a:pt x="24171" y="58614"/>
                  </a:lnTo>
                  <a:lnTo>
                    <a:pt x="24892" y="59095"/>
                  </a:lnTo>
                  <a:lnTo>
                    <a:pt x="25640" y="59547"/>
                  </a:lnTo>
                  <a:lnTo>
                    <a:pt x="26416" y="59969"/>
                  </a:lnTo>
                  <a:lnTo>
                    <a:pt x="27219" y="60362"/>
                  </a:lnTo>
                  <a:lnTo>
                    <a:pt x="28051" y="60721"/>
                  </a:lnTo>
                  <a:lnTo>
                    <a:pt x="28912" y="61042"/>
                  </a:lnTo>
                  <a:lnTo>
                    <a:pt x="29803" y="61326"/>
                  </a:lnTo>
                  <a:lnTo>
                    <a:pt x="30724" y="61571"/>
                  </a:lnTo>
                  <a:lnTo>
                    <a:pt x="31675" y="61779"/>
                  </a:lnTo>
                  <a:lnTo>
                    <a:pt x="32655" y="61949"/>
                  </a:lnTo>
                  <a:lnTo>
                    <a:pt x="33664" y="62082"/>
                  </a:lnTo>
                  <a:lnTo>
                    <a:pt x="34703" y="62176"/>
                  </a:lnTo>
                  <a:lnTo>
                    <a:pt x="35772" y="622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7691402" y="3985152"/>
              <a:ext cx="66286" cy="71955"/>
            </a:xfrm>
            <a:custGeom>
              <a:avLst/>
              <a:pathLst>
                <a:path w="66286" h="71955">
                  <a:moveTo>
                    <a:pt x="40650" y="42437"/>
                  </a:moveTo>
                  <a:lnTo>
                    <a:pt x="40650" y="71955"/>
                  </a:lnTo>
                  <a:lnTo>
                    <a:pt x="25636" y="71955"/>
                  </a:lnTo>
                  <a:lnTo>
                    <a:pt x="25636" y="42437"/>
                  </a:lnTo>
                  <a:lnTo>
                    <a:pt x="0" y="0"/>
                  </a:lnTo>
                  <a:lnTo>
                    <a:pt x="15780" y="0"/>
                  </a:lnTo>
                  <a:lnTo>
                    <a:pt x="33041" y="30436"/>
                  </a:lnTo>
                  <a:lnTo>
                    <a:pt x="50506" y="0"/>
                  </a:lnTo>
                  <a:lnTo>
                    <a:pt x="6628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233837" y="2511237"/>
              <a:ext cx="85197" cy="96111"/>
            </a:xfrm>
            <a:custGeom>
              <a:avLst/>
              <a:pathLst>
                <a:path w="85197" h="96111">
                  <a:moveTo>
                    <a:pt x="85197" y="68690"/>
                  </a:moveTo>
                  <a:lnTo>
                    <a:pt x="85168" y="70129"/>
                  </a:lnTo>
                  <a:lnTo>
                    <a:pt x="85080" y="71528"/>
                  </a:lnTo>
                  <a:lnTo>
                    <a:pt x="84933" y="72885"/>
                  </a:lnTo>
                  <a:lnTo>
                    <a:pt x="84728" y="74201"/>
                  </a:lnTo>
                  <a:lnTo>
                    <a:pt x="84464" y="75477"/>
                  </a:lnTo>
                  <a:lnTo>
                    <a:pt x="84141" y="76712"/>
                  </a:lnTo>
                  <a:lnTo>
                    <a:pt x="83760" y="77905"/>
                  </a:lnTo>
                  <a:lnTo>
                    <a:pt x="83320" y="79058"/>
                  </a:lnTo>
                  <a:lnTo>
                    <a:pt x="82822" y="80170"/>
                  </a:lnTo>
                  <a:lnTo>
                    <a:pt x="82264" y="81241"/>
                  </a:lnTo>
                  <a:lnTo>
                    <a:pt x="81656" y="82259"/>
                  </a:lnTo>
                  <a:lnTo>
                    <a:pt x="81004" y="83241"/>
                  </a:lnTo>
                  <a:lnTo>
                    <a:pt x="80308" y="84186"/>
                  </a:lnTo>
                  <a:lnTo>
                    <a:pt x="79568" y="85094"/>
                  </a:lnTo>
                  <a:lnTo>
                    <a:pt x="78785" y="85965"/>
                  </a:lnTo>
                  <a:lnTo>
                    <a:pt x="77959" y="86799"/>
                  </a:lnTo>
                  <a:lnTo>
                    <a:pt x="77088" y="87596"/>
                  </a:lnTo>
                  <a:lnTo>
                    <a:pt x="76174" y="88357"/>
                  </a:lnTo>
                  <a:lnTo>
                    <a:pt x="75216" y="89081"/>
                  </a:lnTo>
                  <a:lnTo>
                    <a:pt x="74215" y="89768"/>
                  </a:lnTo>
                  <a:lnTo>
                    <a:pt x="73189" y="90405"/>
                  </a:lnTo>
                  <a:lnTo>
                    <a:pt x="72128" y="91009"/>
                  </a:lnTo>
                  <a:lnTo>
                    <a:pt x="71033" y="91579"/>
                  </a:lnTo>
                  <a:lnTo>
                    <a:pt x="69904" y="92114"/>
                  </a:lnTo>
                  <a:lnTo>
                    <a:pt x="68741" y="92616"/>
                  </a:lnTo>
                  <a:lnTo>
                    <a:pt x="67544" y="93083"/>
                  </a:lnTo>
                  <a:lnTo>
                    <a:pt x="66313" y="93516"/>
                  </a:lnTo>
                  <a:lnTo>
                    <a:pt x="65047" y="93915"/>
                  </a:lnTo>
                  <a:lnTo>
                    <a:pt x="63748" y="94280"/>
                  </a:lnTo>
                  <a:lnTo>
                    <a:pt x="62414" y="94611"/>
                  </a:lnTo>
                  <a:lnTo>
                    <a:pt x="61055" y="94896"/>
                  </a:lnTo>
                  <a:lnTo>
                    <a:pt x="59680" y="95151"/>
                  </a:lnTo>
                  <a:lnTo>
                    <a:pt x="58289" y="95376"/>
                  </a:lnTo>
                  <a:lnTo>
                    <a:pt x="56881" y="95571"/>
                  </a:lnTo>
                  <a:lnTo>
                    <a:pt x="55457" y="95736"/>
                  </a:lnTo>
                  <a:lnTo>
                    <a:pt x="54016" y="95871"/>
                  </a:lnTo>
                  <a:lnTo>
                    <a:pt x="52559" y="95976"/>
                  </a:lnTo>
                  <a:lnTo>
                    <a:pt x="51085" y="96051"/>
                  </a:lnTo>
                  <a:lnTo>
                    <a:pt x="49596" y="96096"/>
                  </a:lnTo>
                  <a:lnTo>
                    <a:pt x="48090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997" y="0"/>
                  </a:lnTo>
                  <a:lnTo>
                    <a:pt x="45683" y="15"/>
                  </a:lnTo>
                  <a:lnTo>
                    <a:pt x="47331" y="60"/>
                  </a:lnTo>
                  <a:lnTo>
                    <a:pt x="48941" y="135"/>
                  </a:lnTo>
                  <a:lnTo>
                    <a:pt x="50513" y="240"/>
                  </a:lnTo>
                  <a:lnTo>
                    <a:pt x="52046" y="375"/>
                  </a:lnTo>
                  <a:lnTo>
                    <a:pt x="53541" y="540"/>
                  </a:lnTo>
                  <a:lnTo>
                    <a:pt x="54998" y="735"/>
                  </a:lnTo>
                  <a:lnTo>
                    <a:pt x="56417" y="960"/>
                  </a:lnTo>
                  <a:lnTo>
                    <a:pt x="57798" y="1215"/>
                  </a:lnTo>
                  <a:lnTo>
                    <a:pt x="59140" y="1500"/>
                  </a:lnTo>
                  <a:lnTo>
                    <a:pt x="60456" y="1802"/>
                  </a:lnTo>
                  <a:lnTo>
                    <a:pt x="61729" y="2136"/>
                  </a:lnTo>
                  <a:lnTo>
                    <a:pt x="62961" y="2501"/>
                  </a:lnTo>
                  <a:lnTo>
                    <a:pt x="64150" y="2897"/>
                  </a:lnTo>
                  <a:lnTo>
                    <a:pt x="65296" y="3325"/>
                  </a:lnTo>
                  <a:lnTo>
                    <a:pt x="66401" y="3784"/>
                  </a:lnTo>
                  <a:lnTo>
                    <a:pt x="67463" y="4274"/>
                  </a:lnTo>
                  <a:lnTo>
                    <a:pt x="68483" y="4796"/>
                  </a:lnTo>
                  <a:lnTo>
                    <a:pt x="69460" y="5349"/>
                  </a:lnTo>
                  <a:lnTo>
                    <a:pt x="70395" y="5934"/>
                  </a:lnTo>
                  <a:lnTo>
                    <a:pt x="71287" y="6550"/>
                  </a:lnTo>
                  <a:lnTo>
                    <a:pt x="72133" y="7197"/>
                  </a:lnTo>
                  <a:lnTo>
                    <a:pt x="72935" y="7876"/>
                  </a:lnTo>
                  <a:lnTo>
                    <a:pt x="73691" y="8586"/>
                  </a:lnTo>
                  <a:lnTo>
                    <a:pt x="74403" y="9328"/>
                  </a:lnTo>
                  <a:lnTo>
                    <a:pt x="75069" y="10100"/>
                  </a:lnTo>
                  <a:lnTo>
                    <a:pt x="75691" y="10905"/>
                  </a:lnTo>
                  <a:lnTo>
                    <a:pt x="76267" y="11740"/>
                  </a:lnTo>
                  <a:lnTo>
                    <a:pt x="76798" y="12607"/>
                  </a:lnTo>
                  <a:lnTo>
                    <a:pt x="77285" y="13506"/>
                  </a:lnTo>
                  <a:lnTo>
                    <a:pt x="77738" y="14422"/>
                  </a:lnTo>
                  <a:lnTo>
                    <a:pt x="78144" y="15372"/>
                  </a:lnTo>
                  <a:lnTo>
                    <a:pt x="78502" y="16354"/>
                  </a:lnTo>
                  <a:lnTo>
                    <a:pt x="78813" y="17369"/>
                  </a:lnTo>
                  <a:lnTo>
                    <a:pt x="79075" y="18417"/>
                  </a:lnTo>
                  <a:lnTo>
                    <a:pt x="79290" y="19497"/>
                  </a:lnTo>
                  <a:lnTo>
                    <a:pt x="79457" y="20611"/>
                  </a:lnTo>
                  <a:lnTo>
                    <a:pt x="79577" y="21757"/>
                  </a:lnTo>
                  <a:lnTo>
                    <a:pt x="79648" y="22935"/>
                  </a:lnTo>
                  <a:lnTo>
                    <a:pt x="79672" y="24147"/>
                  </a:lnTo>
                  <a:lnTo>
                    <a:pt x="79626" y="25759"/>
                  </a:lnTo>
                  <a:lnTo>
                    <a:pt x="79489" y="27320"/>
                  </a:lnTo>
                  <a:lnTo>
                    <a:pt x="79261" y="28831"/>
                  </a:lnTo>
                  <a:lnTo>
                    <a:pt x="78941" y="30291"/>
                  </a:lnTo>
                  <a:lnTo>
                    <a:pt x="78530" y="31701"/>
                  </a:lnTo>
                  <a:lnTo>
                    <a:pt x="78027" y="33061"/>
                  </a:lnTo>
                  <a:lnTo>
                    <a:pt x="77433" y="34370"/>
                  </a:lnTo>
                  <a:lnTo>
                    <a:pt x="76747" y="35628"/>
                  </a:lnTo>
                  <a:lnTo>
                    <a:pt x="75970" y="36837"/>
                  </a:lnTo>
                  <a:lnTo>
                    <a:pt x="75102" y="37994"/>
                  </a:lnTo>
                  <a:lnTo>
                    <a:pt x="74154" y="39077"/>
                  </a:lnTo>
                  <a:lnTo>
                    <a:pt x="73110" y="40087"/>
                  </a:lnTo>
                  <a:lnTo>
                    <a:pt x="71971" y="41025"/>
                  </a:lnTo>
                  <a:lnTo>
                    <a:pt x="70736" y="41890"/>
                  </a:lnTo>
                  <a:lnTo>
                    <a:pt x="69406" y="42684"/>
                  </a:lnTo>
                  <a:lnTo>
                    <a:pt x="67980" y="43405"/>
                  </a:lnTo>
                  <a:lnTo>
                    <a:pt x="66459" y="44053"/>
                  </a:lnTo>
                  <a:lnTo>
                    <a:pt x="64843" y="44630"/>
                  </a:lnTo>
                  <a:lnTo>
                    <a:pt x="63131" y="45134"/>
                  </a:lnTo>
                  <a:lnTo>
                    <a:pt x="61323" y="45566"/>
                  </a:lnTo>
                  <a:lnTo>
                    <a:pt x="63600" y="45885"/>
                  </a:lnTo>
                  <a:lnTo>
                    <a:pt x="65765" y="46297"/>
                  </a:lnTo>
                  <a:lnTo>
                    <a:pt x="67818" y="46802"/>
                  </a:lnTo>
                  <a:lnTo>
                    <a:pt x="69759" y="47399"/>
                  </a:lnTo>
                  <a:lnTo>
                    <a:pt x="71589" y="48090"/>
                  </a:lnTo>
                  <a:lnTo>
                    <a:pt x="73307" y="48873"/>
                  </a:lnTo>
                  <a:lnTo>
                    <a:pt x="74912" y="49749"/>
                  </a:lnTo>
                  <a:lnTo>
                    <a:pt x="76406" y="50717"/>
                  </a:lnTo>
                  <a:lnTo>
                    <a:pt x="77788" y="51779"/>
                  </a:lnTo>
                  <a:lnTo>
                    <a:pt x="79058" y="52933"/>
                  </a:lnTo>
                  <a:lnTo>
                    <a:pt x="80225" y="54158"/>
                  </a:lnTo>
                  <a:lnTo>
                    <a:pt x="81268" y="55462"/>
                  </a:lnTo>
                  <a:lnTo>
                    <a:pt x="82189" y="56843"/>
                  </a:lnTo>
                  <a:lnTo>
                    <a:pt x="82987" y="58302"/>
                  </a:lnTo>
                  <a:lnTo>
                    <a:pt x="83663" y="59839"/>
                  </a:lnTo>
                  <a:lnTo>
                    <a:pt x="84215" y="61454"/>
                  </a:lnTo>
                  <a:lnTo>
                    <a:pt x="84645" y="63146"/>
                  </a:lnTo>
                  <a:lnTo>
                    <a:pt x="84952" y="64916"/>
                  </a:lnTo>
                  <a:lnTo>
                    <a:pt x="85136" y="66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253960" y="2526175"/>
              <a:ext cx="39290" cy="23806"/>
            </a:xfrm>
            <a:custGeom>
              <a:avLst/>
              <a:pathLst>
                <a:path w="39290" h="23806">
                  <a:moveTo>
                    <a:pt x="39290" y="11937"/>
                  </a:moveTo>
                  <a:lnTo>
                    <a:pt x="39249" y="10678"/>
                  </a:lnTo>
                  <a:lnTo>
                    <a:pt x="39124" y="9495"/>
                  </a:lnTo>
                  <a:lnTo>
                    <a:pt x="38916" y="8386"/>
                  </a:lnTo>
                  <a:lnTo>
                    <a:pt x="38624" y="7353"/>
                  </a:lnTo>
                  <a:lnTo>
                    <a:pt x="38250" y="6394"/>
                  </a:lnTo>
                  <a:lnTo>
                    <a:pt x="37792" y="5511"/>
                  </a:lnTo>
                  <a:lnTo>
                    <a:pt x="37251" y="4703"/>
                  </a:lnTo>
                  <a:lnTo>
                    <a:pt x="36627" y="3969"/>
                  </a:lnTo>
                  <a:lnTo>
                    <a:pt x="35920" y="3311"/>
                  </a:lnTo>
                  <a:lnTo>
                    <a:pt x="35129" y="2728"/>
                  </a:lnTo>
                  <a:lnTo>
                    <a:pt x="34270" y="2210"/>
                  </a:lnTo>
                  <a:lnTo>
                    <a:pt x="33331" y="1746"/>
                  </a:lnTo>
                  <a:lnTo>
                    <a:pt x="32311" y="1336"/>
                  </a:lnTo>
                  <a:lnTo>
                    <a:pt x="31211" y="982"/>
                  </a:lnTo>
                  <a:lnTo>
                    <a:pt x="30030" y="682"/>
                  </a:lnTo>
                  <a:lnTo>
                    <a:pt x="28769" y="436"/>
                  </a:lnTo>
                  <a:lnTo>
                    <a:pt x="27427" y="245"/>
                  </a:lnTo>
                  <a:lnTo>
                    <a:pt x="26005" y="109"/>
                  </a:lnTo>
                  <a:lnTo>
                    <a:pt x="24502" y="27"/>
                  </a:lnTo>
                  <a:lnTo>
                    <a:pt x="22919" y="0"/>
                  </a:lnTo>
                  <a:lnTo>
                    <a:pt x="0" y="0"/>
                  </a:lnTo>
                  <a:lnTo>
                    <a:pt x="0" y="23806"/>
                  </a:lnTo>
                  <a:lnTo>
                    <a:pt x="23055" y="23806"/>
                  </a:lnTo>
                  <a:lnTo>
                    <a:pt x="24714" y="23776"/>
                  </a:lnTo>
                  <a:lnTo>
                    <a:pt x="26278" y="23688"/>
                  </a:lnTo>
                  <a:lnTo>
                    <a:pt x="27748" y="23542"/>
                  </a:lnTo>
                  <a:lnTo>
                    <a:pt x="29124" y="23336"/>
                  </a:lnTo>
                  <a:lnTo>
                    <a:pt x="30405" y="23073"/>
                  </a:lnTo>
                  <a:lnTo>
                    <a:pt x="31593" y="22750"/>
                  </a:lnTo>
                  <a:lnTo>
                    <a:pt x="32686" y="22369"/>
                  </a:lnTo>
                  <a:lnTo>
                    <a:pt x="33686" y="21929"/>
                  </a:lnTo>
                  <a:lnTo>
                    <a:pt x="34591" y="21430"/>
                  </a:lnTo>
                  <a:lnTo>
                    <a:pt x="35402" y="20873"/>
                  </a:lnTo>
                  <a:lnTo>
                    <a:pt x="36141" y="20243"/>
                  </a:lnTo>
                  <a:lnTo>
                    <a:pt x="36802" y="19555"/>
                  </a:lnTo>
                  <a:lnTo>
                    <a:pt x="37385" y="18808"/>
                  </a:lnTo>
                  <a:lnTo>
                    <a:pt x="37890" y="18002"/>
                  </a:lnTo>
                  <a:lnTo>
                    <a:pt x="38318" y="17138"/>
                  </a:lnTo>
                  <a:lnTo>
                    <a:pt x="38668" y="16215"/>
                  </a:lnTo>
                  <a:lnTo>
                    <a:pt x="38940" y="15233"/>
                  </a:lnTo>
                  <a:lnTo>
                    <a:pt x="39135" y="14193"/>
                  </a:lnTo>
                  <a:lnTo>
                    <a:pt x="39251" y="13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253960" y="2564852"/>
              <a:ext cx="44884" cy="27558"/>
            </a:xfrm>
            <a:custGeom>
              <a:avLst/>
              <a:pathLst>
                <a:path w="44884" h="27558">
                  <a:moveTo>
                    <a:pt x="44884" y="13506"/>
                  </a:moveTo>
                  <a:lnTo>
                    <a:pt x="44869" y="12754"/>
                  </a:lnTo>
                  <a:lnTo>
                    <a:pt x="44824" y="12027"/>
                  </a:lnTo>
                  <a:lnTo>
                    <a:pt x="44749" y="11324"/>
                  </a:lnTo>
                  <a:lnTo>
                    <a:pt x="44643" y="10646"/>
                  </a:lnTo>
                  <a:lnTo>
                    <a:pt x="44508" y="9993"/>
                  </a:lnTo>
                  <a:lnTo>
                    <a:pt x="44343" y="9364"/>
                  </a:lnTo>
                  <a:lnTo>
                    <a:pt x="44148" y="8759"/>
                  </a:lnTo>
                  <a:lnTo>
                    <a:pt x="43923" y="8180"/>
                  </a:lnTo>
                  <a:lnTo>
                    <a:pt x="43668" y="7624"/>
                  </a:lnTo>
                  <a:lnTo>
                    <a:pt x="43383" y="7094"/>
                  </a:lnTo>
                  <a:lnTo>
                    <a:pt x="43071" y="6585"/>
                  </a:lnTo>
                  <a:lnTo>
                    <a:pt x="42736" y="6098"/>
                  </a:lnTo>
                  <a:lnTo>
                    <a:pt x="42378" y="5630"/>
                  </a:lnTo>
                  <a:lnTo>
                    <a:pt x="41997" y="5184"/>
                  </a:lnTo>
                  <a:lnTo>
                    <a:pt x="41592" y="4757"/>
                  </a:lnTo>
                  <a:lnTo>
                    <a:pt x="41165" y="4351"/>
                  </a:lnTo>
                  <a:lnTo>
                    <a:pt x="40714" y="3966"/>
                  </a:lnTo>
                  <a:lnTo>
                    <a:pt x="40240" y="3601"/>
                  </a:lnTo>
                  <a:lnTo>
                    <a:pt x="39742" y="3257"/>
                  </a:lnTo>
                  <a:lnTo>
                    <a:pt x="39222" y="2933"/>
                  </a:lnTo>
                  <a:lnTo>
                    <a:pt x="38694" y="2628"/>
                  </a:lnTo>
                  <a:lnTo>
                    <a:pt x="38147" y="2341"/>
                  </a:lnTo>
                  <a:lnTo>
                    <a:pt x="37581" y="2071"/>
                  </a:lnTo>
                  <a:lnTo>
                    <a:pt x="36995" y="1819"/>
                  </a:lnTo>
                  <a:lnTo>
                    <a:pt x="36391" y="1585"/>
                  </a:lnTo>
                  <a:lnTo>
                    <a:pt x="35768" y="1369"/>
                  </a:lnTo>
                  <a:lnTo>
                    <a:pt x="35125" y="1171"/>
                  </a:lnTo>
                  <a:lnTo>
                    <a:pt x="34463" y="990"/>
                  </a:lnTo>
                  <a:lnTo>
                    <a:pt x="33783" y="827"/>
                  </a:lnTo>
                  <a:lnTo>
                    <a:pt x="33083" y="682"/>
                  </a:lnTo>
                  <a:lnTo>
                    <a:pt x="32381" y="552"/>
                  </a:lnTo>
                  <a:lnTo>
                    <a:pt x="31667" y="436"/>
                  </a:lnTo>
                  <a:lnTo>
                    <a:pt x="30940" y="334"/>
                  </a:lnTo>
                  <a:lnTo>
                    <a:pt x="30201" y="245"/>
                  </a:lnTo>
                  <a:lnTo>
                    <a:pt x="29450" y="170"/>
                  </a:lnTo>
                  <a:lnTo>
                    <a:pt x="28687" y="109"/>
                  </a:lnTo>
                  <a:lnTo>
                    <a:pt x="27912" y="61"/>
                  </a:lnTo>
                  <a:lnTo>
                    <a:pt x="27124" y="27"/>
                  </a:lnTo>
                  <a:lnTo>
                    <a:pt x="26324" y="6"/>
                  </a:lnTo>
                  <a:lnTo>
                    <a:pt x="25511" y="0"/>
                  </a:lnTo>
                  <a:lnTo>
                    <a:pt x="0" y="0"/>
                  </a:lnTo>
                  <a:lnTo>
                    <a:pt x="0" y="27558"/>
                  </a:lnTo>
                  <a:lnTo>
                    <a:pt x="26261" y="27558"/>
                  </a:lnTo>
                  <a:lnTo>
                    <a:pt x="27047" y="27551"/>
                  </a:lnTo>
                  <a:lnTo>
                    <a:pt x="27822" y="27533"/>
                  </a:lnTo>
                  <a:lnTo>
                    <a:pt x="28586" y="27502"/>
                  </a:lnTo>
                  <a:lnTo>
                    <a:pt x="29339" y="27459"/>
                  </a:lnTo>
                  <a:lnTo>
                    <a:pt x="30081" y="27404"/>
                  </a:lnTo>
                  <a:lnTo>
                    <a:pt x="30813" y="27336"/>
                  </a:lnTo>
                  <a:lnTo>
                    <a:pt x="31533" y="27257"/>
                  </a:lnTo>
                  <a:lnTo>
                    <a:pt x="32242" y="27165"/>
                  </a:lnTo>
                  <a:lnTo>
                    <a:pt x="32941" y="27060"/>
                  </a:lnTo>
                  <a:lnTo>
                    <a:pt x="33628" y="26944"/>
                  </a:lnTo>
                  <a:lnTo>
                    <a:pt x="34301" y="26798"/>
                  </a:lnTo>
                  <a:lnTo>
                    <a:pt x="34955" y="26635"/>
                  </a:lnTo>
                  <a:lnTo>
                    <a:pt x="35589" y="26455"/>
                  </a:lnTo>
                  <a:lnTo>
                    <a:pt x="36204" y="26256"/>
                  </a:lnTo>
                  <a:lnTo>
                    <a:pt x="36800" y="26040"/>
                  </a:lnTo>
                  <a:lnTo>
                    <a:pt x="37377" y="25806"/>
                  </a:lnTo>
                  <a:lnTo>
                    <a:pt x="37935" y="25554"/>
                  </a:lnTo>
                  <a:lnTo>
                    <a:pt x="38474" y="25285"/>
                  </a:lnTo>
                  <a:lnTo>
                    <a:pt x="38994" y="24997"/>
                  </a:lnTo>
                  <a:lnTo>
                    <a:pt x="39495" y="24693"/>
                  </a:lnTo>
                  <a:lnTo>
                    <a:pt x="39989" y="24354"/>
                  </a:lnTo>
                  <a:lnTo>
                    <a:pt x="40461" y="23994"/>
                  </a:lnTo>
                  <a:lnTo>
                    <a:pt x="40911" y="23612"/>
                  </a:lnTo>
                  <a:lnTo>
                    <a:pt x="41339" y="23208"/>
                  </a:lnTo>
                  <a:lnTo>
                    <a:pt x="41746" y="22783"/>
                  </a:lnTo>
                  <a:lnTo>
                    <a:pt x="42131" y="22335"/>
                  </a:lnTo>
                  <a:lnTo>
                    <a:pt x="42493" y="21866"/>
                  </a:lnTo>
                  <a:lnTo>
                    <a:pt x="42834" y="21375"/>
                  </a:lnTo>
                  <a:lnTo>
                    <a:pt x="43154" y="20862"/>
                  </a:lnTo>
                  <a:lnTo>
                    <a:pt x="43451" y="20327"/>
                  </a:lnTo>
                  <a:lnTo>
                    <a:pt x="43723" y="19768"/>
                  </a:lnTo>
                  <a:lnTo>
                    <a:pt x="43967" y="19181"/>
                  </a:lnTo>
                  <a:lnTo>
                    <a:pt x="44182" y="18567"/>
                  </a:lnTo>
                  <a:lnTo>
                    <a:pt x="44368" y="17926"/>
                  </a:lnTo>
                  <a:lnTo>
                    <a:pt x="44525" y="17257"/>
                  </a:lnTo>
                  <a:lnTo>
                    <a:pt x="44654" y="16562"/>
                  </a:lnTo>
                  <a:lnTo>
                    <a:pt x="44755" y="15839"/>
                  </a:lnTo>
                  <a:lnTo>
                    <a:pt x="44826" y="15088"/>
                  </a:lnTo>
                  <a:lnTo>
                    <a:pt x="44869" y="143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334724" y="2511237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369922" y="2509804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390181" y="252563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474424" y="2511237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567535" y="2511237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657098" y="2509804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761601" y="2511237"/>
              <a:ext cx="82128" cy="96111"/>
            </a:xfrm>
            <a:custGeom>
              <a:avLst/>
              <a:pathLst>
                <a:path w="82128" h="96111">
                  <a:moveTo>
                    <a:pt x="62005" y="96111"/>
                  </a:moveTo>
                  <a:lnTo>
                    <a:pt x="62005" y="54911"/>
                  </a:lnTo>
                  <a:lnTo>
                    <a:pt x="20122" y="54911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38267"/>
                  </a:lnTo>
                  <a:lnTo>
                    <a:pt x="62005" y="38267"/>
                  </a:lnTo>
                  <a:lnTo>
                    <a:pt x="62005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862487" y="2511237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959759" y="2509804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980018" y="252563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072037" y="2511237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153757" y="2509804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174016" y="252563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262420" y="2509804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367740" y="2511237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500824" y="2511237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533975" y="2526377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607577" y="2511237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627700" y="2526858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700756" y="2511237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720878" y="2526858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793934" y="2511237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879269" y="2511237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918082" y="2511237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11261" y="2511237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031384" y="2526789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618081" y="2712405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734452" y="2712405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769650" y="2710972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874152" y="2712405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894275" y="2728026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971423" y="2710972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991683" y="2726798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083702" y="2712405"/>
              <a:ext cx="85197" cy="96111"/>
            </a:xfrm>
            <a:custGeom>
              <a:avLst/>
              <a:pathLst>
                <a:path w="85197" h="96111">
                  <a:moveTo>
                    <a:pt x="85197" y="68690"/>
                  </a:moveTo>
                  <a:lnTo>
                    <a:pt x="85168" y="70129"/>
                  </a:lnTo>
                  <a:lnTo>
                    <a:pt x="85080" y="71528"/>
                  </a:lnTo>
                  <a:lnTo>
                    <a:pt x="84933" y="72885"/>
                  </a:lnTo>
                  <a:lnTo>
                    <a:pt x="84728" y="74201"/>
                  </a:lnTo>
                  <a:lnTo>
                    <a:pt x="84464" y="75477"/>
                  </a:lnTo>
                  <a:lnTo>
                    <a:pt x="84141" y="76712"/>
                  </a:lnTo>
                  <a:lnTo>
                    <a:pt x="83760" y="77905"/>
                  </a:lnTo>
                  <a:lnTo>
                    <a:pt x="83320" y="79058"/>
                  </a:lnTo>
                  <a:lnTo>
                    <a:pt x="82822" y="80170"/>
                  </a:lnTo>
                  <a:lnTo>
                    <a:pt x="82264" y="81241"/>
                  </a:lnTo>
                  <a:lnTo>
                    <a:pt x="81656" y="82259"/>
                  </a:lnTo>
                  <a:lnTo>
                    <a:pt x="81004" y="83241"/>
                  </a:lnTo>
                  <a:lnTo>
                    <a:pt x="80308" y="84186"/>
                  </a:lnTo>
                  <a:lnTo>
                    <a:pt x="79568" y="85094"/>
                  </a:lnTo>
                  <a:lnTo>
                    <a:pt x="78785" y="85965"/>
                  </a:lnTo>
                  <a:lnTo>
                    <a:pt x="77959" y="86799"/>
                  </a:lnTo>
                  <a:lnTo>
                    <a:pt x="77088" y="87596"/>
                  </a:lnTo>
                  <a:lnTo>
                    <a:pt x="76174" y="88357"/>
                  </a:lnTo>
                  <a:lnTo>
                    <a:pt x="75216" y="89081"/>
                  </a:lnTo>
                  <a:lnTo>
                    <a:pt x="74215" y="89768"/>
                  </a:lnTo>
                  <a:lnTo>
                    <a:pt x="73189" y="90405"/>
                  </a:lnTo>
                  <a:lnTo>
                    <a:pt x="72128" y="91009"/>
                  </a:lnTo>
                  <a:lnTo>
                    <a:pt x="71033" y="91579"/>
                  </a:lnTo>
                  <a:lnTo>
                    <a:pt x="69904" y="92114"/>
                  </a:lnTo>
                  <a:lnTo>
                    <a:pt x="68741" y="92616"/>
                  </a:lnTo>
                  <a:lnTo>
                    <a:pt x="67544" y="93083"/>
                  </a:lnTo>
                  <a:lnTo>
                    <a:pt x="66313" y="93516"/>
                  </a:lnTo>
                  <a:lnTo>
                    <a:pt x="65047" y="93915"/>
                  </a:lnTo>
                  <a:lnTo>
                    <a:pt x="63748" y="94280"/>
                  </a:lnTo>
                  <a:lnTo>
                    <a:pt x="62414" y="94611"/>
                  </a:lnTo>
                  <a:lnTo>
                    <a:pt x="61055" y="94896"/>
                  </a:lnTo>
                  <a:lnTo>
                    <a:pt x="59680" y="95151"/>
                  </a:lnTo>
                  <a:lnTo>
                    <a:pt x="58289" y="95376"/>
                  </a:lnTo>
                  <a:lnTo>
                    <a:pt x="56881" y="95571"/>
                  </a:lnTo>
                  <a:lnTo>
                    <a:pt x="55457" y="95736"/>
                  </a:lnTo>
                  <a:lnTo>
                    <a:pt x="54016" y="95871"/>
                  </a:lnTo>
                  <a:lnTo>
                    <a:pt x="52559" y="95976"/>
                  </a:lnTo>
                  <a:lnTo>
                    <a:pt x="51085" y="96051"/>
                  </a:lnTo>
                  <a:lnTo>
                    <a:pt x="49596" y="96096"/>
                  </a:lnTo>
                  <a:lnTo>
                    <a:pt x="48090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997" y="0"/>
                  </a:lnTo>
                  <a:lnTo>
                    <a:pt x="45683" y="15"/>
                  </a:lnTo>
                  <a:lnTo>
                    <a:pt x="47331" y="60"/>
                  </a:lnTo>
                  <a:lnTo>
                    <a:pt x="48941" y="135"/>
                  </a:lnTo>
                  <a:lnTo>
                    <a:pt x="50513" y="240"/>
                  </a:lnTo>
                  <a:lnTo>
                    <a:pt x="52046" y="375"/>
                  </a:lnTo>
                  <a:lnTo>
                    <a:pt x="53541" y="540"/>
                  </a:lnTo>
                  <a:lnTo>
                    <a:pt x="54998" y="735"/>
                  </a:lnTo>
                  <a:lnTo>
                    <a:pt x="56417" y="960"/>
                  </a:lnTo>
                  <a:lnTo>
                    <a:pt x="57798" y="1215"/>
                  </a:lnTo>
                  <a:lnTo>
                    <a:pt x="59140" y="1500"/>
                  </a:lnTo>
                  <a:lnTo>
                    <a:pt x="60456" y="1802"/>
                  </a:lnTo>
                  <a:lnTo>
                    <a:pt x="61729" y="2136"/>
                  </a:lnTo>
                  <a:lnTo>
                    <a:pt x="62961" y="2501"/>
                  </a:lnTo>
                  <a:lnTo>
                    <a:pt x="64150" y="2897"/>
                  </a:lnTo>
                  <a:lnTo>
                    <a:pt x="65296" y="3325"/>
                  </a:lnTo>
                  <a:lnTo>
                    <a:pt x="66401" y="3784"/>
                  </a:lnTo>
                  <a:lnTo>
                    <a:pt x="67463" y="4274"/>
                  </a:lnTo>
                  <a:lnTo>
                    <a:pt x="68483" y="4796"/>
                  </a:lnTo>
                  <a:lnTo>
                    <a:pt x="69460" y="5349"/>
                  </a:lnTo>
                  <a:lnTo>
                    <a:pt x="70395" y="5934"/>
                  </a:lnTo>
                  <a:lnTo>
                    <a:pt x="71287" y="6550"/>
                  </a:lnTo>
                  <a:lnTo>
                    <a:pt x="72133" y="7197"/>
                  </a:lnTo>
                  <a:lnTo>
                    <a:pt x="72935" y="7876"/>
                  </a:lnTo>
                  <a:lnTo>
                    <a:pt x="73691" y="8586"/>
                  </a:lnTo>
                  <a:lnTo>
                    <a:pt x="74403" y="9328"/>
                  </a:lnTo>
                  <a:lnTo>
                    <a:pt x="75069" y="10100"/>
                  </a:lnTo>
                  <a:lnTo>
                    <a:pt x="75691" y="10905"/>
                  </a:lnTo>
                  <a:lnTo>
                    <a:pt x="76267" y="11740"/>
                  </a:lnTo>
                  <a:lnTo>
                    <a:pt x="76798" y="12607"/>
                  </a:lnTo>
                  <a:lnTo>
                    <a:pt x="77285" y="13506"/>
                  </a:lnTo>
                  <a:lnTo>
                    <a:pt x="77738" y="14422"/>
                  </a:lnTo>
                  <a:lnTo>
                    <a:pt x="78144" y="15372"/>
                  </a:lnTo>
                  <a:lnTo>
                    <a:pt x="78502" y="16354"/>
                  </a:lnTo>
                  <a:lnTo>
                    <a:pt x="78813" y="17369"/>
                  </a:lnTo>
                  <a:lnTo>
                    <a:pt x="79075" y="18417"/>
                  </a:lnTo>
                  <a:lnTo>
                    <a:pt x="79290" y="19497"/>
                  </a:lnTo>
                  <a:lnTo>
                    <a:pt x="79457" y="20611"/>
                  </a:lnTo>
                  <a:lnTo>
                    <a:pt x="79577" y="21757"/>
                  </a:lnTo>
                  <a:lnTo>
                    <a:pt x="79648" y="22935"/>
                  </a:lnTo>
                  <a:lnTo>
                    <a:pt x="79672" y="24147"/>
                  </a:lnTo>
                  <a:lnTo>
                    <a:pt x="79626" y="25759"/>
                  </a:lnTo>
                  <a:lnTo>
                    <a:pt x="79489" y="27320"/>
                  </a:lnTo>
                  <a:lnTo>
                    <a:pt x="79261" y="28831"/>
                  </a:lnTo>
                  <a:lnTo>
                    <a:pt x="78941" y="30291"/>
                  </a:lnTo>
                  <a:lnTo>
                    <a:pt x="78530" y="31701"/>
                  </a:lnTo>
                  <a:lnTo>
                    <a:pt x="78027" y="33061"/>
                  </a:lnTo>
                  <a:lnTo>
                    <a:pt x="77433" y="34370"/>
                  </a:lnTo>
                  <a:lnTo>
                    <a:pt x="76747" y="35628"/>
                  </a:lnTo>
                  <a:lnTo>
                    <a:pt x="75970" y="36837"/>
                  </a:lnTo>
                  <a:lnTo>
                    <a:pt x="75102" y="37994"/>
                  </a:lnTo>
                  <a:lnTo>
                    <a:pt x="74154" y="39077"/>
                  </a:lnTo>
                  <a:lnTo>
                    <a:pt x="73110" y="40087"/>
                  </a:lnTo>
                  <a:lnTo>
                    <a:pt x="71971" y="41025"/>
                  </a:lnTo>
                  <a:lnTo>
                    <a:pt x="70736" y="41890"/>
                  </a:lnTo>
                  <a:lnTo>
                    <a:pt x="69406" y="42684"/>
                  </a:lnTo>
                  <a:lnTo>
                    <a:pt x="67980" y="43405"/>
                  </a:lnTo>
                  <a:lnTo>
                    <a:pt x="66459" y="44053"/>
                  </a:lnTo>
                  <a:lnTo>
                    <a:pt x="64843" y="44630"/>
                  </a:lnTo>
                  <a:lnTo>
                    <a:pt x="63131" y="45134"/>
                  </a:lnTo>
                  <a:lnTo>
                    <a:pt x="61323" y="45566"/>
                  </a:lnTo>
                  <a:lnTo>
                    <a:pt x="63600" y="45885"/>
                  </a:lnTo>
                  <a:lnTo>
                    <a:pt x="65765" y="46297"/>
                  </a:lnTo>
                  <a:lnTo>
                    <a:pt x="67818" y="46802"/>
                  </a:lnTo>
                  <a:lnTo>
                    <a:pt x="69759" y="47399"/>
                  </a:lnTo>
                  <a:lnTo>
                    <a:pt x="71589" y="48090"/>
                  </a:lnTo>
                  <a:lnTo>
                    <a:pt x="73307" y="48873"/>
                  </a:lnTo>
                  <a:lnTo>
                    <a:pt x="74912" y="49749"/>
                  </a:lnTo>
                  <a:lnTo>
                    <a:pt x="76406" y="50717"/>
                  </a:lnTo>
                  <a:lnTo>
                    <a:pt x="77788" y="51779"/>
                  </a:lnTo>
                  <a:lnTo>
                    <a:pt x="79058" y="52933"/>
                  </a:lnTo>
                  <a:lnTo>
                    <a:pt x="80225" y="54158"/>
                  </a:lnTo>
                  <a:lnTo>
                    <a:pt x="81268" y="55462"/>
                  </a:lnTo>
                  <a:lnTo>
                    <a:pt x="82189" y="56843"/>
                  </a:lnTo>
                  <a:lnTo>
                    <a:pt x="82987" y="58302"/>
                  </a:lnTo>
                  <a:lnTo>
                    <a:pt x="83663" y="59839"/>
                  </a:lnTo>
                  <a:lnTo>
                    <a:pt x="84215" y="61454"/>
                  </a:lnTo>
                  <a:lnTo>
                    <a:pt x="84645" y="63146"/>
                  </a:lnTo>
                  <a:lnTo>
                    <a:pt x="84952" y="64916"/>
                  </a:lnTo>
                  <a:lnTo>
                    <a:pt x="85136" y="66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103825" y="2727343"/>
              <a:ext cx="39290" cy="23806"/>
            </a:xfrm>
            <a:custGeom>
              <a:avLst/>
              <a:pathLst>
                <a:path w="39290" h="23806">
                  <a:moveTo>
                    <a:pt x="39290" y="11937"/>
                  </a:moveTo>
                  <a:lnTo>
                    <a:pt x="39249" y="10678"/>
                  </a:lnTo>
                  <a:lnTo>
                    <a:pt x="39124" y="9495"/>
                  </a:lnTo>
                  <a:lnTo>
                    <a:pt x="38916" y="8386"/>
                  </a:lnTo>
                  <a:lnTo>
                    <a:pt x="38624" y="7353"/>
                  </a:lnTo>
                  <a:lnTo>
                    <a:pt x="38250" y="6394"/>
                  </a:lnTo>
                  <a:lnTo>
                    <a:pt x="37792" y="5511"/>
                  </a:lnTo>
                  <a:lnTo>
                    <a:pt x="37251" y="4703"/>
                  </a:lnTo>
                  <a:lnTo>
                    <a:pt x="36627" y="3969"/>
                  </a:lnTo>
                  <a:lnTo>
                    <a:pt x="35920" y="3311"/>
                  </a:lnTo>
                  <a:lnTo>
                    <a:pt x="35129" y="2728"/>
                  </a:lnTo>
                  <a:lnTo>
                    <a:pt x="34270" y="2210"/>
                  </a:lnTo>
                  <a:lnTo>
                    <a:pt x="33331" y="1746"/>
                  </a:lnTo>
                  <a:lnTo>
                    <a:pt x="32311" y="1336"/>
                  </a:lnTo>
                  <a:lnTo>
                    <a:pt x="31211" y="982"/>
                  </a:lnTo>
                  <a:lnTo>
                    <a:pt x="30030" y="682"/>
                  </a:lnTo>
                  <a:lnTo>
                    <a:pt x="28769" y="436"/>
                  </a:lnTo>
                  <a:lnTo>
                    <a:pt x="27427" y="245"/>
                  </a:lnTo>
                  <a:lnTo>
                    <a:pt x="26005" y="109"/>
                  </a:lnTo>
                  <a:lnTo>
                    <a:pt x="24502" y="27"/>
                  </a:lnTo>
                  <a:lnTo>
                    <a:pt x="22919" y="0"/>
                  </a:lnTo>
                  <a:lnTo>
                    <a:pt x="0" y="0"/>
                  </a:lnTo>
                  <a:lnTo>
                    <a:pt x="0" y="23806"/>
                  </a:lnTo>
                  <a:lnTo>
                    <a:pt x="23055" y="23806"/>
                  </a:lnTo>
                  <a:lnTo>
                    <a:pt x="24714" y="23776"/>
                  </a:lnTo>
                  <a:lnTo>
                    <a:pt x="26278" y="23688"/>
                  </a:lnTo>
                  <a:lnTo>
                    <a:pt x="27748" y="23542"/>
                  </a:lnTo>
                  <a:lnTo>
                    <a:pt x="29124" y="23336"/>
                  </a:lnTo>
                  <a:lnTo>
                    <a:pt x="30405" y="23073"/>
                  </a:lnTo>
                  <a:lnTo>
                    <a:pt x="31593" y="22750"/>
                  </a:lnTo>
                  <a:lnTo>
                    <a:pt x="32686" y="22369"/>
                  </a:lnTo>
                  <a:lnTo>
                    <a:pt x="33686" y="21929"/>
                  </a:lnTo>
                  <a:lnTo>
                    <a:pt x="34591" y="21430"/>
                  </a:lnTo>
                  <a:lnTo>
                    <a:pt x="35402" y="20873"/>
                  </a:lnTo>
                  <a:lnTo>
                    <a:pt x="36141" y="20243"/>
                  </a:lnTo>
                  <a:lnTo>
                    <a:pt x="36802" y="19555"/>
                  </a:lnTo>
                  <a:lnTo>
                    <a:pt x="37385" y="18808"/>
                  </a:lnTo>
                  <a:lnTo>
                    <a:pt x="37890" y="18002"/>
                  </a:lnTo>
                  <a:lnTo>
                    <a:pt x="38318" y="17138"/>
                  </a:lnTo>
                  <a:lnTo>
                    <a:pt x="38668" y="16215"/>
                  </a:lnTo>
                  <a:lnTo>
                    <a:pt x="38940" y="15233"/>
                  </a:lnTo>
                  <a:lnTo>
                    <a:pt x="39135" y="14193"/>
                  </a:lnTo>
                  <a:lnTo>
                    <a:pt x="39251" y="13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103825" y="2766020"/>
              <a:ext cx="44884" cy="27558"/>
            </a:xfrm>
            <a:custGeom>
              <a:avLst/>
              <a:pathLst>
                <a:path w="44884" h="27558">
                  <a:moveTo>
                    <a:pt x="44884" y="13506"/>
                  </a:moveTo>
                  <a:lnTo>
                    <a:pt x="44869" y="12754"/>
                  </a:lnTo>
                  <a:lnTo>
                    <a:pt x="44824" y="12027"/>
                  </a:lnTo>
                  <a:lnTo>
                    <a:pt x="44749" y="11324"/>
                  </a:lnTo>
                  <a:lnTo>
                    <a:pt x="44643" y="10646"/>
                  </a:lnTo>
                  <a:lnTo>
                    <a:pt x="44508" y="9993"/>
                  </a:lnTo>
                  <a:lnTo>
                    <a:pt x="44343" y="9364"/>
                  </a:lnTo>
                  <a:lnTo>
                    <a:pt x="44148" y="8759"/>
                  </a:lnTo>
                  <a:lnTo>
                    <a:pt x="43923" y="8180"/>
                  </a:lnTo>
                  <a:lnTo>
                    <a:pt x="43668" y="7624"/>
                  </a:lnTo>
                  <a:lnTo>
                    <a:pt x="43383" y="7094"/>
                  </a:lnTo>
                  <a:lnTo>
                    <a:pt x="43071" y="6585"/>
                  </a:lnTo>
                  <a:lnTo>
                    <a:pt x="42736" y="6098"/>
                  </a:lnTo>
                  <a:lnTo>
                    <a:pt x="42378" y="5630"/>
                  </a:lnTo>
                  <a:lnTo>
                    <a:pt x="41997" y="5184"/>
                  </a:lnTo>
                  <a:lnTo>
                    <a:pt x="41592" y="4757"/>
                  </a:lnTo>
                  <a:lnTo>
                    <a:pt x="41165" y="4351"/>
                  </a:lnTo>
                  <a:lnTo>
                    <a:pt x="40714" y="3966"/>
                  </a:lnTo>
                  <a:lnTo>
                    <a:pt x="40240" y="3601"/>
                  </a:lnTo>
                  <a:lnTo>
                    <a:pt x="39742" y="3257"/>
                  </a:lnTo>
                  <a:lnTo>
                    <a:pt x="39222" y="2933"/>
                  </a:lnTo>
                  <a:lnTo>
                    <a:pt x="38694" y="2628"/>
                  </a:lnTo>
                  <a:lnTo>
                    <a:pt x="38147" y="2341"/>
                  </a:lnTo>
                  <a:lnTo>
                    <a:pt x="37581" y="2071"/>
                  </a:lnTo>
                  <a:lnTo>
                    <a:pt x="36995" y="1819"/>
                  </a:lnTo>
                  <a:lnTo>
                    <a:pt x="36391" y="1585"/>
                  </a:lnTo>
                  <a:lnTo>
                    <a:pt x="35768" y="1369"/>
                  </a:lnTo>
                  <a:lnTo>
                    <a:pt x="35125" y="1171"/>
                  </a:lnTo>
                  <a:lnTo>
                    <a:pt x="34463" y="990"/>
                  </a:lnTo>
                  <a:lnTo>
                    <a:pt x="33783" y="827"/>
                  </a:lnTo>
                  <a:lnTo>
                    <a:pt x="33083" y="682"/>
                  </a:lnTo>
                  <a:lnTo>
                    <a:pt x="32381" y="552"/>
                  </a:lnTo>
                  <a:lnTo>
                    <a:pt x="31667" y="436"/>
                  </a:lnTo>
                  <a:lnTo>
                    <a:pt x="30940" y="334"/>
                  </a:lnTo>
                  <a:lnTo>
                    <a:pt x="30201" y="245"/>
                  </a:lnTo>
                  <a:lnTo>
                    <a:pt x="29450" y="170"/>
                  </a:lnTo>
                  <a:lnTo>
                    <a:pt x="28687" y="109"/>
                  </a:lnTo>
                  <a:lnTo>
                    <a:pt x="27912" y="61"/>
                  </a:lnTo>
                  <a:lnTo>
                    <a:pt x="27124" y="27"/>
                  </a:lnTo>
                  <a:lnTo>
                    <a:pt x="26324" y="6"/>
                  </a:lnTo>
                  <a:lnTo>
                    <a:pt x="25511" y="0"/>
                  </a:lnTo>
                  <a:lnTo>
                    <a:pt x="0" y="0"/>
                  </a:lnTo>
                  <a:lnTo>
                    <a:pt x="0" y="27558"/>
                  </a:lnTo>
                  <a:lnTo>
                    <a:pt x="26261" y="27558"/>
                  </a:lnTo>
                  <a:lnTo>
                    <a:pt x="27047" y="27551"/>
                  </a:lnTo>
                  <a:lnTo>
                    <a:pt x="27822" y="27533"/>
                  </a:lnTo>
                  <a:lnTo>
                    <a:pt x="28586" y="27502"/>
                  </a:lnTo>
                  <a:lnTo>
                    <a:pt x="29339" y="27459"/>
                  </a:lnTo>
                  <a:lnTo>
                    <a:pt x="30081" y="27404"/>
                  </a:lnTo>
                  <a:lnTo>
                    <a:pt x="30813" y="27336"/>
                  </a:lnTo>
                  <a:lnTo>
                    <a:pt x="31533" y="27257"/>
                  </a:lnTo>
                  <a:lnTo>
                    <a:pt x="32242" y="27165"/>
                  </a:lnTo>
                  <a:lnTo>
                    <a:pt x="32941" y="27060"/>
                  </a:lnTo>
                  <a:lnTo>
                    <a:pt x="33628" y="26944"/>
                  </a:lnTo>
                  <a:lnTo>
                    <a:pt x="34301" y="26798"/>
                  </a:lnTo>
                  <a:lnTo>
                    <a:pt x="34955" y="26635"/>
                  </a:lnTo>
                  <a:lnTo>
                    <a:pt x="35589" y="26455"/>
                  </a:lnTo>
                  <a:lnTo>
                    <a:pt x="36204" y="26256"/>
                  </a:lnTo>
                  <a:lnTo>
                    <a:pt x="36800" y="26040"/>
                  </a:lnTo>
                  <a:lnTo>
                    <a:pt x="37377" y="25806"/>
                  </a:lnTo>
                  <a:lnTo>
                    <a:pt x="37935" y="25554"/>
                  </a:lnTo>
                  <a:lnTo>
                    <a:pt x="38474" y="25285"/>
                  </a:lnTo>
                  <a:lnTo>
                    <a:pt x="38994" y="24997"/>
                  </a:lnTo>
                  <a:lnTo>
                    <a:pt x="39495" y="24693"/>
                  </a:lnTo>
                  <a:lnTo>
                    <a:pt x="39989" y="24354"/>
                  </a:lnTo>
                  <a:lnTo>
                    <a:pt x="40461" y="23994"/>
                  </a:lnTo>
                  <a:lnTo>
                    <a:pt x="40911" y="23612"/>
                  </a:lnTo>
                  <a:lnTo>
                    <a:pt x="41339" y="23208"/>
                  </a:lnTo>
                  <a:lnTo>
                    <a:pt x="41746" y="22783"/>
                  </a:lnTo>
                  <a:lnTo>
                    <a:pt x="42131" y="22335"/>
                  </a:lnTo>
                  <a:lnTo>
                    <a:pt x="42493" y="21866"/>
                  </a:lnTo>
                  <a:lnTo>
                    <a:pt x="42834" y="21375"/>
                  </a:lnTo>
                  <a:lnTo>
                    <a:pt x="43154" y="20862"/>
                  </a:lnTo>
                  <a:lnTo>
                    <a:pt x="43451" y="20327"/>
                  </a:lnTo>
                  <a:lnTo>
                    <a:pt x="43723" y="19768"/>
                  </a:lnTo>
                  <a:lnTo>
                    <a:pt x="43967" y="19181"/>
                  </a:lnTo>
                  <a:lnTo>
                    <a:pt x="44182" y="18567"/>
                  </a:lnTo>
                  <a:lnTo>
                    <a:pt x="44368" y="17926"/>
                  </a:lnTo>
                  <a:lnTo>
                    <a:pt x="44525" y="17257"/>
                  </a:lnTo>
                  <a:lnTo>
                    <a:pt x="44654" y="16562"/>
                  </a:lnTo>
                  <a:lnTo>
                    <a:pt x="44755" y="15839"/>
                  </a:lnTo>
                  <a:lnTo>
                    <a:pt x="44826" y="15088"/>
                  </a:lnTo>
                  <a:lnTo>
                    <a:pt x="44869" y="143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184589" y="2712405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219787" y="2710972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240046" y="2726798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332065" y="2712405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413784" y="2710972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434043" y="2726798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522447" y="2710972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627768" y="2712405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7721654" y="5582396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7826156" y="5583829"/>
              <a:ext cx="82128" cy="96111"/>
            </a:xfrm>
            <a:custGeom>
              <a:avLst/>
              <a:pathLst>
                <a:path w="82128" h="96111">
                  <a:moveTo>
                    <a:pt x="62005" y="96111"/>
                  </a:moveTo>
                  <a:lnTo>
                    <a:pt x="62005" y="54911"/>
                  </a:lnTo>
                  <a:lnTo>
                    <a:pt x="20122" y="54911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38267"/>
                  </a:lnTo>
                  <a:lnTo>
                    <a:pt x="62005" y="38267"/>
                  </a:lnTo>
                  <a:lnTo>
                    <a:pt x="62005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7927043" y="5583829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8020222" y="5583829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8136593" y="5583829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8170086" y="5582396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8260809" y="5583829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8353919" y="5583829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8374042" y="5599450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8447849" y="5583829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7828032" y="5784997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7861184" y="5800137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7934785" y="5784997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7954908" y="5800618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8027964" y="5784997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8048087" y="5800618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8121143" y="5784997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8206477" y="5784997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8245290" y="5784997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8338469" y="5784997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8358592" y="5800549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436892" y="4829848"/>
              <a:ext cx="70873" cy="96111"/>
            </a:xfrm>
            <a:custGeom>
              <a:avLst/>
              <a:pathLst>
                <a:path w="70873" h="96111">
                  <a:moveTo>
                    <a:pt x="20122" y="15552"/>
                  </a:moveTo>
                  <a:lnTo>
                    <a:pt x="20122" y="45293"/>
                  </a:lnTo>
                  <a:lnTo>
                    <a:pt x="69304" y="45293"/>
                  </a:lnTo>
                  <a:lnTo>
                    <a:pt x="69304" y="60845"/>
                  </a:lnTo>
                  <a:lnTo>
                    <a:pt x="20122" y="6084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70873" y="0"/>
                  </a:lnTo>
                  <a:lnTo>
                    <a:pt x="70873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522226" y="4829848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555719" y="4828416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654218" y="4829848"/>
              <a:ext cx="82128" cy="96111"/>
            </a:xfrm>
            <a:custGeom>
              <a:avLst/>
              <a:pathLst>
                <a:path w="82128" h="96111">
                  <a:moveTo>
                    <a:pt x="62005" y="96111"/>
                  </a:moveTo>
                  <a:lnTo>
                    <a:pt x="62005" y="54911"/>
                  </a:lnTo>
                  <a:lnTo>
                    <a:pt x="20122" y="54911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38267"/>
                  </a:lnTo>
                  <a:lnTo>
                    <a:pt x="62005" y="38267"/>
                  </a:lnTo>
                  <a:lnTo>
                    <a:pt x="62005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755105" y="4829848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848284" y="4829848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868407" y="4845469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949171" y="4829848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987984" y="4829848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7075842" y="4828416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1982473" y="4922027"/>
              <a:ext cx="70873" cy="96111"/>
            </a:xfrm>
            <a:custGeom>
              <a:avLst/>
              <a:pathLst>
                <a:path w="70873" h="96111">
                  <a:moveTo>
                    <a:pt x="20122" y="15552"/>
                  </a:moveTo>
                  <a:lnTo>
                    <a:pt x="20122" y="45293"/>
                  </a:lnTo>
                  <a:lnTo>
                    <a:pt x="69304" y="45293"/>
                  </a:lnTo>
                  <a:lnTo>
                    <a:pt x="69304" y="60845"/>
                  </a:lnTo>
                  <a:lnTo>
                    <a:pt x="20122" y="6084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70873" y="0"/>
                  </a:lnTo>
                  <a:lnTo>
                    <a:pt x="70873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064192" y="4920595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084451" y="493642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172855" y="4920595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193114" y="493642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2285134" y="4922027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2305256" y="4937580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2419513" y="4920595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514397" y="4920595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618899" y="4922027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657712" y="4922027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750891" y="4922027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848163" y="4920595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952665" y="4922027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076881" y="4922027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3169991" y="4922027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3259555" y="4920595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364057" y="4922027"/>
              <a:ext cx="82128" cy="96111"/>
            </a:xfrm>
            <a:custGeom>
              <a:avLst/>
              <a:pathLst>
                <a:path w="82128" h="96111">
                  <a:moveTo>
                    <a:pt x="62005" y="96111"/>
                  </a:moveTo>
                  <a:lnTo>
                    <a:pt x="62005" y="54911"/>
                  </a:lnTo>
                  <a:lnTo>
                    <a:pt x="20122" y="54911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38267"/>
                  </a:lnTo>
                  <a:lnTo>
                    <a:pt x="62005" y="38267"/>
                  </a:lnTo>
                  <a:lnTo>
                    <a:pt x="62005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464944" y="4922027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562215" y="4920595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3582475" y="493642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3674494" y="4922027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3756213" y="4920595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3776472" y="493642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3864876" y="4920595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970197" y="4922027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381587" y="5195316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487999" y="5196749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521150" y="5211889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589431" y="5195316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680154" y="5196749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773265" y="5196749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793388" y="5212370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870537" y="5195316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890796" y="5211142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982815" y="5196749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075994" y="5196749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169104" y="5196749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262215" y="5196749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355394" y="5196749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375517" y="5212370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452665" y="5195316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472925" y="5211142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564944" y="5196749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646663" y="5195316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666922" y="5211142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755326" y="5195316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860647" y="5196749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684008" y="5397917"/>
              <a:ext cx="82128" cy="96111"/>
            </a:xfrm>
            <a:custGeom>
              <a:avLst/>
              <a:pathLst>
                <a:path w="82128" h="96111">
                  <a:moveTo>
                    <a:pt x="62005" y="96111"/>
                  </a:moveTo>
                  <a:lnTo>
                    <a:pt x="62005" y="54911"/>
                  </a:lnTo>
                  <a:lnTo>
                    <a:pt x="20122" y="54911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38267"/>
                  </a:lnTo>
                  <a:lnTo>
                    <a:pt x="62005" y="38267"/>
                  </a:lnTo>
                  <a:lnTo>
                    <a:pt x="62005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784895" y="5397917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878074" y="5397917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898197" y="5413538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965387" y="5397917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998538" y="5413057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064364" y="5397917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153859" y="5396484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174118" y="541231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266137" y="5397917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347856" y="5396484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368116" y="541231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456519" y="5396484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561840" y="5397917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7693922" y="2533968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7732735" y="2533968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7849106" y="2533968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7964523" y="2533968"/>
              <a:ext cx="83970" cy="97476"/>
            </a:xfrm>
            <a:custGeom>
              <a:avLst/>
              <a:pathLst>
                <a:path w="83970" h="97476">
                  <a:moveTo>
                    <a:pt x="40927" y="97476"/>
                  </a:moveTo>
                  <a:lnTo>
                    <a:pt x="39141" y="97455"/>
                  </a:lnTo>
                  <a:lnTo>
                    <a:pt x="37386" y="97391"/>
                  </a:lnTo>
                  <a:lnTo>
                    <a:pt x="35660" y="97285"/>
                  </a:lnTo>
                  <a:lnTo>
                    <a:pt x="33964" y="97137"/>
                  </a:lnTo>
                  <a:lnTo>
                    <a:pt x="32298" y="96947"/>
                  </a:lnTo>
                  <a:lnTo>
                    <a:pt x="30663" y="96714"/>
                  </a:lnTo>
                  <a:lnTo>
                    <a:pt x="29057" y="96440"/>
                  </a:lnTo>
                  <a:lnTo>
                    <a:pt x="27481" y="96122"/>
                  </a:lnTo>
                  <a:lnTo>
                    <a:pt x="25935" y="95763"/>
                  </a:lnTo>
                  <a:lnTo>
                    <a:pt x="24420" y="95361"/>
                  </a:lnTo>
                  <a:lnTo>
                    <a:pt x="22939" y="94901"/>
                  </a:lnTo>
                  <a:lnTo>
                    <a:pt x="21500" y="94395"/>
                  </a:lnTo>
                  <a:lnTo>
                    <a:pt x="20102" y="93843"/>
                  </a:lnTo>
                  <a:lnTo>
                    <a:pt x="18744" y="93244"/>
                  </a:lnTo>
                  <a:lnTo>
                    <a:pt x="17428" y="92598"/>
                  </a:lnTo>
                  <a:lnTo>
                    <a:pt x="16152" y="91907"/>
                  </a:lnTo>
                  <a:lnTo>
                    <a:pt x="14918" y="91169"/>
                  </a:lnTo>
                  <a:lnTo>
                    <a:pt x="13724" y="90384"/>
                  </a:lnTo>
                  <a:lnTo>
                    <a:pt x="12571" y="89553"/>
                  </a:lnTo>
                  <a:lnTo>
                    <a:pt x="11459" y="88676"/>
                  </a:lnTo>
                  <a:lnTo>
                    <a:pt x="10405" y="87737"/>
                  </a:lnTo>
                  <a:lnTo>
                    <a:pt x="9397" y="86747"/>
                  </a:lnTo>
                  <a:lnTo>
                    <a:pt x="8435" y="85707"/>
                  </a:lnTo>
                  <a:lnTo>
                    <a:pt x="7519" y="84616"/>
                  </a:lnTo>
                  <a:lnTo>
                    <a:pt x="6650" y="83475"/>
                  </a:lnTo>
                  <a:lnTo>
                    <a:pt x="5828" y="82283"/>
                  </a:lnTo>
                  <a:lnTo>
                    <a:pt x="5051" y="81041"/>
                  </a:lnTo>
                  <a:lnTo>
                    <a:pt x="4321" y="79749"/>
                  </a:lnTo>
                  <a:lnTo>
                    <a:pt x="3638" y="78405"/>
                  </a:lnTo>
                  <a:lnTo>
                    <a:pt x="3001" y="77012"/>
                  </a:lnTo>
                  <a:lnTo>
                    <a:pt x="2431" y="75566"/>
                  </a:lnTo>
                  <a:lnTo>
                    <a:pt x="1920" y="74065"/>
                  </a:lnTo>
                  <a:lnTo>
                    <a:pt x="1470" y="72510"/>
                  </a:lnTo>
                  <a:lnTo>
                    <a:pt x="1080" y="70900"/>
                  </a:lnTo>
                  <a:lnTo>
                    <a:pt x="750" y="69236"/>
                  </a:lnTo>
                  <a:lnTo>
                    <a:pt x="480" y="67517"/>
                  </a:lnTo>
                  <a:lnTo>
                    <a:pt x="270" y="65743"/>
                  </a:lnTo>
                  <a:lnTo>
                    <a:pt x="120" y="63915"/>
                  </a:lnTo>
                  <a:lnTo>
                    <a:pt x="30" y="62032"/>
                  </a:lnTo>
                  <a:lnTo>
                    <a:pt x="0" y="60095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58526"/>
                  </a:lnTo>
                  <a:lnTo>
                    <a:pt x="20137" y="59724"/>
                  </a:lnTo>
                  <a:lnTo>
                    <a:pt x="20182" y="60889"/>
                  </a:lnTo>
                  <a:lnTo>
                    <a:pt x="20257" y="62021"/>
                  </a:lnTo>
                  <a:lnTo>
                    <a:pt x="20362" y="63121"/>
                  </a:lnTo>
                  <a:lnTo>
                    <a:pt x="20497" y="64188"/>
                  </a:lnTo>
                  <a:lnTo>
                    <a:pt x="20663" y="65222"/>
                  </a:lnTo>
                  <a:lnTo>
                    <a:pt x="20858" y="66223"/>
                  </a:lnTo>
                  <a:lnTo>
                    <a:pt x="21083" y="67192"/>
                  </a:lnTo>
                  <a:lnTo>
                    <a:pt x="21338" y="68128"/>
                  </a:lnTo>
                  <a:lnTo>
                    <a:pt x="21623" y="69031"/>
                  </a:lnTo>
                  <a:lnTo>
                    <a:pt x="21936" y="69889"/>
                  </a:lnTo>
                  <a:lnTo>
                    <a:pt x="22275" y="70717"/>
                  </a:lnTo>
                  <a:lnTo>
                    <a:pt x="22640" y="71515"/>
                  </a:lnTo>
                  <a:lnTo>
                    <a:pt x="23031" y="72283"/>
                  </a:lnTo>
                  <a:lnTo>
                    <a:pt x="23448" y="73021"/>
                  </a:lnTo>
                  <a:lnTo>
                    <a:pt x="23890" y="73729"/>
                  </a:lnTo>
                  <a:lnTo>
                    <a:pt x="24359" y="74407"/>
                  </a:lnTo>
                  <a:lnTo>
                    <a:pt x="24854" y="75056"/>
                  </a:lnTo>
                  <a:lnTo>
                    <a:pt x="25374" y="75674"/>
                  </a:lnTo>
                  <a:lnTo>
                    <a:pt x="25920" y="76262"/>
                  </a:lnTo>
                  <a:lnTo>
                    <a:pt x="26491" y="76807"/>
                  </a:lnTo>
                  <a:lnTo>
                    <a:pt x="27085" y="77323"/>
                  </a:lnTo>
                  <a:lnTo>
                    <a:pt x="27703" y="77811"/>
                  </a:lnTo>
                  <a:lnTo>
                    <a:pt x="28343" y="78270"/>
                  </a:lnTo>
                  <a:lnTo>
                    <a:pt x="29007" y="78700"/>
                  </a:lnTo>
                  <a:lnTo>
                    <a:pt x="29694" y="79102"/>
                  </a:lnTo>
                  <a:lnTo>
                    <a:pt x="30404" y="79475"/>
                  </a:lnTo>
                  <a:lnTo>
                    <a:pt x="31137" y="79819"/>
                  </a:lnTo>
                  <a:lnTo>
                    <a:pt x="31894" y="80135"/>
                  </a:lnTo>
                  <a:lnTo>
                    <a:pt x="32673" y="80422"/>
                  </a:lnTo>
                  <a:lnTo>
                    <a:pt x="33474" y="80669"/>
                  </a:lnTo>
                  <a:lnTo>
                    <a:pt x="34291" y="80889"/>
                  </a:lnTo>
                  <a:lnTo>
                    <a:pt x="35127" y="81083"/>
                  </a:lnTo>
                  <a:lnTo>
                    <a:pt x="35980" y="81252"/>
                  </a:lnTo>
                  <a:lnTo>
                    <a:pt x="36852" y="81395"/>
                  </a:lnTo>
                  <a:lnTo>
                    <a:pt x="37740" y="81511"/>
                  </a:lnTo>
                  <a:lnTo>
                    <a:pt x="38647" y="81602"/>
                  </a:lnTo>
                  <a:lnTo>
                    <a:pt x="39571" y="81667"/>
                  </a:lnTo>
                  <a:lnTo>
                    <a:pt x="40513" y="81706"/>
                  </a:lnTo>
                  <a:lnTo>
                    <a:pt x="41473" y="81719"/>
                  </a:lnTo>
                  <a:lnTo>
                    <a:pt x="42447" y="81705"/>
                  </a:lnTo>
                  <a:lnTo>
                    <a:pt x="43405" y="81664"/>
                  </a:lnTo>
                  <a:lnTo>
                    <a:pt x="44346" y="81596"/>
                  </a:lnTo>
                  <a:lnTo>
                    <a:pt x="45271" y="81500"/>
                  </a:lnTo>
                  <a:lnTo>
                    <a:pt x="46180" y="81377"/>
                  </a:lnTo>
                  <a:lnTo>
                    <a:pt x="47072" y="81227"/>
                  </a:lnTo>
                  <a:lnTo>
                    <a:pt x="47948" y="81050"/>
                  </a:lnTo>
                  <a:lnTo>
                    <a:pt x="48807" y="80845"/>
                  </a:lnTo>
                  <a:lnTo>
                    <a:pt x="49650" y="80613"/>
                  </a:lnTo>
                  <a:lnTo>
                    <a:pt x="50477" y="80354"/>
                  </a:lnTo>
                  <a:lnTo>
                    <a:pt x="51297" y="80053"/>
                  </a:lnTo>
                  <a:lnTo>
                    <a:pt x="52092" y="79721"/>
                  </a:lnTo>
                  <a:lnTo>
                    <a:pt x="52863" y="79360"/>
                  </a:lnTo>
                  <a:lnTo>
                    <a:pt x="53609" y="78968"/>
                  </a:lnTo>
                  <a:lnTo>
                    <a:pt x="54331" y="78547"/>
                  </a:lnTo>
                  <a:lnTo>
                    <a:pt x="55028" y="78095"/>
                  </a:lnTo>
                  <a:lnTo>
                    <a:pt x="55701" y="77613"/>
                  </a:lnTo>
                  <a:lnTo>
                    <a:pt x="56349" y="77102"/>
                  </a:lnTo>
                  <a:lnTo>
                    <a:pt x="56972" y="76560"/>
                  </a:lnTo>
                  <a:lnTo>
                    <a:pt x="57571" y="75989"/>
                  </a:lnTo>
                  <a:lnTo>
                    <a:pt x="58158" y="75386"/>
                  </a:lnTo>
                  <a:lnTo>
                    <a:pt x="58717" y="74753"/>
                  </a:lnTo>
                  <a:lnTo>
                    <a:pt x="59249" y="74088"/>
                  </a:lnTo>
                  <a:lnTo>
                    <a:pt x="59754" y="73391"/>
                  </a:lnTo>
                  <a:lnTo>
                    <a:pt x="60231" y="72663"/>
                  </a:lnTo>
                  <a:lnTo>
                    <a:pt x="60682" y="71904"/>
                  </a:lnTo>
                  <a:lnTo>
                    <a:pt x="61105" y="71113"/>
                  </a:lnTo>
                  <a:lnTo>
                    <a:pt x="61500" y="70292"/>
                  </a:lnTo>
                  <a:lnTo>
                    <a:pt x="61869" y="69438"/>
                  </a:lnTo>
                  <a:lnTo>
                    <a:pt x="62210" y="68553"/>
                  </a:lnTo>
                  <a:lnTo>
                    <a:pt x="62521" y="67636"/>
                  </a:lnTo>
                  <a:lnTo>
                    <a:pt x="62799" y="66684"/>
                  </a:lnTo>
                  <a:lnTo>
                    <a:pt x="63045" y="65699"/>
                  </a:lnTo>
                  <a:lnTo>
                    <a:pt x="63257" y="64679"/>
                  </a:lnTo>
                  <a:lnTo>
                    <a:pt x="63437" y="63625"/>
                  </a:lnTo>
                  <a:lnTo>
                    <a:pt x="63585" y="62537"/>
                  </a:lnTo>
                  <a:lnTo>
                    <a:pt x="63699" y="61415"/>
                  </a:lnTo>
                  <a:lnTo>
                    <a:pt x="63781" y="60259"/>
                  </a:lnTo>
                  <a:lnTo>
                    <a:pt x="63830" y="59068"/>
                  </a:lnTo>
                  <a:lnTo>
                    <a:pt x="63847" y="57844"/>
                  </a:lnTo>
                  <a:lnTo>
                    <a:pt x="63847" y="0"/>
                  </a:lnTo>
                  <a:lnTo>
                    <a:pt x="83970" y="0"/>
                  </a:lnTo>
                  <a:lnTo>
                    <a:pt x="83970" y="59072"/>
                  </a:lnTo>
                  <a:lnTo>
                    <a:pt x="83938" y="61023"/>
                  </a:lnTo>
                  <a:lnTo>
                    <a:pt x="83841" y="62922"/>
                  </a:lnTo>
                  <a:lnTo>
                    <a:pt x="83681" y="64767"/>
                  </a:lnTo>
                  <a:lnTo>
                    <a:pt x="83457" y="66559"/>
                  </a:lnTo>
                  <a:lnTo>
                    <a:pt x="83168" y="68298"/>
                  </a:lnTo>
                  <a:lnTo>
                    <a:pt x="82815" y="69983"/>
                  </a:lnTo>
                  <a:lnTo>
                    <a:pt x="82399" y="71616"/>
                  </a:lnTo>
                  <a:lnTo>
                    <a:pt x="81918" y="73195"/>
                  </a:lnTo>
                  <a:lnTo>
                    <a:pt x="81373" y="74721"/>
                  </a:lnTo>
                  <a:lnTo>
                    <a:pt x="80764" y="76193"/>
                  </a:lnTo>
                  <a:lnTo>
                    <a:pt x="80097" y="77615"/>
                  </a:lnTo>
                  <a:lnTo>
                    <a:pt x="79380" y="78987"/>
                  </a:lnTo>
                  <a:lnTo>
                    <a:pt x="78613" y="80311"/>
                  </a:lnTo>
                  <a:lnTo>
                    <a:pt x="77795" y="81585"/>
                  </a:lnTo>
                  <a:lnTo>
                    <a:pt x="76927" y="82810"/>
                  </a:lnTo>
                  <a:lnTo>
                    <a:pt x="76008" y="83986"/>
                  </a:lnTo>
                  <a:lnTo>
                    <a:pt x="75038" y="85113"/>
                  </a:lnTo>
                  <a:lnTo>
                    <a:pt x="74019" y="86191"/>
                  </a:lnTo>
                  <a:lnTo>
                    <a:pt x="72948" y="87219"/>
                  </a:lnTo>
                  <a:lnTo>
                    <a:pt x="71828" y="88199"/>
                  </a:lnTo>
                  <a:lnTo>
                    <a:pt x="70660" y="89116"/>
                  </a:lnTo>
                  <a:lnTo>
                    <a:pt x="69448" y="89986"/>
                  </a:lnTo>
                  <a:lnTo>
                    <a:pt x="68193" y="90808"/>
                  </a:lnTo>
                  <a:lnTo>
                    <a:pt x="66895" y="91582"/>
                  </a:lnTo>
                  <a:lnTo>
                    <a:pt x="65552" y="92309"/>
                  </a:lnTo>
                  <a:lnTo>
                    <a:pt x="64166" y="92987"/>
                  </a:lnTo>
                  <a:lnTo>
                    <a:pt x="62736" y="93618"/>
                  </a:lnTo>
                  <a:lnTo>
                    <a:pt x="61263" y="94202"/>
                  </a:lnTo>
                  <a:lnTo>
                    <a:pt x="59746" y="94737"/>
                  </a:lnTo>
                  <a:lnTo>
                    <a:pt x="58185" y="95225"/>
                  </a:lnTo>
                  <a:lnTo>
                    <a:pt x="56601" y="95652"/>
                  </a:lnTo>
                  <a:lnTo>
                    <a:pt x="54985" y="96035"/>
                  </a:lnTo>
                  <a:lnTo>
                    <a:pt x="53337" y="96373"/>
                  </a:lnTo>
                  <a:lnTo>
                    <a:pt x="51658" y="96665"/>
                  </a:lnTo>
                  <a:lnTo>
                    <a:pt x="49948" y="96913"/>
                  </a:lnTo>
                  <a:lnTo>
                    <a:pt x="48207" y="97116"/>
                  </a:lnTo>
                  <a:lnTo>
                    <a:pt x="46434" y="97273"/>
                  </a:lnTo>
                  <a:lnTo>
                    <a:pt x="44630" y="97386"/>
                  </a:lnTo>
                  <a:lnTo>
                    <a:pt x="42794" y="97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8066365" y="2533968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8163636" y="2532536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8183895" y="2548361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8275915" y="2533968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8357634" y="2532536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8377893" y="2548361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8466297" y="2532536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8571617" y="2533968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8245312" y="4810604"/>
              <a:ext cx="78383" cy="77124"/>
            </a:xfrm>
            <a:custGeom>
              <a:avLst/>
              <a:pathLst>
                <a:path w="78383" h="77124">
                  <a:moveTo>
                    <a:pt x="64042" y="77124"/>
                  </a:moveTo>
                  <a:lnTo>
                    <a:pt x="64042" y="30378"/>
                  </a:lnTo>
                  <a:lnTo>
                    <a:pt x="64042" y="29818"/>
                  </a:lnTo>
                  <a:lnTo>
                    <a:pt x="64044" y="29255"/>
                  </a:lnTo>
                  <a:lnTo>
                    <a:pt x="64047" y="28689"/>
                  </a:lnTo>
                  <a:lnTo>
                    <a:pt x="64050" y="28119"/>
                  </a:lnTo>
                  <a:lnTo>
                    <a:pt x="64055" y="27546"/>
                  </a:lnTo>
                  <a:lnTo>
                    <a:pt x="64061" y="26969"/>
                  </a:lnTo>
                  <a:lnTo>
                    <a:pt x="64068" y="26390"/>
                  </a:lnTo>
                  <a:lnTo>
                    <a:pt x="64077" y="25807"/>
                  </a:lnTo>
                  <a:lnTo>
                    <a:pt x="64086" y="25221"/>
                  </a:lnTo>
                  <a:lnTo>
                    <a:pt x="64096" y="24631"/>
                  </a:lnTo>
                  <a:lnTo>
                    <a:pt x="64118" y="24045"/>
                  </a:lnTo>
                  <a:lnTo>
                    <a:pt x="64140" y="23468"/>
                  </a:lnTo>
                  <a:lnTo>
                    <a:pt x="64162" y="22902"/>
                  </a:lnTo>
                  <a:lnTo>
                    <a:pt x="64184" y="22345"/>
                  </a:lnTo>
                  <a:lnTo>
                    <a:pt x="64206" y="21798"/>
                  </a:lnTo>
                  <a:lnTo>
                    <a:pt x="64228" y="21261"/>
                  </a:lnTo>
                  <a:lnTo>
                    <a:pt x="64250" y="20734"/>
                  </a:lnTo>
                  <a:lnTo>
                    <a:pt x="64272" y="20217"/>
                  </a:lnTo>
                  <a:lnTo>
                    <a:pt x="64293" y="19710"/>
                  </a:lnTo>
                  <a:lnTo>
                    <a:pt x="64315" y="19212"/>
                  </a:lnTo>
                  <a:lnTo>
                    <a:pt x="64348" y="18634"/>
                  </a:lnTo>
                  <a:lnTo>
                    <a:pt x="64379" y="18058"/>
                  </a:lnTo>
                  <a:lnTo>
                    <a:pt x="64409" y="17486"/>
                  </a:lnTo>
                  <a:lnTo>
                    <a:pt x="64438" y="16918"/>
                  </a:lnTo>
                  <a:lnTo>
                    <a:pt x="64466" y="16352"/>
                  </a:lnTo>
                  <a:lnTo>
                    <a:pt x="64493" y="15790"/>
                  </a:lnTo>
                  <a:lnTo>
                    <a:pt x="64518" y="15231"/>
                  </a:lnTo>
                  <a:lnTo>
                    <a:pt x="64543" y="14676"/>
                  </a:lnTo>
                  <a:lnTo>
                    <a:pt x="64567" y="14123"/>
                  </a:lnTo>
                  <a:lnTo>
                    <a:pt x="64589" y="13574"/>
                  </a:lnTo>
                  <a:lnTo>
                    <a:pt x="64360" y="14435"/>
                  </a:lnTo>
                  <a:lnTo>
                    <a:pt x="64134" y="15286"/>
                  </a:lnTo>
                  <a:lnTo>
                    <a:pt x="63909" y="16129"/>
                  </a:lnTo>
                  <a:lnTo>
                    <a:pt x="63687" y="16964"/>
                  </a:lnTo>
                  <a:lnTo>
                    <a:pt x="63467" y="17789"/>
                  </a:lnTo>
                  <a:lnTo>
                    <a:pt x="63249" y="18606"/>
                  </a:lnTo>
                  <a:lnTo>
                    <a:pt x="63033" y="19414"/>
                  </a:lnTo>
                  <a:lnTo>
                    <a:pt x="62820" y="20213"/>
                  </a:lnTo>
                  <a:lnTo>
                    <a:pt x="62609" y="21003"/>
                  </a:lnTo>
                  <a:lnTo>
                    <a:pt x="62400" y="21785"/>
                  </a:lnTo>
                  <a:lnTo>
                    <a:pt x="62311" y="22114"/>
                  </a:lnTo>
                  <a:lnTo>
                    <a:pt x="62222" y="22446"/>
                  </a:lnTo>
                  <a:lnTo>
                    <a:pt x="62132" y="22780"/>
                  </a:lnTo>
                  <a:lnTo>
                    <a:pt x="62040" y="23116"/>
                  </a:lnTo>
                  <a:lnTo>
                    <a:pt x="61948" y="23454"/>
                  </a:lnTo>
                  <a:lnTo>
                    <a:pt x="61854" y="23795"/>
                  </a:lnTo>
                  <a:lnTo>
                    <a:pt x="61760" y="24137"/>
                  </a:lnTo>
                  <a:lnTo>
                    <a:pt x="61664" y="24482"/>
                  </a:lnTo>
                  <a:lnTo>
                    <a:pt x="61567" y="24829"/>
                  </a:lnTo>
                  <a:lnTo>
                    <a:pt x="61469" y="25178"/>
                  </a:lnTo>
                  <a:lnTo>
                    <a:pt x="61370" y="25528"/>
                  </a:lnTo>
                  <a:lnTo>
                    <a:pt x="61272" y="25875"/>
                  </a:lnTo>
                  <a:lnTo>
                    <a:pt x="61173" y="26220"/>
                  </a:lnTo>
                  <a:lnTo>
                    <a:pt x="61075" y="26562"/>
                  </a:lnTo>
                  <a:lnTo>
                    <a:pt x="60976" y="26903"/>
                  </a:lnTo>
                  <a:lnTo>
                    <a:pt x="60878" y="27241"/>
                  </a:lnTo>
                  <a:lnTo>
                    <a:pt x="60779" y="27577"/>
                  </a:lnTo>
                  <a:lnTo>
                    <a:pt x="60681" y="27911"/>
                  </a:lnTo>
                  <a:lnTo>
                    <a:pt x="60582" y="28243"/>
                  </a:lnTo>
                  <a:lnTo>
                    <a:pt x="60484" y="28572"/>
                  </a:lnTo>
                  <a:lnTo>
                    <a:pt x="60396" y="28898"/>
                  </a:lnTo>
                  <a:lnTo>
                    <a:pt x="60309" y="29220"/>
                  </a:lnTo>
                  <a:lnTo>
                    <a:pt x="60221" y="29538"/>
                  </a:lnTo>
                  <a:lnTo>
                    <a:pt x="60133" y="29851"/>
                  </a:lnTo>
                  <a:lnTo>
                    <a:pt x="60046" y="30160"/>
                  </a:lnTo>
                  <a:lnTo>
                    <a:pt x="59958" y="30464"/>
                  </a:lnTo>
                  <a:lnTo>
                    <a:pt x="59871" y="30764"/>
                  </a:lnTo>
                  <a:lnTo>
                    <a:pt x="59783" y="31059"/>
                  </a:lnTo>
                  <a:lnTo>
                    <a:pt x="59696" y="31351"/>
                  </a:lnTo>
                  <a:lnTo>
                    <a:pt x="59608" y="31637"/>
                  </a:lnTo>
                  <a:lnTo>
                    <a:pt x="59521" y="31918"/>
                  </a:lnTo>
                  <a:lnTo>
                    <a:pt x="59437" y="32191"/>
                  </a:lnTo>
                  <a:lnTo>
                    <a:pt x="59355" y="32457"/>
                  </a:lnTo>
                  <a:lnTo>
                    <a:pt x="59275" y="32715"/>
                  </a:lnTo>
                  <a:lnTo>
                    <a:pt x="59197" y="32965"/>
                  </a:lnTo>
                  <a:lnTo>
                    <a:pt x="59122" y="33207"/>
                  </a:lnTo>
                  <a:lnTo>
                    <a:pt x="59049" y="33442"/>
                  </a:lnTo>
                  <a:lnTo>
                    <a:pt x="58977" y="33669"/>
                  </a:lnTo>
                  <a:lnTo>
                    <a:pt x="58908" y="33889"/>
                  </a:lnTo>
                  <a:lnTo>
                    <a:pt x="58842" y="34101"/>
                  </a:lnTo>
                  <a:lnTo>
                    <a:pt x="44938" y="77124"/>
                  </a:lnTo>
                  <a:lnTo>
                    <a:pt x="33444" y="77124"/>
                  </a:lnTo>
                  <a:lnTo>
                    <a:pt x="19541" y="34101"/>
                  </a:lnTo>
                  <a:lnTo>
                    <a:pt x="19474" y="33889"/>
                  </a:lnTo>
                  <a:lnTo>
                    <a:pt x="19405" y="33669"/>
                  </a:lnTo>
                  <a:lnTo>
                    <a:pt x="19334" y="33442"/>
                  </a:lnTo>
                  <a:lnTo>
                    <a:pt x="19260" y="33207"/>
                  </a:lnTo>
                  <a:lnTo>
                    <a:pt x="19185" y="32965"/>
                  </a:lnTo>
                  <a:lnTo>
                    <a:pt x="19107" y="32715"/>
                  </a:lnTo>
                  <a:lnTo>
                    <a:pt x="19027" y="32457"/>
                  </a:lnTo>
                  <a:lnTo>
                    <a:pt x="18945" y="32191"/>
                  </a:lnTo>
                  <a:lnTo>
                    <a:pt x="18861" y="31918"/>
                  </a:lnTo>
                  <a:lnTo>
                    <a:pt x="18774" y="31637"/>
                  </a:lnTo>
                  <a:lnTo>
                    <a:pt x="18697" y="31351"/>
                  </a:lnTo>
                  <a:lnTo>
                    <a:pt x="18617" y="31059"/>
                  </a:lnTo>
                  <a:lnTo>
                    <a:pt x="18534" y="30764"/>
                  </a:lnTo>
                  <a:lnTo>
                    <a:pt x="18450" y="30464"/>
                  </a:lnTo>
                  <a:lnTo>
                    <a:pt x="18364" y="30160"/>
                  </a:lnTo>
                  <a:lnTo>
                    <a:pt x="18275" y="29851"/>
                  </a:lnTo>
                  <a:lnTo>
                    <a:pt x="18184" y="29538"/>
                  </a:lnTo>
                  <a:lnTo>
                    <a:pt x="18091" y="29220"/>
                  </a:lnTo>
                  <a:lnTo>
                    <a:pt x="17996" y="28898"/>
                  </a:lnTo>
                  <a:lnTo>
                    <a:pt x="17898" y="28572"/>
                  </a:lnTo>
                  <a:lnTo>
                    <a:pt x="17810" y="28243"/>
                  </a:lnTo>
                  <a:lnTo>
                    <a:pt x="17721" y="27911"/>
                  </a:lnTo>
                  <a:lnTo>
                    <a:pt x="17631" y="27577"/>
                  </a:lnTo>
                  <a:lnTo>
                    <a:pt x="17539" y="27241"/>
                  </a:lnTo>
                  <a:lnTo>
                    <a:pt x="17447" y="26903"/>
                  </a:lnTo>
                  <a:lnTo>
                    <a:pt x="17353" y="26562"/>
                  </a:lnTo>
                  <a:lnTo>
                    <a:pt x="17259" y="26220"/>
                  </a:lnTo>
                  <a:lnTo>
                    <a:pt x="17163" y="25875"/>
                  </a:lnTo>
                  <a:lnTo>
                    <a:pt x="17066" y="25528"/>
                  </a:lnTo>
                  <a:lnTo>
                    <a:pt x="16968" y="25178"/>
                  </a:lnTo>
                  <a:lnTo>
                    <a:pt x="16869" y="24829"/>
                  </a:lnTo>
                  <a:lnTo>
                    <a:pt x="16771" y="24482"/>
                  </a:lnTo>
                  <a:lnTo>
                    <a:pt x="16672" y="24137"/>
                  </a:lnTo>
                  <a:lnTo>
                    <a:pt x="16574" y="23795"/>
                  </a:lnTo>
                  <a:lnTo>
                    <a:pt x="16475" y="23454"/>
                  </a:lnTo>
                  <a:lnTo>
                    <a:pt x="16377" y="23116"/>
                  </a:lnTo>
                  <a:lnTo>
                    <a:pt x="16278" y="22780"/>
                  </a:lnTo>
                  <a:lnTo>
                    <a:pt x="16180" y="22446"/>
                  </a:lnTo>
                  <a:lnTo>
                    <a:pt x="16081" y="22114"/>
                  </a:lnTo>
                  <a:lnTo>
                    <a:pt x="15983" y="21785"/>
                  </a:lnTo>
                  <a:lnTo>
                    <a:pt x="15763" y="21003"/>
                  </a:lnTo>
                  <a:lnTo>
                    <a:pt x="15540" y="20213"/>
                  </a:lnTo>
                  <a:lnTo>
                    <a:pt x="15316" y="19414"/>
                  </a:lnTo>
                  <a:lnTo>
                    <a:pt x="15089" y="18606"/>
                  </a:lnTo>
                  <a:lnTo>
                    <a:pt x="14861" y="17789"/>
                  </a:lnTo>
                  <a:lnTo>
                    <a:pt x="14630" y="16964"/>
                  </a:lnTo>
                  <a:lnTo>
                    <a:pt x="14396" y="16129"/>
                  </a:lnTo>
                  <a:lnTo>
                    <a:pt x="14161" y="15286"/>
                  </a:lnTo>
                  <a:lnTo>
                    <a:pt x="13923" y="14435"/>
                  </a:lnTo>
                  <a:lnTo>
                    <a:pt x="13684" y="13574"/>
                  </a:lnTo>
                  <a:lnTo>
                    <a:pt x="13717" y="14208"/>
                  </a:lnTo>
                  <a:lnTo>
                    <a:pt x="13749" y="14840"/>
                  </a:lnTo>
                  <a:lnTo>
                    <a:pt x="13782" y="15469"/>
                  </a:lnTo>
                  <a:lnTo>
                    <a:pt x="13815" y="16097"/>
                  </a:lnTo>
                  <a:lnTo>
                    <a:pt x="13848" y="16722"/>
                  </a:lnTo>
                  <a:lnTo>
                    <a:pt x="13881" y="17345"/>
                  </a:lnTo>
                  <a:lnTo>
                    <a:pt x="13914" y="17965"/>
                  </a:lnTo>
                  <a:lnTo>
                    <a:pt x="13946" y="18584"/>
                  </a:lnTo>
                  <a:lnTo>
                    <a:pt x="13979" y="19200"/>
                  </a:lnTo>
                  <a:lnTo>
                    <a:pt x="14012" y="19814"/>
                  </a:lnTo>
                  <a:lnTo>
                    <a:pt x="14034" y="20342"/>
                  </a:lnTo>
                  <a:lnTo>
                    <a:pt x="14056" y="20876"/>
                  </a:lnTo>
                  <a:lnTo>
                    <a:pt x="14078" y="21415"/>
                  </a:lnTo>
                  <a:lnTo>
                    <a:pt x="14100" y="21960"/>
                  </a:lnTo>
                  <a:lnTo>
                    <a:pt x="14122" y="22510"/>
                  </a:lnTo>
                  <a:lnTo>
                    <a:pt x="14144" y="23066"/>
                  </a:lnTo>
                  <a:lnTo>
                    <a:pt x="14165" y="23627"/>
                  </a:lnTo>
                  <a:lnTo>
                    <a:pt x="14187" y="24193"/>
                  </a:lnTo>
                  <a:lnTo>
                    <a:pt x="14209" y="24765"/>
                  </a:lnTo>
                  <a:lnTo>
                    <a:pt x="14231" y="25343"/>
                  </a:lnTo>
                  <a:lnTo>
                    <a:pt x="14252" y="25915"/>
                  </a:lnTo>
                  <a:lnTo>
                    <a:pt x="14270" y="26472"/>
                  </a:lnTo>
                  <a:lnTo>
                    <a:pt x="14287" y="27014"/>
                  </a:lnTo>
                  <a:lnTo>
                    <a:pt x="14301" y="27541"/>
                  </a:lnTo>
                  <a:lnTo>
                    <a:pt x="14313" y="28052"/>
                  </a:lnTo>
                  <a:lnTo>
                    <a:pt x="14323" y="28548"/>
                  </a:lnTo>
                  <a:lnTo>
                    <a:pt x="14331" y="29029"/>
                  </a:lnTo>
                  <a:lnTo>
                    <a:pt x="14336" y="29494"/>
                  </a:lnTo>
                  <a:lnTo>
                    <a:pt x="14339" y="29944"/>
                  </a:lnTo>
                  <a:lnTo>
                    <a:pt x="14341" y="30378"/>
                  </a:lnTo>
                  <a:lnTo>
                    <a:pt x="14341" y="77124"/>
                  </a:lnTo>
                  <a:lnTo>
                    <a:pt x="0" y="77124"/>
                  </a:lnTo>
                  <a:lnTo>
                    <a:pt x="0" y="0"/>
                  </a:lnTo>
                  <a:lnTo>
                    <a:pt x="21621" y="0"/>
                  </a:lnTo>
                  <a:lnTo>
                    <a:pt x="35414" y="43132"/>
                  </a:lnTo>
                  <a:lnTo>
                    <a:pt x="35524" y="43479"/>
                  </a:lnTo>
                  <a:lnTo>
                    <a:pt x="35635" y="43842"/>
                  </a:lnTo>
                  <a:lnTo>
                    <a:pt x="35748" y="44219"/>
                  </a:lnTo>
                  <a:lnTo>
                    <a:pt x="35861" y="44612"/>
                  </a:lnTo>
                  <a:lnTo>
                    <a:pt x="35975" y="45021"/>
                  </a:lnTo>
                  <a:lnTo>
                    <a:pt x="36091" y="45444"/>
                  </a:lnTo>
                  <a:lnTo>
                    <a:pt x="36207" y="45883"/>
                  </a:lnTo>
                  <a:lnTo>
                    <a:pt x="36325" y="46338"/>
                  </a:lnTo>
                  <a:lnTo>
                    <a:pt x="36444" y="46807"/>
                  </a:lnTo>
                  <a:lnTo>
                    <a:pt x="36564" y="47292"/>
                  </a:lnTo>
                  <a:lnTo>
                    <a:pt x="36695" y="47783"/>
                  </a:lnTo>
                  <a:lnTo>
                    <a:pt x="36824" y="48271"/>
                  </a:lnTo>
                  <a:lnTo>
                    <a:pt x="36953" y="48755"/>
                  </a:lnTo>
                  <a:lnTo>
                    <a:pt x="37080" y="49236"/>
                  </a:lnTo>
                  <a:lnTo>
                    <a:pt x="37207" y="49714"/>
                  </a:lnTo>
                  <a:lnTo>
                    <a:pt x="37332" y="50189"/>
                  </a:lnTo>
                  <a:lnTo>
                    <a:pt x="37456" y="50660"/>
                  </a:lnTo>
                  <a:lnTo>
                    <a:pt x="37580" y="51128"/>
                  </a:lnTo>
                  <a:lnTo>
                    <a:pt x="37702" y="51593"/>
                  </a:lnTo>
                  <a:lnTo>
                    <a:pt x="37823" y="52054"/>
                  </a:lnTo>
                  <a:lnTo>
                    <a:pt x="37955" y="52593"/>
                  </a:lnTo>
                  <a:lnTo>
                    <a:pt x="38090" y="53136"/>
                  </a:lnTo>
                  <a:lnTo>
                    <a:pt x="38227" y="53683"/>
                  </a:lnTo>
                  <a:lnTo>
                    <a:pt x="38366" y="54235"/>
                  </a:lnTo>
                  <a:lnTo>
                    <a:pt x="38507" y="54791"/>
                  </a:lnTo>
                  <a:lnTo>
                    <a:pt x="38650" y="55352"/>
                  </a:lnTo>
                  <a:lnTo>
                    <a:pt x="38796" y="55916"/>
                  </a:lnTo>
                  <a:lnTo>
                    <a:pt x="38944" y="56486"/>
                  </a:lnTo>
                  <a:lnTo>
                    <a:pt x="39094" y="57059"/>
                  </a:lnTo>
                  <a:lnTo>
                    <a:pt x="39246" y="57637"/>
                  </a:lnTo>
                  <a:lnTo>
                    <a:pt x="39399" y="57070"/>
                  </a:lnTo>
                  <a:lnTo>
                    <a:pt x="39550" y="56508"/>
                  </a:lnTo>
                  <a:lnTo>
                    <a:pt x="39701" y="55949"/>
                  </a:lnTo>
                  <a:lnTo>
                    <a:pt x="39850" y="55395"/>
                  </a:lnTo>
                  <a:lnTo>
                    <a:pt x="39998" y="54846"/>
                  </a:lnTo>
                  <a:lnTo>
                    <a:pt x="40146" y="54301"/>
                  </a:lnTo>
                  <a:lnTo>
                    <a:pt x="40292" y="53760"/>
                  </a:lnTo>
                  <a:lnTo>
                    <a:pt x="40437" y="53223"/>
                  </a:lnTo>
                  <a:lnTo>
                    <a:pt x="40581" y="52691"/>
                  </a:lnTo>
                  <a:lnTo>
                    <a:pt x="40724" y="52164"/>
                  </a:lnTo>
                  <a:lnTo>
                    <a:pt x="40789" y="51933"/>
                  </a:lnTo>
                  <a:lnTo>
                    <a:pt x="40855" y="51702"/>
                  </a:lnTo>
                  <a:lnTo>
                    <a:pt x="40921" y="51469"/>
                  </a:lnTo>
                  <a:lnTo>
                    <a:pt x="40986" y="51235"/>
                  </a:lnTo>
                  <a:lnTo>
                    <a:pt x="41052" y="51001"/>
                  </a:lnTo>
                  <a:lnTo>
                    <a:pt x="41118" y="50765"/>
                  </a:lnTo>
                  <a:lnTo>
                    <a:pt x="41184" y="50528"/>
                  </a:lnTo>
                  <a:lnTo>
                    <a:pt x="41249" y="50290"/>
                  </a:lnTo>
                  <a:lnTo>
                    <a:pt x="41315" y="50050"/>
                  </a:lnTo>
                  <a:lnTo>
                    <a:pt x="41381" y="49810"/>
                  </a:lnTo>
                  <a:lnTo>
                    <a:pt x="41446" y="49570"/>
                  </a:lnTo>
                  <a:lnTo>
                    <a:pt x="41512" y="49331"/>
                  </a:lnTo>
                  <a:lnTo>
                    <a:pt x="41578" y="49092"/>
                  </a:lnTo>
                  <a:lnTo>
                    <a:pt x="41643" y="48855"/>
                  </a:lnTo>
                  <a:lnTo>
                    <a:pt x="41709" y="48620"/>
                  </a:lnTo>
                  <a:lnTo>
                    <a:pt x="41775" y="48385"/>
                  </a:lnTo>
                  <a:lnTo>
                    <a:pt x="41840" y="48151"/>
                  </a:lnTo>
                  <a:lnTo>
                    <a:pt x="41906" y="47918"/>
                  </a:lnTo>
                  <a:lnTo>
                    <a:pt x="41972" y="47687"/>
                  </a:lnTo>
                  <a:lnTo>
                    <a:pt x="42037" y="47456"/>
                  </a:lnTo>
                  <a:lnTo>
                    <a:pt x="42103" y="47228"/>
                  </a:lnTo>
                  <a:lnTo>
                    <a:pt x="42169" y="47001"/>
                  </a:lnTo>
                  <a:lnTo>
                    <a:pt x="42234" y="46777"/>
                  </a:lnTo>
                  <a:lnTo>
                    <a:pt x="42300" y="46554"/>
                  </a:lnTo>
                  <a:lnTo>
                    <a:pt x="42366" y="46334"/>
                  </a:lnTo>
                  <a:lnTo>
                    <a:pt x="42432" y="46116"/>
                  </a:lnTo>
                  <a:lnTo>
                    <a:pt x="42497" y="45901"/>
                  </a:lnTo>
                  <a:lnTo>
                    <a:pt x="42563" y="45687"/>
                  </a:lnTo>
                  <a:lnTo>
                    <a:pt x="42629" y="45476"/>
                  </a:lnTo>
                  <a:lnTo>
                    <a:pt x="42694" y="45267"/>
                  </a:lnTo>
                  <a:lnTo>
                    <a:pt x="42759" y="45061"/>
                  </a:lnTo>
                  <a:lnTo>
                    <a:pt x="42823" y="44860"/>
                  </a:lnTo>
                  <a:lnTo>
                    <a:pt x="42886" y="44663"/>
                  </a:lnTo>
                  <a:lnTo>
                    <a:pt x="42948" y="44470"/>
                  </a:lnTo>
                  <a:lnTo>
                    <a:pt x="43009" y="44282"/>
                  </a:lnTo>
                  <a:lnTo>
                    <a:pt x="43069" y="44098"/>
                  </a:lnTo>
                  <a:lnTo>
                    <a:pt x="43127" y="43918"/>
                  </a:lnTo>
                  <a:lnTo>
                    <a:pt x="43185" y="43743"/>
                  </a:lnTo>
                  <a:lnTo>
                    <a:pt x="43241" y="43572"/>
                  </a:lnTo>
                  <a:lnTo>
                    <a:pt x="43296" y="43406"/>
                  </a:lnTo>
                  <a:lnTo>
                    <a:pt x="56871" y="0"/>
                  </a:lnTo>
                  <a:lnTo>
                    <a:pt x="78383" y="0"/>
                  </a:lnTo>
                  <a:lnTo>
                    <a:pt x="78383" y="77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8338693" y="4810604"/>
              <a:ext cx="62892" cy="77124"/>
            </a:xfrm>
            <a:custGeom>
              <a:avLst/>
              <a:pathLst>
                <a:path w="62892" h="77124">
                  <a:moveTo>
                    <a:pt x="0" y="77124"/>
                  </a:moveTo>
                  <a:lnTo>
                    <a:pt x="0" y="0"/>
                  </a:lnTo>
                  <a:lnTo>
                    <a:pt x="60648" y="0"/>
                  </a:lnTo>
                  <a:lnTo>
                    <a:pt x="60648" y="12480"/>
                  </a:lnTo>
                  <a:lnTo>
                    <a:pt x="16147" y="12480"/>
                  </a:lnTo>
                  <a:lnTo>
                    <a:pt x="16147" y="31856"/>
                  </a:lnTo>
                  <a:lnTo>
                    <a:pt x="57309" y="31856"/>
                  </a:lnTo>
                  <a:lnTo>
                    <a:pt x="57309" y="44336"/>
                  </a:lnTo>
                  <a:lnTo>
                    <a:pt x="16147" y="44336"/>
                  </a:lnTo>
                  <a:lnTo>
                    <a:pt x="16147" y="64644"/>
                  </a:lnTo>
                  <a:lnTo>
                    <a:pt x="62892" y="64644"/>
                  </a:lnTo>
                  <a:lnTo>
                    <a:pt x="62892" y="77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8413463" y="4810604"/>
              <a:ext cx="68749" cy="77124"/>
            </a:xfrm>
            <a:custGeom>
              <a:avLst/>
              <a:pathLst>
                <a:path w="68749" h="77124">
                  <a:moveTo>
                    <a:pt x="68749" y="37987"/>
                  </a:moveTo>
                  <a:lnTo>
                    <a:pt x="68720" y="39891"/>
                  </a:lnTo>
                  <a:lnTo>
                    <a:pt x="68633" y="41748"/>
                  </a:lnTo>
                  <a:lnTo>
                    <a:pt x="68488" y="43560"/>
                  </a:lnTo>
                  <a:lnTo>
                    <a:pt x="68285" y="45326"/>
                  </a:lnTo>
                  <a:lnTo>
                    <a:pt x="68024" y="47046"/>
                  </a:lnTo>
                  <a:lnTo>
                    <a:pt x="67705" y="48720"/>
                  </a:lnTo>
                  <a:lnTo>
                    <a:pt x="67327" y="50348"/>
                  </a:lnTo>
                  <a:lnTo>
                    <a:pt x="66892" y="51929"/>
                  </a:lnTo>
                  <a:lnTo>
                    <a:pt x="66399" y="53465"/>
                  </a:lnTo>
                  <a:lnTo>
                    <a:pt x="65848" y="54955"/>
                  </a:lnTo>
                  <a:lnTo>
                    <a:pt x="65246" y="56388"/>
                  </a:lnTo>
                  <a:lnTo>
                    <a:pt x="64602" y="57773"/>
                  </a:lnTo>
                  <a:lnTo>
                    <a:pt x="63915" y="59111"/>
                  </a:lnTo>
                  <a:lnTo>
                    <a:pt x="63186" y="60403"/>
                  </a:lnTo>
                  <a:lnTo>
                    <a:pt x="62413" y="61647"/>
                  </a:lnTo>
                  <a:lnTo>
                    <a:pt x="61598" y="62844"/>
                  </a:lnTo>
                  <a:lnTo>
                    <a:pt x="60740" y="63994"/>
                  </a:lnTo>
                  <a:lnTo>
                    <a:pt x="59840" y="65097"/>
                  </a:lnTo>
                  <a:lnTo>
                    <a:pt x="58897" y="66153"/>
                  </a:lnTo>
                  <a:lnTo>
                    <a:pt x="57911" y="67162"/>
                  </a:lnTo>
                  <a:lnTo>
                    <a:pt x="56885" y="68123"/>
                  </a:lnTo>
                  <a:lnTo>
                    <a:pt x="55822" y="69036"/>
                  </a:lnTo>
                  <a:lnTo>
                    <a:pt x="54722" y="69901"/>
                  </a:lnTo>
                  <a:lnTo>
                    <a:pt x="53585" y="70717"/>
                  </a:lnTo>
                  <a:lnTo>
                    <a:pt x="52410" y="71486"/>
                  </a:lnTo>
                  <a:lnTo>
                    <a:pt x="51198" y="72206"/>
                  </a:lnTo>
                  <a:lnTo>
                    <a:pt x="49949" y="72878"/>
                  </a:lnTo>
                  <a:lnTo>
                    <a:pt x="48663" y="73502"/>
                  </a:lnTo>
                  <a:lnTo>
                    <a:pt x="47339" y="74078"/>
                  </a:lnTo>
                  <a:lnTo>
                    <a:pt x="45978" y="74606"/>
                  </a:lnTo>
                  <a:lnTo>
                    <a:pt x="44599" y="75084"/>
                  </a:lnTo>
                  <a:lnTo>
                    <a:pt x="43198" y="75512"/>
                  </a:lnTo>
                  <a:lnTo>
                    <a:pt x="41775" y="75890"/>
                  </a:lnTo>
                  <a:lnTo>
                    <a:pt x="40330" y="76217"/>
                  </a:lnTo>
                  <a:lnTo>
                    <a:pt x="38863" y="76494"/>
                  </a:lnTo>
                  <a:lnTo>
                    <a:pt x="37374" y="76721"/>
                  </a:lnTo>
                  <a:lnTo>
                    <a:pt x="35863" y="76897"/>
                  </a:lnTo>
                  <a:lnTo>
                    <a:pt x="34330" y="77023"/>
                  </a:lnTo>
                  <a:lnTo>
                    <a:pt x="32776" y="77099"/>
                  </a:lnTo>
                  <a:lnTo>
                    <a:pt x="31200" y="77124"/>
                  </a:lnTo>
                  <a:lnTo>
                    <a:pt x="0" y="77124"/>
                  </a:lnTo>
                  <a:lnTo>
                    <a:pt x="0" y="0"/>
                  </a:lnTo>
                  <a:lnTo>
                    <a:pt x="27915" y="0"/>
                  </a:lnTo>
                  <a:lnTo>
                    <a:pt x="29696" y="22"/>
                  </a:lnTo>
                  <a:lnTo>
                    <a:pt x="31447" y="89"/>
                  </a:lnTo>
                  <a:lnTo>
                    <a:pt x="33168" y="201"/>
                  </a:lnTo>
                  <a:lnTo>
                    <a:pt x="34860" y="359"/>
                  </a:lnTo>
                  <a:lnTo>
                    <a:pt x="36523" y="561"/>
                  </a:lnTo>
                  <a:lnTo>
                    <a:pt x="38155" y="807"/>
                  </a:lnTo>
                  <a:lnTo>
                    <a:pt x="39759" y="1099"/>
                  </a:lnTo>
                  <a:lnTo>
                    <a:pt x="41332" y="1436"/>
                  </a:lnTo>
                  <a:lnTo>
                    <a:pt x="42877" y="1817"/>
                  </a:lnTo>
                  <a:lnTo>
                    <a:pt x="44391" y="2244"/>
                  </a:lnTo>
                  <a:lnTo>
                    <a:pt x="45870" y="2717"/>
                  </a:lnTo>
                  <a:lnTo>
                    <a:pt x="47307" y="3238"/>
                  </a:lnTo>
                  <a:lnTo>
                    <a:pt x="48703" y="3807"/>
                  </a:lnTo>
                  <a:lnTo>
                    <a:pt x="50057" y="4424"/>
                  </a:lnTo>
                  <a:lnTo>
                    <a:pt x="51370" y="5090"/>
                  </a:lnTo>
                  <a:lnTo>
                    <a:pt x="52641" y="5804"/>
                  </a:lnTo>
                  <a:lnTo>
                    <a:pt x="53870" y="6566"/>
                  </a:lnTo>
                  <a:lnTo>
                    <a:pt x="55058" y="7376"/>
                  </a:lnTo>
                  <a:lnTo>
                    <a:pt x="56204" y="8234"/>
                  </a:lnTo>
                  <a:lnTo>
                    <a:pt x="57309" y="9141"/>
                  </a:lnTo>
                  <a:lnTo>
                    <a:pt x="58369" y="10096"/>
                  </a:lnTo>
                  <a:lnTo>
                    <a:pt x="59380" y="11102"/>
                  </a:lnTo>
                  <a:lnTo>
                    <a:pt x="60344" y="12159"/>
                  </a:lnTo>
                  <a:lnTo>
                    <a:pt x="61259" y="13266"/>
                  </a:lnTo>
                  <a:lnTo>
                    <a:pt x="62126" y="14423"/>
                  </a:lnTo>
                  <a:lnTo>
                    <a:pt x="62945" y="15630"/>
                  </a:lnTo>
                  <a:lnTo>
                    <a:pt x="63715" y="16888"/>
                  </a:lnTo>
                  <a:lnTo>
                    <a:pt x="64438" y="18196"/>
                  </a:lnTo>
                  <a:lnTo>
                    <a:pt x="65112" y="19555"/>
                  </a:lnTo>
                  <a:lnTo>
                    <a:pt x="65738" y="20964"/>
                  </a:lnTo>
                  <a:lnTo>
                    <a:pt x="66310" y="22425"/>
                  </a:lnTo>
                  <a:lnTo>
                    <a:pt x="66822" y="23939"/>
                  </a:lnTo>
                  <a:lnTo>
                    <a:pt x="67274" y="25507"/>
                  </a:lnTo>
                  <a:lnTo>
                    <a:pt x="67665" y="27129"/>
                  </a:lnTo>
                  <a:lnTo>
                    <a:pt x="67996" y="28805"/>
                  </a:lnTo>
                  <a:lnTo>
                    <a:pt x="68267" y="30534"/>
                  </a:lnTo>
                  <a:lnTo>
                    <a:pt x="68478" y="32317"/>
                  </a:lnTo>
                  <a:lnTo>
                    <a:pt x="68629" y="34153"/>
                  </a:lnTo>
                  <a:lnTo>
                    <a:pt x="68719" y="360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8429611" y="4823084"/>
              <a:ext cx="36345" cy="52164"/>
            </a:xfrm>
            <a:custGeom>
              <a:avLst/>
              <a:pathLst>
                <a:path w="36345" h="52164">
                  <a:moveTo>
                    <a:pt x="36345" y="25507"/>
                  </a:moveTo>
                  <a:lnTo>
                    <a:pt x="36326" y="24180"/>
                  </a:lnTo>
                  <a:lnTo>
                    <a:pt x="36270" y="22890"/>
                  </a:lnTo>
                  <a:lnTo>
                    <a:pt x="36177" y="21640"/>
                  </a:lnTo>
                  <a:lnTo>
                    <a:pt x="36047" y="20427"/>
                  </a:lnTo>
                  <a:lnTo>
                    <a:pt x="35880" y="19253"/>
                  </a:lnTo>
                  <a:lnTo>
                    <a:pt x="35675" y="18117"/>
                  </a:lnTo>
                  <a:lnTo>
                    <a:pt x="35433" y="17020"/>
                  </a:lnTo>
                  <a:lnTo>
                    <a:pt x="35154" y="15961"/>
                  </a:lnTo>
                  <a:lnTo>
                    <a:pt x="34837" y="14940"/>
                  </a:lnTo>
                  <a:lnTo>
                    <a:pt x="34484" y="13957"/>
                  </a:lnTo>
                  <a:lnTo>
                    <a:pt x="34108" y="13012"/>
                  </a:lnTo>
                  <a:lnTo>
                    <a:pt x="33702" y="12101"/>
                  </a:lnTo>
                  <a:lnTo>
                    <a:pt x="33267" y="11225"/>
                  </a:lnTo>
                  <a:lnTo>
                    <a:pt x="32802" y="10384"/>
                  </a:lnTo>
                  <a:lnTo>
                    <a:pt x="32308" y="9578"/>
                  </a:lnTo>
                  <a:lnTo>
                    <a:pt x="31784" y="8808"/>
                  </a:lnTo>
                  <a:lnTo>
                    <a:pt x="31231" y="8072"/>
                  </a:lnTo>
                  <a:lnTo>
                    <a:pt x="30648" y="7371"/>
                  </a:lnTo>
                  <a:lnTo>
                    <a:pt x="30035" y="6706"/>
                  </a:lnTo>
                  <a:lnTo>
                    <a:pt x="29393" y="6075"/>
                  </a:lnTo>
                  <a:lnTo>
                    <a:pt x="28723" y="5468"/>
                  </a:lnTo>
                  <a:lnTo>
                    <a:pt x="28027" y="4893"/>
                  </a:lnTo>
                  <a:lnTo>
                    <a:pt x="27304" y="4351"/>
                  </a:lnTo>
                  <a:lnTo>
                    <a:pt x="26556" y="3842"/>
                  </a:lnTo>
                  <a:lnTo>
                    <a:pt x="25781" y="3366"/>
                  </a:lnTo>
                  <a:lnTo>
                    <a:pt x="24979" y="2922"/>
                  </a:lnTo>
                  <a:lnTo>
                    <a:pt x="24152" y="2512"/>
                  </a:lnTo>
                  <a:lnTo>
                    <a:pt x="23298" y="2134"/>
                  </a:lnTo>
                  <a:lnTo>
                    <a:pt x="22418" y="1789"/>
                  </a:lnTo>
                  <a:lnTo>
                    <a:pt x="21511" y="1477"/>
                  </a:lnTo>
                  <a:lnTo>
                    <a:pt x="20593" y="1197"/>
                  </a:lnTo>
                  <a:lnTo>
                    <a:pt x="19654" y="945"/>
                  </a:lnTo>
                  <a:lnTo>
                    <a:pt x="18697" y="724"/>
                  </a:lnTo>
                  <a:lnTo>
                    <a:pt x="17719" y="532"/>
                  </a:lnTo>
                  <a:lnTo>
                    <a:pt x="16722" y="369"/>
                  </a:lnTo>
                  <a:lnTo>
                    <a:pt x="15705" y="236"/>
                  </a:lnTo>
                  <a:lnTo>
                    <a:pt x="14668" y="133"/>
                  </a:lnTo>
                  <a:lnTo>
                    <a:pt x="13611" y="59"/>
                  </a:lnTo>
                  <a:lnTo>
                    <a:pt x="12535" y="14"/>
                  </a:lnTo>
                  <a:lnTo>
                    <a:pt x="11440" y="0"/>
                  </a:lnTo>
                  <a:lnTo>
                    <a:pt x="0" y="0"/>
                  </a:lnTo>
                  <a:lnTo>
                    <a:pt x="0" y="52164"/>
                  </a:lnTo>
                  <a:lnTo>
                    <a:pt x="13684" y="52164"/>
                  </a:lnTo>
                  <a:lnTo>
                    <a:pt x="14650" y="52147"/>
                  </a:lnTo>
                  <a:lnTo>
                    <a:pt x="15602" y="52096"/>
                  </a:lnTo>
                  <a:lnTo>
                    <a:pt x="16538" y="52011"/>
                  </a:lnTo>
                  <a:lnTo>
                    <a:pt x="17458" y="51892"/>
                  </a:lnTo>
                  <a:lnTo>
                    <a:pt x="18364" y="51740"/>
                  </a:lnTo>
                  <a:lnTo>
                    <a:pt x="19254" y="51553"/>
                  </a:lnTo>
                  <a:lnTo>
                    <a:pt x="20128" y="51332"/>
                  </a:lnTo>
                  <a:lnTo>
                    <a:pt x="20988" y="51078"/>
                  </a:lnTo>
                  <a:lnTo>
                    <a:pt x="21832" y="50789"/>
                  </a:lnTo>
                  <a:lnTo>
                    <a:pt x="22661" y="50467"/>
                  </a:lnTo>
                  <a:lnTo>
                    <a:pt x="23481" y="50111"/>
                  </a:lnTo>
                  <a:lnTo>
                    <a:pt x="24279" y="49722"/>
                  </a:lnTo>
                  <a:lnTo>
                    <a:pt x="25053" y="49301"/>
                  </a:lnTo>
                  <a:lnTo>
                    <a:pt x="25805" y="48847"/>
                  </a:lnTo>
                  <a:lnTo>
                    <a:pt x="26533" y="48360"/>
                  </a:lnTo>
                  <a:lnTo>
                    <a:pt x="27239" y="47840"/>
                  </a:lnTo>
                  <a:lnTo>
                    <a:pt x="27921" y="47287"/>
                  </a:lnTo>
                  <a:lnTo>
                    <a:pt x="28581" y="46701"/>
                  </a:lnTo>
                  <a:lnTo>
                    <a:pt x="29217" y="46082"/>
                  </a:lnTo>
                  <a:lnTo>
                    <a:pt x="29831" y="45431"/>
                  </a:lnTo>
                  <a:lnTo>
                    <a:pt x="30430" y="44736"/>
                  </a:lnTo>
                  <a:lnTo>
                    <a:pt x="31002" y="44010"/>
                  </a:lnTo>
                  <a:lnTo>
                    <a:pt x="31547" y="43252"/>
                  </a:lnTo>
                  <a:lnTo>
                    <a:pt x="32064" y="42462"/>
                  </a:lnTo>
                  <a:lnTo>
                    <a:pt x="32554" y="41641"/>
                  </a:lnTo>
                  <a:lnTo>
                    <a:pt x="33017" y="40787"/>
                  </a:lnTo>
                  <a:lnTo>
                    <a:pt x="33452" y="39902"/>
                  </a:lnTo>
                  <a:lnTo>
                    <a:pt x="33860" y="38985"/>
                  </a:lnTo>
                  <a:lnTo>
                    <a:pt x="34240" y="38037"/>
                  </a:lnTo>
                  <a:lnTo>
                    <a:pt x="34593" y="37056"/>
                  </a:lnTo>
                  <a:lnTo>
                    <a:pt x="34926" y="36044"/>
                  </a:lnTo>
                  <a:lnTo>
                    <a:pt x="35224" y="35000"/>
                  </a:lnTo>
                  <a:lnTo>
                    <a:pt x="35487" y="33925"/>
                  </a:lnTo>
                  <a:lnTo>
                    <a:pt x="35714" y="32818"/>
                  </a:lnTo>
                  <a:lnTo>
                    <a:pt x="35907" y="31678"/>
                  </a:lnTo>
                  <a:lnTo>
                    <a:pt x="36065" y="30508"/>
                  </a:lnTo>
                  <a:lnTo>
                    <a:pt x="36187" y="29305"/>
                  </a:lnTo>
                  <a:lnTo>
                    <a:pt x="36275" y="28071"/>
                  </a:lnTo>
                  <a:lnTo>
                    <a:pt x="36327" y="268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8494419" y="4810604"/>
              <a:ext cx="16147" cy="77124"/>
            </a:xfrm>
            <a:custGeom>
              <a:avLst/>
              <a:pathLst>
                <a:path w="16147" h="77124">
                  <a:moveTo>
                    <a:pt x="0" y="77124"/>
                  </a:moveTo>
                  <a:lnTo>
                    <a:pt x="0" y="0"/>
                  </a:lnTo>
                  <a:lnTo>
                    <a:pt x="16147" y="0"/>
                  </a:lnTo>
                  <a:lnTo>
                    <a:pt x="16147" y="77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8522663" y="4809454"/>
              <a:ext cx="73292" cy="79368"/>
            </a:xfrm>
            <a:custGeom>
              <a:avLst/>
              <a:pathLst>
                <a:path w="73292" h="79368">
                  <a:moveTo>
                    <a:pt x="38917" y="66669"/>
                  </a:moveTo>
                  <a:lnTo>
                    <a:pt x="39813" y="66656"/>
                  </a:lnTo>
                  <a:lnTo>
                    <a:pt x="40684" y="66619"/>
                  </a:lnTo>
                  <a:lnTo>
                    <a:pt x="41530" y="66556"/>
                  </a:lnTo>
                  <a:lnTo>
                    <a:pt x="42351" y="66468"/>
                  </a:lnTo>
                  <a:lnTo>
                    <a:pt x="43146" y="66354"/>
                  </a:lnTo>
                  <a:lnTo>
                    <a:pt x="43916" y="66216"/>
                  </a:lnTo>
                  <a:lnTo>
                    <a:pt x="44661" y="66052"/>
                  </a:lnTo>
                  <a:lnTo>
                    <a:pt x="45381" y="65863"/>
                  </a:lnTo>
                  <a:lnTo>
                    <a:pt x="46075" y="65649"/>
                  </a:lnTo>
                  <a:lnTo>
                    <a:pt x="46745" y="65410"/>
                  </a:lnTo>
                  <a:lnTo>
                    <a:pt x="47403" y="65140"/>
                  </a:lnTo>
                  <a:lnTo>
                    <a:pt x="48043" y="64854"/>
                  </a:lnTo>
                  <a:lnTo>
                    <a:pt x="48664" y="64553"/>
                  </a:lnTo>
                  <a:lnTo>
                    <a:pt x="49267" y="64236"/>
                  </a:lnTo>
                  <a:lnTo>
                    <a:pt x="49851" y="63905"/>
                  </a:lnTo>
                  <a:lnTo>
                    <a:pt x="50417" y="63558"/>
                  </a:lnTo>
                  <a:lnTo>
                    <a:pt x="50963" y="63195"/>
                  </a:lnTo>
                  <a:lnTo>
                    <a:pt x="51492" y="62818"/>
                  </a:lnTo>
                  <a:lnTo>
                    <a:pt x="52001" y="62425"/>
                  </a:lnTo>
                  <a:lnTo>
                    <a:pt x="52492" y="62016"/>
                  </a:lnTo>
                  <a:lnTo>
                    <a:pt x="52976" y="61595"/>
                  </a:lnTo>
                  <a:lnTo>
                    <a:pt x="53442" y="61162"/>
                  </a:lnTo>
                  <a:lnTo>
                    <a:pt x="53891" y="60719"/>
                  </a:lnTo>
                  <a:lnTo>
                    <a:pt x="54323" y="60265"/>
                  </a:lnTo>
                  <a:lnTo>
                    <a:pt x="54736" y="59800"/>
                  </a:lnTo>
                  <a:lnTo>
                    <a:pt x="55133" y="59323"/>
                  </a:lnTo>
                  <a:lnTo>
                    <a:pt x="55511" y="58836"/>
                  </a:lnTo>
                  <a:lnTo>
                    <a:pt x="55873" y="58338"/>
                  </a:lnTo>
                  <a:lnTo>
                    <a:pt x="56216" y="57829"/>
                  </a:lnTo>
                  <a:lnTo>
                    <a:pt x="56543" y="57309"/>
                  </a:lnTo>
                  <a:lnTo>
                    <a:pt x="56865" y="56783"/>
                  </a:lnTo>
                  <a:lnTo>
                    <a:pt x="57175" y="56256"/>
                  </a:lnTo>
                  <a:lnTo>
                    <a:pt x="57474" y="55728"/>
                  </a:lnTo>
                  <a:lnTo>
                    <a:pt x="57760" y="55198"/>
                  </a:lnTo>
                  <a:lnTo>
                    <a:pt x="58034" y="54668"/>
                  </a:lnTo>
                  <a:lnTo>
                    <a:pt x="58296" y="54136"/>
                  </a:lnTo>
                  <a:lnTo>
                    <a:pt x="58547" y="53604"/>
                  </a:lnTo>
                  <a:lnTo>
                    <a:pt x="58785" y="53070"/>
                  </a:lnTo>
                  <a:lnTo>
                    <a:pt x="59011" y="52535"/>
                  </a:lnTo>
                  <a:lnTo>
                    <a:pt x="59225" y="52000"/>
                  </a:lnTo>
                  <a:lnTo>
                    <a:pt x="73292" y="57309"/>
                  </a:lnTo>
                  <a:lnTo>
                    <a:pt x="72942" y="58139"/>
                  </a:lnTo>
                  <a:lnTo>
                    <a:pt x="72572" y="58966"/>
                  </a:lnTo>
                  <a:lnTo>
                    <a:pt x="72180" y="59790"/>
                  </a:lnTo>
                  <a:lnTo>
                    <a:pt x="71768" y="60611"/>
                  </a:lnTo>
                  <a:lnTo>
                    <a:pt x="71335" y="61428"/>
                  </a:lnTo>
                  <a:lnTo>
                    <a:pt x="70882" y="62242"/>
                  </a:lnTo>
                  <a:lnTo>
                    <a:pt x="70407" y="63053"/>
                  </a:lnTo>
                  <a:lnTo>
                    <a:pt x="69912" y="63860"/>
                  </a:lnTo>
                  <a:lnTo>
                    <a:pt x="69395" y="64664"/>
                  </a:lnTo>
                  <a:lnTo>
                    <a:pt x="68858" y="65465"/>
                  </a:lnTo>
                  <a:lnTo>
                    <a:pt x="68297" y="66255"/>
                  </a:lnTo>
                  <a:lnTo>
                    <a:pt x="67709" y="67026"/>
                  </a:lnTo>
                  <a:lnTo>
                    <a:pt x="67093" y="67779"/>
                  </a:lnTo>
                  <a:lnTo>
                    <a:pt x="66450" y="68513"/>
                  </a:lnTo>
                  <a:lnTo>
                    <a:pt x="65780" y="69228"/>
                  </a:lnTo>
                  <a:lnTo>
                    <a:pt x="65082" y="69925"/>
                  </a:lnTo>
                  <a:lnTo>
                    <a:pt x="64356" y="70603"/>
                  </a:lnTo>
                  <a:lnTo>
                    <a:pt x="63604" y="71263"/>
                  </a:lnTo>
                  <a:lnTo>
                    <a:pt x="62824" y="71903"/>
                  </a:lnTo>
                  <a:lnTo>
                    <a:pt x="62016" y="72526"/>
                  </a:lnTo>
                  <a:lnTo>
                    <a:pt x="61179" y="73127"/>
                  </a:lnTo>
                  <a:lnTo>
                    <a:pt x="60311" y="73706"/>
                  </a:lnTo>
                  <a:lnTo>
                    <a:pt x="59410" y="74262"/>
                  </a:lnTo>
                  <a:lnTo>
                    <a:pt x="58478" y="74794"/>
                  </a:lnTo>
                  <a:lnTo>
                    <a:pt x="57514" y="75304"/>
                  </a:lnTo>
                  <a:lnTo>
                    <a:pt x="56519" y="75790"/>
                  </a:lnTo>
                  <a:lnTo>
                    <a:pt x="55491" y="76254"/>
                  </a:lnTo>
                  <a:lnTo>
                    <a:pt x="54432" y="76695"/>
                  </a:lnTo>
                  <a:lnTo>
                    <a:pt x="53341" y="77112"/>
                  </a:lnTo>
                  <a:lnTo>
                    <a:pt x="52218" y="77507"/>
                  </a:lnTo>
                  <a:lnTo>
                    <a:pt x="51071" y="77860"/>
                  </a:lnTo>
                  <a:lnTo>
                    <a:pt x="49882" y="78177"/>
                  </a:lnTo>
                  <a:lnTo>
                    <a:pt x="48653" y="78456"/>
                  </a:lnTo>
                  <a:lnTo>
                    <a:pt x="47384" y="78698"/>
                  </a:lnTo>
                  <a:lnTo>
                    <a:pt x="46074" y="78903"/>
                  </a:lnTo>
                  <a:lnTo>
                    <a:pt x="44724" y="79070"/>
                  </a:lnTo>
                  <a:lnTo>
                    <a:pt x="43333" y="79200"/>
                  </a:lnTo>
                  <a:lnTo>
                    <a:pt x="41902" y="79294"/>
                  </a:lnTo>
                  <a:lnTo>
                    <a:pt x="40430" y="79349"/>
                  </a:lnTo>
                  <a:lnTo>
                    <a:pt x="38917" y="79368"/>
                  </a:lnTo>
                  <a:lnTo>
                    <a:pt x="36941" y="79338"/>
                  </a:lnTo>
                  <a:lnTo>
                    <a:pt x="35018" y="79250"/>
                  </a:lnTo>
                  <a:lnTo>
                    <a:pt x="33149" y="79102"/>
                  </a:lnTo>
                  <a:lnTo>
                    <a:pt x="31333" y="78895"/>
                  </a:lnTo>
                  <a:lnTo>
                    <a:pt x="29571" y="78629"/>
                  </a:lnTo>
                  <a:lnTo>
                    <a:pt x="27863" y="78304"/>
                  </a:lnTo>
                  <a:lnTo>
                    <a:pt x="26208" y="77920"/>
                  </a:lnTo>
                  <a:lnTo>
                    <a:pt x="24607" y="77476"/>
                  </a:lnTo>
                  <a:lnTo>
                    <a:pt x="23060" y="76974"/>
                  </a:lnTo>
                  <a:lnTo>
                    <a:pt x="21566" y="76412"/>
                  </a:lnTo>
                  <a:lnTo>
                    <a:pt x="20124" y="75787"/>
                  </a:lnTo>
                  <a:lnTo>
                    <a:pt x="18733" y="75116"/>
                  </a:lnTo>
                  <a:lnTo>
                    <a:pt x="17392" y="74399"/>
                  </a:lnTo>
                  <a:lnTo>
                    <a:pt x="16101" y="73636"/>
                  </a:lnTo>
                  <a:lnTo>
                    <a:pt x="14861" y="72827"/>
                  </a:lnTo>
                  <a:lnTo>
                    <a:pt x="13671" y="71972"/>
                  </a:lnTo>
                  <a:lnTo>
                    <a:pt x="12531" y="71071"/>
                  </a:lnTo>
                  <a:lnTo>
                    <a:pt x="11442" y="70124"/>
                  </a:lnTo>
                  <a:lnTo>
                    <a:pt x="10403" y="69131"/>
                  </a:lnTo>
                  <a:lnTo>
                    <a:pt x="9414" y="68092"/>
                  </a:lnTo>
                  <a:lnTo>
                    <a:pt x="8486" y="67000"/>
                  </a:lnTo>
                  <a:lnTo>
                    <a:pt x="7606" y="65868"/>
                  </a:lnTo>
                  <a:lnTo>
                    <a:pt x="6774" y="64696"/>
                  </a:lnTo>
                  <a:lnTo>
                    <a:pt x="5990" y="63485"/>
                  </a:lnTo>
                  <a:lnTo>
                    <a:pt x="5254" y="62235"/>
                  </a:lnTo>
                  <a:lnTo>
                    <a:pt x="4567" y="60946"/>
                  </a:lnTo>
                  <a:lnTo>
                    <a:pt x="3927" y="59617"/>
                  </a:lnTo>
                  <a:lnTo>
                    <a:pt x="3336" y="58248"/>
                  </a:lnTo>
                  <a:lnTo>
                    <a:pt x="2793" y="56840"/>
                  </a:lnTo>
                  <a:lnTo>
                    <a:pt x="2298" y="55393"/>
                  </a:lnTo>
                  <a:lnTo>
                    <a:pt x="1862" y="53913"/>
                  </a:lnTo>
                  <a:lnTo>
                    <a:pt x="1471" y="52405"/>
                  </a:lnTo>
                  <a:lnTo>
                    <a:pt x="1126" y="50869"/>
                  </a:lnTo>
                  <a:lnTo>
                    <a:pt x="827" y="49306"/>
                  </a:lnTo>
                  <a:lnTo>
                    <a:pt x="574" y="47716"/>
                  </a:lnTo>
                  <a:lnTo>
                    <a:pt x="367" y="46099"/>
                  </a:lnTo>
                  <a:lnTo>
                    <a:pt x="206" y="44454"/>
                  </a:lnTo>
                  <a:lnTo>
                    <a:pt x="91" y="42782"/>
                  </a:lnTo>
                  <a:lnTo>
                    <a:pt x="22" y="41082"/>
                  </a:lnTo>
                  <a:lnTo>
                    <a:pt x="0" y="39355"/>
                  </a:lnTo>
                  <a:lnTo>
                    <a:pt x="22" y="37567"/>
                  </a:lnTo>
                  <a:lnTo>
                    <a:pt x="91" y="35813"/>
                  </a:lnTo>
                  <a:lnTo>
                    <a:pt x="206" y="34094"/>
                  </a:lnTo>
                  <a:lnTo>
                    <a:pt x="367" y="32410"/>
                  </a:lnTo>
                  <a:lnTo>
                    <a:pt x="574" y="30762"/>
                  </a:lnTo>
                  <a:lnTo>
                    <a:pt x="827" y="29148"/>
                  </a:lnTo>
                  <a:lnTo>
                    <a:pt x="1126" y="27569"/>
                  </a:lnTo>
                  <a:lnTo>
                    <a:pt x="1471" y="26026"/>
                  </a:lnTo>
                  <a:lnTo>
                    <a:pt x="1862" y="24517"/>
                  </a:lnTo>
                  <a:lnTo>
                    <a:pt x="2298" y="23044"/>
                  </a:lnTo>
                  <a:lnTo>
                    <a:pt x="2793" y="21610"/>
                  </a:lnTo>
                  <a:lnTo>
                    <a:pt x="3334" y="20219"/>
                  </a:lnTo>
                  <a:lnTo>
                    <a:pt x="3922" y="18873"/>
                  </a:lnTo>
                  <a:lnTo>
                    <a:pt x="4558" y="17570"/>
                  </a:lnTo>
                  <a:lnTo>
                    <a:pt x="5241" y="16311"/>
                  </a:lnTo>
                  <a:lnTo>
                    <a:pt x="5970" y="15096"/>
                  </a:lnTo>
                  <a:lnTo>
                    <a:pt x="6747" y="13925"/>
                  </a:lnTo>
                  <a:lnTo>
                    <a:pt x="7571" y="12797"/>
                  </a:lnTo>
                  <a:lnTo>
                    <a:pt x="8442" y="11713"/>
                  </a:lnTo>
                  <a:lnTo>
                    <a:pt x="9360" y="10673"/>
                  </a:lnTo>
                  <a:lnTo>
                    <a:pt x="10326" y="9668"/>
                  </a:lnTo>
                  <a:lnTo>
                    <a:pt x="11341" y="8711"/>
                  </a:lnTo>
                  <a:lnTo>
                    <a:pt x="12406" y="7803"/>
                  </a:lnTo>
                  <a:lnTo>
                    <a:pt x="13520" y="6942"/>
                  </a:lnTo>
                  <a:lnTo>
                    <a:pt x="14683" y="6130"/>
                  </a:lnTo>
                  <a:lnTo>
                    <a:pt x="15895" y="5366"/>
                  </a:lnTo>
                  <a:lnTo>
                    <a:pt x="17157" y="4650"/>
                  </a:lnTo>
                  <a:lnTo>
                    <a:pt x="18468" y="3982"/>
                  </a:lnTo>
                  <a:lnTo>
                    <a:pt x="19828" y="3363"/>
                  </a:lnTo>
                  <a:lnTo>
                    <a:pt x="21237" y="2791"/>
                  </a:lnTo>
                  <a:lnTo>
                    <a:pt x="22708" y="2261"/>
                  </a:lnTo>
                  <a:lnTo>
                    <a:pt x="24228" y="1786"/>
                  </a:lnTo>
                  <a:lnTo>
                    <a:pt x="25799" y="1367"/>
                  </a:lnTo>
                  <a:lnTo>
                    <a:pt x="27420" y="1004"/>
                  </a:lnTo>
                  <a:lnTo>
                    <a:pt x="29092" y="697"/>
                  </a:lnTo>
                  <a:lnTo>
                    <a:pt x="30814" y="446"/>
                  </a:lnTo>
                  <a:lnTo>
                    <a:pt x="32587" y="251"/>
                  </a:lnTo>
                  <a:lnTo>
                    <a:pt x="34409" y="111"/>
                  </a:lnTo>
                  <a:lnTo>
                    <a:pt x="36282" y="27"/>
                  </a:lnTo>
                  <a:lnTo>
                    <a:pt x="38206" y="0"/>
                  </a:lnTo>
                  <a:lnTo>
                    <a:pt x="39697" y="15"/>
                  </a:lnTo>
                  <a:lnTo>
                    <a:pt x="41151" y="63"/>
                  </a:lnTo>
                  <a:lnTo>
                    <a:pt x="42566" y="142"/>
                  </a:lnTo>
                  <a:lnTo>
                    <a:pt x="43942" y="253"/>
                  </a:lnTo>
                  <a:lnTo>
                    <a:pt x="45281" y="396"/>
                  </a:lnTo>
                  <a:lnTo>
                    <a:pt x="46581" y="571"/>
                  </a:lnTo>
                  <a:lnTo>
                    <a:pt x="47842" y="777"/>
                  </a:lnTo>
                  <a:lnTo>
                    <a:pt x="49066" y="1015"/>
                  </a:lnTo>
                  <a:lnTo>
                    <a:pt x="50251" y="1285"/>
                  </a:lnTo>
                  <a:lnTo>
                    <a:pt x="51397" y="1587"/>
                  </a:lnTo>
                  <a:lnTo>
                    <a:pt x="52520" y="1917"/>
                  </a:lnTo>
                  <a:lnTo>
                    <a:pt x="53611" y="2274"/>
                  </a:lnTo>
                  <a:lnTo>
                    <a:pt x="54670" y="2658"/>
                  </a:lnTo>
                  <a:lnTo>
                    <a:pt x="55698" y="3067"/>
                  </a:lnTo>
                  <a:lnTo>
                    <a:pt x="56693" y="3503"/>
                  </a:lnTo>
                  <a:lnTo>
                    <a:pt x="57657" y="3965"/>
                  </a:lnTo>
                  <a:lnTo>
                    <a:pt x="58589" y="4453"/>
                  </a:lnTo>
                  <a:lnTo>
                    <a:pt x="59490" y="4967"/>
                  </a:lnTo>
                  <a:lnTo>
                    <a:pt x="60358" y="5508"/>
                  </a:lnTo>
                  <a:lnTo>
                    <a:pt x="61195" y="6075"/>
                  </a:lnTo>
                  <a:lnTo>
                    <a:pt x="62013" y="6656"/>
                  </a:lnTo>
                  <a:lnTo>
                    <a:pt x="62800" y="7258"/>
                  </a:lnTo>
                  <a:lnTo>
                    <a:pt x="63558" y="7882"/>
                  </a:lnTo>
                  <a:lnTo>
                    <a:pt x="64287" y="8528"/>
                  </a:lnTo>
                  <a:lnTo>
                    <a:pt x="64986" y="9195"/>
                  </a:lnTo>
                  <a:lnTo>
                    <a:pt x="65655" y="9885"/>
                  </a:lnTo>
                  <a:lnTo>
                    <a:pt x="66295" y="10597"/>
                  </a:lnTo>
                  <a:lnTo>
                    <a:pt x="66905" y="11330"/>
                  </a:lnTo>
                  <a:lnTo>
                    <a:pt x="67486" y="12085"/>
                  </a:lnTo>
                  <a:lnTo>
                    <a:pt x="68037" y="12863"/>
                  </a:lnTo>
                  <a:lnTo>
                    <a:pt x="68573" y="13648"/>
                  </a:lnTo>
                  <a:lnTo>
                    <a:pt x="69084" y="14450"/>
                  </a:lnTo>
                  <a:lnTo>
                    <a:pt x="69571" y="15268"/>
                  </a:lnTo>
                  <a:lnTo>
                    <a:pt x="70034" y="16103"/>
                  </a:lnTo>
                  <a:lnTo>
                    <a:pt x="70473" y="16954"/>
                  </a:lnTo>
                  <a:lnTo>
                    <a:pt x="70888" y="17822"/>
                  </a:lnTo>
                  <a:lnTo>
                    <a:pt x="71279" y="18706"/>
                  </a:lnTo>
                  <a:lnTo>
                    <a:pt x="71646" y="19606"/>
                  </a:lnTo>
                  <a:lnTo>
                    <a:pt x="71988" y="20523"/>
                  </a:lnTo>
                  <a:lnTo>
                    <a:pt x="72307" y="21456"/>
                  </a:lnTo>
                  <a:lnTo>
                    <a:pt x="58075" y="25343"/>
                  </a:lnTo>
                  <a:lnTo>
                    <a:pt x="57914" y="24852"/>
                  </a:lnTo>
                  <a:lnTo>
                    <a:pt x="57736" y="24366"/>
                  </a:lnTo>
                  <a:lnTo>
                    <a:pt x="57542" y="23884"/>
                  </a:lnTo>
                  <a:lnTo>
                    <a:pt x="57331" y="23407"/>
                  </a:lnTo>
                  <a:lnTo>
                    <a:pt x="57104" y="22934"/>
                  </a:lnTo>
                  <a:lnTo>
                    <a:pt x="56860" y="22466"/>
                  </a:lnTo>
                  <a:lnTo>
                    <a:pt x="56600" y="22002"/>
                  </a:lnTo>
                  <a:lnTo>
                    <a:pt x="56324" y="21542"/>
                  </a:lnTo>
                  <a:lnTo>
                    <a:pt x="56031" y="21086"/>
                  </a:lnTo>
                  <a:lnTo>
                    <a:pt x="55722" y="20635"/>
                  </a:lnTo>
                  <a:lnTo>
                    <a:pt x="55395" y="20181"/>
                  </a:lnTo>
                  <a:lnTo>
                    <a:pt x="55052" y="19738"/>
                  </a:lnTo>
                  <a:lnTo>
                    <a:pt x="54690" y="19305"/>
                  </a:lnTo>
                  <a:lnTo>
                    <a:pt x="54312" y="18884"/>
                  </a:lnTo>
                  <a:lnTo>
                    <a:pt x="53915" y="18473"/>
                  </a:lnTo>
                  <a:lnTo>
                    <a:pt x="53501" y="18074"/>
                  </a:lnTo>
                  <a:lnTo>
                    <a:pt x="53070" y="17685"/>
                  </a:lnTo>
                  <a:lnTo>
                    <a:pt x="52621" y="17307"/>
                  </a:lnTo>
                  <a:lnTo>
                    <a:pt x="52155" y="16941"/>
                  </a:lnTo>
                  <a:lnTo>
                    <a:pt x="51671" y="16585"/>
                  </a:lnTo>
                  <a:lnTo>
                    <a:pt x="51181" y="16242"/>
                  </a:lnTo>
                  <a:lnTo>
                    <a:pt x="50673" y="15913"/>
                  </a:lnTo>
                  <a:lnTo>
                    <a:pt x="50147" y="15598"/>
                  </a:lnTo>
                  <a:lnTo>
                    <a:pt x="49604" y="15297"/>
                  </a:lnTo>
                  <a:lnTo>
                    <a:pt x="49044" y="15011"/>
                  </a:lnTo>
                  <a:lnTo>
                    <a:pt x="48466" y="14739"/>
                  </a:lnTo>
                  <a:lnTo>
                    <a:pt x="47870" y="14481"/>
                  </a:lnTo>
                  <a:lnTo>
                    <a:pt x="47257" y="14238"/>
                  </a:lnTo>
                  <a:lnTo>
                    <a:pt x="46627" y="14008"/>
                  </a:lnTo>
                  <a:lnTo>
                    <a:pt x="45978" y="13793"/>
                  </a:lnTo>
                  <a:lnTo>
                    <a:pt x="45313" y="13585"/>
                  </a:lnTo>
                  <a:lnTo>
                    <a:pt x="44630" y="13399"/>
                  </a:lnTo>
                  <a:lnTo>
                    <a:pt x="43929" y="13235"/>
                  </a:lnTo>
                  <a:lnTo>
                    <a:pt x="43211" y="13093"/>
                  </a:lnTo>
                  <a:lnTo>
                    <a:pt x="42475" y="12972"/>
                  </a:lnTo>
                  <a:lnTo>
                    <a:pt x="41722" y="12874"/>
                  </a:lnTo>
                  <a:lnTo>
                    <a:pt x="40951" y="12797"/>
                  </a:lnTo>
                  <a:lnTo>
                    <a:pt x="40163" y="12742"/>
                  </a:lnTo>
                  <a:lnTo>
                    <a:pt x="39357" y="12709"/>
                  </a:lnTo>
                  <a:lnTo>
                    <a:pt x="38534" y="12698"/>
                  </a:lnTo>
                  <a:lnTo>
                    <a:pt x="37379" y="12718"/>
                  </a:lnTo>
                  <a:lnTo>
                    <a:pt x="36257" y="12775"/>
                  </a:lnTo>
                  <a:lnTo>
                    <a:pt x="35168" y="12871"/>
                  </a:lnTo>
                  <a:lnTo>
                    <a:pt x="34112" y="13005"/>
                  </a:lnTo>
                  <a:lnTo>
                    <a:pt x="33088" y="13177"/>
                  </a:lnTo>
                  <a:lnTo>
                    <a:pt x="32097" y="13388"/>
                  </a:lnTo>
                  <a:lnTo>
                    <a:pt x="31139" y="13637"/>
                  </a:lnTo>
                  <a:lnTo>
                    <a:pt x="30214" y="13925"/>
                  </a:lnTo>
                  <a:lnTo>
                    <a:pt x="29322" y="14250"/>
                  </a:lnTo>
                  <a:lnTo>
                    <a:pt x="28463" y="14614"/>
                  </a:lnTo>
                  <a:lnTo>
                    <a:pt x="27634" y="15003"/>
                  </a:lnTo>
                  <a:lnTo>
                    <a:pt x="26836" y="15424"/>
                  </a:lnTo>
                  <a:lnTo>
                    <a:pt x="26067" y="15879"/>
                  </a:lnTo>
                  <a:lnTo>
                    <a:pt x="25327" y="16366"/>
                  </a:lnTo>
                  <a:lnTo>
                    <a:pt x="24617" y="16886"/>
                  </a:lnTo>
                  <a:lnTo>
                    <a:pt x="23937" y="17439"/>
                  </a:lnTo>
                  <a:lnTo>
                    <a:pt x="23286" y="18024"/>
                  </a:lnTo>
                  <a:lnTo>
                    <a:pt x="22665" y="18643"/>
                  </a:lnTo>
                  <a:lnTo>
                    <a:pt x="22073" y="19294"/>
                  </a:lnTo>
                  <a:lnTo>
                    <a:pt x="21511" y="19978"/>
                  </a:lnTo>
                  <a:lnTo>
                    <a:pt x="20988" y="20693"/>
                  </a:lnTo>
                  <a:lnTo>
                    <a:pt x="20493" y="21437"/>
                  </a:lnTo>
                  <a:lnTo>
                    <a:pt x="20025" y="22208"/>
                  </a:lnTo>
                  <a:lnTo>
                    <a:pt x="19584" y="23009"/>
                  </a:lnTo>
                  <a:lnTo>
                    <a:pt x="19171" y="23837"/>
                  </a:lnTo>
                  <a:lnTo>
                    <a:pt x="18785" y="24695"/>
                  </a:lnTo>
                  <a:lnTo>
                    <a:pt x="18427" y="25580"/>
                  </a:lnTo>
                  <a:lnTo>
                    <a:pt x="18096" y="26494"/>
                  </a:lnTo>
                  <a:lnTo>
                    <a:pt x="17792" y="27437"/>
                  </a:lnTo>
                  <a:lnTo>
                    <a:pt x="17515" y="28408"/>
                  </a:lnTo>
                  <a:lnTo>
                    <a:pt x="17276" y="29394"/>
                  </a:lnTo>
                  <a:lnTo>
                    <a:pt x="17062" y="30405"/>
                  </a:lnTo>
                  <a:lnTo>
                    <a:pt x="16873" y="31439"/>
                  </a:lnTo>
                  <a:lnTo>
                    <a:pt x="16710" y="32498"/>
                  </a:lnTo>
                  <a:lnTo>
                    <a:pt x="16571" y="33581"/>
                  </a:lnTo>
                  <a:lnTo>
                    <a:pt x="16458" y="34687"/>
                  </a:lnTo>
                  <a:lnTo>
                    <a:pt x="16370" y="35818"/>
                  </a:lnTo>
                  <a:lnTo>
                    <a:pt x="16307" y="36973"/>
                  </a:lnTo>
                  <a:lnTo>
                    <a:pt x="16269" y="38152"/>
                  </a:lnTo>
                  <a:lnTo>
                    <a:pt x="16256" y="39355"/>
                  </a:lnTo>
                  <a:lnTo>
                    <a:pt x="16269" y="40550"/>
                  </a:lnTo>
                  <a:lnTo>
                    <a:pt x="16307" y="41724"/>
                  </a:lnTo>
                  <a:lnTo>
                    <a:pt x="16370" y="42879"/>
                  </a:lnTo>
                  <a:lnTo>
                    <a:pt x="16458" y="44015"/>
                  </a:lnTo>
                  <a:lnTo>
                    <a:pt x="16571" y="45130"/>
                  </a:lnTo>
                  <a:lnTo>
                    <a:pt x="16710" y="46226"/>
                  </a:lnTo>
                  <a:lnTo>
                    <a:pt x="16873" y="47302"/>
                  </a:lnTo>
                  <a:lnTo>
                    <a:pt x="17062" y="48358"/>
                  </a:lnTo>
                  <a:lnTo>
                    <a:pt x="17276" y="49395"/>
                  </a:lnTo>
                  <a:lnTo>
                    <a:pt x="17515" y="50412"/>
                  </a:lnTo>
                  <a:lnTo>
                    <a:pt x="17792" y="51395"/>
                  </a:lnTo>
                  <a:lnTo>
                    <a:pt x="18098" y="52350"/>
                  </a:lnTo>
                  <a:lnTo>
                    <a:pt x="18432" y="53278"/>
                  </a:lnTo>
                  <a:lnTo>
                    <a:pt x="18794" y="54178"/>
                  </a:lnTo>
                  <a:lnTo>
                    <a:pt x="19185" y="55051"/>
                  </a:lnTo>
                  <a:lnTo>
                    <a:pt x="19604" y="55897"/>
                  </a:lnTo>
                  <a:lnTo>
                    <a:pt x="20052" y="56715"/>
                  </a:lnTo>
                  <a:lnTo>
                    <a:pt x="20528" y="57506"/>
                  </a:lnTo>
                  <a:lnTo>
                    <a:pt x="21033" y="58270"/>
                  </a:lnTo>
                  <a:lnTo>
                    <a:pt x="21566" y="59006"/>
                  </a:lnTo>
                  <a:lnTo>
                    <a:pt x="22129" y="59712"/>
                  </a:lnTo>
                  <a:lnTo>
                    <a:pt x="22722" y="60387"/>
                  </a:lnTo>
                  <a:lnTo>
                    <a:pt x="23346" y="61031"/>
                  </a:lnTo>
                  <a:lnTo>
                    <a:pt x="24001" y="61642"/>
                  </a:lnTo>
                  <a:lnTo>
                    <a:pt x="24686" y="62222"/>
                  </a:lnTo>
                  <a:lnTo>
                    <a:pt x="25402" y="62770"/>
                  </a:lnTo>
                  <a:lnTo>
                    <a:pt x="26148" y="63286"/>
                  </a:lnTo>
                  <a:lnTo>
                    <a:pt x="26926" y="63770"/>
                  </a:lnTo>
                  <a:lnTo>
                    <a:pt x="27734" y="64223"/>
                  </a:lnTo>
                  <a:lnTo>
                    <a:pt x="28572" y="64644"/>
                  </a:lnTo>
                  <a:lnTo>
                    <a:pt x="29454" y="65029"/>
                  </a:lnTo>
                  <a:lnTo>
                    <a:pt x="30370" y="65373"/>
                  </a:lnTo>
                  <a:lnTo>
                    <a:pt x="31319" y="65677"/>
                  </a:lnTo>
                  <a:lnTo>
                    <a:pt x="32303" y="65940"/>
                  </a:lnTo>
                  <a:lnTo>
                    <a:pt x="33321" y="66163"/>
                  </a:lnTo>
                  <a:lnTo>
                    <a:pt x="34372" y="66345"/>
                  </a:lnTo>
                  <a:lnTo>
                    <a:pt x="35457" y="66487"/>
                  </a:lnTo>
                  <a:lnTo>
                    <a:pt x="36577" y="66588"/>
                  </a:lnTo>
                  <a:lnTo>
                    <a:pt x="37730" y="666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8606520" y="4810604"/>
              <a:ext cx="16147" cy="77124"/>
            </a:xfrm>
            <a:custGeom>
              <a:avLst/>
              <a:pathLst>
                <a:path w="16147" h="77124">
                  <a:moveTo>
                    <a:pt x="0" y="77124"/>
                  </a:moveTo>
                  <a:lnTo>
                    <a:pt x="0" y="0"/>
                  </a:lnTo>
                  <a:lnTo>
                    <a:pt x="16147" y="0"/>
                  </a:lnTo>
                  <a:lnTo>
                    <a:pt x="16147" y="77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8637666" y="4810604"/>
              <a:ext cx="65903" cy="77124"/>
            </a:xfrm>
            <a:custGeom>
              <a:avLst/>
              <a:pathLst>
                <a:path w="65903" h="77124">
                  <a:moveTo>
                    <a:pt x="46964" y="77124"/>
                  </a:moveTo>
                  <a:lnTo>
                    <a:pt x="13355" y="17734"/>
                  </a:lnTo>
                  <a:lnTo>
                    <a:pt x="13409" y="18216"/>
                  </a:lnTo>
                  <a:lnTo>
                    <a:pt x="13463" y="18698"/>
                  </a:lnTo>
                  <a:lnTo>
                    <a:pt x="13515" y="19179"/>
                  </a:lnTo>
                  <a:lnTo>
                    <a:pt x="13565" y="19661"/>
                  </a:lnTo>
                  <a:lnTo>
                    <a:pt x="13615" y="20143"/>
                  </a:lnTo>
                  <a:lnTo>
                    <a:pt x="13664" y="20624"/>
                  </a:lnTo>
                  <a:lnTo>
                    <a:pt x="13712" y="21106"/>
                  </a:lnTo>
                  <a:lnTo>
                    <a:pt x="13758" y="21588"/>
                  </a:lnTo>
                  <a:lnTo>
                    <a:pt x="13804" y="22069"/>
                  </a:lnTo>
                  <a:lnTo>
                    <a:pt x="13848" y="22551"/>
                  </a:lnTo>
                  <a:lnTo>
                    <a:pt x="13891" y="22970"/>
                  </a:lnTo>
                  <a:lnTo>
                    <a:pt x="13931" y="23396"/>
                  </a:lnTo>
                  <a:lnTo>
                    <a:pt x="13969" y="23829"/>
                  </a:lnTo>
                  <a:lnTo>
                    <a:pt x="14006" y="24268"/>
                  </a:lnTo>
                  <a:lnTo>
                    <a:pt x="14040" y="24713"/>
                  </a:lnTo>
                  <a:lnTo>
                    <a:pt x="14071" y="25165"/>
                  </a:lnTo>
                  <a:lnTo>
                    <a:pt x="14101" y="25624"/>
                  </a:lnTo>
                  <a:lnTo>
                    <a:pt x="14128" y="26089"/>
                  </a:lnTo>
                  <a:lnTo>
                    <a:pt x="14153" y="26561"/>
                  </a:lnTo>
                  <a:lnTo>
                    <a:pt x="14176" y="27040"/>
                  </a:lnTo>
                  <a:lnTo>
                    <a:pt x="14208" y="27519"/>
                  </a:lnTo>
                  <a:lnTo>
                    <a:pt x="14235" y="27994"/>
                  </a:lnTo>
                  <a:lnTo>
                    <a:pt x="14260" y="28465"/>
                  </a:lnTo>
                  <a:lnTo>
                    <a:pt x="14281" y="28931"/>
                  </a:lnTo>
                  <a:lnTo>
                    <a:pt x="14300" y="29393"/>
                  </a:lnTo>
                  <a:lnTo>
                    <a:pt x="14314" y="29851"/>
                  </a:lnTo>
                  <a:lnTo>
                    <a:pt x="14326" y="30304"/>
                  </a:lnTo>
                  <a:lnTo>
                    <a:pt x="14334" y="30753"/>
                  </a:lnTo>
                  <a:lnTo>
                    <a:pt x="14339" y="31197"/>
                  </a:lnTo>
                  <a:lnTo>
                    <a:pt x="14341" y="31637"/>
                  </a:lnTo>
                  <a:lnTo>
                    <a:pt x="14341" y="77124"/>
                  </a:lnTo>
                  <a:lnTo>
                    <a:pt x="0" y="77124"/>
                  </a:lnTo>
                  <a:lnTo>
                    <a:pt x="0" y="0"/>
                  </a:lnTo>
                  <a:lnTo>
                    <a:pt x="18446" y="0"/>
                  </a:lnTo>
                  <a:lnTo>
                    <a:pt x="52547" y="59882"/>
                  </a:lnTo>
                  <a:lnTo>
                    <a:pt x="52493" y="59420"/>
                  </a:lnTo>
                  <a:lnTo>
                    <a:pt x="52440" y="58953"/>
                  </a:lnTo>
                  <a:lnTo>
                    <a:pt x="52388" y="58483"/>
                  </a:lnTo>
                  <a:lnTo>
                    <a:pt x="52337" y="58007"/>
                  </a:lnTo>
                  <a:lnTo>
                    <a:pt x="52287" y="57528"/>
                  </a:lnTo>
                  <a:lnTo>
                    <a:pt x="52238" y="57044"/>
                  </a:lnTo>
                  <a:lnTo>
                    <a:pt x="52191" y="56556"/>
                  </a:lnTo>
                  <a:lnTo>
                    <a:pt x="52144" y="56063"/>
                  </a:lnTo>
                  <a:lnTo>
                    <a:pt x="52099" y="55566"/>
                  </a:lnTo>
                  <a:lnTo>
                    <a:pt x="52054" y="55065"/>
                  </a:lnTo>
                  <a:lnTo>
                    <a:pt x="52011" y="54632"/>
                  </a:lnTo>
                  <a:lnTo>
                    <a:pt x="51969" y="54189"/>
                  </a:lnTo>
                  <a:lnTo>
                    <a:pt x="51928" y="53735"/>
                  </a:lnTo>
                  <a:lnTo>
                    <a:pt x="51888" y="53269"/>
                  </a:lnTo>
                  <a:lnTo>
                    <a:pt x="51849" y="52793"/>
                  </a:lnTo>
                  <a:lnTo>
                    <a:pt x="51811" y="52306"/>
                  </a:lnTo>
                  <a:lnTo>
                    <a:pt x="51775" y="51808"/>
                  </a:lnTo>
                  <a:lnTo>
                    <a:pt x="51739" y="51299"/>
                  </a:lnTo>
                  <a:lnTo>
                    <a:pt x="51704" y="50779"/>
                  </a:lnTo>
                  <a:lnTo>
                    <a:pt x="51671" y="50248"/>
                  </a:lnTo>
                  <a:lnTo>
                    <a:pt x="51650" y="49711"/>
                  </a:lnTo>
                  <a:lnTo>
                    <a:pt x="51632" y="49173"/>
                  </a:lnTo>
                  <a:lnTo>
                    <a:pt x="51615" y="48634"/>
                  </a:lnTo>
                  <a:lnTo>
                    <a:pt x="51601" y="48093"/>
                  </a:lnTo>
                  <a:lnTo>
                    <a:pt x="51589" y="47552"/>
                  </a:lnTo>
                  <a:lnTo>
                    <a:pt x="51579" y="47010"/>
                  </a:lnTo>
                  <a:lnTo>
                    <a:pt x="51571" y="46466"/>
                  </a:lnTo>
                  <a:lnTo>
                    <a:pt x="51566" y="45922"/>
                  </a:lnTo>
                  <a:lnTo>
                    <a:pt x="51563" y="45376"/>
                  </a:lnTo>
                  <a:lnTo>
                    <a:pt x="51562" y="44829"/>
                  </a:lnTo>
                  <a:lnTo>
                    <a:pt x="51562" y="0"/>
                  </a:lnTo>
                  <a:lnTo>
                    <a:pt x="65903" y="0"/>
                  </a:lnTo>
                  <a:lnTo>
                    <a:pt x="65903" y="77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8718621" y="4810604"/>
              <a:ext cx="62892" cy="77124"/>
            </a:xfrm>
            <a:custGeom>
              <a:avLst/>
              <a:pathLst>
                <a:path w="62892" h="77124">
                  <a:moveTo>
                    <a:pt x="0" y="77124"/>
                  </a:moveTo>
                  <a:lnTo>
                    <a:pt x="0" y="0"/>
                  </a:lnTo>
                  <a:lnTo>
                    <a:pt x="60648" y="0"/>
                  </a:lnTo>
                  <a:lnTo>
                    <a:pt x="60648" y="12480"/>
                  </a:lnTo>
                  <a:lnTo>
                    <a:pt x="16147" y="12480"/>
                  </a:lnTo>
                  <a:lnTo>
                    <a:pt x="16147" y="31856"/>
                  </a:lnTo>
                  <a:lnTo>
                    <a:pt x="57309" y="31856"/>
                  </a:lnTo>
                  <a:lnTo>
                    <a:pt x="57309" y="44336"/>
                  </a:lnTo>
                  <a:lnTo>
                    <a:pt x="16147" y="44336"/>
                  </a:lnTo>
                  <a:lnTo>
                    <a:pt x="16147" y="64644"/>
                  </a:lnTo>
                  <a:lnTo>
                    <a:pt x="62892" y="64644"/>
                  </a:lnTo>
                  <a:lnTo>
                    <a:pt x="62892" y="77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8242411" y="4970880"/>
              <a:ext cx="75646" cy="79368"/>
            </a:xfrm>
            <a:custGeom>
              <a:avLst/>
              <a:pathLst>
                <a:path w="75646" h="79368">
                  <a:moveTo>
                    <a:pt x="39520" y="66724"/>
                  </a:moveTo>
                  <a:lnTo>
                    <a:pt x="40217" y="66718"/>
                  </a:lnTo>
                  <a:lnTo>
                    <a:pt x="40910" y="66702"/>
                  </a:lnTo>
                  <a:lnTo>
                    <a:pt x="41597" y="66674"/>
                  </a:lnTo>
                  <a:lnTo>
                    <a:pt x="42278" y="66636"/>
                  </a:lnTo>
                  <a:lnTo>
                    <a:pt x="42954" y="66587"/>
                  </a:lnTo>
                  <a:lnTo>
                    <a:pt x="43625" y="66527"/>
                  </a:lnTo>
                  <a:lnTo>
                    <a:pt x="44290" y="66456"/>
                  </a:lnTo>
                  <a:lnTo>
                    <a:pt x="44949" y="66373"/>
                  </a:lnTo>
                  <a:lnTo>
                    <a:pt x="45604" y="66280"/>
                  </a:lnTo>
                  <a:lnTo>
                    <a:pt x="46252" y="66176"/>
                  </a:lnTo>
                  <a:lnTo>
                    <a:pt x="46893" y="66064"/>
                  </a:lnTo>
                  <a:lnTo>
                    <a:pt x="47524" y="65944"/>
                  </a:lnTo>
                  <a:lnTo>
                    <a:pt x="48145" y="65818"/>
                  </a:lnTo>
                  <a:lnTo>
                    <a:pt x="48757" y="65686"/>
                  </a:lnTo>
                  <a:lnTo>
                    <a:pt x="49358" y="65547"/>
                  </a:lnTo>
                  <a:lnTo>
                    <a:pt x="49950" y="65401"/>
                  </a:lnTo>
                  <a:lnTo>
                    <a:pt x="50532" y="65249"/>
                  </a:lnTo>
                  <a:lnTo>
                    <a:pt x="51104" y="65090"/>
                  </a:lnTo>
                  <a:lnTo>
                    <a:pt x="51666" y="64925"/>
                  </a:lnTo>
                  <a:lnTo>
                    <a:pt x="52218" y="64753"/>
                  </a:lnTo>
                  <a:lnTo>
                    <a:pt x="52771" y="64565"/>
                  </a:lnTo>
                  <a:lnTo>
                    <a:pt x="53311" y="64372"/>
                  </a:lnTo>
                  <a:lnTo>
                    <a:pt x="53839" y="64175"/>
                  </a:lnTo>
                  <a:lnTo>
                    <a:pt x="54355" y="63974"/>
                  </a:lnTo>
                  <a:lnTo>
                    <a:pt x="54860" y="63768"/>
                  </a:lnTo>
                  <a:lnTo>
                    <a:pt x="55352" y="63558"/>
                  </a:lnTo>
                  <a:lnTo>
                    <a:pt x="55832" y="63343"/>
                  </a:lnTo>
                  <a:lnTo>
                    <a:pt x="56300" y="63124"/>
                  </a:lnTo>
                  <a:lnTo>
                    <a:pt x="56756" y="62901"/>
                  </a:lnTo>
                  <a:lnTo>
                    <a:pt x="57200" y="62673"/>
                  </a:lnTo>
                  <a:lnTo>
                    <a:pt x="57640" y="62432"/>
                  </a:lnTo>
                  <a:lnTo>
                    <a:pt x="58064" y="62189"/>
                  </a:lnTo>
                  <a:lnTo>
                    <a:pt x="58472" y="61946"/>
                  </a:lnTo>
                  <a:lnTo>
                    <a:pt x="58864" y="61701"/>
                  </a:lnTo>
                  <a:lnTo>
                    <a:pt x="59238" y="61455"/>
                  </a:lnTo>
                  <a:lnTo>
                    <a:pt x="59597" y="61208"/>
                  </a:lnTo>
                  <a:lnTo>
                    <a:pt x="59939" y="60960"/>
                  </a:lnTo>
                  <a:lnTo>
                    <a:pt x="60265" y="60711"/>
                  </a:lnTo>
                  <a:lnTo>
                    <a:pt x="60574" y="60461"/>
                  </a:lnTo>
                  <a:lnTo>
                    <a:pt x="60867" y="60210"/>
                  </a:lnTo>
                  <a:lnTo>
                    <a:pt x="60867" y="49536"/>
                  </a:lnTo>
                  <a:lnTo>
                    <a:pt x="42037" y="49536"/>
                  </a:lnTo>
                  <a:lnTo>
                    <a:pt x="42037" y="37604"/>
                  </a:lnTo>
                  <a:lnTo>
                    <a:pt x="75646" y="37604"/>
                  </a:lnTo>
                  <a:lnTo>
                    <a:pt x="75646" y="65957"/>
                  </a:lnTo>
                  <a:lnTo>
                    <a:pt x="75109" y="66492"/>
                  </a:lnTo>
                  <a:lnTo>
                    <a:pt x="74551" y="67021"/>
                  </a:lnTo>
                  <a:lnTo>
                    <a:pt x="73971" y="67547"/>
                  </a:lnTo>
                  <a:lnTo>
                    <a:pt x="73369" y="68068"/>
                  </a:lnTo>
                  <a:lnTo>
                    <a:pt x="72745" y="68585"/>
                  </a:lnTo>
                  <a:lnTo>
                    <a:pt x="72099" y="69097"/>
                  </a:lnTo>
                  <a:lnTo>
                    <a:pt x="71431" y="69605"/>
                  </a:lnTo>
                  <a:lnTo>
                    <a:pt x="70741" y="70109"/>
                  </a:lnTo>
                  <a:lnTo>
                    <a:pt x="70030" y="70608"/>
                  </a:lnTo>
                  <a:lnTo>
                    <a:pt x="69296" y="71103"/>
                  </a:lnTo>
                  <a:lnTo>
                    <a:pt x="68543" y="71579"/>
                  </a:lnTo>
                  <a:lnTo>
                    <a:pt x="67770" y="72044"/>
                  </a:lnTo>
                  <a:lnTo>
                    <a:pt x="66979" y="72498"/>
                  </a:lnTo>
                  <a:lnTo>
                    <a:pt x="66170" y="72942"/>
                  </a:lnTo>
                  <a:lnTo>
                    <a:pt x="65342" y="73374"/>
                  </a:lnTo>
                  <a:lnTo>
                    <a:pt x="64495" y="73796"/>
                  </a:lnTo>
                  <a:lnTo>
                    <a:pt x="63629" y="74206"/>
                  </a:lnTo>
                  <a:lnTo>
                    <a:pt x="62745" y="74606"/>
                  </a:lnTo>
                  <a:lnTo>
                    <a:pt x="61843" y="74994"/>
                  </a:lnTo>
                  <a:lnTo>
                    <a:pt x="60922" y="75372"/>
                  </a:lnTo>
                  <a:lnTo>
                    <a:pt x="59982" y="75726"/>
                  </a:lnTo>
                  <a:lnTo>
                    <a:pt x="59026" y="76066"/>
                  </a:lnTo>
                  <a:lnTo>
                    <a:pt x="58051" y="76392"/>
                  </a:lnTo>
                  <a:lnTo>
                    <a:pt x="57059" y="76703"/>
                  </a:lnTo>
                  <a:lnTo>
                    <a:pt x="56050" y="77001"/>
                  </a:lnTo>
                  <a:lnTo>
                    <a:pt x="55023" y="77284"/>
                  </a:lnTo>
                  <a:lnTo>
                    <a:pt x="53979" y="77552"/>
                  </a:lnTo>
                  <a:lnTo>
                    <a:pt x="52917" y="77807"/>
                  </a:lnTo>
                  <a:lnTo>
                    <a:pt x="51837" y="78047"/>
                  </a:lnTo>
                  <a:lnTo>
                    <a:pt x="50741" y="78273"/>
                  </a:lnTo>
                  <a:lnTo>
                    <a:pt x="49639" y="78481"/>
                  </a:lnTo>
                  <a:lnTo>
                    <a:pt x="48523" y="78667"/>
                  </a:lnTo>
                  <a:lnTo>
                    <a:pt x="47392" y="78832"/>
                  </a:lnTo>
                  <a:lnTo>
                    <a:pt x="46248" y="78974"/>
                  </a:lnTo>
                  <a:lnTo>
                    <a:pt x="45089" y="79094"/>
                  </a:lnTo>
                  <a:lnTo>
                    <a:pt x="43916" y="79193"/>
                  </a:lnTo>
                  <a:lnTo>
                    <a:pt x="42729" y="79269"/>
                  </a:lnTo>
                  <a:lnTo>
                    <a:pt x="41527" y="79324"/>
                  </a:lnTo>
                  <a:lnTo>
                    <a:pt x="40312" y="79357"/>
                  </a:lnTo>
                  <a:lnTo>
                    <a:pt x="39082" y="79368"/>
                  </a:lnTo>
                  <a:lnTo>
                    <a:pt x="37063" y="79338"/>
                  </a:lnTo>
                  <a:lnTo>
                    <a:pt x="35101" y="79250"/>
                  </a:lnTo>
                  <a:lnTo>
                    <a:pt x="33196" y="79102"/>
                  </a:lnTo>
                  <a:lnTo>
                    <a:pt x="31348" y="78895"/>
                  </a:lnTo>
                  <a:lnTo>
                    <a:pt x="29557" y="78629"/>
                  </a:lnTo>
                  <a:lnTo>
                    <a:pt x="27823" y="78304"/>
                  </a:lnTo>
                  <a:lnTo>
                    <a:pt x="26146" y="77920"/>
                  </a:lnTo>
                  <a:lnTo>
                    <a:pt x="24526" y="77476"/>
                  </a:lnTo>
                  <a:lnTo>
                    <a:pt x="22963" y="76974"/>
                  </a:lnTo>
                  <a:lnTo>
                    <a:pt x="21456" y="76412"/>
                  </a:lnTo>
                  <a:lnTo>
                    <a:pt x="20005" y="75787"/>
                  </a:lnTo>
                  <a:lnTo>
                    <a:pt x="18606" y="75116"/>
                  </a:lnTo>
                  <a:lnTo>
                    <a:pt x="17259" y="74399"/>
                  </a:lnTo>
                  <a:lnTo>
                    <a:pt x="15965" y="73636"/>
                  </a:lnTo>
                  <a:lnTo>
                    <a:pt x="14724" y="72827"/>
                  </a:lnTo>
                  <a:lnTo>
                    <a:pt x="13535" y="71972"/>
                  </a:lnTo>
                  <a:lnTo>
                    <a:pt x="12398" y="71071"/>
                  </a:lnTo>
                  <a:lnTo>
                    <a:pt x="11315" y="70124"/>
                  </a:lnTo>
                  <a:lnTo>
                    <a:pt x="10283" y="69131"/>
                  </a:lnTo>
                  <a:lnTo>
                    <a:pt x="9305" y="68092"/>
                  </a:lnTo>
                  <a:lnTo>
                    <a:pt x="8377" y="67000"/>
                  </a:lnTo>
                  <a:lnTo>
                    <a:pt x="7498" y="65868"/>
                  </a:lnTo>
                  <a:lnTo>
                    <a:pt x="6669" y="64696"/>
                  </a:lnTo>
                  <a:lnTo>
                    <a:pt x="5889" y="63485"/>
                  </a:lnTo>
                  <a:lnTo>
                    <a:pt x="5158" y="62235"/>
                  </a:lnTo>
                  <a:lnTo>
                    <a:pt x="4477" y="60946"/>
                  </a:lnTo>
                  <a:lnTo>
                    <a:pt x="3845" y="59617"/>
                  </a:lnTo>
                  <a:lnTo>
                    <a:pt x="3262" y="58248"/>
                  </a:lnTo>
                  <a:lnTo>
                    <a:pt x="2728" y="56840"/>
                  </a:lnTo>
                  <a:lnTo>
                    <a:pt x="2244" y="55393"/>
                  </a:lnTo>
                  <a:lnTo>
                    <a:pt x="1817" y="53913"/>
                  </a:lnTo>
                  <a:lnTo>
                    <a:pt x="1436" y="52405"/>
                  </a:lnTo>
                  <a:lnTo>
                    <a:pt x="1099" y="50869"/>
                  </a:lnTo>
                  <a:lnTo>
                    <a:pt x="807" y="49306"/>
                  </a:lnTo>
                  <a:lnTo>
                    <a:pt x="561" y="47716"/>
                  </a:lnTo>
                  <a:lnTo>
                    <a:pt x="359" y="46099"/>
                  </a:lnTo>
                  <a:lnTo>
                    <a:pt x="201" y="44454"/>
                  </a:lnTo>
                  <a:lnTo>
                    <a:pt x="89" y="42782"/>
                  </a:lnTo>
                  <a:lnTo>
                    <a:pt x="22" y="41082"/>
                  </a:lnTo>
                  <a:lnTo>
                    <a:pt x="0" y="39355"/>
                  </a:lnTo>
                  <a:lnTo>
                    <a:pt x="24" y="37567"/>
                  </a:lnTo>
                  <a:lnTo>
                    <a:pt x="96" y="35813"/>
                  </a:lnTo>
                  <a:lnTo>
                    <a:pt x="216" y="34094"/>
                  </a:lnTo>
                  <a:lnTo>
                    <a:pt x="385" y="32410"/>
                  </a:lnTo>
                  <a:lnTo>
                    <a:pt x="602" y="30762"/>
                  </a:lnTo>
                  <a:lnTo>
                    <a:pt x="867" y="29148"/>
                  </a:lnTo>
                  <a:lnTo>
                    <a:pt x="1180" y="27569"/>
                  </a:lnTo>
                  <a:lnTo>
                    <a:pt x="1541" y="26026"/>
                  </a:lnTo>
                  <a:lnTo>
                    <a:pt x="1950" y="24517"/>
                  </a:lnTo>
                  <a:lnTo>
                    <a:pt x="2408" y="23044"/>
                  </a:lnTo>
                  <a:lnTo>
                    <a:pt x="2914" y="21610"/>
                  </a:lnTo>
                  <a:lnTo>
                    <a:pt x="3470" y="20219"/>
                  </a:lnTo>
                  <a:lnTo>
                    <a:pt x="4075" y="18873"/>
                  </a:lnTo>
                  <a:lnTo>
                    <a:pt x="4729" y="17570"/>
                  </a:lnTo>
                  <a:lnTo>
                    <a:pt x="5432" y="16311"/>
                  </a:lnTo>
                  <a:lnTo>
                    <a:pt x="6185" y="15096"/>
                  </a:lnTo>
                  <a:lnTo>
                    <a:pt x="6987" y="13925"/>
                  </a:lnTo>
                  <a:lnTo>
                    <a:pt x="7838" y="12797"/>
                  </a:lnTo>
                  <a:lnTo>
                    <a:pt x="8738" y="11713"/>
                  </a:lnTo>
                  <a:lnTo>
                    <a:pt x="9688" y="10673"/>
                  </a:lnTo>
                  <a:lnTo>
                    <a:pt x="10698" y="9668"/>
                  </a:lnTo>
                  <a:lnTo>
                    <a:pt x="11757" y="8711"/>
                  </a:lnTo>
                  <a:lnTo>
                    <a:pt x="12865" y="7803"/>
                  </a:lnTo>
                  <a:lnTo>
                    <a:pt x="14023" y="6942"/>
                  </a:lnTo>
                  <a:lnTo>
                    <a:pt x="15230" y="6130"/>
                  </a:lnTo>
                  <a:lnTo>
                    <a:pt x="16486" y="5366"/>
                  </a:lnTo>
                  <a:lnTo>
                    <a:pt x="17792" y="4650"/>
                  </a:lnTo>
                  <a:lnTo>
                    <a:pt x="19146" y="3982"/>
                  </a:lnTo>
                  <a:lnTo>
                    <a:pt x="20550" y="3363"/>
                  </a:lnTo>
                  <a:lnTo>
                    <a:pt x="22004" y="2791"/>
                  </a:lnTo>
                  <a:lnTo>
                    <a:pt x="23518" y="2261"/>
                  </a:lnTo>
                  <a:lnTo>
                    <a:pt x="25084" y="1786"/>
                  </a:lnTo>
                  <a:lnTo>
                    <a:pt x="26702" y="1367"/>
                  </a:lnTo>
                  <a:lnTo>
                    <a:pt x="28371" y="1004"/>
                  </a:lnTo>
                  <a:lnTo>
                    <a:pt x="30091" y="697"/>
                  </a:lnTo>
                  <a:lnTo>
                    <a:pt x="31863" y="446"/>
                  </a:lnTo>
                  <a:lnTo>
                    <a:pt x="33686" y="251"/>
                  </a:lnTo>
                  <a:lnTo>
                    <a:pt x="35561" y="111"/>
                  </a:lnTo>
                  <a:lnTo>
                    <a:pt x="37487" y="27"/>
                  </a:lnTo>
                  <a:lnTo>
                    <a:pt x="39465" y="0"/>
                  </a:lnTo>
                  <a:lnTo>
                    <a:pt x="40904" y="14"/>
                  </a:lnTo>
                  <a:lnTo>
                    <a:pt x="42311" y="56"/>
                  </a:lnTo>
                  <a:lnTo>
                    <a:pt x="43685" y="128"/>
                  </a:lnTo>
                  <a:lnTo>
                    <a:pt x="45026" y="227"/>
                  </a:lnTo>
                  <a:lnTo>
                    <a:pt x="46334" y="355"/>
                  </a:lnTo>
                  <a:lnTo>
                    <a:pt x="47610" y="512"/>
                  </a:lnTo>
                  <a:lnTo>
                    <a:pt x="48852" y="697"/>
                  </a:lnTo>
                  <a:lnTo>
                    <a:pt x="50062" y="910"/>
                  </a:lnTo>
                  <a:lnTo>
                    <a:pt x="51239" y="1152"/>
                  </a:lnTo>
                  <a:lnTo>
                    <a:pt x="52383" y="1423"/>
                  </a:lnTo>
                  <a:lnTo>
                    <a:pt x="53506" y="1719"/>
                  </a:lnTo>
                  <a:lnTo>
                    <a:pt x="54601" y="2040"/>
                  </a:lnTo>
                  <a:lnTo>
                    <a:pt x="55665" y="2385"/>
                  </a:lnTo>
                  <a:lnTo>
                    <a:pt x="56700" y="2754"/>
                  </a:lnTo>
                  <a:lnTo>
                    <a:pt x="57706" y="3147"/>
                  </a:lnTo>
                  <a:lnTo>
                    <a:pt x="58682" y="3564"/>
                  </a:lnTo>
                  <a:lnTo>
                    <a:pt x="59628" y="4005"/>
                  </a:lnTo>
                  <a:lnTo>
                    <a:pt x="60545" y="4470"/>
                  </a:lnTo>
                  <a:lnTo>
                    <a:pt x="61432" y="4960"/>
                  </a:lnTo>
                  <a:lnTo>
                    <a:pt x="62290" y="5473"/>
                  </a:lnTo>
                  <a:lnTo>
                    <a:pt x="63130" y="6010"/>
                  </a:lnTo>
                  <a:lnTo>
                    <a:pt x="63941" y="6568"/>
                  </a:lnTo>
                  <a:lnTo>
                    <a:pt x="64724" y="7148"/>
                  </a:lnTo>
                  <a:lnTo>
                    <a:pt x="65478" y="7750"/>
                  </a:lnTo>
                  <a:lnTo>
                    <a:pt x="66204" y="8374"/>
                  </a:lnTo>
                  <a:lnTo>
                    <a:pt x="66901" y="9020"/>
                  </a:lnTo>
                  <a:lnTo>
                    <a:pt x="67570" y="9688"/>
                  </a:lnTo>
                  <a:lnTo>
                    <a:pt x="68210" y="10378"/>
                  </a:lnTo>
                  <a:lnTo>
                    <a:pt x="68822" y="11089"/>
                  </a:lnTo>
                  <a:lnTo>
                    <a:pt x="69406" y="11823"/>
                  </a:lnTo>
                  <a:lnTo>
                    <a:pt x="69974" y="12565"/>
                  </a:lnTo>
                  <a:lnTo>
                    <a:pt x="70518" y="13327"/>
                  </a:lnTo>
                  <a:lnTo>
                    <a:pt x="71038" y="14107"/>
                  </a:lnTo>
                  <a:lnTo>
                    <a:pt x="71534" y="14905"/>
                  </a:lnTo>
                  <a:lnTo>
                    <a:pt x="72006" y="15723"/>
                  </a:lnTo>
                  <a:lnTo>
                    <a:pt x="72454" y="16558"/>
                  </a:lnTo>
                  <a:lnTo>
                    <a:pt x="72877" y="17413"/>
                  </a:lnTo>
                  <a:lnTo>
                    <a:pt x="73277" y="18286"/>
                  </a:lnTo>
                  <a:lnTo>
                    <a:pt x="73652" y="19178"/>
                  </a:lnTo>
                  <a:lnTo>
                    <a:pt x="74004" y="20088"/>
                  </a:lnTo>
                  <a:lnTo>
                    <a:pt x="59115" y="24576"/>
                  </a:lnTo>
                  <a:lnTo>
                    <a:pt x="58912" y="24097"/>
                  </a:lnTo>
                  <a:lnTo>
                    <a:pt x="58695" y="23624"/>
                  </a:lnTo>
                  <a:lnTo>
                    <a:pt x="58465" y="23156"/>
                  </a:lnTo>
                  <a:lnTo>
                    <a:pt x="58222" y="22693"/>
                  </a:lnTo>
                  <a:lnTo>
                    <a:pt x="57966" y="22236"/>
                  </a:lnTo>
                  <a:lnTo>
                    <a:pt x="57697" y="21785"/>
                  </a:lnTo>
                  <a:lnTo>
                    <a:pt x="57414" y="21339"/>
                  </a:lnTo>
                  <a:lnTo>
                    <a:pt x="57119" y="20898"/>
                  </a:lnTo>
                  <a:lnTo>
                    <a:pt x="56810" y="20463"/>
                  </a:lnTo>
                  <a:lnTo>
                    <a:pt x="56488" y="20033"/>
                  </a:lnTo>
                  <a:lnTo>
                    <a:pt x="56151" y="19601"/>
                  </a:lnTo>
                  <a:lnTo>
                    <a:pt x="55798" y="19181"/>
                  </a:lnTo>
                  <a:lnTo>
                    <a:pt x="55429" y="18774"/>
                  </a:lnTo>
                  <a:lnTo>
                    <a:pt x="55043" y="18378"/>
                  </a:lnTo>
                  <a:lnTo>
                    <a:pt x="54641" y="17994"/>
                  </a:lnTo>
                  <a:lnTo>
                    <a:pt x="54222" y="17623"/>
                  </a:lnTo>
                  <a:lnTo>
                    <a:pt x="53787" y="17263"/>
                  </a:lnTo>
                  <a:lnTo>
                    <a:pt x="53335" y="16915"/>
                  </a:lnTo>
                  <a:lnTo>
                    <a:pt x="52867" y="16580"/>
                  </a:lnTo>
                  <a:lnTo>
                    <a:pt x="52383" y="16256"/>
                  </a:lnTo>
                  <a:lnTo>
                    <a:pt x="51893" y="15935"/>
                  </a:lnTo>
                  <a:lnTo>
                    <a:pt x="51386" y="15628"/>
                  </a:lnTo>
                  <a:lnTo>
                    <a:pt x="50864" y="15335"/>
                  </a:lnTo>
                  <a:lnTo>
                    <a:pt x="50325" y="15057"/>
                  </a:lnTo>
                  <a:lnTo>
                    <a:pt x="49769" y="14792"/>
                  </a:lnTo>
                  <a:lnTo>
                    <a:pt x="49197" y="14542"/>
                  </a:lnTo>
                  <a:lnTo>
                    <a:pt x="48609" y="14306"/>
                  </a:lnTo>
                  <a:lnTo>
                    <a:pt x="48004" y="14084"/>
                  </a:lnTo>
                  <a:lnTo>
                    <a:pt x="47382" y="13877"/>
                  </a:lnTo>
                  <a:lnTo>
                    <a:pt x="46745" y="13684"/>
                  </a:lnTo>
                  <a:lnTo>
                    <a:pt x="46101" y="13497"/>
                  </a:lnTo>
                  <a:lnTo>
                    <a:pt x="45438" y="13329"/>
                  </a:lnTo>
                  <a:lnTo>
                    <a:pt x="44756" y="13181"/>
                  </a:lnTo>
                  <a:lnTo>
                    <a:pt x="44056" y="13053"/>
                  </a:lnTo>
                  <a:lnTo>
                    <a:pt x="43337" y="12945"/>
                  </a:lnTo>
                  <a:lnTo>
                    <a:pt x="42600" y="12856"/>
                  </a:lnTo>
                  <a:lnTo>
                    <a:pt x="41844" y="12787"/>
                  </a:lnTo>
                  <a:lnTo>
                    <a:pt x="41070" y="12738"/>
                  </a:lnTo>
                  <a:lnTo>
                    <a:pt x="40277" y="12708"/>
                  </a:lnTo>
                  <a:lnTo>
                    <a:pt x="39465" y="12698"/>
                  </a:lnTo>
                  <a:lnTo>
                    <a:pt x="38277" y="12718"/>
                  </a:lnTo>
                  <a:lnTo>
                    <a:pt x="37122" y="12775"/>
                  </a:lnTo>
                  <a:lnTo>
                    <a:pt x="36000" y="12871"/>
                  </a:lnTo>
                  <a:lnTo>
                    <a:pt x="34911" y="13005"/>
                  </a:lnTo>
                  <a:lnTo>
                    <a:pt x="33854" y="13177"/>
                  </a:lnTo>
                  <a:lnTo>
                    <a:pt x="32831" y="13388"/>
                  </a:lnTo>
                  <a:lnTo>
                    <a:pt x="31840" y="13637"/>
                  </a:lnTo>
                  <a:lnTo>
                    <a:pt x="30882" y="13925"/>
                  </a:lnTo>
                  <a:lnTo>
                    <a:pt x="29957" y="14250"/>
                  </a:lnTo>
                  <a:lnTo>
                    <a:pt x="29065" y="14614"/>
                  </a:lnTo>
                  <a:lnTo>
                    <a:pt x="28204" y="15003"/>
                  </a:lnTo>
                  <a:lnTo>
                    <a:pt x="27374" y="15424"/>
                  </a:lnTo>
                  <a:lnTo>
                    <a:pt x="26575" y="15879"/>
                  </a:lnTo>
                  <a:lnTo>
                    <a:pt x="25807" y="16366"/>
                  </a:lnTo>
                  <a:lnTo>
                    <a:pt x="25069" y="16886"/>
                  </a:lnTo>
                  <a:lnTo>
                    <a:pt x="24362" y="17439"/>
                  </a:lnTo>
                  <a:lnTo>
                    <a:pt x="23685" y="18024"/>
                  </a:lnTo>
                  <a:lnTo>
                    <a:pt x="23039" y="18643"/>
                  </a:lnTo>
                  <a:lnTo>
                    <a:pt x="22424" y="19294"/>
                  </a:lnTo>
                  <a:lnTo>
                    <a:pt x="21840" y="19978"/>
                  </a:lnTo>
                  <a:lnTo>
                    <a:pt x="21285" y="20693"/>
                  </a:lnTo>
                  <a:lnTo>
                    <a:pt x="20760" y="21437"/>
                  </a:lnTo>
                  <a:lnTo>
                    <a:pt x="20265" y="22208"/>
                  </a:lnTo>
                  <a:lnTo>
                    <a:pt x="19799" y="23009"/>
                  </a:lnTo>
                  <a:lnTo>
                    <a:pt x="19363" y="23837"/>
                  </a:lnTo>
                  <a:lnTo>
                    <a:pt x="18956" y="24695"/>
                  </a:lnTo>
                  <a:lnTo>
                    <a:pt x="18579" y="25580"/>
                  </a:lnTo>
                  <a:lnTo>
                    <a:pt x="18231" y="26494"/>
                  </a:lnTo>
                  <a:lnTo>
                    <a:pt x="17913" y="27437"/>
                  </a:lnTo>
                  <a:lnTo>
                    <a:pt x="17625" y="28408"/>
                  </a:lnTo>
                  <a:lnTo>
                    <a:pt x="17365" y="29394"/>
                  </a:lnTo>
                  <a:lnTo>
                    <a:pt x="17132" y="30405"/>
                  </a:lnTo>
                  <a:lnTo>
                    <a:pt x="16927" y="31439"/>
                  </a:lnTo>
                  <a:lnTo>
                    <a:pt x="16749" y="32498"/>
                  </a:lnTo>
                  <a:lnTo>
                    <a:pt x="16598" y="33581"/>
                  </a:lnTo>
                  <a:lnTo>
                    <a:pt x="16475" y="34687"/>
                  </a:lnTo>
                  <a:lnTo>
                    <a:pt x="16380" y="35818"/>
                  </a:lnTo>
                  <a:lnTo>
                    <a:pt x="16311" y="36973"/>
                  </a:lnTo>
                  <a:lnTo>
                    <a:pt x="16270" y="38152"/>
                  </a:lnTo>
                  <a:lnTo>
                    <a:pt x="16256" y="39355"/>
                  </a:lnTo>
                  <a:lnTo>
                    <a:pt x="16270" y="40550"/>
                  </a:lnTo>
                  <a:lnTo>
                    <a:pt x="16311" y="41724"/>
                  </a:lnTo>
                  <a:lnTo>
                    <a:pt x="16380" y="42879"/>
                  </a:lnTo>
                  <a:lnTo>
                    <a:pt x="16475" y="44015"/>
                  </a:lnTo>
                  <a:lnTo>
                    <a:pt x="16598" y="45130"/>
                  </a:lnTo>
                  <a:lnTo>
                    <a:pt x="16749" y="46226"/>
                  </a:lnTo>
                  <a:lnTo>
                    <a:pt x="16927" y="47302"/>
                  </a:lnTo>
                  <a:lnTo>
                    <a:pt x="17132" y="48358"/>
                  </a:lnTo>
                  <a:lnTo>
                    <a:pt x="17365" y="49395"/>
                  </a:lnTo>
                  <a:lnTo>
                    <a:pt x="17625" y="50412"/>
                  </a:lnTo>
                  <a:lnTo>
                    <a:pt x="17924" y="51405"/>
                  </a:lnTo>
                  <a:lnTo>
                    <a:pt x="18251" y="52370"/>
                  </a:lnTo>
                  <a:lnTo>
                    <a:pt x="18607" y="53306"/>
                  </a:lnTo>
                  <a:lnTo>
                    <a:pt x="18991" y="54213"/>
                  </a:lnTo>
                  <a:lnTo>
                    <a:pt x="19404" y="55092"/>
                  </a:lnTo>
                  <a:lnTo>
                    <a:pt x="19845" y="55943"/>
                  </a:lnTo>
                  <a:lnTo>
                    <a:pt x="20315" y="56765"/>
                  </a:lnTo>
                  <a:lnTo>
                    <a:pt x="20813" y="57559"/>
                  </a:lnTo>
                  <a:lnTo>
                    <a:pt x="21339" y="58324"/>
                  </a:lnTo>
                  <a:lnTo>
                    <a:pt x="21894" y="59061"/>
                  </a:lnTo>
                  <a:lnTo>
                    <a:pt x="22489" y="59767"/>
                  </a:lnTo>
                  <a:lnTo>
                    <a:pt x="23114" y="60442"/>
                  </a:lnTo>
                  <a:lnTo>
                    <a:pt x="23768" y="61085"/>
                  </a:lnTo>
                  <a:lnTo>
                    <a:pt x="24452" y="61697"/>
                  </a:lnTo>
                  <a:lnTo>
                    <a:pt x="25165" y="62276"/>
                  </a:lnTo>
                  <a:lnTo>
                    <a:pt x="25908" y="62824"/>
                  </a:lnTo>
                  <a:lnTo>
                    <a:pt x="26680" y="63340"/>
                  </a:lnTo>
                  <a:lnTo>
                    <a:pt x="27482" y="63825"/>
                  </a:lnTo>
                  <a:lnTo>
                    <a:pt x="28313" y="64278"/>
                  </a:lnTo>
                  <a:lnTo>
                    <a:pt x="29174" y="64698"/>
                  </a:lnTo>
                  <a:lnTo>
                    <a:pt x="30066" y="65083"/>
                  </a:lnTo>
                  <a:lnTo>
                    <a:pt x="30989" y="65428"/>
                  </a:lnTo>
                  <a:lnTo>
                    <a:pt x="31944" y="65731"/>
                  </a:lnTo>
                  <a:lnTo>
                    <a:pt x="32931" y="65995"/>
                  </a:lnTo>
                  <a:lnTo>
                    <a:pt x="33950" y="66217"/>
                  </a:lnTo>
                  <a:lnTo>
                    <a:pt x="35000" y="66400"/>
                  </a:lnTo>
                  <a:lnTo>
                    <a:pt x="36083" y="66541"/>
                  </a:lnTo>
                  <a:lnTo>
                    <a:pt x="37196" y="66643"/>
                  </a:lnTo>
                  <a:lnTo>
                    <a:pt x="38342" y="667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8332508" y="4972029"/>
              <a:ext cx="62892" cy="77124"/>
            </a:xfrm>
            <a:custGeom>
              <a:avLst/>
              <a:pathLst>
                <a:path w="62892" h="77124">
                  <a:moveTo>
                    <a:pt x="0" y="77124"/>
                  </a:moveTo>
                  <a:lnTo>
                    <a:pt x="0" y="0"/>
                  </a:lnTo>
                  <a:lnTo>
                    <a:pt x="60648" y="0"/>
                  </a:lnTo>
                  <a:lnTo>
                    <a:pt x="60648" y="12480"/>
                  </a:lnTo>
                  <a:lnTo>
                    <a:pt x="16147" y="12480"/>
                  </a:lnTo>
                  <a:lnTo>
                    <a:pt x="16147" y="31856"/>
                  </a:lnTo>
                  <a:lnTo>
                    <a:pt x="57309" y="31856"/>
                  </a:lnTo>
                  <a:lnTo>
                    <a:pt x="57309" y="44336"/>
                  </a:lnTo>
                  <a:lnTo>
                    <a:pt x="16147" y="44336"/>
                  </a:lnTo>
                  <a:lnTo>
                    <a:pt x="16147" y="64644"/>
                  </a:lnTo>
                  <a:lnTo>
                    <a:pt x="62892" y="64644"/>
                  </a:lnTo>
                  <a:lnTo>
                    <a:pt x="62892" y="77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8407278" y="4972029"/>
              <a:ext cx="65903" cy="77124"/>
            </a:xfrm>
            <a:custGeom>
              <a:avLst/>
              <a:pathLst>
                <a:path w="65903" h="77124">
                  <a:moveTo>
                    <a:pt x="46964" y="77124"/>
                  </a:moveTo>
                  <a:lnTo>
                    <a:pt x="13355" y="17734"/>
                  </a:lnTo>
                  <a:lnTo>
                    <a:pt x="13409" y="18216"/>
                  </a:lnTo>
                  <a:lnTo>
                    <a:pt x="13463" y="18698"/>
                  </a:lnTo>
                  <a:lnTo>
                    <a:pt x="13515" y="19179"/>
                  </a:lnTo>
                  <a:lnTo>
                    <a:pt x="13565" y="19661"/>
                  </a:lnTo>
                  <a:lnTo>
                    <a:pt x="13615" y="20143"/>
                  </a:lnTo>
                  <a:lnTo>
                    <a:pt x="13664" y="20624"/>
                  </a:lnTo>
                  <a:lnTo>
                    <a:pt x="13712" y="21106"/>
                  </a:lnTo>
                  <a:lnTo>
                    <a:pt x="13758" y="21588"/>
                  </a:lnTo>
                  <a:lnTo>
                    <a:pt x="13804" y="22069"/>
                  </a:lnTo>
                  <a:lnTo>
                    <a:pt x="13848" y="22551"/>
                  </a:lnTo>
                  <a:lnTo>
                    <a:pt x="13891" y="22970"/>
                  </a:lnTo>
                  <a:lnTo>
                    <a:pt x="13931" y="23396"/>
                  </a:lnTo>
                  <a:lnTo>
                    <a:pt x="13969" y="23829"/>
                  </a:lnTo>
                  <a:lnTo>
                    <a:pt x="14006" y="24268"/>
                  </a:lnTo>
                  <a:lnTo>
                    <a:pt x="14040" y="24713"/>
                  </a:lnTo>
                  <a:lnTo>
                    <a:pt x="14071" y="25165"/>
                  </a:lnTo>
                  <a:lnTo>
                    <a:pt x="14101" y="25624"/>
                  </a:lnTo>
                  <a:lnTo>
                    <a:pt x="14128" y="26089"/>
                  </a:lnTo>
                  <a:lnTo>
                    <a:pt x="14153" y="26561"/>
                  </a:lnTo>
                  <a:lnTo>
                    <a:pt x="14176" y="27040"/>
                  </a:lnTo>
                  <a:lnTo>
                    <a:pt x="14208" y="27519"/>
                  </a:lnTo>
                  <a:lnTo>
                    <a:pt x="14235" y="27994"/>
                  </a:lnTo>
                  <a:lnTo>
                    <a:pt x="14260" y="28465"/>
                  </a:lnTo>
                  <a:lnTo>
                    <a:pt x="14281" y="28931"/>
                  </a:lnTo>
                  <a:lnTo>
                    <a:pt x="14300" y="29393"/>
                  </a:lnTo>
                  <a:lnTo>
                    <a:pt x="14314" y="29851"/>
                  </a:lnTo>
                  <a:lnTo>
                    <a:pt x="14326" y="30304"/>
                  </a:lnTo>
                  <a:lnTo>
                    <a:pt x="14334" y="30753"/>
                  </a:lnTo>
                  <a:lnTo>
                    <a:pt x="14339" y="31197"/>
                  </a:lnTo>
                  <a:lnTo>
                    <a:pt x="14341" y="31637"/>
                  </a:lnTo>
                  <a:lnTo>
                    <a:pt x="14341" y="77124"/>
                  </a:lnTo>
                  <a:lnTo>
                    <a:pt x="0" y="77124"/>
                  </a:lnTo>
                  <a:lnTo>
                    <a:pt x="0" y="0"/>
                  </a:lnTo>
                  <a:lnTo>
                    <a:pt x="18446" y="0"/>
                  </a:lnTo>
                  <a:lnTo>
                    <a:pt x="52547" y="59882"/>
                  </a:lnTo>
                  <a:lnTo>
                    <a:pt x="52493" y="59420"/>
                  </a:lnTo>
                  <a:lnTo>
                    <a:pt x="52440" y="58953"/>
                  </a:lnTo>
                  <a:lnTo>
                    <a:pt x="52388" y="58483"/>
                  </a:lnTo>
                  <a:lnTo>
                    <a:pt x="52337" y="58007"/>
                  </a:lnTo>
                  <a:lnTo>
                    <a:pt x="52287" y="57528"/>
                  </a:lnTo>
                  <a:lnTo>
                    <a:pt x="52238" y="57044"/>
                  </a:lnTo>
                  <a:lnTo>
                    <a:pt x="52191" y="56556"/>
                  </a:lnTo>
                  <a:lnTo>
                    <a:pt x="52144" y="56063"/>
                  </a:lnTo>
                  <a:lnTo>
                    <a:pt x="52099" y="55566"/>
                  </a:lnTo>
                  <a:lnTo>
                    <a:pt x="52054" y="55065"/>
                  </a:lnTo>
                  <a:lnTo>
                    <a:pt x="52011" y="54632"/>
                  </a:lnTo>
                  <a:lnTo>
                    <a:pt x="51969" y="54189"/>
                  </a:lnTo>
                  <a:lnTo>
                    <a:pt x="51928" y="53735"/>
                  </a:lnTo>
                  <a:lnTo>
                    <a:pt x="51888" y="53269"/>
                  </a:lnTo>
                  <a:lnTo>
                    <a:pt x="51849" y="52793"/>
                  </a:lnTo>
                  <a:lnTo>
                    <a:pt x="51811" y="52306"/>
                  </a:lnTo>
                  <a:lnTo>
                    <a:pt x="51775" y="51808"/>
                  </a:lnTo>
                  <a:lnTo>
                    <a:pt x="51739" y="51299"/>
                  </a:lnTo>
                  <a:lnTo>
                    <a:pt x="51704" y="50779"/>
                  </a:lnTo>
                  <a:lnTo>
                    <a:pt x="51671" y="50248"/>
                  </a:lnTo>
                  <a:lnTo>
                    <a:pt x="51650" y="49711"/>
                  </a:lnTo>
                  <a:lnTo>
                    <a:pt x="51632" y="49173"/>
                  </a:lnTo>
                  <a:lnTo>
                    <a:pt x="51615" y="48634"/>
                  </a:lnTo>
                  <a:lnTo>
                    <a:pt x="51601" y="48093"/>
                  </a:lnTo>
                  <a:lnTo>
                    <a:pt x="51589" y="47552"/>
                  </a:lnTo>
                  <a:lnTo>
                    <a:pt x="51579" y="47010"/>
                  </a:lnTo>
                  <a:lnTo>
                    <a:pt x="51571" y="46466"/>
                  </a:lnTo>
                  <a:lnTo>
                    <a:pt x="51566" y="45922"/>
                  </a:lnTo>
                  <a:lnTo>
                    <a:pt x="51563" y="45376"/>
                  </a:lnTo>
                  <a:lnTo>
                    <a:pt x="51562" y="44829"/>
                  </a:lnTo>
                  <a:lnTo>
                    <a:pt x="51562" y="0"/>
                  </a:lnTo>
                  <a:lnTo>
                    <a:pt x="65903" y="0"/>
                  </a:lnTo>
                  <a:lnTo>
                    <a:pt x="65903" y="77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8488234" y="4972029"/>
              <a:ext cx="62892" cy="77124"/>
            </a:xfrm>
            <a:custGeom>
              <a:avLst/>
              <a:pathLst>
                <a:path w="62892" h="77124">
                  <a:moveTo>
                    <a:pt x="0" y="77124"/>
                  </a:moveTo>
                  <a:lnTo>
                    <a:pt x="0" y="0"/>
                  </a:lnTo>
                  <a:lnTo>
                    <a:pt x="60648" y="0"/>
                  </a:lnTo>
                  <a:lnTo>
                    <a:pt x="60648" y="12480"/>
                  </a:lnTo>
                  <a:lnTo>
                    <a:pt x="16147" y="12480"/>
                  </a:lnTo>
                  <a:lnTo>
                    <a:pt x="16147" y="31856"/>
                  </a:lnTo>
                  <a:lnTo>
                    <a:pt x="57309" y="31856"/>
                  </a:lnTo>
                  <a:lnTo>
                    <a:pt x="57309" y="44336"/>
                  </a:lnTo>
                  <a:lnTo>
                    <a:pt x="16147" y="44336"/>
                  </a:lnTo>
                  <a:lnTo>
                    <a:pt x="16147" y="64644"/>
                  </a:lnTo>
                  <a:lnTo>
                    <a:pt x="62892" y="64644"/>
                  </a:lnTo>
                  <a:lnTo>
                    <a:pt x="62892" y="77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8563004" y="4972029"/>
              <a:ext cx="71157" cy="77124"/>
            </a:xfrm>
            <a:custGeom>
              <a:avLst/>
              <a:pathLst>
                <a:path w="71157" h="77124">
                  <a:moveTo>
                    <a:pt x="52985" y="77124"/>
                  </a:moveTo>
                  <a:lnTo>
                    <a:pt x="35086" y="47840"/>
                  </a:lnTo>
                  <a:lnTo>
                    <a:pt x="16147" y="47840"/>
                  </a:lnTo>
                  <a:lnTo>
                    <a:pt x="16147" y="77124"/>
                  </a:lnTo>
                  <a:lnTo>
                    <a:pt x="0" y="77124"/>
                  </a:lnTo>
                  <a:lnTo>
                    <a:pt x="0" y="0"/>
                  </a:lnTo>
                  <a:lnTo>
                    <a:pt x="38534" y="0"/>
                  </a:lnTo>
                  <a:lnTo>
                    <a:pt x="39961" y="16"/>
                  </a:lnTo>
                  <a:lnTo>
                    <a:pt x="41350" y="65"/>
                  </a:lnTo>
                  <a:lnTo>
                    <a:pt x="42702" y="147"/>
                  </a:lnTo>
                  <a:lnTo>
                    <a:pt x="44017" y="262"/>
                  </a:lnTo>
                  <a:lnTo>
                    <a:pt x="45294" y="410"/>
                  </a:lnTo>
                  <a:lnTo>
                    <a:pt x="46535" y="591"/>
                  </a:lnTo>
                  <a:lnTo>
                    <a:pt x="47738" y="804"/>
                  </a:lnTo>
                  <a:lnTo>
                    <a:pt x="48904" y="1050"/>
                  </a:lnTo>
                  <a:lnTo>
                    <a:pt x="50032" y="1330"/>
                  </a:lnTo>
                  <a:lnTo>
                    <a:pt x="51124" y="1642"/>
                  </a:lnTo>
                  <a:lnTo>
                    <a:pt x="52189" y="1973"/>
                  </a:lnTo>
                  <a:lnTo>
                    <a:pt x="53219" y="2333"/>
                  </a:lnTo>
                  <a:lnTo>
                    <a:pt x="54213" y="2722"/>
                  </a:lnTo>
                  <a:lnTo>
                    <a:pt x="55170" y="3139"/>
                  </a:lnTo>
                  <a:lnTo>
                    <a:pt x="56091" y="3585"/>
                  </a:lnTo>
                  <a:lnTo>
                    <a:pt x="56976" y="4059"/>
                  </a:lnTo>
                  <a:lnTo>
                    <a:pt x="57825" y="4561"/>
                  </a:lnTo>
                  <a:lnTo>
                    <a:pt x="58638" y="5092"/>
                  </a:lnTo>
                  <a:lnTo>
                    <a:pt x="59415" y="5652"/>
                  </a:lnTo>
                  <a:lnTo>
                    <a:pt x="60155" y="6240"/>
                  </a:lnTo>
                  <a:lnTo>
                    <a:pt x="60859" y="6844"/>
                  </a:lnTo>
                  <a:lnTo>
                    <a:pt x="61526" y="7474"/>
                  </a:lnTo>
                  <a:lnTo>
                    <a:pt x="62155" y="8131"/>
                  </a:lnTo>
                  <a:lnTo>
                    <a:pt x="62748" y="8814"/>
                  </a:lnTo>
                  <a:lnTo>
                    <a:pt x="63303" y="9524"/>
                  </a:lnTo>
                  <a:lnTo>
                    <a:pt x="63820" y="10259"/>
                  </a:lnTo>
                  <a:lnTo>
                    <a:pt x="64301" y="11021"/>
                  </a:lnTo>
                  <a:lnTo>
                    <a:pt x="64744" y="11810"/>
                  </a:lnTo>
                  <a:lnTo>
                    <a:pt x="65151" y="12624"/>
                  </a:lnTo>
                  <a:lnTo>
                    <a:pt x="65520" y="13465"/>
                  </a:lnTo>
                  <a:lnTo>
                    <a:pt x="65863" y="14319"/>
                  </a:lnTo>
                  <a:lnTo>
                    <a:pt x="66170" y="15194"/>
                  </a:lnTo>
                  <a:lnTo>
                    <a:pt x="66441" y="16092"/>
                  </a:lnTo>
                  <a:lnTo>
                    <a:pt x="66676" y="17012"/>
                  </a:lnTo>
                  <a:lnTo>
                    <a:pt x="66874" y="17953"/>
                  </a:lnTo>
                  <a:lnTo>
                    <a:pt x="67037" y="18917"/>
                  </a:lnTo>
                  <a:lnTo>
                    <a:pt x="67163" y="19902"/>
                  </a:lnTo>
                  <a:lnTo>
                    <a:pt x="67254" y="20909"/>
                  </a:lnTo>
                  <a:lnTo>
                    <a:pt x="67308" y="21938"/>
                  </a:lnTo>
                  <a:lnTo>
                    <a:pt x="67326" y="22989"/>
                  </a:lnTo>
                  <a:lnTo>
                    <a:pt x="67313" y="23847"/>
                  </a:lnTo>
                  <a:lnTo>
                    <a:pt x="67273" y="24690"/>
                  </a:lnTo>
                  <a:lnTo>
                    <a:pt x="67208" y="25519"/>
                  </a:lnTo>
                  <a:lnTo>
                    <a:pt x="67116" y="26334"/>
                  </a:lnTo>
                  <a:lnTo>
                    <a:pt x="66997" y="27135"/>
                  </a:lnTo>
                  <a:lnTo>
                    <a:pt x="66853" y="27922"/>
                  </a:lnTo>
                  <a:lnTo>
                    <a:pt x="66682" y="28694"/>
                  </a:lnTo>
                  <a:lnTo>
                    <a:pt x="66485" y="29452"/>
                  </a:lnTo>
                  <a:lnTo>
                    <a:pt x="66262" y="30196"/>
                  </a:lnTo>
                  <a:lnTo>
                    <a:pt x="66012" y="30926"/>
                  </a:lnTo>
                  <a:lnTo>
                    <a:pt x="65750" y="31630"/>
                  </a:lnTo>
                  <a:lnTo>
                    <a:pt x="65467" y="32318"/>
                  </a:lnTo>
                  <a:lnTo>
                    <a:pt x="65163" y="32992"/>
                  </a:lnTo>
                  <a:lnTo>
                    <a:pt x="64839" y="33650"/>
                  </a:lnTo>
                  <a:lnTo>
                    <a:pt x="64493" y="34292"/>
                  </a:lnTo>
                  <a:lnTo>
                    <a:pt x="64127" y="34919"/>
                  </a:lnTo>
                  <a:lnTo>
                    <a:pt x="63740" y="35531"/>
                  </a:lnTo>
                  <a:lnTo>
                    <a:pt x="63332" y="36128"/>
                  </a:lnTo>
                  <a:lnTo>
                    <a:pt x="62904" y="36709"/>
                  </a:lnTo>
                  <a:lnTo>
                    <a:pt x="62454" y="37275"/>
                  </a:lnTo>
                  <a:lnTo>
                    <a:pt x="61997" y="37825"/>
                  </a:lnTo>
                  <a:lnTo>
                    <a:pt x="61522" y="38357"/>
                  </a:lnTo>
                  <a:lnTo>
                    <a:pt x="61029" y="38871"/>
                  </a:lnTo>
                  <a:lnTo>
                    <a:pt x="60519" y="39368"/>
                  </a:lnTo>
                  <a:lnTo>
                    <a:pt x="59991" y="39848"/>
                  </a:lnTo>
                  <a:lnTo>
                    <a:pt x="59446" y="40310"/>
                  </a:lnTo>
                  <a:lnTo>
                    <a:pt x="58883" y="40754"/>
                  </a:lnTo>
                  <a:lnTo>
                    <a:pt x="58303" y="41181"/>
                  </a:lnTo>
                  <a:lnTo>
                    <a:pt x="57705" y="41591"/>
                  </a:lnTo>
                  <a:lnTo>
                    <a:pt x="57090" y="41983"/>
                  </a:lnTo>
                  <a:lnTo>
                    <a:pt x="56461" y="42345"/>
                  </a:lnTo>
                  <a:lnTo>
                    <a:pt x="55820" y="42688"/>
                  </a:lnTo>
                  <a:lnTo>
                    <a:pt x="55169" y="43011"/>
                  </a:lnTo>
                  <a:lnTo>
                    <a:pt x="54506" y="43314"/>
                  </a:lnTo>
                  <a:lnTo>
                    <a:pt x="53833" y="43597"/>
                  </a:lnTo>
                  <a:lnTo>
                    <a:pt x="53149" y="43861"/>
                  </a:lnTo>
                  <a:lnTo>
                    <a:pt x="52454" y="44105"/>
                  </a:lnTo>
                  <a:lnTo>
                    <a:pt x="51748" y="44330"/>
                  </a:lnTo>
                  <a:lnTo>
                    <a:pt x="51031" y="44535"/>
                  </a:lnTo>
                  <a:lnTo>
                    <a:pt x="50303" y="44720"/>
                  </a:lnTo>
                  <a:lnTo>
                    <a:pt x="71157" y="77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8579152" y="4984564"/>
              <a:ext cx="34922" cy="22770"/>
            </a:xfrm>
            <a:custGeom>
              <a:avLst/>
              <a:pathLst>
                <a:path w="34922" h="22770">
                  <a:moveTo>
                    <a:pt x="34922" y="11111"/>
                  </a:moveTo>
                  <a:lnTo>
                    <a:pt x="34884" y="10013"/>
                  </a:lnTo>
                  <a:lnTo>
                    <a:pt x="34773" y="8972"/>
                  </a:lnTo>
                  <a:lnTo>
                    <a:pt x="34587" y="7989"/>
                  </a:lnTo>
                  <a:lnTo>
                    <a:pt x="34326" y="7065"/>
                  </a:lnTo>
                  <a:lnTo>
                    <a:pt x="33991" y="6198"/>
                  </a:lnTo>
                  <a:lnTo>
                    <a:pt x="33582" y="5390"/>
                  </a:lnTo>
                  <a:lnTo>
                    <a:pt x="33098" y="4640"/>
                  </a:lnTo>
                  <a:lnTo>
                    <a:pt x="32539" y="3947"/>
                  </a:lnTo>
                  <a:lnTo>
                    <a:pt x="31907" y="3313"/>
                  </a:lnTo>
                  <a:lnTo>
                    <a:pt x="31200" y="2736"/>
                  </a:lnTo>
                  <a:lnTo>
                    <a:pt x="30434" y="2216"/>
                  </a:lnTo>
                  <a:lnTo>
                    <a:pt x="29606" y="1751"/>
                  </a:lnTo>
                  <a:lnTo>
                    <a:pt x="28713" y="1341"/>
                  </a:lnTo>
                  <a:lnTo>
                    <a:pt x="27758" y="985"/>
                  </a:lnTo>
                  <a:lnTo>
                    <a:pt x="26738" y="684"/>
                  </a:lnTo>
                  <a:lnTo>
                    <a:pt x="25656" y="437"/>
                  </a:lnTo>
                  <a:lnTo>
                    <a:pt x="24510" y="246"/>
                  </a:lnTo>
                  <a:lnTo>
                    <a:pt x="23300" y="109"/>
                  </a:lnTo>
                  <a:lnTo>
                    <a:pt x="22027" y="27"/>
                  </a:lnTo>
                  <a:lnTo>
                    <a:pt x="20690" y="0"/>
                  </a:lnTo>
                  <a:lnTo>
                    <a:pt x="0" y="0"/>
                  </a:lnTo>
                  <a:lnTo>
                    <a:pt x="0" y="22770"/>
                  </a:lnTo>
                  <a:lnTo>
                    <a:pt x="21128" y="22770"/>
                  </a:lnTo>
                  <a:lnTo>
                    <a:pt x="21840" y="22762"/>
                  </a:lnTo>
                  <a:lnTo>
                    <a:pt x="22531" y="22737"/>
                  </a:lnTo>
                  <a:lnTo>
                    <a:pt x="23202" y="22696"/>
                  </a:lnTo>
                  <a:lnTo>
                    <a:pt x="23852" y="22639"/>
                  </a:lnTo>
                  <a:lnTo>
                    <a:pt x="24481" y="22565"/>
                  </a:lnTo>
                  <a:lnTo>
                    <a:pt x="25089" y="22474"/>
                  </a:lnTo>
                  <a:lnTo>
                    <a:pt x="25676" y="22368"/>
                  </a:lnTo>
                  <a:lnTo>
                    <a:pt x="26243" y="22245"/>
                  </a:lnTo>
                  <a:lnTo>
                    <a:pt x="26788" y="22105"/>
                  </a:lnTo>
                  <a:lnTo>
                    <a:pt x="27313" y="21949"/>
                  </a:lnTo>
                  <a:lnTo>
                    <a:pt x="27829" y="21767"/>
                  </a:lnTo>
                  <a:lnTo>
                    <a:pt x="28325" y="21572"/>
                  </a:lnTo>
                  <a:lnTo>
                    <a:pt x="28801" y="21364"/>
                  </a:lnTo>
                  <a:lnTo>
                    <a:pt x="29257" y="21143"/>
                  </a:lnTo>
                  <a:lnTo>
                    <a:pt x="29694" y="20909"/>
                  </a:lnTo>
                  <a:lnTo>
                    <a:pt x="30111" y="20662"/>
                  </a:lnTo>
                  <a:lnTo>
                    <a:pt x="30509" y="20401"/>
                  </a:lnTo>
                  <a:lnTo>
                    <a:pt x="30886" y="20127"/>
                  </a:lnTo>
                  <a:lnTo>
                    <a:pt x="31244" y="19841"/>
                  </a:lnTo>
                  <a:lnTo>
                    <a:pt x="31583" y="19541"/>
                  </a:lnTo>
                  <a:lnTo>
                    <a:pt x="31913" y="19218"/>
                  </a:lnTo>
                  <a:lnTo>
                    <a:pt x="32226" y="18884"/>
                  </a:lnTo>
                  <a:lnTo>
                    <a:pt x="32522" y="18539"/>
                  </a:lnTo>
                  <a:lnTo>
                    <a:pt x="32800" y="18183"/>
                  </a:lnTo>
                  <a:lnTo>
                    <a:pt x="33061" y="17816"/>
                  </a:lnTo>
                  <a:lnTo>
                    <a:pt x="33304" y="17439"/>
                  </a:lnTo>
                  <a:lnTo>
                    <a:pt x="33529" y="17050"/>
                  </a:lnTo>
                  <a:lnTo>
                    <a:pt x="33737" y="16650"/>
                  </a:lnTo>
                  <a:lnTo>
                    <a:pt x="33928" y="16240"/>
                  </a:lnTo>
                  <a:lnTo>
                    <a:pt x="34101" y="15818"/>
                  </a:lnTo>
                  <a:lnTo>
                    <a:pt x="34257" y="15387"/>
                  </a:lnTo>
                  <a:lnTo>
                    <a:pt x="34396" y="14947"/>
                  </a:lnTo>
                  <a:lnTo>
                    <a:pt x="34519" y="14498"/>
                  </a:lnTo>
                  <a:lnTo>
                    <a:pt x="34626" y="14041"/>
                  </a:lnTo>
                  <a:lnTo>
                    <a:pt x="34716" y="13574"/>
                  </a:lnTo>
                  <a:lnTo>
                    <a:pt x="34790" y="13099"/>
                  </a:lnTo>
                  <a:lnTo>
                    <a:pt x="34848" y="12615"/>
                  </a:lnTo>
                  <a:lnTo>
                    <a:pt x="34889" y="12123"/>
                  </a:lnTo>
                  <a:lnTo>
                    <a:pt x="34913" y="116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8639253" y="4972029"/>
              <a:ext cx="75208" cy="77124"/>
            </a:xfrm>
            <a:custGeom>
              <a:avLst/>
              <a:pathLst>
                <a:path w="75208" h="77124">
                  <a:moveTo>
                    <a:pt x="59225" y="77124"/>
                  </a:moveTo>
                  <a:lnTo>
                    <a:pt x="52383" y="57418"/>
                  </a:lnTo>
                  <a:lnTo>
                    <a:pt x="22989" y="57418"/>
                  </a:lnTo>
                  <a:lnTo>
                    <a:pt x="16147" y="77124"/>
                  </a:lnTo>
                  <a:lnTo>
                    <a:pt x="0" y="77124"/>
                  </a:lnTo>
                  <a:lnTo>
                    <a:pt x="28134" y="0"/>
                  </a:lnTo>
                  <a:lnTo>
                    <a:pt x="47183" y="0"/>
                  </a:lnTo>
                  <a:lnTo>
                    <a:pt x="75208" y="77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8665855" y="4984290"/>
              <a:ext cx="22168" cy="33006"/>
            </a:xfrm>
            <a:custGeom>
              <a:avLst/>
              <a:pathLst>
                <a:path w="22168" h="33006">
                  <a:moveTo>
                    <a:pt x="14560" y="10837"/>
                  </a:moveTo>
                  <a:lnTo>
                    <a:pt x="14428" y="10454"/>
                  </a:lnTo>
                  <a:lnTo>
                    <a:pt x="14297" y="10071"/>
                  </a:lnTo>
                  <a:lnTo>
                    <a:pt x="14165" y="9688"/>
                  </a:lnTo>
                  <a:lnTo>
                    <a:pt x="14034" y="9305"/>
                  </a:lnTo>
                  <a:lnTo>
                    <a:pt x="13903" y="8922"/>
                  </a:lnTo>
                  <a:lnTo>
                    <a:pt x="13771" y="8538"/>
                  </a:lnTo>
                  <a:lnTo>
                    <a:pt x="13640" y="8155"/>
                  </a:lnTo>
                  <a:lnTo>
                    <a:pt x="13509" y="7772"/>
                  </a:lnTo>
                  <a:lnTo>
                    <a:pt x="13377" y="7389"/>
                  </a:lnTo>
                  <a:lnTo>
                    <a:pt x="13246" y="7006"/>
                  </a:lnTo>
                  <a:lnTo>
                    <a:pt x="13126" y="6616"/>
                  </a:lnTo>
                  <a:lnTo>
                    <a:pt x="13009" y="6233"/>
                  </a:lnTo>
                  <a:lnTo>
                    <a:pt x="12894" y="5858"/>
                  </a:lnTo>
                  <a:lnTo>
                    <a:pt x="12782" y="5491"/>
                  </a:lnTo>
                  <a:lnTo>
                    <a:pt x="12671" y="5131"/>
                  </a:lnTo>
                  <a:lnTo>
                    <a:pt x="12563" y="4779"/>
                  </a:lnTo>
                  <a:lnTo>
                    <a:pt x="12457" y="4435"/>
                  </a:lnTo>
                  <a:lnTo>
                    <a:pt x="12353" y="4098"/>
                  </a:lnTo>
                  <a:lnTo>
                    <a:pt x="12251" y="3769"/>
                  </a:lnTo>
                  <a:lnTo>
                    <a:pt x="12151" y="3448"/>
                  </a:lnTo>
                  <a:lnTo>
                    <a:pt x="12065" y="3126"/>
                  </a:lnTo>
                  <a:lnTo>
                    <a:pt x="11980" y="2815"/>
                  </a:lnTo>
                  <a:lnTo>
                    <a:pt x="11898" y="2517"/>
                  </a:lnTo>
                  <a:lnTo>
                    <a:pt x="11818" y="2231"/>
                  </a:lnTo>
                  <a:lnTo>
                    <a:pt x="11741" y="1956"/>
                  </a:lnTo>
                  <a:lnTo>
                    <a:pt x="11665" y="1694"/>
                  </a:lnTo>
                  <a:lnTo>
                    <a:pt x="11592" y="1444"/>
                  </a:lnTo>
                  <a:lnTo>
                    <a:pt x="11521" y="1206"/>
                  </a:lnTo>
                  <a:lnTo>
                    <a:pt x="11452" y="980"/>
                  </a:lnTo>
                  <a:lnTo>
                    <a:pt x="11385" y="766"/>
                  </a:lnTo>
                  <a:lnTo>
                    <a:pt x="11332" y="567"/>
                  </a:lnTo>
                  <a:lnTo>
                    <a:pt x="11284" y="387"/>
                  </a:lnTo>
                  <a:lnTo>
                    <a:pt x="11240" y="226"/>
                  </a:lnTo>
                  <a:lnTo>
                    <a:pt x="10947" y="0"/>
                  </a:lnTo>
                  <a:lnTo>
                    <a:pt x="10912" y="129"/>
                  </a:lnTo>
                  <a:lnTo>
                    <a:pt x="10872" y="275"/>
                  </a:lnTo>
                  <a:lnTo>
                    <a:pt x="10829" y="440"/>
                  </a:lnTo>
                  <a:lnTo>
                    <a:pt x="10780" y="621"/>
                  </a:lnTo>
                  <a:lnTo>
                    <a:pt x="10728" y="821"/>
                  </a:lnTo>
                  <a:lnTo>
                    <a:pt x="10671" y="1034"/>
                  </a:lnTo>
                  <a:lnTo>
                    <a:pt x="10610" y="1258"/>
                  </a:lnTo>
                  <a:lnTo>
                    <a:pt x="10544" y="1494"/>
                  </a:lnTo>
                  <a:lnTo>
                    <a:pt x="10474" y="1740"/>
                  </a:lnTo>
                  <a:lnTo>
                    <a:pt x="10400" y="1997"/>
                  </a:lnTo>
                  <a:lnTo>
                    <a:pt x="10321" y="2266"/>
                  </a:lnTo>
                  <a:lnTo>
                    <a:pt x="10237" y="2545"/>
                  </a:lnTo>
                  <a:lnTo>
                    <a:pt x="10150" y="2835"/>
                  </a:lnTo>
                  <a:lnTo>
                    <a:pt x="10058" y="3136"/>
                  </a:lnTo>
                  <a:lnTo>
                    <a:pt x="9962" y="3448"/>
                  </a:lnTo>
                  <a:lnTo>
                    <a:pt x="9872" y="3769"/>
                  </a:lnTo>
                  <a:lnTo>
                    <a:pt x="9778" y="4098"/>
                  </a:lnTo>
                  <a:lnTo>
                    <a:pt x="9679" y="4435"/>
                  </a:lnTo>
                  <a:lnTo>
                    <a:pt x="9576" y="4779"/>
                  </a:lnTo>
                  <a:lnTo>
                    <a:pt x="9469" y="5131"/>
                  </a:lnTo>
                  <a:lnTo>
                    <a:pt x="9357" y="5491"/>
                  </a:lnTo>
                  <a:lnTo>
                    <a:pt x="9241" y="5858"/>
                  </a:lnTo>
                  <a:lnTo>
                    <a:pt x="9121" y="6233"/>
                  </a:lnTo>
                  <a:lnTo>
                    <a:pt x="8996" y="6616"/>
                  </a:lnTo>
                  <a:lnTo>
                    <a:pt x="8867" y="7006"/>
                  </a:lnTo>
                  <a:lnTo>
                    <a:pt x="8746" y="7389"/>
                  </a:lnTo>
                  <a:lnTo>
                    <a:pt x="8624" y="7772"/>
                  </a:lnTo>
                  <a:lnTo>
                    <a:pt x="8501" y="8155"/>
                  </a:lnTo>
                  <a:lnTo>
                    <a:pt x="8376" y="8538"/>
                  </a:lnTo>
                  <a:lnTo>
                    <a:pt x="8251" y="8922"/>
                  </a:lnTo>
                  <a:lnTo>
                    <a:pt x="8125" y="9305"/>
                  </a:lnTo>
                  <a:lnTo>
                    <a:pt x="7997" y="9688"/>
                  </a:lnTo>
                  <a:lnTo>
                    <a:pt x="7868" y="10071"/>
                  </a:lnTo>
                  <a:lnTo>
                    <a:pt x="7739" y="10454"/>
                  </a:lnTo>
                  <a:lnTo>
                    <a:pt x="7608" y="10837"/>
                  </a:lnTo>
                  <a:lnTo>
                    <a:pt x="0" y="33006"/>
                  </a:lnTo>
                  <a:lnTo>
                    <a:pt x="22168" y="33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8724916" y="4972029"/>
              <a:ext cx="57528" cy="77124"/>
            </a:xfrm>
            <a:custGeom>
              <a:avLst/>
              <a:pathLst>
                <a:path w="57528" h="77124">
                  <a:moveTo>
                    <a:pt x="0" y="77124"/>
                  </a:moveTo>
                  <a:lnTo>
                    <a:pt x="0" y="0"/>
                  </a:lnTo>
                  <a:lnTo>
                    <a:pt x="16147" y="0"/>
                  </a:lnTo>
                  <a:lnTo>
                    <a:pt x="16147" y="64644"/>
                  </a:lnTo>
                  <a:lnTo>
                    <a:pt x="57528" y="64644"/>
                  </a:lnTo>
                  <a:lnTo>
                    <a:pt x="57528" y="77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8236006" y="5133455"/>
              <a:ext cx="16147" cy="77124"/>
            </a:xfrm>
            <a:custGeom>
              <a:avLst/>
              <a:pathLst>
                <a:path w="16147" h="77124">
                  <a:moveTo>
                    <a:pt x="0" y="77124"/>
                  </a:moveTo>
                  <a:lnTo>
                    <a:pt x="0" y="0"/>
                  </a:lnTo>
                  <a:lnTo>
                    <a:pt x="16147" y="0"/>
                  </a:lnTo>
                  <a:lnTo>
                    <a:pt x="16147" y="77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8267152" y="5133455"/>
              <a:ext cx="65903" cy="77124"/>
            </a:xfrm>
            <a:custGeom>
              <a:avLst/>
              <a:pathLst>
                <a:path w="65903" h="77124">
                  <a:moveTo>
                    <a:pt x="46964" y="77124"/>
                  </a:moveTo>
                  <a:lnTo>
                    <a:pt x="13355" y="17734"/>
                  </a:lnTo>
                  <a:lnTo>
                    <a:pt x="13409" y="18216"/>
                  </a:lnTo>
                  <a:lnTo>
                    <a:pt x="13463" y="18698"/>
                  </a:lnTo>
                  <a:lnTo>
                    <a:pt x="13515" y="19179"/>
                  </a:lnTo>
                  <a:lnTo>
                    <a:pt x="13565" y="19661"/>
                  </a:lnTo>
                  <a:lnTo>
                    <a:pt x="13615" y="20143"/>
                  </a:lnTo>
                  <a:lnTo>
                    <a:pt x="13664" y="20624"/>
                  </a:lnTo>
                  <a:lnTo>
                    <a:pt x="13712" y="21106"/>
                  </a:lnTo>
                  <a:lnTo>
                    <a:pt x="13758" y="21588"/>
                  </a:lnTo>
                  <a:lnTo>
                    <a:pt x="13804" y="22069"/>
                  </a:lnTo>
                  <a:lnTo>
                    <a:pt x="13848" y="22551"/>
                  </a:lnTo>
                  <a:lnTo>
                    <a:pt x="13891" y="22970"/>
                  </a:lnTo>
                  <a:lnTo>
                    <a:pt x="13931" y="23396"/>
                  </a:lnTo>
                  <a:lnTo>
                    <a:pt x="13969" y="23829"/>
                  </a:lnTo>
                  <a:lnTo>
                    <a:pt x="14006" y="24268"/>
                  </a:lnTo>
                  <a:lnTo>
                    <a:pt x="14040" y="24713"/>
                  </a:lnTo>
                  <a:lnTo>
                    <a:pt x="14071" y="25165"/>
                  </a:lnTo>
                  <a:lnTo>
                    <a:pt x="14101" y="25624"/>
                  </a:lnTo>
                  <a:lnTo>
                    <a:pt x="14128" y="26089"/>
                  </a:lnTo>
                  <a:lnTo>
                    <a:pt x="14153" y="26561"/>
                  </a:lnTo>
                  <a:lnTo>
                    <a:pt x="14176" y="27040"/>
                  </a:lnTo>
                  <a:lnTo>
                    <a:pt x="14208" y="27519"/>
                  </a:lnTo>
                  <a:lnTo>
                    <a:pt x="14235" y="27994"/>
                  </a:lnTo>
                  <a:lnTo>
                    <a:pt x="14260" y="28465"/>
                  </a:lnTo>
                  <a:lnTo>
                    <a:pt x="14281" y="28931"/>
                  </a:lnTo>
                  <a:lnTo>
                    <a:pt x="14300" y="29393"/>
                  </a:lnTo>
                  <a:lnTo>
                    <a:pt x="14314" y="29851"/>
                  </a:lnTo>
                  <a:lnTo>
                    <a:pt x="14326" y="30304"/>
                  </a:lnTo>
                  <a:lnTo>
                    <a:pt x="14334" y="30753"/>
                  </a:lnTo>
                  <a:lnTo>
                    <a:pt x="14339" y="31197"/>
                  </a:lnTo>
                  <a:lnTo>
                    <a:pt x="14341" y="31637"/>
                  </a:lnTo>
                  <a:lnTo>
                    <a:pt x="14341" y="77124"/>
                  </a:lnTo>
                  <a:lnTo>
                    <a:pt x="0" y="77124"/>
                  </a:lnTo>
                  <a:lnTo>
                    <a:pt x="0" y="0"/>
                  </a:lnTo>
                  <a:lnTo>
                    <a:pt x="18446" y="0"/>
                  </a:lnTo>
                  <a:lnTo>
                    <a:pt x="52547" y="59882"/>
                  </a:lnTo>
                  <a:lnTo>
                    <a:pt x="52493" y="59420"/>
                  </a:lnTo>
                  <a:lnTo>
                    <a:pt x="52440" y="58953"/>
                  </a:lnTo>
                  <a:lnTo>
                    <a:pt x="52388" y="58483"/>
                  </a:lnTo>
                  <a:lnTo>
                    <a:pt x="52337" y="58007"/>
                  </a:lnTo>
                  <a:lnTo>
                    <a:pt x="52287" y="57528"/>
                  </a:lnTo>
                  <a:lnTo>
                    <a:pt x="52238" y="57044"/>
                  </a:lnTo>
                  <a:lnTo>
                    <a:pt x="52191" y="56556"/>
                  </a:lnTo>
                  <a:lnTo>
                    <a:pt x="52144" y="56063"/>
                  </a:lnTo>
                  <a:lnTo>
                    <a:pt x="52099" y="55566"/>
                  </a:lnTo>
                  <a:lnTo>
                    <a:pt x="52054" y="55065"/>
                  </a:lnTo>
                  <a:lnTo>
                    <a:pt x="52011" y="54632"/>
                  </a:lnTo>
                  <a:lnTo>
                    <a:pt x="51969" y="54189"/>
                  </a:lnTo>
                  <a:lnTo>
                    <a:pt x="51928" y="53735"/>
                  </a:lnTo>
                  <a:lnTo>
                    <a:pt x="51888" y="53269"/>
                  </a:lnTo>
                  <a:lnTo>
                    <a:pt x="51849" y="52793"/>
                  </a:lnTo>
                  <a:lnTo>
                    <a:pt x="51811" y="52306"/>
                  </a:lnTo>
                  <a:lnTo>
                    <a:pt x="51775" y="51808"/>
                  </a:lnTo>
                  <a:lnTo>
                    <a:pt x="51739" y="51299"/>
                  </a:lnTo>
                  <a:lnTo>
                    <a:pt x="51704" y="50779"/>
                  </a:lnTo>
                  <a:lnTo>
                    <a:pt x="51671" y="50248"/>
                  </a:lnTo>
                  <a:lnTo>
                    <a:pt x="51650" y="49711"/>
                  </a:lnTo>
                  <a:lnTo>
                    <a:pt x="51632" y="49173"/>
                  </a:lnTo>
                  <a:lnTo>
                    <a:pt x="51615" y="48634"/>
                  </a:lnTo>
                  <a:lnTo>
                    <a:pt x="51601" y="48093"/>
                  </a:lnTo>
                  <a:lnTo>
                    <a:pt x="51589" y="47552"/>
                  </a:lnTo>
                  <a:lnTo>
                    <a:pt x="51579" y="47010"/>
                  </a:lnTo>
                  <a:lnTo>
                    <a:pt x="51571" y="46466"/>
                  </a:lnTo>
                  <a:lnTo>
                    <a:pt x="51566" y="45922"/>
                  </a:lnTo>
                  <a:lnTo>
                    <a:pt x="51563" y="45376"/>
                  </a:lnTo>
                  <a:lnTo>
                    <a:pt x="51562" y="44829"/>
                  </a:lnTo>
                  <a:lnTo>
                    <a:pt x="51562" y="0"/>
                  </a:lnTo>
                  <a:lnTo>
                    <a:pt x="65903" y="0"/>
                  </a:lnTo>
                  <a:lnTo>
                    <a:pt x="65903" y="77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8341868" y="5133455"/>
              <a:ext cx="66012" cy="77124"/>
            </a:xfrm>
            <a:custGeom>
              <a:avLst/>
              <a:pathLst>
                <a:path w="66012" h="77124">
                  <a:moveTo>
                    <a:pt x="41052" y="12480"/>
                  </a:moveTo>
                  <a:lnTo>
                    <a:pt x="41052" y="77124"/>
                  </a:lnTo>
                  <a:lnTo>
                    <a:pt x="24905" y="77124"/>
                  </a:lnTo>
                  <a:lnTo>
                    <a:pt x="24905" y="12480"/>
                  </a:lnTo>
                  <a:lnTo>
                    <a:pt x="0" y="12480"/>
                  </a:lnTo>
                  <a:lnTo>
                    <a:pt x="0" y="0"/>
                  </a:lnTo>
                  <a:lnTo>
                    <a:pt x="66012" y="0"/>
                  </a:lnTo>
                  <a:lnTo>
                    <a:pt x="66012" y="12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8416583" y="5133455"/>
              <a:ext cx="62892" cy="77124"/>
            </a:xfrm>
            <a:custGeom>
              <a:avLst/>
              <a:pathLst>
                <a:path w="62892" h="77124">
                  <a:moveTo>
                    <a:pt x="0" y="77124"/>
                  </a:moveTo>
                  <a:lnTo>
                    <a:pt x="0" y="0"/>
                  </a:lnTo>
                  <a:lnTo>
                    <a:pt x="60648" y="0"/>
                  </a:lnTo>
                  <a:lnTo>
                    <a:pt x="60648" y="12480"/>
                  </a:lnTo>
                  <a:lnTo>
                    <a:pt x="16147" y="12480"/>
                  </a:lnTo>
                  <a:lnTo>
                    <a:pt x="16147" y="31856"/>
                  </a:lnTo>
                  <a:lnTo>
                    <a:pt x="57309" y="31856"/>
                  </a:lnTo>
                  <a:lnTo>
                    <a:pt x="57309" y="44336"/>
                  </a:lnTo>
                  <a:lnTo>
                    <a:pt x="16147" y="44336"/>
                  </a:lnTo>
                  <a:lnTo>
                    <a:pt x="16147" y="64644"/>
                  </a:lnTo>
                  <a:lnTo>
                    <a:pt x="62892" y="64644"/>
                  </a:lnTo>
                  <a:lnTo>
                    <a:pt x="62892" y="77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8491354" y="5133455"/>
              <a:ext cx="71157" cy="77124"/>
            </a:xfrm>
            <a:custGeom>
              <a:avLst/>
              <a:pathLst>
                <a:path w="71157" h="77124">
                  <a:moveTo>
                    <a:pt x="52985" y="77124"/>
                  </a:moveTo>
                  <a:lnTo>
                    <a:pt x="35086" y="47840"/>
                  </a:lnTo>
                  <a:lnTo>
                    <a:pt x="16147" y="47840"/>
                  </a:lnTo>
                  <a:lnTo>
                    <a:pt x="16147" y="77124"/>
                  </a:lnTo>
                  <a:lnTo>
                    <a:pt x="0" y="77124"/>
                  </a:lnTo>
                  <a:lnTo>
                    <a:pt x="0" y="0"/>
                  </a:lnTo>
                  <a:lnTo>
                    <a:pt x="38534" y="0"/>
                  </a:lnTo>
                  <a:lnTo>
                    <a:pt x="39961" y="16"/>
                  </a:lnTo>
                  <a:lnTo>
                    <a:pt x="41350" y="65"/>
                  </a:lnTo>
                  <a:lnTo>
                    <a:pt x="42702" y="147"/>
                  </a:lnTo>
                  <a:lnTo>
                    <a:pt x="44017" y="262"/>
                  </a:lnTo>
                  <a:lnTo>
                    <a:pt x="45294" y="410"/>
                  </a:lnTo>
                  <a:lnTo>
                    <a:pt x="46535" y="591"/>
                  </a:lnTo>
                  <a:lnTo>
                    <a:pt x="47738" y="804"/>
                  </a:lnTo>
                  <a:lnTo>
                    <a:pt x="48904" y="1050"/>
                  </a:lnTo>
                  <a:lnTo>
                    <a:pt x="50032" y="1330"/>
                  </a:lnTo>
                  <a:lnTo>
                    <a:pt x="51124" y="1642"/>
                  </a:lnTo>
                  <a:lnTo>
                    <a:pt x="52189" y="1973"/>
                  </a:lnTo>
                  <a:lnTo>
                    <a:pt x="53219" y="2333"/>
                  </a:lnTo>
                  <a:lnTo>
                    <a:pt x="54213" y="2722"/>
                  </a:lnTo>
                  <a:lnTo>
                    <a:pt x="55170" y="3139"/>
                  </a:lnTo>
                  <a:lnTo>
                    <a:pt x="56091" y="3585"/>
                  </a:lnTo>
                  <a:lnTo>
                    <a:pt x="56976" y="4059"/>
                  </a:lnTo>
                  <a:lnTo>
                    <a:pt x="57825" y="4561"/>
                  </a:lnTo>
                  <a:lnTo>
                    <a:pt x="58638" y="5092"/>
                  </a:lnTo>
                  <a:lnTo>
                    <a:pt x="59415" y="5652"/>
                  </a:lnTo>
                  <a:lnTo>
                    <a:pt x="60155" y="6240"/>
                  </a:lnTo>
                  <a:lnTo>
                    <a:pt x="60859" y="6844"/>
                  </a:lnTo>
                  <a:lnTo>
                    <a:pt x="61526" y="7474"/>
                  </a:lnTo>
                  <a:lnTo>
                    <a:pt x="62155" y="8131"/>
                  </a:lnTo>
                  <a:lnTo>
                    <a:pt x="62748" y="8814"/>
                  </a:lnTo>
                  <a:lnTo>
                    <a:pt x="63303" y="9524"/>
                  </a:lnTo>
                  <a:lnTo>
                    <a:pt x="63820" y="10259"/>
                  </a:lnTo>
                  <a:lnTo>
                    <a:pt x="64301" y="11021"/>
                  </a:lnTo>
                  <a:lnTo>
                    <a:pt x="64744" y="11810"/>
                  </a:lnTo>
                  <a:lnTo>
                    <a:pt x="65151" y="12624"/>
                  </a:lnTo>
                  <a:lnTo>
                    <a:pt x="65520" y="13465"/>
                  </a:lnTo>
                  <a:lnTo>
                    <a:pt x="65863" y="14319"/>
                  </a:lnTo>
                  <a:lnTo>
                    <a:pt x="66170" y="15194"/>
                  </a:lnTo>
                  <a:lnTo>
                    <a:pt x="66441" y="16092"/>
                  </a:lnTo>
                  <a:lnTo>
                    <a:pt x="66676" y="17012"/>
                  </a:lnTo>
                  <a:lnTo>
                    <a:pt x="66874" y="17953"/>
                  </a:lnTo>
                  <a:lnTo>
                    <a:pt x="67037" y="18917"/>
                  </a:lnTo>
                  <a:lnTo>
                    <a:pt x="67163" y="19902"/>
                  </a:lnTo>
                  <a:lnTo>
                    <a:pt x="67254" y="20909"/>
                  </a:lnTo>
                  <a:lnTo>
                    <a:pt x="67308" y="21938"/>
                  </a:lnTo>
                  <a:lnTo>
                    <a:pt x="67326" y="22989"/>
                  </a:lnTo>
                  <a:lnTo>
                    <a:pt x="67313" y="23847"/>
                  </a:lnTo>
                  <a:lnTo>
                    <a:pt x="67273" y="24690"/>
                  </a:lnTo>
                  <a:lnTo>
                    <a:pt x="67208" y="25519"/>
                  </a:lnTo>
                  <a:lnTo>
                    <a:pt x="67116" y="26334"/>
                  </a:lnTo>
                  <a:lnTo>
                    <a:pt x="66997" y="27135"/>
                  </a:lnTo>
                  <a:lnTo>
                    <a:pt x="66853" y="27922"/>
                  </a:lnTo>
                  <a:lnTo>
                    <a:pt x="66682" y="28694"/>
                  </a:lnTo>
                  <a:lnTo>
                    <a:pt x="66485" y="29452"/>
                  </a:lnTo>
                  <a:lnTo>
                    <a:pt x="66262" y="30196"/>
                  </a:lnTo>
                  <a:lnTo>
                    <a:pt x="66012" y="30926"/>
                  </a:lnTo>
                  <a:lnTo>
                    <a:pt x="65750" y="31630"/>
                  </a:lnTo>
                  <a:lnTo>
                    <a:pt x="65467" y="32318"/>
                  </a:lnTo>
                  <a:lnTo>
                    <a:pt x="65163" y="32992"/>
                  </a:lnTo>
                  <a:lnTo>
                    <a:pt x="64839" y="33650"/>
                  </a:lnTo>
                  <a:lnTo>
                    <a:pt x="64493" y="34292"/>
                  </a:lnTo>
                  <a:lnTo>
                    <a:pt x="64127" y="34919"/>
                  </a:lnTo>
                  <a:lnTo>
                    <a:pt x="63740" y="35531"/>
                  </a:lnTo>
                  <a:lnTo>
                    <a:pt x="63332" y="36128"/>
                  </a:lnTo>
                  <a:lnTo>
                    <a:pt x="62904" y="36709"/>
                  </a:lnTo>
                  <a:lnTo>
                    <a:pt x="62454" y="37275"/>
                  </a:lnTo>
                  <a:lnTo>
                    <a:pt x="61997" y="37825"/>
                  </a:lnTo>
                  <a:lnTo>
                    <a:pt x="61522" y="38357"/>
                  </a:lnTo>
                  <a:lnTo>
                    <a:pt x="61029" y="38871"/>
                  </a:lnTo>
                  <a:lnTo>
                    <a:pt x="60519" y="39368"/>
                  </a:lnTo>
                  <a:lnTo>
                    <a:pt x="59991" y="39848"/>
                  </a:lnTo>
                  <a:lnTo>
                    <a:pt x="59446" y="40310"/>
                  </a:lnTo>
                  <a:lnTo>
                    <a:pt x="58883" y="40754"/>
                  </a:lnTo>
                  <a:lnTo>
                    <a:pt x="58303" y="41181"/>
                  </a:lnTo>
                  <a:lnTo>
                    <a:pt x="57705" y="41591"/>
                  </a:lnTo>
                  <a:lnTo>
                    <a:pt x="57090" y="41983"/>
                  </a:lnTo>
                  <a:lnTo>
                    <a:pt x="56461" y="42345"/>
                  </a:lnTo>
                  <a:lnTo>
                    <a:pt x="55820" y="42688"/>
                  </a:lnTo>
                  <a:lnTo>
                    <a:pt x="55169" y="43011"/>
                  </a:lnTo>
                  <a:lnTo>
                    <a:pt x="54506" y="43314"/>
                  </a:lnTo>
                  <a:lnTo>
                    <a:pt x="53833" y="43597"/>
                  </a:lnTo>
                  <a:lnTo>
                    <a:pt x="53149" y="43861"/>
                  </a:lnTo>
                  <a:lnTo>
                    <a:pt x="52454" y="44105"/>
                  </a:lnTo>
                  <a:lnTo>
                    <a:pt x="51748" y="44330"/>
                  </a:lnTo>
                  <a:lnTo>
                    <a:pt x="51031" y="44535"/>
                  </a:lnTo>
                  <a:lnTo>
                    <a:pt x="50303" y="44720"/>
                  </a:lnTo>
                  <a:lnTo>
                    <a:pt x="71157" y="77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8507501" y="5145989"/>
              <a:ext cx="34922" cy="22770"/>
            </a:xfrm>
            <a:custGeom>
              <a:avLst/>
              <a:pathLst>
                <a:path w="34922" h="22770">
                  <a:moveTo>
                    <a:pt x="34922" y="11111"/>
                  </a:moveTo>
                  <a:lnTo>
                    <a:pt x="34884" y="10013"/>
                  </a:lnTo>
                  <a:lnTo>
                    <a:pt x="34773" y="8972"/>
                  </a:lnTo>
                  <a:lnTo>
                    <a:pt x="34587" y="7989"/>
                  </a:lnTo>
                  <a:lnTo>
                    <a:pt x="34326" y="7065"/>
                  </a:lnTo>
                  <a:lnTo>
                    <a:pt x="33991" y="6198"/>
                  </a:lnTo>
                  <a:lnTo>
                    <a:pt x="33582" y="5390"/>
                  </a:lnTo>
                  <a:lnTo>
                    <a:pt x="33098" y="4640"/>
                  </a:lnTo>
                  <a:lnTo>
                    <a:pt x="32539" y="3947"/>
                  </a:lnTo>
                  <a:lnTo>
                    <a:pt x="31907" y="3313"/>
                  </a:lnTo>
                  <a:lnTo>
                    <a:pt x="31200" y="2736"/>
                  </a:lnTo>
                  <a:lnTo>
                    <a:pt x="30434" y="2216"/>
                  </a:lnTo>
                  <a:lnTo>
                    <a:pt x="29606" y="1751"/>
                  </a:lnTo>
                  <a:lnTo>
                    <a:pt x="28713" y="1341"/>
                  </a:lnTo>
                  <a:lnTo>
                    <a:pt x="27758" y="985"/>
                  </a:lnTo>
                  <a:lnTo>
                    <a:pt x="26738" y="684"/>
                  </a:lnTo>
                  <a:lnTo>
                    <a:pt x="25656" y="437"/>
                  </a:lnTo>
                  <a:lnTo>
                    <a:pt x="24510" y="246"/>
                  </a:lnTo>
                  <a:lnTo>
                    <a:pt x="23300" y="109"/>
                  </a:lnTo>
                  <a:lnTo>
                    <a:pt x="22027" y="27"/>
                  </a:lnTo>
                  <a:lnTo>
                    <a:pt x="20690" y="0"/>
                  </a:lnTo>
                  <a:lnTo>
                    <a:pt x="0" y="0"/>
                  </a:lnTo>
                  <a:lnTo>
                    <a:pt x="0" y="22770"/>
                  </a:lnTo>
                  <a:lnTo>
                    <a:pt x="21128" y="22770"/>
                  </a:lnTo>
                  <a:lnTo>
                    <a:pt x="21840" y="22762"/>
                  </a:lnTo>
                  <a:lnTo>
                    <a:pt x="22531" y="22737"/>
                  </a:lnTo>
                  <a:lnTo>
                    <a:pt x="23202" y="22696"/>
                  </a:lnTo>
                  <a:lnTo>
                    <a:pt x="23852" y="22639"/>
                  </a:lnTo>
                  <a:lnTo>
                    <a:pt x="24481" y="22565"/>
                  </a:lnTo>
                  <a:lnTo>
                    <a:pt x="25089" y="22474"/>
                  </a:lnTo>
                  <a:lnTo>
                    <a:pt x="25676" y="22368"/>
                  </a:lnTo>
                  <a:lnTo>
                    <a:pt x="26243" y="22245"/>
                  </a:lnTo>
                  <a:lnTo>
                    <a:pt x="26788" y="22105"/>
                  </a:lnTo>
                  <a:lnTo>
                    <a:pt x="27313" y="21949"/>
                  </a:lnTo>
                  <a:lnTo>
                    <a:pt x="27829" y="21767"/>
                  </a:lnTo>
                  <a:lnTo>
                    <a:pt x="28325" y="21572"/>
                  </a:lnTo>
                  <a:lnTo>
                    <a:pt x="28801" y="21364"/>
                  </a:lnTo>
                  <a:lnTo>
                    <a:pt x="29257" y="21143"/>
                  </a:lnTo>
                  <a:lnTo>
                    <a:pt x="29694" y="20909"/>
                  </a:lnTo>
                  <a:lnTo>
                    <a:pt x="30111" y="20662"/>
                  </a:lnTo>
                  <a:lnTo>
                    <a:pt x="30509" y="20401"/>
                  </a:lnTo>
                  <a:lnTo>
                    <a:pt x="30886" y="20127"/>
                  </a:lnTo>
                  <a:lnTo>
                    <a:pt x="31244" y="19841"/>
                  </a:lnTo>
                  <a:lnTo>
                    <a:pt x="31583" y="19541"/>
                  </a:lnTo>
                  <a:lnTo>
                    <a:pt x="31913" y="19218"/>
                  </a:lnTo>
                  <a:lnTo>
                    <a:pt x="32226" y="18884"/>
                  </a:lnTo>
                  <a:lnTo>
                    <a:pt x="32522" y="18539"/>
                  </a:lnTo>
                  <a:lnTo>
                    <a:pt x="32800" y="18183"/>
                  </a:lnTo>
                  <a:lnTo>
                    <a:pt x="33061" y="17816"/>
                  </a:lnTo>
                  <a:lnTo>
                    <a:pt x="33304" y="17439"/>
                  </a:lnTo>
                  <a:lnTo>
                    <a:pt x="33529" y="17050"/>
                  </a:lnTo>
                  <a:lnTo>
                    <a:pt x="33737" y="16650"/>
                  </a:lnTo>
                  <a:lnTo>
                    <a:pt x="33928" y="16240"/>
                  </a:lnTo>
                  <a:lnTo>
                    <a:pt x="34101" y="15818"/>
                  </a:lnTo>
                  <a:lnTo>
                    <a:pt x="34257" y="15387"/>
                  </a:lnTo>
                  <a:lnTo>
                    <a:pt x="34396" y="14947"/>
                  </a:lnTo>
                  <a:lnTo>
                    <a:pt x="34519" y="14498"/>
                  </a:lnTo>
                  <a:lnTo>
                    <a:pt x="34626" y="14041"/>
                  </a:lnTo>
                  <a:lnTo>
                    <a:pt x="34716" y="13574"/>
                  </a:lnTo>
                  <a:lnTo>
                    <a:pt x="34790" y="13099"/>
                  </a:lnTo>
                  <a:lnTo>
                    <a:pt x="34848" y="12615"/>
                  </a:lnTo>
                  <a:lnTo>
                    <a:pt x="34889" y="12123"/>
                  </a:lnTo>
                  <a:lnTo>
                    <a:pt x="34913" y="116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8572310" y="5133455"/>
              <a:ext cx="65903" cy="77124"/>
            </a:xfrm>
            <a:custGeom>
              <a:avLst/>
              <a:pathLst>
                <a:path w="65903" h="77124">
                  <a:moveTo>
                    <a:pt x="46964" y="77124"/>
                  </a:moveTo>
                  <a:lnTo>
                    <a:pt x="13355" y="17734"/>
                  </a:lnTo>
                  <a:lnTo>
                    <a:pt x="13409" y="18216"/>
                  </a:lnTo>
                  <a:lnTo>
                    <a:pt x="13463" y="18698"/>
                  </a:lnTo>
                  <a:lnTo>
                    <a:pt x="13515" y="19179"/>
                  </a:lnTo>
                  <a:lnTo>
                    <a:pt x="13565" y="19661"/>
                  </a:lnTo>
                  <a:lnTo>
                    <a:pt x="13615" y="20143"/>
                  </a:lnTo>
                  <a:lnTo>
                    <a:pt x="13664" y="20624"/>
                  </a:lnTo>
                  <a:lnTo>
                    <a:pt x="13712" y="21106"/>
                  </a:lnTo>
                  <a:lnTo>
                    <a:pt x="13758" y="21588"/>
                  </a:lnTo>
                  <a:lnTo>
                    <a:pt x="13804" y="22069"/>
                  </a:lnTo>
                  <a:lnTo>
                    <a:pt x="13848" y="22551"/>
                  </a:lnTo>
                  <a:lnTo>
                    <a:pt x="13891" y="22970"/>
                  </a:lnTo>
                  <a:lnTo>
                    <a:pt x="13931" y="23396"/>
                  </a:lnTo>
                  <a:lnTo>
                    <a:pt x="13969" y="23829"/>
                  </a:lnTo>
                  <a:lnTo>
                    <a:pt x="14006" y="24268"/>
                  </a:lnTo>
                  <a:lnTo>
                    <a:pt x="14040" y="24713"/>
                  </a:lnTo>
                  <a:lnTo>
                    <a:pt x="14071" y="25165"/>
                  </a:lnTo>
                  <a:lnTo>
                    <a:pt x="14101" y="25624"/>
                  </a:lnTo>
                  <a:lnTo>
                    <a:pt x="14128" y="26089"/>
                  </a:lnTo>
                  <a:lnTo>
                    <a:pt x="14153" y="26561"/>
                  </a:lnTo>
                  <a:lnTo>
                    <a:pt x="14176" y="27040"/>
                  </a:lnTo>
                  <a:lnTo>
                    <a:pt x="14208" y="27519"/>
                  </a:lnTo>
                  <a:lnTo>
                    <a:pt x="14235" y="27994"/>
                  </a:lnTo>
                  <a:lnTo>
                    <a:pt x="14260" y="28465"/>
                  </a:lnTo>
                  <a:lnTo>
                    <a:pt x="14281" y="28931"/>
                  </a:lnTo>
                  <a:lnTo>
                    <a:pt x="14300" y="29393"/>
                  </a:lnTo>
                  <a:lnTo>
                    <a:pt x="14314" y="29851"/>
                  </a:lnTo>
                  <a:lnTo>
                    <a:pt x="14326" y="30304"/>
                  </a:lnTo>
                  <a:lnTo>
                    <a:pt x="14334" y="30753"/>
                  </a:lnTo>
                  <a:lnTo>
                    <a:pt x="14339" y="31197"/>
                  </a:lnTo>
                  <a:lnTo>
                    <a:pt x="14341" y="31637"/>
                  </a:lnTo>
                  <a:lnTo>
                    <a:pt x="14341" y="77124"/>
                  </a:lnTo>
                  <a:lnTo>
                    <a:pt x="0" y="77124"/>
                  </a:lnTo>
                  <a:lnTo>
                    <a:pt x="0" y="0"/>
                  </a:lnTo>
                  <a:lnTo>
                    <a:pt x="18446" y="0"/>
                  </a:lnTo>
                  <a:lnTo>
                    <a:pt x="52547" y="59882"/>
                  </a:lnTo>
                  <a:lnTo>
                    <a:pt x="52493" y="59420"/>
                  </a:lnTo>
                  <a:lnTo>
                    <a:pt x="52440" y="58953"/>
                  </a:lnTo>
                  <a:lnTo>
                    <a:pt x="52388" y="58483"/>
                  </a:lnTo>
                  <a:lnTo>
                    <a:pt x="52337" y="58007"/>
                  </a:lnTo>
                  <a:lnTo>
                    <a:pt x="52287" y="57528"/>
                  </a:lnTo>
                  <a:lnTo>
                    <a:pt x="52238" y="57044"/>
                  </a:lnTo>
                  <a:lnTo>
                    <a:pt x="52191" y="56556"/>
                  </a:lnTo>
                  <a:lnTo>
                    <a:pt x="52144" y="56063"/>
                  </a:lnTo>
                  <a:lnTo>
                    <a:pt x="52099" y="55566"/>
                  </a:lnTo>
                  <a:lnTo>
                    <a:pt x="52054" y="55065"/>
                  </a:lnTo>
                  <a:lnTo>
                    <a:pt x="52011" y="54632"/>
                  </a:lnTo>
                  <a:lnTo>
                    <a:pt x="51969" y="54189"/>
                  </a:lnTo>
                  <a:lnTo>
                    <a:pt x="51928" y="53735"/>
                  </a:lnTo>
                  <a:lnTo>
                    <a:pt x="51888" y="53269"/>
                  </a:lnTo>
                  <a:lnTo>
                    <a:pt x="51849" y="52793"/>
                  </a:lnTo>
                  <a:lnTo>
                    <a:pt x="51811" y="52306"/>
                  </a:lnTo>
                  <a:lnTo>
                    <a:pt x="51775" y="51808"/>
                  </a:lnTo>
                  <a:lnTo>
                    <a:pt x="51739" y="51299"/>
                  </a:lnTo>
                  <a:lnTo>
                    <a:pt x="51704" y="50779"/>
                  </a:lnTo>
                  <a:lnTo>
                    <a:pt x="51671" y="50248"/>
                  </a:lnTo>
                  <a:lnTo>
                    <a:pt x="51650" y="49711"/>
                  </a:lnTo>
                  <a:lnTo>
                    <a:pt x="51632" y="49173"/>
                  </a:lnTo>
                  <a:lnTo>
                    <a:pt x="51615" y="48634"/>
                  </a:lnTo>
                  <a:lnTo>
                    <a:pt x="51601" y="48093"/>
                  </a:lnTo>
                  <a:lnTo>
                    <a:pt x="51589" y="47552"/>
                  </a:lnTo>
                  <a:lnTo>
                    <a:pt x="51579" y="47010"/>
                  </a:lnTo>
                  <a:lnTo>
                    <a:pt x="51571" y="46466"/>
                  </a:lnTo>
                  <a:lnTo>
                    <a:pt x="51566" y="45922"/>
                  </a:lnTo>
                  <a:lnTo>
                    <a:pt x="51563" y="45376"/>
                  </a:lnTo>
                  <a:lnTo>
                    <a:pt x="51562" y="44829"/>
                  </a:lnTo>
                  <a:lnTo>
                    <a:pt x="51562" y="0"/>
                  </a:lnTo>
                  <a:lnTo>
                    <a:pt x="65903" y="0"/>
                  </a:lnTo>
                  <a:lnTo>
                    <a:pt x="65903" y="77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8648558" y="5133455"/>
              <a:ext cx="75208" cy="77124"/>
            </a:xfrm>
            <a:custGeom>
              <a:avLst/>
              <a:pathLst>
                <a:path w="75208" h="77124">
                  <a:moveTo>
                    <a:pt x="59225" y="77124"/>
                  </a:moveTo>
                  <a:lnTo>
                    <a:pt x="52383" y="57418"/>
                  </a:lnTo>
                  <a:lnTo>
                    <a:pt x="22989" y="57418"/>
                  </a:lnTo>
                  <a:lnTo>
                    <a:pt x="16147" y="77124"/>
                  </a:lnTo>
                  <a:lnTo>
                    <a:pt x="0" y="77124"/>
                  </a:lnTo>
                  <a:lnTo>
                    <a:pt x="28134" y="0"/>
                  </a:lnTo>
                  <a:lnTo>
                    <a:pt x="47183" y="0"/>
                  </a:lnTo>
                  <a:lnTo>
                    <a:pt x="75208" y="77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8675160" y="5145716"/>
              <a:ext cx="22168" cy="33006"/>
            </a:xfrm>
            <a:custGeom>
              <a:avLst/>
              <a:pathLst>
                <a:path w="22168" h="33006">
                  <a:moveTo>
                    <a:pt x="14560" y="10837"/>
                  </a:moveTo>
                  <a:lnTo>
                    <a:pt x="14428" y="10454"/>
                  </a:lnTo>
                  <a:lnTo>
                    <a:pt x="14297" y="10071"/>
                  </a:lnTo>
                  <a:lnTo>
                    <a:pt x="14165" y="9688"/>
                  </a:lnTo>
                  <a:lnTo>
                    <a:pt x="14034" y="9305"/>
                  </a:lnTo>
                  <a:lnTo>
                    <a:pt x="13903" y="8922"/>
                  </a:lnTo>
                  <a:lnTo>
                    <a:pt x="13771" y="8538"/>
                  </a:lnTo>
                  <a:lnTo>
                    <a:pt x="13640" y="8155"/>
                  </a:lnTo>
                  <a:lnTo>
                    <a:pt x="13509" y="7772"/>
                  </a:lnTo>
                  <a:lnTo>
                    <a:pt x="13377" y="7389"/>
                  </a:lnTo>
                  <a:lnTo>
                    <a:pt x="13246" y="7006"/>
                  </a:lnTo>
                  <a:lnTo>
                    <a:pt x="13126" y="6616"/>
                  </a:lnTo>
                  <a:lnTo>
                    <a:pt x="13009" y="6233"/>
                  </a:lnTo>
                  <a:lnTo>
                    <a:pt x="12894" y="5858"/>
                  </a:lnTo>
                  <a:lnTo>
                    <a:pt x="12782" y="5491"/>
                  </a:lnTo>
                  <a:lnTo>
                    <a:pt x="12671" y="5131"/>
                  </a:lnTo>
                  <a:lnTo>
                    <a:pt x="12563" y="4779"/>
                  </a:lnTo>
                  <a:lnTo>
                    <a:pt x="12457" y="4435"/>
                  </a:lnTo>
                  <a:lnTo>
                    <a:pt x="12353" y="4098"/>
                  </a:lnTo>
                  <a:lnTo>
                    <a:pt x="12251" y="3769"/>
                  </a:lnTo>
                  <a:lnTo>
                    <a:pt x="12151" y="3448"/>
                  </a:lnTo>
                  <a:lnTo>
                    <a:pt x="12065" y="3126"/>
                  </a:lnTo>
                  <a:lnTo>
                    <a:pt x="11980" y="2815"/>
                  </a:lnTo>
                  <a:lnTo>
                    <a:pt x="11898" y="2517"/>
                  </a:lnTo>
                  <a:lnTo>
                    <a:pt x="11818" y="2231"/>
                  </a:lnTo>
                  <a:lnTo>
                    <a:pt x="11741" y="1956"/>
                  </a:lnTo>
                  <a:lnTo>
                    <a:pt x="11665" y="1694"/>
                  </a:lnTo>
                  <a:lnTo>
                    <a:pt x="11592" y="1444"/>
                  </a:lnTo>
                  <a:lnTo>
                    <a:pt x="11521" y="1206"/>
                  </a:lnTo>
                  <a:lnTo>
                    <a:pt x="11452" y="980"/>
                  </a:lnTo>
                  <a:lnTo>
                    <a:pt x="11385" y="766"/>
                  </a:lnTo>
                  <a:lnTo>
                    <a:pt x="11332" y="567"/>
                  </a:lnTo>
                  <a:lnTo>
                    <a:pt x="11284" y="387"/>
                  </a:lnTo>
                  <a:lnTo>
                    <a:pt x="11240" y="226"/>
                  </a:lnTo>
                  <a:lnTo>
                    <a:pt x="10947" y="0"/>
                  </a:lnTo>
                  <a:lnTo>
                    <a:pt x="10912" y="129"/>
                  </a:lnTo>
                  <a:lnTo>
                    <a:pt x="10872" y="275"/>
                  </a:lnTo>
                  <a:lnTo>
                    <a:pt x="10829" y="440"/>
                  </a:lnTo>
                  <a:lnTo>
                    <a:pt x="10780" y="621"/>
                  </a:lnTo>
                  <a:lnTo>
                    <a:pt x="10728" y="821"/>
                  </a:lnTo>
                  <a:lnTo>
                    <a:pt x="10671" y="1034"/>
                  </a:lnTo>
                  <a:lnTo>
                    <a:pt x="10610" y="1258"/>
                  </a:lnTo>
                  <a:lnTo>
                    <a:pt x="10544" y="1494"/>
                  </a:lnTo>
                  <a:lnTo>
                    <a:pt x="10474" y="1740"/>
                  </a:lnTo>
                  <a:lnTo>
                    <a:pt x="10400" y="1997"/>
                  </a:lnTo>
                  <a:lnTo>
                    <a:pt x="10321" y="2266"/>
                  </a:lnTo>
                  <a:lnTo>
                    <a:pt x="10237" y="2545"/>
                  </a:lnTo>
                  <a:lnTo>
                    <a:pt x="10150" y="2835"/>
                  </a:lnTo>
                  <a:lnTo>
                    <a:pt x="10058" y="3136"/>
                  </a:lnTo>
                  <a:lnTo>
                    <a:pt x="9962" y="3448"/>
                  </a:lnTo>
                  <a:lnTo>
                    <a:pt x="9872" y="3769"/>
                  </a:lnTo>
                  <a:lnTo>
                    <a:pt x="9778" y="4098"/>
                  </a:lnTo>
                  <a:lnTo>
                    <a:pt x="9679" y="4435"/>
                  </a:lnTo>
                  <a:lnTo>
                    <a:pt x="9576" y="4779"/>
                  </a:lnTo>
                  <a:lnTo>
                    <a:pt x="9469" y="5131"/>
                  </a:lnTo>
                  <a:lnTo>
                    <a:pt x="9357" y="5491"/>
                  </a:lnTo>
                  <a:lnTo>
                    <a:pt x="9241" y="5858"/>
                  </a:lnTo>
                  <a:lnTo>
                    <a:pt x="9121" y="6233"/>
                  </a:lnTo>
                  <a:lnTo>
                    <a:pt x="8996" y="6616"/>
                  </a:lnTo>
                  <a:lnTo>
                    <a:pt x="8867" y="7006"/>
                  </a:lnTo>
                  <a:lnTo>
                    <a:pt x="8746" y="7389"/>
                  </a:lnTo>
                  <a:lnTo>
                    <a:pt x="8624" y="7772"/>
                  </a:lnTo>
                  <a:lnTo>
                    <a:pt x="8501" y="8155"/>
                  </a:lnTo>
                  <a:lnTo>
                    <a:pt x="8376" y="8538"/>
                  </a:lnTo>
                  <a:lnTo>
                    <a:pt x="8251" y="8922"/>
                  </a:lnTo>
                  <a:lnTo>
                    <a:pt x="8125" y="9305"/>
                  </a:lnTo>
                  <a:lnTo>
                    <a:pt x="7997" y="9688"/>
                  </a:lnTo>
                  <a:lnTo>
                    <a:pt x="7868" y="10071"/>
                  </a:lnTo>
                  <a:lnTo>
                    <a:pt x="7739" y="10454"/>
                  </a:lnTo>
                  <a:lnTo>
                    <a:pt x="7608" y="10837"/>
                  </a:lnTo>
                  <a:lnTo>
                    <a:pt x="0" y="33006"/>
                  </a:lnTo>
                  <a:lnTo>
                    <a:pt x="22168" y="33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8734221" y="5133455"/>
              <a:ext cx="57528" cy="77124"/>
            </a:xfrm>
            <a:custGeom>
              <a:avLst/>
              <a:pathLst>
                <a:path w="57528" h="77124">
                  <a:moveTo>
                    <a:pt x="0" y="77124"/>
                  </a:moveTo>
                  <a:lnTo>
                    <a:pt x="0" y="0"/>
                  </a:lnTo>
                  <a:lnTo>
                    <a:pt x="16147" y="0"/>
                  </a:lnTo>
                  <a:lnTo>
                    <a:pt x="16147" y="64644"/>
                  </a:lnTo>
                  <a:lnTo>
                    <a:pt x="57528" y="64644"/>
                  </a:lnTo>
                  <a:lnTo>
                    <a:pt x="57528" y="77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2471491" y="2911650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2587862" y="2911650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2623060" y="2910218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2727562" y="2911650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2747685" y="2927271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2824834" y="2910218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2845093" y="2926043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2937112" y="2911650"/>
              <a:ext cx="85197" cy="96111"/>
            </a:xfrm>
            <a:custGeom>
              <a:avLst/>
              <a:pathLst>
                <a:path w="85197" h="96111">
                  <a:moveTo>
                    <a:pt x="85197" y="68690"/>
                  </a:moveTo>
                  <a:lnTo>
                    <a:pt x="85168" y="70129"/>
                  </a:lnTo>
                  <a:lnTo>
                    <a:pt x="85080" y="71528"/>
                  </a:lnTo>
                  <a:lnTo>
                    <a:pt x="84933" y="72885"/>
                  </a:lnTo>
                  <a:lnTo>
                    <a:pt x="84728" y="74201"/>
                  </a:lnTo>
                  <a:lnTo>
                    <a:pt x="84464" y="75477"/>
                  </a:lnTo>
                  <a:lnTo>
                    <a:pt x="84141" y="76712"/>
                  </a:lnTo>
                  <a:lnTo>
                    <a:pt x="83760" y="77905"/>
                  </a:lnTo>
                  <a:lnTo>
                    <a:pt x="83320" y="79058"/>
                  </a:lnTo>
                  <a:lnTo>
                    <a:pt x="82822" y="80170"/>
                  </a:lnTo>
                  <a:lnTo>
                    <a:pt x="82264" y="81241"/>
                  </a:lnTo>
                  <a:lnTo>
                    <a:pt x="81656" y="82259"/>
                  </a:lnTo>
                  <a:lnTo>
                    <a:pt x="81004" y="83241"/>
                  </a:lnTo>
                  <a:lnTo>
                    <a:pt x="80308" y="84186"/>
                  </a:lnTo>
                  <a:lnTo>
                    <a:pt x="79568" y="85094"/>
                  </a:lnTo>
                  <a:lnTo>
                    <a:pt x="78785" y="85965"/>
                  </a:lnTo>
                  <a:lnTo>
                    <a:pt x="77959" y="86799"/>
                  </a:lnTo>
                  <a:lnTo>
                    <a:pt x="77088" y="87596"/>
                  </a:lnTo>
                  <a:lnTo>
                    <a:pt x="76174" y="88357"/>
                  </a:lnTo>
                  <a:lnTo>
                    <a:pt x="75216" y="89081"/>
                  </a:lnTo>
                  <a:lnTo>
                    <a:pt x="74215" y="89768"/>
                  </a:lnTo>
                  <a:lnTo>
                    <a:pt x="73189" y="90405"/>
                  </a:lnTo>
                  <a:lnTo>
                    <a:pt x="72128" y="91009"/>
                  </a:lnTo>
                  <a:lnTo>
                    <a:pt x="71033" y="91579"/>
                  </a:lnTo>
                  <a:lnTo>
                    <a:pt x="69904" y="92114"/>
                  </a:lnTo>
                  <a:lnTo>
                    <a:pt x="68741" y="92616"/>
                  </a:lnTo>
                  <a:lnTo>
                    <a:pt x="67544" y="93083"/>
                  </a:lnTo>
                  <a:lnTo>
                    <a:pt x="66313" y="93516"/>
                  </a:lnTo>
                  <a:lnTo>
                    <a:pt x="65047" y="93915"/>
                  </a:lnTo>
                  <a:lnTo>
                    <a:pt x="63748" y="94280"/>
                  </a:lnTo>
                  <a:lnTo>
                    <a:pt x="62414" y="94611"/>
                  </a:lnTo>
                  <a:lnTo>
                    <a:pt x="61055" y="94896"/>
                  </a:lnTo>
                  <a:lnTo>
                    <a:pt x="59680" y="95151"/>
                  </a:lnTo>
                  <a:lnTo>
                    <a:pt x="58289" y="95376"/>
                  </a:lnTo>
                  <a:lnTo>
                    <a:pt x="56881" y="95571"/>
                  </a:lnTo>
                  <a:lnTo>
                    <a:pt x="55457" y="95736"/>
                  </a:lnTo>
                  <a:lnTo>
                    <a:pt x="54016" y="95871"/>
                  </a:lnTo>
                  <a:lnTo>
                    <a:pt x="52559" y="95976"/>
                  </a:lnTo>
                  <a:lnTo>
                    <a:pt x="51085" y="96051"/>
                  </a:lnTo>
                  <a:lnTo>
                    <a:pt x="49596" y="96096"/>
                  </a:lnTo>
                  <a:lnTo>
                    <a:pt x="48090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997" y="0"/>
                  </a:lnTo>
                  <a:lnTo>
                    <a:pt x="45683" y="15"/>
                  </a:lnTo>
                  <a:lnTo>
                    <a:pt x="47331" y="60"/>
                  </a:lnTo>
                  <a:lnTo>
                    <a:pt x="48941" y="135"/>
                  </a:lnTo>
                  <a:lnTo>
                    <a:pt x="50513" y="240"/>
                  </a:lnTo>
                  <a:lnTo>
                    <a:pt x="52046" y="375"/>
                  </a:lnTo>
                  <a:lnTo>
                    <a:pt x="53541" y="540"/>
                  </a:lnTo>
                  <a:lnTo>
                    <a:pt x="54998" y="735"/>
                  </a:lnTo>
                  <a:lnTo>
                    <a:pt x="56417" y="960"/>
                  </a:lnTo>
                  <a:lnTo>
                    <a:pt x="57798" y="1215"/>
                  </a:lnTo>
                  <a:lnTo>
                    <a:pt x="59140" y="1500"/>
                  </a:lnTo>
                  <a:lnTo>
                    <a:pt x="60456" y="1802"/>
                  </a:lnTo>
                  <a:lnTo>
                    <a:pt x="61729" y="2136"/>
                  </a:lnTo>
                  <a:lnTo>
                    <a:pt x="62961" y="2501"/>
                  </a:lnTo>
                  <a:lnTo>
                    <a:pt x="64150" y="2897"/>
                  </a:lnTo>
                  <a:lnTo>
                    <a:pt x="65296" y="3325"/>
                  </a:lnTo>
                  <a:lnTo>
                    <a:pt x="66401" y="3784"/>
                  </a:lnTo>
                  <a:lnTo>
                    <a:pt x="67463" y="4274"/>
                  </a:lnTo>
                  <a:lnTo>
                    <a:pt x="68483" y="4796"/>
                  </a:lnTo>
                  <a:lnTo>
                    <a:pt x="69460" y="5349"/>
                  </a:lnTo>
                  <a:lnTo>
                    <a:pt x="70395" y="5934"/>
                  </a:lnTo>
                  <a:lnTo>
                    <a:pt x="71287" y="6550"/>
                  </a:lnTo>
                  <a:lnTo>
                    <a:pt x="72133" y="7197"/>
                  </a:lnTo>
                  <a:lnTo>
                    <a:pt x="72935" y="7876"/>
                  </a:lnTo>
                  <a:lnTo>
                    <a:pt x="73691" y="8586"/>
                  </a:lnTo>
                  <a:lnTo>
                    <a:pt x="74403" y="9328"/>
                  </a:lnTo>
                  <a:lnTo>
                    <a:pt x="75069" y="10100"/>
                  </a:lnTo>
                  <a:lnTo>
                    <a:pt x="75691" y="10905"/>
                  </a:lnTo>
                  <a:lnTo>
                    <a:pt x="76267" y="11740"/>
                  </a:lnTo>
                  <a:lnTo>
                    <a:pt x="76798" y="12607"/>
                  </a:lnTo>
                  <a:lnTo>
                    <a:pt x="77285" y="13506"/>
                  </a:lnTo>
                  <a:lnTo>
                    <a:pt x="77738" y="14422"/>
                  </a:lnTo>
                  <a:lnTo>
                    <a:pt x="78144" y="15372"/>
                  </a:lnTo>
                  <a:lnTo>
                    <a:pt x="78502" y="16354"/>
                  </a:lnTo>
                  <a:lnTo>
                    <a:pt x="78813" y="17369"/>
                  </a:lnTo>
                  <a:lnTo>
                    <a:pt x="79075" y="18417"/>
                  </a:lnTo>
                  <a:lnTo>
                    <a:pt x="79290" y="19497"/>
                  </a:lnTo>
                  <a:lnTo>
                    <a:pt x="79457" y="20611"/>
                  </a:lnTo>
                  <a:lnTo>
                    <a:pt x="79577" y="21757"/>
                  </a:lnTo>
                  <a:lnTo>
                    <a:pt x="79648" y="22935"/>
                  </a:lnTo>
                  <a:lnTo>
                    <a:pt x="79672" y="24147"/>
                  </a:lnTo>
                  <a:lnTo>
                    <a:pt x="79626" y="25759"/>
                  </a:lnTo>
                  <a:lnTo>
                    <a:pt x="79489" y="27320"/>
                  </a:lnTo>
                  <a:lnTo>
                    <a:pt x="79261" y="28831"/>
                  </a:lnTo>
                  <a:lnTo>
                    <a:pt x="78941" y="30291"/>
                  </a:lnTo>
                  <a:lnTo>
                    <a:pt x="78530" y="31701"/>
                  </a:lnTo>
                  <a:lnTo>
                    <a:pt x="78027" y="33061"/>
                  </a:lnTo>
                  <a:lnTo>
                    <a:pt x="77433" y="34370"/>
                  </a:lnTo>
                  <a:lnTo>
                    <a:pt x="76747" y="35628"/>
                  </a:lnTo>
                  <a:lnTo>
                    <a:pt x="75970" y="36837"/>
                  </a:lnTo>
                  <a:lnTo>
                    <a:pt x="75102" y="37994"/>
                  </a:lnTo>
                  <a:lnTo>
                    <a:pt x="74154" y="39077"/>
                  </a:lnTo>
                  <a:lnTo>
                    <a:pt x="73110" y="40087"/>
                  </a:lnTo>
                  <a:lnTo>
                    <a:pt x="71971" y="41025"/>
                  </a:lnTo>
                  <a:lnTo>
                    <a:pt x="70736" y="41890"/>
                  </a:lnTo>
                  <a:lnTo>
                    <a:pt x="69406" y="42684"/>
                  </a:lnTo>
                  <a:lnTo>
                    <a:pt x="67980" y="43405"/>
                  </a:lnTo>
                  <a:lnTo>
                    <a:pt x="66459" y="44053"/>
                  </a:lnTo>
                  <a:lnTo>
                    <a:pt x="64843" y="44630"/>
                  </a:lnTo>
                  <a:lnTo>
                    <a:pt x="63131" y="45134"/>
                  </a:lnTo>
                  <a:lnTo>
                    <a:pt x="61323" y="45566"/>
                  </a:lnTo>
                  <a:lnTo>
                    <a:pt x="63600" y="45885"/>
                  </a:lnTo>
                  <a:lnTo>
                    <a:pt x="65765" y="46297"/>
                  </a:lnTo>
                  <a:lnTo>
                    <a:pt x="67818" y="46802"/>
                  </a:lnTo>
                  <a:lnTo>
                    <a:pt x="69759" y="47399"/>
                  </a:lnTo>
                  <a:lnTo>
                    <a:pt x="71589" y="48090"/>
                  </a:lnTo>
                  <a:lnTo>
                    <a:pt x="73307" y="48873"/>
                  </a:lnTo>
                  <a:lnTo>
                    <a:pt x="74912" y="49749"/>
                  </a:lnTo>
                  <a:lnTo>
                    <a:pt x="76406" y="50717"/>
                  </a:lnTo>
                  <a:lnTo>
                    <a:pt x="77788" y="51779"/>
                  </a:lnTo>
                  <a:lnTo>
                    <a:pt x="79058" y="52933"/>
                  </a:lnTo>
                  <a:lnTo>
                    <a:pt x="80225" y="54158"/>
                  </a:lnTo>
                  <a:lnTo>
                    <a:pt x="81268" y="55462"/>
                  </a:lnTo>
                  <a:lnTo>
                    <a:pt x="82189" y="56843"/>
                  </a:lnTo>
                  <a:lnTo>
                    <a:pt x="82987" y="58302"/>
                  </a:lnTo>
                  <a:lnTo>
                    <a:pt x="83663" y="59839"/>
                  </a:lnTo>
                  <a:lnTo>
                    <a:pt x="84215" y="61454"/>
                  </a:lnTo>
                  <a:lnTo>
                    <a:pt x="84645" y="63146"/>
                  </a:lnTo>
                  <a:lnTo>
                    <a:pt x="84952" y="64916"/>
                  </a:lnTo>
                  <a:lnTo>
                    <a:pt x="85136" y="66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2957235" y="2926589"/>
              <a:ext cx="39290" cy="23806"/>
            </a:xfrm>
            <a:custGeom>
              <a:avLst/>
              <a:pathLst>
                <a:path w="39290" h="23806">
                  <a:moveTo>
                    <a:pt x="39290" y="11937"/>
                  </a:moveTo>
                  <a:lnTo>
                    <a:pt x="39249" y="10678"/>
                  </a:lnTo>
                  <a:lnTo>
                    <a:pt x="39124" y="9495"/>
                  </a:lnTo>
                  <a:lnTo>
                    <a:pt x="38916" y="8386"/>
                  </a:lnTo>
                  <a:lnTo>
                    <a:pt x="38624" y="7353"/>
                  </a:lnTo>
                  <a:lnTo>
                    <a:pt x="38250" y="6394"/>
                  </a:lnTo>
                  <a:lnTo>
                    <a:pt x="37792" y="5511"/>
                  </a:lnTo>
                  <a:lnTo>
                    <a:pt x="37251" y="4703"/>
                  </a:lnTo>
                  <a:lnTo>
                    <a:pt x="36627" y="3969"/>
                  </a:lnTo>
                  <a:lnTo>
                    <a:pt x="35920" y="3311"/>
                  </a:lnTo>
                  <a:lnTo>
                    <a:pt x="35129" y="2728"/>
                  </a:lnTo>
                  <a:lnTo>
                    <a:pt x="34270" y="2210"/>
                  </a:lnTo>
                  <a:lnTo>
                    <a:pt x="33331" y="1746"/>
                  </a:lnTo>
                  <a:lnTo>
                    <a:pt x="32311" y="1336"/>
                  </a:lnTo>
                  <a:lnTo>
                    <a:pt x="31211" y="982"/>
                  </a:lnTo>
                  <a:lnTo>
                    <a:pt x="30030" y="682"/>
                  </a:lnTo>
                  <a:lnTo>
                    <a:pt x="28769" y="436"/>
                  </a:lnTo>
                  <a:lnTo>
                    <a:pt x="27427" y="245"/>
                  </a:lnTo>
                  <a:lnTo>
                    <a:pt x="26005" y="109"/>
                  </a:lnTo>
                  <a:lnTo>
                    <a:pt x="24502" y="27"/>
                  </a:lnTo>
                  <a:lnTo>
                    <a:pt x="22919" y="0"/>
                  </a:lnTo>
                  <a:lnTo>
                    <a:pt x="0" y="0"/>
                  </a:lnTo>
                  <a:lnTo>
                    <a:pt x="0" y="23806"/>
                  </a:lnTo>
                  <a:lnTo>
                    <a:pt x="23055" y="23806"/>
                  </a:lnTo>
                  <a:lnTo>
                    <a:pt x="24714" y="23776"/>
                  </a:lnTo>
                  <a:lnTo>
                    <a:pt x="26278" y="23688"/>
                  </a:lnTo>
                  <a:lnTo>
                    <a:pt x="27748" y="23542"/>
                  </a:lnTo>
                  <a:lnTo>
                    <a:pt x="29124" y="23336"/>
                  </a:lnTo>
                  <a:lnTo>
                    <a:pt x="30405" y="23073"/>
                  </a:lnTo>
                  <a:lnTo>
                    <a:pt x="31593" y="22750"/>
                  </a:lnTo>
                  <a:lnTo>
                    <a:pt x="32686" y="22369"/>
                  </a:lnTo>
                  <a:lnTo>
                    <a:pt x="33686" y="21929"/>
                  </a:lnTo>
                  <a:lnTo>
                    <a:pt x="34591" y="21430"/>
                  </a:lnTo>
                  <a:lnTo>
                    <a:pt x="35402" y="20873"/>
                  </a:lnTo>
                  <a:lnTo>
                    <a:pt x="36141" y="20243"/>
                  </a:lnTo>
                  <a:lnTo>
                    <a:pt x="36802" y="19555"/>
                  </a:lnTo>
                  <a:lnTo>
                    <a:pt x="37385" y="18808"/>
                  </a:lnTo>
                  <a:lnTo>
                    <a:pt x="37890" y="18002"/>
                  </a:lnTo>
                  <a:lnTo>
                    <a:pt x="38318" y="17138"/>
                  </a:lnTo>
                  <a:lnTo>
                    <a:pt x="38668" y="16215"/>
                  </a:lnTo>
                  <a:lnTo>
                    <a:pt x="38940" y="15233"/>
                  </a:lnTo>
                  <a:lnTo>
                    <a:pt x="39135" y="14193"/>
                  </a:lnTo>
                  <a:lnTo>
                    <a:pt x="39251" y="13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2957235" y="2965266"/>
              <a:ext cx="44884" cy="27558"/>
            </a:xfrm>
            <a:custGeom>
              <a:avLst/>
              <a:pathLst>
                <a:path w="44884" h="27558">
                  <a:moveTo>
                    <a:pt x="44884" y="13506"/>
                  </a:moveTo>
                  <a:lnTo>
                    <a:pt x="44869" y="12754"/>
                  </a:lnTo>
                  <a:lnTo>
                    <a:pt x="44824" y="12027"/>
                  </a:lnTo>
                  <a:lnTo>
                    <a:pt x="44749" y="11324"/>
                  </a:lnTo>
                  <a:lnTo>
                    <a:pt x="44643" y="10646"/>
                  </a:lnTo>
                  <a:lnTo>
                    <a:pt x="44508" y="9993"/>
                  </a:lnTo>
                  <a:lnTo>
                    <a:pt x="44343" y="9364"/>
                  </a:lnTo>
                  <a:lnTo>
                    <a:pt x="44148" y="8759"/>
                  </a:lnTo>
                  <a:lnTo>
                    <a:pt x="43923" y="8180"/>
                  </a:lnTo>
                  <a:lnTo>
                    <a:pt x="43668" y="7624"/>
                  </a:lnTo>
                  <a:lnTo>
                    <a:pt x="43383" y="7094"/>
                  </a:lnTo>
                  <a:lnTo>
                    <a:pt x="43071" y="6585"/>
                  </a:lnTo>
                  <a:lnTo>
                    <a:pt x="42736" y="6098"/>
                  </a:lnTo>
                  <a:lnTo>
                    <a:pt x="42378" y="5630"/>
                  </a:lnTo>
                  <a:lnTo>
                    <a:pt x="41997" y="5184"/>
                  </a:lnTo>
                  <a:lnTo>
                    <a:pt x="41592" y="4757"/>
                  </a:lnTo>
                  <a:lnTo>
                    <a:pt x="41165" y="4351"/>
                  </a:lnTo>
                  <a:lnTo>
                    <a:pt x="40714" y="3966"/>
                  </a:lnTo>
                  <a:lnTo>
                    <a:pt x="40240" y="3601"/>
                  </a:lnTo>
                  <a:lnTo>
                    <a:pt x="39742" y="3257"/>
                  </a:lnTo>
                  <a:lnTo>
                    <a:pt x="39222" y="2933"/>
                  </a:lnTo>
                  <a:lnTo>
                    <a:pt x="38694" y="2628"/>
                  </a:lnTo>
                  <a:lnTo>
                    <a:pt x="38147" y="2341"/>
                  </a:lnTo>
                  <a:lnTo>
                    <a:pt x="37581" y="2071"/>
                  </a:lnTo>
                  <a:lnTo>
                    <a:pt x="36995" y="1819"/>
                  </a:lnTo>
                  <a:lnTo>
                    <a:pt x="36391" y="1585"/>
                  </a:lnTo>
                  <a:lnTo>
                    <a:pt x="35768" y="1369"/>
                  </a:lnTo>
                  <a:lnTo>
                    <a:pt x="35125" y="1171"/>
                  </a:lnTo>
                  <a:lnTo>
                    <a:pt x="34463" y="990"/>
                  </a:lnTo>
                  <a:lnTo>
                    <a:pt x="33783" y="827"/>
                  </a:lnTo>
                  <a:lnTo>
                    <a:pt x="33083" y="682"/>
                  </a:lnTo>
                  <a:lnTo>
                    <a:pt x="32381" y="552"/>
                  </a:lnTo>
                  <a:lnTo>
                    <a:pt x="31667" y="436"/>
                  </a:lnTo>
                  <a:lnTo>
                    <a:pt x="30940" y="334"/>
                  </a:lnTo>
                  <a:lnTo>
                    <a:pt x="30201" y="245"/>
                  </a:lnTo>
                  <a:lnTo>
                    <a:pt x="29450" y="170"/>
                  </a:lnTo>
                  <a:lnTo>
                    <a:pt x="28687" y="109"/>
                  </a:lnTo>
                  <a:lnTo>
                    <a:pt x="27912" y="61"/>
                  </a:lnTo>
                  <a:lnTo>
                    <a:pt x="27124" y="27"/>
                  </a:lnTo>
                  <a:lnTo>
                    <a:pt x="26324" y="6"/>
                  </a:lnTo>
                  <a:lnTo>
                    <a:pt x="25511" y="0"/>
                  </a:lnTo>
                  <a:lnTo>
                    <a:pt x="0" y="0"/>
                  </a:lnTo>
                  <a:lnTo>
                    <a:pt x="0" y="27558"/>
                  </a:lnTo>
                  <a:lnTo>
                    <a:pt x="26261" y="27558"/>
                  </a:lnTo>
                  <a:lnTo>
                    <a:pt x="27047" y="27551"/>
                  </a:lnTo>
                  <a:lnTo>
                    <a:pt x="27822" y="27533"/>
                  </a:lnTo>
                  <a:lnTo>
                    <a:pt x="28586" y="27502"/>
                  </a:lnTo>
                  <a:lnTo>
                    <a:pt x="29339" y="27459"/>
                  </a:lnTo>
                  <a:lnTo>
                    <a:pt x="30081" y="27404"/>
                  </a:lnTo>
                  <a:lnTo>
                    <a:pt x="30813" y="27336"/>
                  </a:lnTo>
                  <a:lnTo>
                    <a:pt x="31533" y="27257"/>
                  </a:lnTo>
                  <a:lnTo>
                    <a:pt x="32242" y="27165"/>
                  </a:lnTo>
                  <a:lnTo>
                    <a:pt x="32941" y="27060"/>
                  </a:lnTo>
                  <a:lnTo>
                    <a:pt x="33628" y="26944"/>
                  </a:lnTo>
                  <a:lnTo>
                    <a:pt x="34301" y="26798"/>
                  </a:lnTo>
                  <a:lnTo>
                    <a:pt x="34955" y="26635"/>
                  </a:lnTo>
                  <a:lnTo>
                    <a:pt x="35589" y="26455"/>
                  </a:lnTo>
                  <a:lnTo>
                    <a:pt x="36204" y="26256"/>
                  </a:lnTo>
                  <a:lnTo>
                    <a:pt x="36800" y="26040"/>
                  </a:lnTo>
                  <a:lnTo>
                    <a:pt x="37377" y="25806"/>
                  </a:lnTo>
                  <a:lnTo>
                    <a:pt x="37935" y="25554"/>
                  </a:lnTo>
                  <a:lnTo>
                    <a:pt x="38474" y="25285"/>
                  </a:lnTo>
                  <a:lnTo>
                    <a:pt x="38994" y="24997"/>
                  </a:lnTo>
                  <a:lnTo>
                    <a:pt x="39495" y="24693"/>
                  </a:lnTo>
                  <a:lnTo>
                    <a:pt x="39989" y="24354"/>
                  </a:lnTo>
                  <a:lnTo>
                    <a:pt x="40461" y="23994"/>
                  </a:lnTo>
                  <a:lnTo>
                    <a:pt x="40911" y="23612"/>
                  </a:lnTo>
                  <a:lnTo>
                    <a:pt x="41339" y="23208"/>
                  </a:lnTo>
                  <a:lnTo>
                    <a:pt x="41746" y="22783"/>
                  </a:lnTo>
                  <a:lnTo>
                    <a:pt x="42131" y="22335"/>
                  </a:lnTo>
                  <a:lnTo>
                    <a:pt x="42493" y="21866"/>
                  </a:lnTo>
                  <a:lnTo>
                    <a:pt x="42834" y="21375"/>
                  </a:lnTo>
                  <a:lnTo>
                    <a:pt x="43154" y="20862"/>
                  </a:lnTo>
                  <a:lnTo>
                    <a:pt x="43451" y="20327"/>
                  </a:lnTo>
                  <a:lnTo>
                    <a:pt x="43723" y="19768"/>
                  </a:lnTo>
                  <a:lnTo>
                    <a:pt x="43967" y="19181"/>
                  </a:lnTo>
                  <a:lnTo>
                    <a:pt x="44182" y="18567"/>
                  </a:lnTo>
                  <a:lnTo>
                    <a:pt x="44368" y="17926"/>
                  </a:lnTo>
                  <a:lnTo>
                    <a:pt x="44525" y="17257"/>
                  </a:lnTo>
                  <a:lnTo>
                    <a:pt x="44654" y="16562"/>
                  </a:lnTo>
                  <a:lnTo>
                    <a:pt x="44755" y="15839"/>
                  </a:lnTo>
                  <a:lnTo>
                    <a:pt x="44826" y="15088"/>
                  </a:lnTo>
                  <a:lnTo>
                    <a:pt x="44869" y="143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037999" y="2911650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073197" y="2910218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093456" y="2926043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185475" y="2911650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267195" y="2910218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287454" y="2926043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375858" y="2910218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481178" y="2911650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7470920" y="4937746"/>
              <a:ext cx="47871" cy="47102"/>
            </a:xfrm>
            <a:custGeom>
              <a:avLst/>
              <a:pathLst>
                <a:path w="47871" h="47102">
                  <a:moveTo>
                    <a:pt x="39112" y="47102"/>
                  </a:moveTo>
                  <a:lnTo>
                    <a:pt x="39112" y="18553"/>
                  </a:lnTo>
                  <a:lnTo>
                    <a:pt x="39112" y="18211"/>
                  </a:lnTo>
                  <a:lnTo>
                    <a:pt x="39113" y="17867"/>
                  </a:lnTo>
                  <a:lnTo>
                    <a:pt x="39115" y="17521"/>
                  </a:lnTo>
                  <a:lnTo>
                    <a:pt x="39118" y="17173"/>
                  </a:lnTo>
                  <a:lnTo>
                    <a:pt x="39121" y="16823"/>
                  </a:lnTo>
                  <a:lnTo>
                    <a:pt x="39124" y="16471"/>
                  </a:lnTo>
                  <a:lnTo>
                    <a:pt x="39129" y="16117"/>
                  </a:lnTo>
                  <a:lnTo>
                    <a:pt x="39134" y="15761"/>
                  </a:lnTo>
                  <a:lnTo>
                    <a:pt x="39139" y="15403"/>
                  </a:lnTo>
                  <a:lnTo>
                    <a:pt x="39146" y="15043"/>
                  </a:lnTo>
                  <a:lnTo>
                    <a:pt x="39159" y="14685"/>
                  </a:lnTo>
                  <a:lnTo>
                    <a:pt x="39172" y="14333"/>
                  </a:lnTo>
                  <a:lnTo>
                    <a:pt x="39186" y="13987"/>
                  </a:lnTo>
                  <a:lnTo>
                    <a:pt x="39199" y="13647"/>
                  </a:lnTo>
                  <a:lnTo>
                    <a:pt x="39212" y="13313"/>
                  </a:lnTo>
                  <a:lnTo>
                    <a:pt x="39226" y="12985"/>
                  </a:lnTo>
                  <a:lnTo>
                    <a:pt x="39239" y="12663"/>
                  </a:lnTo>
                  <a:lnTo>
                    <a:pt x="39253" y="12347"/>
                  </a:lnTo>
                  <a:lnTo>
                    <a:pt x="39266" y="12037"/>
                  </a:lnTo>
                  <a:lnTo>
                    <a:pt x="39279" y="11733"/>
                  </a:lnTo>
                  <a:lnTo>
                    <a:pt x="39299" y="11380"/>
                  </a:lnTo>
                  <a:lnTo>
                    <a:pt x="39318" y="11029"/>
                  </a:lnTo>
                  <a:lnTo>
                    <a:pt x="39336" y="10679"/>
                  </a:lnTo>
                  <a:lnTo>
                    <a:pt x="39354" y="10332"/>
                  </a:lnTo>
                  <a:lnTo>
                    <a:pt x="39371" y="9987"/>
                  </a:lnTo>
                  <a:lnTo>
                    <a:pt x="39388" y="9643"/>
                  </a:lnTo>
                  <a:lnTo>
                    <a:pt x="39403" y="9302"/>
                  </a:lnTo>
                  <a:lnTo>
                    <a:pt x="39418" y="8963"/>
                  </a:lnTo>
                  <a:lnTo>
                    <a:pt x="39433" y="8625"/>
                  </a:lnTo>
                  <a:lnTo>
                    <a:pt x="39446" y="8290"/>
                  </a:lnTo>
                  <a:lnTo>
                    <a:pt x="39307" y="8816"/>
                  </a:lnTo>
                  <a:lnTo>
                    <a:pt x="39168" y="9336"/>
                  </a:lnTo>
                  <a:lnTo>
                    <a:pt x="39031" y="9851"/>
                  </a:lnTo>
                  <a:lnTo>
                    <a:pt x="38896" y="10360"/>
                  </a:lnTo>
                  <a:lnTo>
                    <a:pt x="38761" y="10864"/>
                  </a:lnTo>
                  <a:lnTo>
                    <a:pt x="38628" y="11363"/>
                  </a:lnTo>
                  <a:lnTo>
                    <a:pt x="38496" y="11856"/>
                  </a:lnTo>
                  <a:lnTo>
                    <a:pt x="38366" y="12344"/>
                  </a:lnTo>
                  <a:lnTo>
                    <a:pt x="38237" y="12827"/>
                  </a:lnTo>
                  <a:lnTo>
                    <a:pt x="38109" y="13304"/>
                  </a:lnTo>
                  <a:lnTo>
                    <a:pt x="38055" y="13506"/>
                  </a:lnTo>
                  <a:lnTo>
                    <a:pt x="38001" y="13708"/>
                  </a:lnTo>
                  <a:lnTo>
                    <a:pt x="37946" y="13912"/>
                  </a:lnTo>
                  <a:lnTo>
                    <a:pt x="37890" y="14117"/>
                  </a:lnTo>
                  <a:lnTo>
                    <a:pt x="37833" y="14324"/>
                  </a:lnTo>
                  <a:lnTo>
                    <a:pt x="37776" y="14532"/>
                  </a:lnTo>
                  <a:lnTo>
                    <a:pt x="37718" y="14741"/>
                  </a:lnTo>
                  <a:lnTo>
                    <a:pt x="37660" y="14952"/>
                  </a:lnTo>
                  <a:lnTo>
                    <a:pt x="37601" y="15164"/>
                  </a:lnTo>
                  <a:lnTo>
                    <a:pt x="37541" y="15377"/>
                  </a:lnTo>
                  <a:lnTo>
                    <a:pt x="37481" y="15590"/>
                  </a:lnTo>
                  <a:lnTo>
                    <a:pt x="37421" y="15802"/>
                  </a:lnTo>
                  <a:lnTo>
                    <a:pt x="37360" y="16013"/>
                  </a:lnTo>
                  <a:lnTo>
                    <a:pt x="37300" y="16222"/>
                  </a:lnTo>
                  <a:lnTo>
                    <a:pt x="37240" y="16430"/>
                  </a:lnTo>
                  <a:lnTo>
                    <a:pt x="37180" y="16637"/>
                  </a:lnTo>
                  <a:lnTo>
                    <a:pt x="37120" y="16842"/>
                  </a:lnTo>
                  <a:lnTo>
                    <a:pt x="37060" y="17046"/>
                  </a:lnTo>
                  <a:lnTo>
                    <a:pt x="36999" y="17249"/>
                  </a:lnTo>
                  <a:lnTo>
                    <a:pt x="36939" y="17450"/>
                  </a:lnTo>
                  <a:lnTo>
                    <a:pt x="36886" y="17649"/>
                  </a:lnTo>
                  <a:lnTo>
                    <a:pt x="36832" y="17846"/>
                  </a:lnTo>
                  <a:lnTo>
                    <a:pt x="36779" y="18039"/>
                  </a:lnTo>
                  <a:lnTo>
                    <a:pt x="36725" y="18231"/>
                  </a:lnTo>
                  <a:lnTo>
                    <a:pt x="36672" y="18419"/>
                  </a:lnTo>
                  <a:lnTo>
                    <a:pt x="36618" y="18605"/>
                  </a:lnTo>
                  <a:lnTo>
                    <a:pt x="36565" y="18788"/>
                  </a:lnTo>
                  <a:lnTo>
                    <a:pt x="36511" y="18969"/>
                  </a:lnTo>
                  <a:lnTo>
                    <a:pt x="36458" y="19147"/>
                  </a:lnTo>
                  <a:lnTo>
                    <a:pt x="36404" y="19322"/>
                  </a:lnTo>
                  <a:lnTo>
                    <a:pt x="36352" y="19493"/>
                  </a:lnTo>
                  <a:lnTo>
                    <a:pt x="36300" y="19660"/>
                  </a:lnTo>
                  <a:lnTo>
                    <a:pt x="36250" y="19822"/>
                  </a:lnTo>
                  <a:lnTo>
                    <a:pt x="36201" y="19980"/>
                  </a:lnTo>
                  <a:lnTo>
                    <a:pt x="36154" y="20132"/>
                  </a:lnTo>
                  <a:lnTo>
                    <a:pt x="36108" y="20281"/>
                  </a:lnTo>
                  <a:lnTo>
                    <a:pt x="36063" y="20424"/>
                  </a:lnTo>
                  <a:lnTo>
                    <a:pt x="36019" y="20563"/>
                  </a:lnTo>
                  <a:lnTo>
                    <a:pt x="35977" y="20697"/>
                  </a:lnTo>
                  <a:lnTo>
                    <a:pt x="35936" y="20826"/>
                  </a:lnTo>
                  <a:lnTo>
                    <a:pt x="27445" y="47102"/>
                  </a:lnTo>
                  <a:lnTo>
                    <a:pt x="20425" y="47102"/>
                  </a:lnTo>
                  <a:lnTo>
                    <a:pt x="11934" y="20826"/>
                  </a:lnTo>
                  <a:lnTo>
                    <a:pt x="11893" y="20697"/>
                  </a:lnTo>
                  <a:lnTo>
                    <a:pt x="11851" y="20563"/>
                  </a:lnTo>
                  <a:lnTo>
                    <a:pt x="11808" y="20424"/>
                  </a:lnTo>
                  <a:lnTo>
                    <a:pt x="11763" y="20281"/>
                  </a:lnTo>
                  <a:lnTo>
                    <a:pt x="11717" y="20132"/>
                  </a:lnTo>
                  <a:lnTo>
                    <a:pt x="11669" y="19980"/>
                  </a:lnTo>
                  <a:lnTo>
                    <a:pt x="11620" y="19822"/>
                  </a:lnTo>
                  <a:lnTo>
                    <a:pt x="11570" y="19660"/>
                  </a:lnTo>
                  <a:lnTo>
                    <a:pt x="11519" y="19493"/>
                  </a:lnTo>
                  <a:lnTo>
                    <a:pt x="11466" y="19322"/>
                  </a:lnTo>
                  <a:lnTo>
                    <a:pt x="11418" y="19147"/>
                  </a:lnTo>
                  <a:lnTo>
                    <a:pt x="11370" y="18969"/>
                  </a:lnTo>
                  <a:lnTo>
                    <a:pt x="11319" y="18788"/>
                  </a:lnTo>
                  <a:lnTo>
                    <a:pt x="11268" y="18605"/>
                  </a:lnTo>
                  <a:lnTo>
                    <a:pt x="11215" y="18419"/>
                  </a:lnTo>
                  <a:lnTo>
                    <a:pt x="11161" y="18231"/>
                  </a:lnTo>
                  <a:lnTo>
                    <a:pt x="11105" y="18039"/>
                  </a:lnTo>
                  <a:lnTo>
                    <a:pt x="11049" y="17846"/>
                  </a:lnTo>
                  <a:lnTo>
                    <a:pt x="10990" y="17649"/>
                  </a:lnTo>
                  <a:lnTo>
                    <a:pt x="10931" y="17450"/>
                  </a:lnTo>
                  <a:lnTo>
                    <a:pt x="10877" y="17249"/>
                  </a:lnTo>
                  <a:lnTo>
                    <a:pt x="10823" y="17046"/>
                  </a:lnTo>
                  <a:lnTo>
                    <a:pt x="10768" y="16842"/>
                  </a:lnTo>
                  <a:lnTo>
                    <a:pt x="10712" y="16637"/>
                  </a:lnTo>
                  <a:lnTo>
                    <a:pt x="10655" y="16430"/>
                  </a:lnTo>
                  <a:lnTo>
                    <a:pt x="10598" y="16222"/>
                  </a:lnTo>
                  <a:lnTo>
                    <a:pt x="10540" y="16013"/>
                  </a:lnTo>
                  <a:lnTo>
                    <a:pt x="10482" y="15802"/>
                  </a:lnTo>
                  <a:lnTo>
                    <a:pt x="10423" y="15590"/>
                  </a:lnTo>
                  <a:lnTo>
                    <a:pt x="10363" y="15377"/>
                  </a:lnTo>
                  <a:lnTo>
                    <a:pt x="10303" y="15164"/>
                  </a:lnTo>
                  <a:lnTo>
                    <a:pt x="10242" y="14952"/>
                  </a:lnTo>
                  <a:lnTo>
                    <a:pt x="10182" y="14741"/>
                  </a:lnTo>
                  <a:lnTo>
                    <a:pt x="10122" y="14532"/>
                  </a:lnTo>
                  <a:lnTo>
                    <a:pt x="10062" y="14324"/>
                  </a:lnTo>
                  <a:lnTo>
                    <a:pt x="10002" y="14117"/>
                  </a:lnTo>
                  <a:lnTo>
                    <a:pt x="9941" y="13912"/>
                  </a:lnTo>
                  <a:lnTo>
                    <a:pt x="9881" y="13708"/>
                  </a:lnTo>
                  <a:lnTo>
                    <a:pt x="9821" y="13506"/>
                  </a:lnTo>
                  <a:lnTo>
                    <a:pt x="9761" y="13304"/>
                  </a:lnTo>
                  <a:lnTo>
                    <a:pt x="9627" y="12827"/>
                  </a:lnTo>
                  <a:lnTo>
                    <a:pt x="9491" y="12344"/>
                  </a:lnTo>
                  <a:lnTo>
                    <a:pt x="9354" y="11856"/>
                  </a:lnTo>
                  <a:lnTo>
                    <a:pt x="9215" y="11363"/>
                  </a:lnTo>
                  <a:lnTo>
                    <a:pt x="9076" y="10864"/>
                  </a:lnTo>
                  <a:lnTo>
                    <a:pt x="8935" y="10360"/>
                  </a:lnTo>
                  <a:lnTo>
                    <a:pt x="8792" y="9851"/>
                  </a:lnTo>
                  <a:lnTo>
                    <a:pt x="8648" y="9336"/>
                  </a:lnTo>
                  <a:lnTo>
                    <a:pt x="8503" y="8816"/>
                  </a:lnTo>
                  <a:lnTo>
                    <a:pt x="8357" y="8290"/>
                  </a:lnTo>
                  <a:lnTo>
                    <a:pt x="8377" y="8677"/>
                  </a:lnTo>
                  <a:lnTo>
                    <a:pt x="8397" y="9063"/>
                  </a:lnTo>
                  <a:lnTo>
                    <a:pt x="8417" y="9447"/>
                  </a:lnTo>
                  <a:lnTo>
                    <a:pt x="8437" y="9830"/>
                  </a:lnTo>
                  <a:lnTo>
                    <a:pt x="8457" y="10212"/>
                  </a:lnTo>
                  <a:lnTo>
                    <a:pt x="8477" y="10593"/>
                  </a:lnTo>
                  <a:lnTo>
                    <a:pt x="8497" y="10972"/>
                  </a:lnTo>
                  <a:lnTo>
                    <a:pt x="8517" y="11350"/>
                  </a:lnTo>
                  <a:lnTo>
                    <a:pt x="8537" y="11726"/>
                  </a:lnTo>
                  <a:lnTo>
                    <a:pt x="8557" y="12101"/>
                  </a:lnTo>
                  <a:lnTo>
                    <a:pt x="8571" y="12424"/>
                  </a:lnTo>
                  <a:lnTo>
                    <a:pt x="8584" y="12750"/>
                  </a:lnTo>
                  <a:lnTo>
                    <a:pt x="8598" y="13079"/>
                  </a:lnTo>
                  <a:lnTo>
                    <a:pt x="8611" y="13411"/>
                  </a:lnTo>
                  <a:lnTo>
                    <a:pt x="8624" y="13747"/>
                  </a:lnTo>
                  <a:lnTo>
                    <a:pt x="8638" y="14087"/>
                  </a:lnTo>
                  <a:lnTo>
                    <a:pt x="8651" y="14429"/>
                  </a:lnTo>
                  <a:lnTo>
                    <a:pt x="8664" y="14775"/>
                  </a:lnTo>
                  <a:lnTo>
                    <a:pt x="8678" y="15125"/>
                  </a:lnTo>
                  <a:lnTo>
                    <a:pt x="8691" y="15477"/>
                  </a:lnTo>
                  <a:lnTo>
                    <a:pt x="8704" y="15827"/>
                  </a:lnTo>
                  <a:lnTo>
                    <a:pt x="8715" y="16167"/>
                  </a:lnTo>
                  <a:lnTo>
                    <a:pt x="8725" y="16498"/>
                  </a:lnTo>
                  <a:lnTo>
                    <a:pt x="8734" y="16820"/>
                  </a:lnTo>
                  <a:lnTo>
                    <a:pt x="8741" y="17132"/>
                  </a:lnTo>
                  <a:lnTo>
                    <a:pt x="8747" y="17435"/>
                  </a:lnTo>
                  <a:lnTo>
                    <a:pt x="8752" y="17729"/>
                  </a:lnTo>
                  <a:lnTo>
                    <a:pt x="8755" y="18013"/>
                  </a:lnTo>
                  <a:lnTo>
                    <a:pt x="8757" y="18288"/>
                  </a:lnTo>
                  <a:lnTo>
                    <a:pt x="8758" y="18553"/>
                  </a:lnTo>
                  <a:lnTo>
                    <a:pt x="8758" y="47102"/>
                  </a:lnTo>
                  <a:lnTo>
                    <a:pt x="0" y="47102"/>
                  </a:lnTo>
                  <a:lnTo>
                    <a:pt x="0" y="0"/>
                  </a:lnTo>
                  <a:lnTo>
                    <a:pt x="13204" y="0"/>
                  </a:lnTo>
                  <a:lnTo>
                    <a:pt x="21628" y="26342"/>
                  </a:lnTo>
                  <a:lnTo>
                    <a:pt x="21696" y="26554"/>
                  </a:lnTo>
                  <a:lnTo>
                    <a:pt x="21764" y="26775"/>
                  </a:lnTo>
                  <a:lnTo>
                    <a:pt x="21832" y="27006"/>
                  </a:lnTo>
                  <a:lnTo>
                    <a:pt x="21901" y="27246"/>
                  </a:lnTo>
                  <a:lnTo>
                    <a:pt x="21971" y="27495"/>
                  </a:lnTo>
                  <a:lnTo>
                    <a:pt x="22042" y="27754"/>
                  </a:lnTo>
                  <a:lnTo>
                    <a:pt x="22113" y="28022"/>
                  </a:lnTo>
                  <a:lnTo>
                    <a:pt x="22185" y="28300"/>
                  </a:lnTo>
                  <a:lnTo>
                    <a:pt x="22257" y="28587"/>
                  </a:lnTo>
                  <a:lnTo>
                    <a:pt x="22330" y="28883"/>
                  </a:lnTo>
                  <a:lnTo>
                    <a:pt x="22410" y="29183"/>
                  </a:lnTo>
                  <a:lnTo>
                    <a:pt x="22490" y="29480"/>
                  </a:lnTo>
                  <a:lnTo>
                    <a:pt x="22568" y="29776"/>
                  </a:lnTo>
                  <a:lnTo>
                    <a:pt x="22646" y="30070"/>
                  </a:lnTo>
                  <a:lnTo>
                    <a:pt x="22723" y="30362"/>
                  </a:lnTo>
                  <a:lnTo>
                    <a:pt x="22800" y="30652"/>
                  </a:lnTo>
                  <a:lnTo>
                    <a:pt x="22876" y="30940"/>
                  </a:lnTo>
                  <a:lnTo>
                    <a:pt x="22951" y="31225"/>
                  </a:lnTo>
                  <a:lnTo>
                    <a:pt x="23025" y="31509"/>
                  </a:lnTo>
                  <a:lnTo>
                    <a:pt x="23099" y="31791"/>
                  </a:lnTo>
                  <a:lnTo>
                    <a:pt x="23180" y="32120"/>
                  </a:lnTo>
                  <a:lnTo>
                    <a:pt x="23263" y="32452"/>
                  </a:lnTo>
                  <a:lnTo>
                    <a:pt x="23346" y="32786"/>
                  </a:lnTo>
                  <a:lnTo>
                    <a:pt x="23431" y="33123"/>
                  </a:lnTo>
                  <a:lnTo>
                    <a:pt x="23517" y="33463"/>
                  </a:lnTo>
                  <a:lnTo>
                    <a:pt x="23605" y="33805"/>
                  </a:lnTo>
                  <a:lnTo>
                    <a:pt x="23694" y="34150"/>
                  </a:lnTo>
                  <a:lnTo>
                    <a:pt x="23784" y="34498"/>
                  </a:lnTo>
                  <a:lnTo>
                    <a:pt x="23876" y="34848"/>
                  </a:lnTo>
                  <a:lnTo>
                    <a:pt x="23969" y="35201"/>
                  </a:lnTo>
                  <a:lnTo>
                    <a:pt x="24062" y="34855"/>
                  </a:lnTo>
                  <a:lnTo>
                    <a:pt x="24154" y="34511"/>
                  </a:lnTo>
                  <a:lnTo>
                    <a:pt x="24246" y="34170"/>
                  </a:lnTo>
                  <a:lnTo>
                    <a:pt x="24338" y="33832"/>
                  </a:lnTo>
                  <a:lnTo>
                    <a:pt x="24428" y="33496"/>
                  </a:lnTo>
                  <a:lnTo>
                    <a:pt x="24518" y="33163"/>
                  </a:lnTo>
                  <a:lnTo>
                    <a:pt x="24607" y="32833"/>
                  </a:lnTo>
                  <a:lnTo>
                    <a:pt x="24696" y="32505"/>
                  </a:lnTo>
                  <a:lnTo>
                    <a:pt x="24784" y="32180"/>
                  </a:lnTo>
                  <a:lnTo>
                    <a:pt x="24871" y="31858"/>
                  </a:lnTo>
                  <a:lnTo>
                    <a:pt x="24911" y="31717"/>
                  </a:lnTo>
                  <a:lnTo>
                    <a:pt x="24951" y="31576"/>
                  </a:lnTo>
                  <a:lnTo>
                    <a:pt x="24991" y="31434"/>
                  </a:lnTo>
                  <a:lnTo>
                    <a:pt x="25032" y="31291"/>
                  </a:lnTo>
                  <a:lnTo>
                    <a:pt x="25072" y="31148"/>
                  </a:lnTo>
                  <a:lnTo>
                    <a:pt x="25112" y="31003"/>
                  </a:lnTo>
                  <a:lnTo>
                    <a:pt x="25152" y="30859"/>
                  </a:lnTo>
                  <a:lnTo>
                    <a:pt x="25192" y="30713"/>
                  </a:lnTo>
                  <a:lnTo>
                    <a:pt x="25232" y="30567"/>
                  </a:lnTo>
                  <a:lnTo>
                    <a:pt x="25272" y="30420"/>
                  </a:lnTo>
                  <a:lnTo>
                    <a:pt x="25312" y="30274"/>
                  </a:lnTo>
                  <a:lnTo>
                    <a:pt x="25353" y="30128"/>
                  </a:lnTo>
                  <a:lnTo>
                    <a:pt x="25393" y="29982"/>
                  </a:lnTo>
                  <a:lnTo>
                    <a:pt x="25433" y="29837"/>
                  </a:lnTo>
                  <a:lnTo>
                    <a:pt x="25473" y="29693"/>
                  </a:lnTo>
                  <a:lnTo>
                    <a:pt x="25513" y="29550"/>
                  </a:lnTo>
                  <a:lnTo>
                    <a:pt x="25553" y="29407"/>
                  </a:lnTo>
                  <a:lnTo>
                    <a:pt x="25593" y="29265"/>
                  </a:lnTo>
                  <a:lnTo>
                    <a:pt x="25633" y="29124"/>
                  </a:lnTo>
                  <a:lnTo>
                    <a:pt x="25673" y="28983"/>
                  </a:lnTo>
                  <a:lnTo>
                    <a:pt x="25714" y="28843"/>
                  </a:lnTo>
                  <a:lnTo>
                    <a:pt x="25754" y="28705"/>
                  </a:lnTo>
                  <a:lnTo>
                    <a:pt x="25794" y="28568"/>
                  </a:lnTo>
                  <a:lnTo>
                    <a:pt x="25834" y="28432"/>
                  </a:lnTo>
                  <a:lnTo>
                    <a:pt x="25874" y="28298"/>
                  </a:lnTo>
                  <a:lnTo>
                    <a:pt x="25914" y="28165"/>
                  </a:lnTo>
                  <a:lnTo>
                    <a:pt x="25954" y="28033"/>
                  </a:lnTo>
                  <a:lnTo>
                    <a:pt x="25994" y="27903"/>
                  </a:lnTo>
                  <a:lnTo>
                    <a:pt x="26034" y="27773"/>
                  </a:lnTo>
                  <a:lnTo>
                    <a:pt x="26442" y="26509"/>
                  </a:lnTo>
                  <a:lnTo>
                    <a:pt x="34733" y="0"/>
                  </a:lnTo>
                  <a:lnTo>
                    <a:pt x="47871" y="0"/>
                  </a:lnTo>
                  <a:lnTo>
                    <a:pt x="47871" y="47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7527483" y="4937746"/>
              <a:ext cx="41151" cy="47770"/>
            </a:xfrm>
            <a:custGeom>
              <a:avLst/>
              <a:pathLst>
                <a:path w="41151" h="47770">
                  <a:moveTo>
                    <a:pt x="20057" y="47770"/>
                  </a:moveTo>
                  <a:lnTo>
                    <a:pt x="19182" y="47760"/>
                  </a:lnTo>
                  <a:lnTo>
                    <a:pt x="18322" y="47729"/>
                  </a:lnTo>
                  <a:lnTo>
                    <a:pt x="17476" y="47677"/>
                  </a:lnTo>
                  <a:lnTo>
                    <a:pt x="16645" y="47605"/>
                  </a:lnTo>
                  <a:lnTo>
                    <a:pt x="15828" y="47511"/>
                  </a:lnTo>
                  <a:lnTo>
                    <a:pt x="15027" y="47397"/>
                  </a:lnTo>
                  <a:lnTo>
                    <a:pt x="14240" y="47263"/>
                  </a:lnTo>
                  <a:lnTo>
                    <a:pt x="13468" y="47107"/>
                  </a:lnTo>
                  <a:lnTo>
                    <a:pt x="12710" y="46931"/>
                  </a:lnTo>
                  <a:lnTo>
                    <a:pt x="11967" y="46734"/>
                  </a:lnTo>
                  <a:lnTo>
                    <a:pt x="11242" y="46509"/>
                  </a:lnTo>
                  <a:lnTo>
                    <a:pt x="10537" y="46261"/>
                  </a:lnTo>
                  <a:lnTo>
                    <a:pt x="9851" y="45990"/>
                  </a:lnTo>
                  <a:lnTo>
                    <a:pt x="9186" y="45696"/>
                  </a:lnTo>
                  <a:lnTo>
                    <a:pt x="8541" y="45380"/>
                  </a:lnTo>
                  <a:lnTo>
                    <a:pt x="7916" y="45041"/>
                  </a:lnTo>
                  <a:lnTo>
                    <a:pt x="7311" y="44680"/>
                  </a:lnTo>
                  <a:lnTo>
                    <a:pt x="6726" y="44295"/>
                  </a:lnTo>
                  <a:lnTo>
                    <a:pt x="6161" y="43888"/>
                  </a:lnTo>
                  <a:lnTo>
                    <a:pt x="5616" y="43458"/>
                  </a:lnTo>
                  <a:lnTo>
                    <a:pt x="5099" y="42998"/>
                  </a:lnTo>
                  <a:lnTo>
                    <a:pt x="4605" y="42513"/>
                  </a:lnTo>
                  <a:lnTo>
                    <a:pt x="4133" y="42003"/>
                  </a:lnTo>
                  <a:lnTo>
                    <a:pt x="3685" y="41468"/>
                  </a:lnTo>
                  <a:lnTo>
                    <a:pt x="3259" y="40909"/>
                  </a:lnTo>
                  <a:lnTo>
                    <a:pt x="2856" y="40325"/>
                  </a:lnTo>
                  <a:lnTo>
                    <a:pt x="2475" y="39716"/>
                  </a:lnTo>
                  <a:lnTo>
                    <a:pt x="2118" y="39083"/>
                  </a:lnTo>
                  <a:lnTo>
                    <a:pt x="1783" y="38425"/>
                  </a:lnTo>
                  <a:lnTo>
                    <a:pt x="1470" y="37742"/>
                  </a:lnTo>
                  <a:lnTo>
                    <a:pt x="1191" y="37033"/>
                  </a:lnTo>
                  <a:lnTo>
                    <a:pt x="941" y="36297"/>
                  </a:lnTo>
                  <a:lnTo>
                    <a:pt x="720" y="35535"/>
                  </a:lnTo>
                  <a:lnTo>
                    <a:pt x="529" y="34746"/>
                  </a:lnTo>
                  <a:lnTo>
                    <a:pt x="367" y="33931"/>
                  </a:lnTo>
                  <a:lnTo>
                    <a:pt x="235" y="33088"/>
                  </a:lnTo>
                  <a:lnTo>
                    <a:pt x="132" y="32219"/>
                  </a:lnTo>
                  <a:lnTo>
                    <a:pt x="58" y="31323"/>
                  </a:lnTo>
                  <a:lnTo>
                    <a:pt x="14" y="30400"/>
                  </a:lnTo>
                  <a:lnTo>
                    <a:pt x="0" y="29451"/>
                  </a:lnTo>
                  <a:lnTo>
                    <a:pt x="0" y="0"/>
                  </a:lnTo>
                  <a:lnTo>
                    <a:pt x="9861" y="0"/>
                  </a:lnTo>
                  <a:lnTo>
                    <a:pt x="9861" y="28682"/>
                  </a:lnTo>
                  <a:lnTo>
                    <a:pt x="9869" y="29269"/>
                  </a:lnTo>
                  <a:lnTo>
                    <a:pt x="9891" y="29840"/>
                  </a:lnTo>
                  <a:lnTo>
                    <a:pt x="9927" y="30395"/>
                  </a:lnTo>
                  <a:lnTo>
                    <a:pt x="9979" y="30934"/>
                  </a:lnTo>
                  <a:lnTo>
                    <a:pt x="10045" y="31457"/>
                  </a:lnTo>
                  <a:lnTo>
                    <a:pt x="10126" y="31964"/>
                  </a:lnTo>
                  <a:lnTo>
                    <a:pt x="10222" y="32454"/>
                  </a:lnTo>
                  <a:lnTo>
                    <a:pt x="10332" y="32929"/>
                  </a:lnTo>
                  <a:lnTo>
                    <a:pt x="10457" y="33388"/>
                  </a:lnTo>
                  <a:lnTo>
                    <a:pt x="10597" y="33830"/>
                  </a:lnTo>
                  <a:lnTo>
                    <a:pt x="10750" y="34251"/>
                  </a:lnTo>
                  <a:lnTo>
                    <a:pt x="10916" y="34657"/>
                  </a:lnTo>
                  <a:lnTo>
                    <a:pt x="11095" y="35048"/>
                  </a:lnTo>
                  <a:lnTo>
                    <a:pt x="11287" y="35424"/>
                  </a:lnTo>
                  <a:lnTo>
                    <a:pt x="11491" y="35786"/>
                  </a:lnTo>
                  <a:lnTo>
                    <a:pt x="11708" y="36133"/>
                  </a:lnTo>
                  <a:lnTo>
                    <a:pt x="11938" y="36465"/>
                  </a:lnTo>
                  <a:lnTo>
                    <a:pt x="12180" y="36783"/>
                  </a:lnTo>
                  <a:lnTo>
                    <a:pt x="12435" y="37086"/>
                  </a:lnTo>
                  <a:lnTo>
                    <a:pt x="12703" y="37374"/>
                  </a:lnTo>
                  <a:lnTo>
                    <a:pt x="12983" y="37641"/>
                  </a:lnTo>
                  <a:lnTo>
                    <a:pt x="13274" y="37894"/>
                  </a:lnTo>
                  <a:lnTo>
                    <a:pt x="13576" y="38133"/>
                  </a:lnTo>
                  <a:lnTo>
                    <a:pt x="13890" y="38358"/>
                  </a:lnTo>
                  <a:lnTo>
                    <a:pt x="14215" y="38569"/>
                  </a:lnTo>
                  <a:lnTo>
                    <a:pt x="14552" y="38766"/>
                  </a:lnTo>
                  <a:lnTo>
                    <a:pt x="14900" y="38949"/>
                  </a:lnTo>
                  <a:lnTo>
                    <a:pt x="15259" y="39118"/>
                  </a:lnTo>
                  <a:lnTo>
                    <a:pt x="15630" y="39272"/>
                  </a:lnTo>
                  <a:lnTo>
                    <a:pt x="16012" y="39413"/>
                  </a:lnTo>
                  <a:lnTo>
                    <a:pt x="16404" y="39534"/>
                  </a:lnTo>
                  <a:lnTo>
                    <a:pt x="16805" y="39642"/>
                  </a:lnTo>
                  <a:lnTo>
                    <a:pt x="17215" y="39737"/>
                  </a:lnTo>
                  <a:lnTo>
                    <a:pt x="17633" y="39820"/>
                  </a:lnTo>
                  <a:lnTo>
                    <a:pt x="18060" y="39889"/>
                  </a:lnTo>
                  <a:lnTo>
                    <a:pt x="18495" y="39947"/>
                  </a:lnTo>
                  <a:lnTo>
                    <a:pt x="18940" y="39991"/>
                  </a:lnTo>
                  <a:lnTo>
                    <a:pt x="19393" y="40023"/>
                  </a:lnTo>
                  <a:lnTo>
                    <a:pt x="19854" y="40042"/>
                  </a:lnTo>
                  <a:lnTo>
                    <a:pt x="20325" y="40048"/>
                  </a:lnTo>
                  <a:lnTo>
                    <a:pt x="20802" y="40042"/>
                  </a:lnTo>
                  <a:lnTo>
                    <a:pt x="21271" y="40021"/>
                  </a:lnTo>
                  <a:lnTo>
                    <a:pt x="21733" y="39988"/>
                  </a:lnTo>
                  <a:lnTo>
                    <a:pt x="22186" y="39941"/>
                  </a:lnTo>
                  <a:lnTo>
                    <a:pt x="22631" y="39881"/>
                  </a:lnTo>
                  <a:lnTo>
                    <a:pt x="23069" y="39807"/>
                  </a:lnTo>
                  <a:lnTo>
                    <a:pt x="23498" y="39721"/>
                  </a:lnTo>
                  <a:lnTo>
                    <a:pt x="23919" y="39620"/>
                  </a:lnTo>
                  <a:lnTo>
                    <a:pt x="24332" y="39507"/>
                  </a:lnTo>
                  <a:lnTo>
                    <a:pt x="24737" y="39380"/>
                  </a:lnTo>
                  <a:lnTo>
                    <a:pt x="25139" y="39232"/>
                  </a:lnTo>
                  <a:lnTo>
                    <a:pt x="25529" y="39069"/>
                  </a:lnTo>
                  <a:lnTo>
                    <a:pt x="25907" y="38892"/>
                  </a:lnTo>
                  <a:lnTo>
                    <a:pt x="26273" y="38700"/>
                  </a:lnTo>
                  <a:lnTo>
                    <a:pt x="26626" y="38494"/>
                  </a:lnTo>
                  <a:lnTo>
                    <a:pt x="26968" y="38272"/>
                  </a:lnTo>
                  <a:lnTo>
                    <a:pt x="27297" y="38036"/>
                  </a:lnTo>
                  <a:lnTo>
                    <a:pt x="27615" y="37786"/>
                  </a:lnTo>
                  <a:lnTo>
                    <a:pt x="27921" y="37520"/>
                  </a:lnTo>
                  <a:lnTo>
                    <a:pt x="28214" y="37240"/>
                  </a:lnTo>
                  <a:lnTo>
                    <a:pt x="28502" y="36945"/>
                  </a:lnTo>
                  <a:lnTo>
                    <a:pt x="28776" y="36634"/>
                  </a:lnTo>
                  <a:lnTo>
                    <a:pt x="29036" y="36308"/>
                  </a:lnTo>
                  <a:lnTo>
                    <a:pt x="29284" y="35967"/>
                  </a:lnTo>
                  <a:lnTo>
                    <a:pt x="29518" y="35610"/>
                  </a:lnTo>
                  <a:lnTo>
                    <a:pt x="29738" y="35238"/>
                  </a:lnTo>
                  <a:lnTo>
                    <a:pt x="29946" y="34851"/>
                  </a:lnTo>
                  <a:lnTo>
                    <a:pt x="30140" y="34448"/>
                  </a:lnTo>
                  <a:lnTo>
                    <a:pt x="30320" y="34030"/>
                  </a:lnTo>
                  <a:lnTo>
                    <a:pt x="30487" y="33596"/>
                  </a:lnTo>
                  <a:lnTo>
                    <a:pt x="30640" y="33147"/>
                  </a:lnTo>
                  <a:lnTo>
                    <a:pt x="30776" y="32680"/>
                  </a:lnTo>
                  <a:lnTo>
                    <a:pt x="30896" y="32197"/>
                  </a:lnTo>
                  <a:lnTo>
                    <a:pt x="31001" y="31697"/>
                  </a:lnTo>
                  <a:lnTo>
                    <a:pt x="31089" y="31181"/>
                  </a:lnTo>
                  <a:lnTo>
                    <a:pt x="31161" y="30648"/>
                  </a:lnTo>
                  <a:lnTo>
                    <a:pt x="31217" y="30098"/>
                  </a:lnTo>
                  <a:lnTo>
                    <a:pt x="31258" y="29531"/>
                  </a:lnTo>
                  <a:lnTo>
                    <a:pt x="31282" y="28948"/>
                  </a:lnTo>
                  <a:lnTo>
                    <a:pt x="31290" y="28348"/>
                  </a:lnTo>
                  <a:lnTo>
                    <a:pt x="31290" y="0"/>
                  </a:lnTo>
                  <a:lnTo>
                    <a:pt x="41151" y="0"/>
                  </a:lnTo>
                  <a:lnTo>
                    <a:pt x="41151" y="28950"/>
                  </a:lnTo>
                  <a:lnTo>
                    <a:pt x="41136" y="29906"/>
                  </a:lnTo>
                  <a:lnTo>
                    <a:pt x="41089" y="30836"/>
                  </a:lnTo>
                  <a:lnTo>
                    <a:pt x="41010" y="31741"/>
                  </a:lnTo>
                  <a:lnTo>
                    <a:pt x="40900" y="32619"/>
                  </a:lnTo>
                  <a:lnTo>
                    <a:pt x="40759" y="33471"/>
                  </a:lnTo>
                  <a:lnTo>
                    <a:pt x="40586" y="34297"/>
                  </a:lnTo>
                  <a:lnTo>
                    <a:pt x="40381" y="35097"/>
                  </a:lnTo>
                  <a:lnTo>
                    <a:pt x="40146" y="35871"/>
                  </a:lnTo>
                  <a:lnTo>
                    <a:pt x="39879" y="36619"/>
                  </a:lnTo>
                  <a:lnTo>
                    <a:pt x="39580" y="37340"/>
                  </a:lnTo>
                  <a:lnTo>
                    <a:pt x="39254" y="38037"/>
                  </a:lnTo>
                  <a:lnTo>
                    <a:pt x="38902" y="38710"/>
                  </a:lnTo>
                  <a:lnTo>
                    <a:pt x="38526" y="39358"/>
                  </a:lnTo>
                  <a:lnTo>
                    <a:pt x="38125" y="39983"/>
                  </a:lnTo>
                  <a:lnTo>
                    <a:pt x="37700" y="40583"/>
                  </a:lnTo>
                  <a:lnTo>
                    <a:pt x="37249" y="41159"/>
                  </a:lnTo>
                  <a:lnTo>
                    <a:pt x="36774" y="41712"/>
                  </a:lnTo>
                  <a:lnTo>
                    <a:pt x="36275" y="42240"/>
                  </a:lnTo>
                  <a:lnTo>
                    <a:pt x="35750" y="42744"/>
                  </a:lnTo>
                  <a:lnTo>
                    <a:pt x="35201" y="43224"/>
                  </a:lnTo>
                  <a:lnTo>
                    <a:pt x="34629" y="43674"/>
                  </a:lnTo>
                  <a:lnTo>
                    <a:pt x="34035" y="44100"/>
                  </a:lnTo>
                  <a:lnTo>
                    <a:pt x="33420" y="44503"/>
                  </a:lnTo>
                  <a:lnTo>
                    <a:pt x="32783" y="44882"/>
                  </a:lnTo>
                  <a:lnTo>
                    <a:pt x="32125" y="45238"/>
                  </a:lnTo>
                  <a:lnTo>
                    <a:pt x="31446" y="45571"/>
                  </a:lnTo>
                  <a:lnTo>
                    <a:pt x="30745" y="45880"/>
                  </a:lnTo>
                  <a:lnTo>
                    <a:pt x="30023" y="46166"/>
                  </a:lnTo>
                  <a:lnTo>
                    <a:pt x="29280" y="46428"/>
                  </a:lnTo>
                  <a:lnTo>
                    <a:pt x="28515" y="46667"/>
                  </a:lnTo>
                  <a:lnTo>
                    <a:pt x="27738" y="46877"/>
                  </a:lnTo>
                  <a:lnTo>
                    <a:pt x="26946" y="47064"/>
                  </a:lnTo>
                  <a:lnTo>
                    <a:pt x="26139" y="47230"/>
                  </a:lnTo>
                  <a:lnTo>
                    <a:pt x="25316" y="47373"/>
                  </a:lnTo>
                  <a:lnTo>
                    <a:pt x="24478" y="47495"/>
                  </a:lnTo>
                  <a:lnTo>
                    <a:pt x="23625" y="47594"/>
                  </a:lnTo>
                  <a:lnTo>
                    <a:pt x="22756" y="47671"/>
                  </a:lnTo>
                  <a:lnTo>
                    <a:pt x="21872" y="47726"/>
                  </a:lnTo>
                  <a:lnTo>
                    <a:pt x="20972" y="477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7577394" y="4937746"/>
              <a:ext cx="35134" cy="47102"/>
            </a:xfrm>
            <a:custGeom>
              <a:avLst/>
              <a:pathLst>
                <a:path w="35134" h="47102">
                  <a:moveTo>
                    <a:pt x="0" y="47102"/>
                  </a:moveTo>
                  <a:lnTo>
                    <a:pt x="0" y="0"/>
                  </a:lnTo>
                  <a:lnTo>
                    <a:pt x="9861" y="0"/>
                  </a:lnTo>
                  <a:lnTo>
                    <a:pt x="9861" y="39480"/>
                  </a:lnTo>
                  <a:lnTo>
                    <a:pt x="35134" y="39480"/>
                  </a:lnTo>
                  <a:lnTo>
                    <a:pt x="35134" y="47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7615403" y="4937746"/>
              <a:ext cx="40316" cy="47102"/>
            </a:xfrm>
            <a:custGeom>
              <a:avLst/>
              <a:pathLst>
                <a:path w="40316" h="47102">
                  <a:moveTo>
                    <a:pt x="25072" y="7621"/>
                  </a:moveTo>
                  <a:lnTo>
                    <a:pt x="25072" y="47102"/>
                  </a:lnTo>
                  <a:lnTo>
                    <a:pt x="15210" y="47102"/>
                  </a:lnTo>
                  <a:lnTo>
                    <a:pt x="15210" y="7621"/>
                  </a:lnTo>
                  <a:lnTo>
                    <a:pt x="0" y="7621"/>
                  </a:lnTo>
                  <a:lnTo>
                    <a:pt x="0" y="0"/>
                  </a:lnTo>
                  <a:lnTo>
                    <a:pt x="40316" y="0"/>
                  </a:lnTo>
                  <a:lnTo>
                    <a:pt x="40316" y="76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7661035" y="4937746"/>
              <a:ext cx="9861" cy="47102"/>
            </a:xfrm>
            <a:custGeom>
              <a:avLst/>
              <a:pathLst>
                <a:path w="9861" h="47102">
                  <a:moveTo>
                    <a:pt x="0" y="47102"/>
                  </a:moveTo>
                  <a:lnTo>
                    <a:pt x="0" y="0"/>
                  </a:lnTo>
                  <a:lnTo>
                    <a:pt x="9861" y="0"/>
                  </a:lnTo>
                  <a:lnTo>
                    <a:pt x="9861" y="47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7680056" y="4937746"/>
              <a:ext cx="41987" cy="47102"/>
            </a:xfrm>
            <a:custGeom>
              <a:avLst/>
              <a:pathLst>
                <a:path w="41987" h="47102">
                  <a:moveTo>
                    <a:pt x="41987" y="23200"/>
                  </a:moveTo>
                  <a:lnTo>
                    <a:pt x="41969" y="24362"/>
                  </a:lnTo>
                  <a:lnTo>
                    <a:pt x="41916" y="25497"/>
                  </a:lnTo>
                  <a:lnTo>
                    <a:pt x="41828" y="26603"/>
                  </a:lnTo>
                  <a:lnTo>
                    <a:pt x="41704" y="27682"/>
                  </a:lnTo>
                  <a:lnTo>
                    <a:pt x="41544" y="28732"/>
                  </a:lnTo>
                  <a:lnTo>
                    <a:pt x="41349" y="29755"/>
                  </a:lnTo>
                  <a:lnTo>
                    <a:pt x="41119" y="30749"/>
                  </a:lnTo>
                  <a:lnTo>
                    <a:pt x="40853" y="31715"/>
                  </a:lnTo>
                  <a:lnTo>
                    <a:pt x="40552" y="32653"/>
                  </a:lnTo>
                  <a:lnTo>
                    <a:pt x="40215" y="33563"/>
                  </a:lnTo>
                  <a:lnTo>
                    <a:pt x="39848" y="34438"/>
                  </a:lnTo>
                  <a:lnTo>
                    <a:pt x="39454" y="35284"/>
                  </a:lnTo>
                  <a:lnTo>
                    <a:pt x="39035" y="36101"/>
                  </a:lnTo>
                  <a:lnTo>
                    <a:pt x="38589" y="36890"/>
                  </a:lnTo>
                  <a:lnTo>
                    <a:pt x="38118" y="37650"/>
                  </a:lnTo>
                  <a:lnTo>
                    <a:pt x="37620" y="38381"/>
                  </a:lnTo>
                  <a:lnTo>
                    <a:pt x="37096" y="39083"/>
                  </a:lnTo>
                  <a:lnTo>
                    <a:pt x="36546" y="39757"/>
                  </a:lnTo>
                  <a:lnTo>
                    <a:pt x="35970" y="40402"/>
                  </a:lnTo>
                  <a:lnTo>
                    <a:pt x="35368" y="41018"/>
                  </a:lnTo>
                  <a:lnTo>
                    <a:pt x="34742" y="41605"/>
                  </a:lnTo>
                  <a:lnTo>
                    <a:pt x="34092" y="42162"/>
                  </a:lnTo>
                  <a:lnTo>
                    <a:pt x="33420" y="42690"/>
                  </a:lnTo>
                  <a:lnTo>
                    <a:pt x="32726" y="43189"/>
                  </a:lnTo>
                  <a:lnTo>
                    <a:pt x="32008" y="43659"/>
                  </a:lnTo>
                  <a:lnTo>
                    <a:pt x="31268" y="44099"/>
                  </a:lnTo>
                  <a:lnTo>
                    <a:pt x="30505" y="44509"/>
                  </a:lnTo>
                  <a:lnTo>
                    <a:pt x="29720" y="44890"/>
                  </a:lnTo>
                  <a:lnTo>
                    <a:pt x="28911" y="45242"/>
                  </a:lnTo>
                  <a:lnTo>
                    <a:pt x="28080" y="45564"/>
                  </a:lnTo>
                  <a:lnTo>
                    <a:pt x="27238" y="45856"/>
                  </a:lnTo>
                  <a:lnTo>
                    <a:pt x="26382" y="46118"/>
                  </a:lnTo>
                  <a:lnTo>
                    <a:pt x="25513" y="46348"/>
                  </a:lnTo>
                  <a:lnTo>
                    <a:pt x="24630" y="46548"/>
                  </a:lnTo>
                  <a:lnTo>
                    <a:pt x="23735" y="46717"/>
                  </a:lnTo>
                  <a:lnTo>
                    <a:pt x="22825" y="46856"/>
                  </a:lnTo>
                  <a:lnTo>
                    <a:pt x="21903" y="46963"/>
                  </a:lnTo>
                  <a:lnTo>
                    <a:pt x="20967" y="47040"/>
                  </a:lnTo>
                  <a:lnTo>
                    <a:pt x="20017" y="47086"/>
                  </a:lnTo>
                  <a:lnTo>
                    <a:pt x="19054" y="47102"/>
                  </a:lnTo>
                  <a:lnTo>
                    <a:pt x="0" y="47102"/>
                  </a:lnTo>
                  <a:lnTo>
                    <a:pt x="0" y="0"/>
                  </a:lnTo>
                  <a:lnTo>
                    <a:pt x="17049" y="0"/>
                  </a:lnTo>
                  <a:lnTo>
                    <a:pt x="18136" y="13"/>
                  </a:lnTo>
                  <a:lnTo>
                    <a:pt x="19205" y="54"/>
                  </a:lnTo>
                  <a:lnTo>
                    <a:pt x="20257" y="123"/>
                  </a:lnTo>
                  <a:lnTo>
                    <a:pt x="21290" y="219"/>
                  </a:lnTo>
                  <a:lnTo>
                    <a:pt x="22305" y="342"/>
                  </a:lnTo>
                  <a:lnTo>
                    <a:pt x="23303" y="493"/>
                  </a:lnTo>
                  <a:lnTo>
                    <a:pt x="24282" y="671"/>
                  </a:lnTo>
                  <a:lnTo>
                    <a:pt x="25243" y="877"/>
                  </a:lnTo>
                  <a:lnTo>
                    <a:pt x="26186" y="1110"/>
                  </a:lnTo>
                  <a:lnTo>
                    <a:pt x="27111" y="1370"/>
                  </a:lnTo>
                  <a:lnTo>
                    <a:pt x="28014" y="1659"/>
                  </a:lnTo>
                  <a:lnTo>
                    <a:pt x="28892" y="1977"/>
                  </a:lnTo>
                  <a:lnTo>
                    <a:pt x="29745" y="2325"/>
                  </a:lnTo>
                  <a:lnTo>
                    <a:pt x="30572" y="2702"/>
                  </a:lnTo>
                  <a:lnTo>
                    <a:pt x="31373" y="3108"/>
                  </a:lnTo>
                  <a:lnTo>
                    <a:pt x="32149" y="3544"/>
                  </a:lnTo>
                  <a:lnTo>
                    <a:pt x="32900" y="4010"/>
                  </a:lnTo>
                  <a:lnTo>
                    <a:pt x="33626" y="4504"/>
                  </a:lnTo>
                  <a:lnTo>
                    <a:pt x="34326" y="5029"/>
                  </a:lnTo>
                  <a:lnTo>
                    <a:pt x="35000" y="5582"/>
                  </a:lnTo>
                  <a:lnTo>
                    <a:pt x="35648" y="6166"/>
                  </a:lnTo>
                  <a:lnTo>
                    <a:pt x="36265" y="6780"/>
                  </a:lnTo>
                  <a:lnTo>
                    <a:pt x="36854" y="7426"/>
                  </a:lnTo>
                  <a:lnTo>
                    <a:pt x="37413" y="8102"/>
                  </a:lnTo>
                  <a:lnTo>
                    <a:pt x="37942" y="8808"/>
                  </a:lnTo>
                  <a:lnTo>
                    <a:pt x="38442" y="9546"/>
                  </a:lnTo>
                  <a:lnTo>
                    <a:pt x="38913" y="10314"/>
                  </a:lnTo>
                  <a:lnTo>
                    <a:pt x="39354" y="11113"/>
                  </a:lnTo>
                  <a:lnTo>
                    <a:pt x="39766" y="11943"/>
                  </a:lnTo>
                  <a:lnTo>
                    <a:pt x="40148" y="12803"/>
                  </a:lnTo>
                  <a:lnTo>
                    <a:pt x="40498" y="13695"/>
                  </a:lnTo>
                  <a:lnTo>
                    <a:pt x="40810" y="14620"/>
                  </a:lnTo>
                  <a:lnTo>
                    <a:pt x="41086" y="15578"/>
                  </a:lnTo>
                  <a:lnTo>
                    <a:pt x="41325" y="16569"/>
                  </a:lnTo>
                  <a:lnTo>
                    <a:pt x="41527" y="17592"/>
                  </a:lnTo>
                  <a:lnTo>
                    <a:pt x="41693" y="18648"/>
                  </a:lnTo>
                  <a:lnTo>
                    <a:pt x="41822" y="19737"/>
                  </a:lnTo>
                  <a:lnTo>
                    <a:pt x="41914" y="20858"/>
                  </a:lnTo>
                  <a:lnTo>
                    <a:pt x="41969" y="22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7689918" y="4945368"/>
              <a:ext cx="22197" cy="31858"/>
            </a:xfrm>
            <a:custGeom>
              <a:avLst/>
              <a:pathLst>
                <a:path w="22197" h="31858">
                  <a:moveTo>
                    <a:pt x="22197" y="15578"/>
                  </a:moveTo>
                  <a:lnTo>
                    <a:pt x="22185" y="14767"/>
                  </a:lnTo>
                  <a:lnTo>
                    <a:pt x="22151" y="13980"/>
                  </a:lnTo>
                  <a:lnTo>
                    <a:pt x="22094" y="13216"/>
                  </a:lnTo>
                  <a:lnTo>
                    <a:pt x="22015" y="12475"/>
                  </a:lnTo>
                  <a:lnTo>
                    <a:pt x="21913" y="11758"/>
                  </a:lnTo>
                  <a:lnTo>
                    <a:pt x="21788" y="11065"/>
                  </a:lnTo>
                  <a:lnTo>
                    <a:pt x="21640" y="10394"/>
                  </a:lnTo>
                  <a:lnTo>
                    <a:pt x="21469" y="9748"/>
                  </a:lnTo>
                  <a:lnTo>
                    <a:pt x="21276" y="9124"/>
                  </a:lnTo>
                  <a:lnTo>
                    <a:pt x="21060" y="8524"/>
                  </a:lnTo>
                  <a:lnTo>
                    <a:pt x="20831" y="7946"/>
                  </a:lnTo>
                  <a:lnTo>
                    <a:pt x="20583" y="7390"/>
                  </a:lnTo>
                  <a:lnTo>
                    <a:pt x="20317" y="6855"/>
                  </a:lnTo>
                  <a:lnTo>
                    <a:pt x="20033" y="6342"/>
                  </a:lnTo>
                  <a:lnTo>
                    <a:pt x="19731" y="5850"/>
                  </a:lnTo>
                  <a:lnTo>
                    <a:pt x="19411" y="5379"/>
                  </a:lnTo>
                  <a:lnTo>
                    <a:pt x="19073" y="4930"/>
                  </a:lnTo>
                  <a:lnTo>
                    <a:pt x="18717" y="4502"/>
                  </a:lnTo>
                  <a:lnTo>
                    <a:pt x="18343" y="4095"/>
                  </a:lnTo>
                  <a:lnTo>
                    <a:pt x="17951" y="3710"/>
                  </a:lnTo>
                  <a:lnTo>
                    <a:pt x="17542" y="3339"/>
                  </a:lnTo>
                  <a:lnTo>
                    <a:pt x="17117" y="2988"/>
                  </a:lnTo>
                  <a:lnTo>
                    <a:pt x="16676" y="2657"/>
                  </a:lnTo>
                  <a:lnTo>
                    <a:pt x="16218" y="2346"/>
                  </a:lnTo>
                  <a:lnTo>
                    <a:pt x="15745" y="2055"/>
                  </a:lnTo>
                  <a:lnTo>
                    <a:pt x="15255" y="1785"/>
                  </a:lnTo>
                  <a:lnTo>
                    <a:pt x="14750" y="1534"/>
                  </a:lnTo>
                  <a:lnTo>
                    <a:pt x="14228" y="1303"/>
                  </a:lnTo>
                  <a:lnTo>
                    <a:pt x="13691" y="1093"/>
                  </a:lnTo>
                  <a:lnTo>
                    <a:pt x="13137" y="902"/>
                  </a:lnTo>
                  <a:lnTo>
                    <a:pt x="12576" y="731"/>
                  </a:lnTo>
                  <a:lnTo>
                    <a:pt x="12003" y="577"/>
                  </a:lnTo>
                  <a:lnTo>
                    <a:pt x="11418" y="442"/>
                  </a:lnTo>
                  <a:lnTo>
                    <a:pt x="10821" y="324"/>
                  </a:lnTo>
                  <a:lnTo>
                    <a:pt x="10212" y="225"/>
                  </a:lnTo>
                  <a:lnTo>
                    <a:pt x="9591" y="144"/>
                  </a:lnTo>
                  <a:lnTo>
                    <a:pt x="8958" y="81"/>
                  </a:lnTo>
                  <a:lnTo>
                    <a:pt x="8313" y="36"/>
                  </a:lnTo>
                  <a:lnTo>
                    <a:pt x="7656" y="9"/>
                  </a:lnTo>
                  <a:lnTo>
                    <a:pt x="6986" y="0"/>
                  </a:lnTo>
                  <a:lnTo>
                    <a:pt x="0" y="0"/>
                  </a:lnTo>
                  <a:lnTo>
                    <a:pt x="0" y="31858"/>
                  </a:lnTo>
                  <a:lnTo>
                    <a:pt x="8357" y="31858"/>
                  </a:lnTo>
                  <a:lnTo>
                    <a:pt x="8947" y="31848"/>
                  </a:lnTo>
                  <a:lnTo>
                    <a:pt x="9528" y="31816"/>
                  </a:lnTo>
                  <a:lnTo>
                    <a:pt x="10100" y="31765"/>
                  </a:lnTo>
                  <a:lnTo>
                    <a:pt x="10662" y="31692"/>
                  </a:lnTo>
                  <a:lnTo>
                    <a:pt x="11215" y="31599"/>
                  </a:lnTo>
                  <a:lnTo>
                    <a:pt x="11759" y="31485"/>
                  </a:lnTo>
                  <a:lnTo>
                    <a:pt x="12293" y="31350"/>
                  </a:lnTo>
                  <a:lnTo>
                    <a:pt x="12818" y="31195"/>
                  </a:lnTo>
                  <a:lnTo>
                    <a:pt x="13333" y="31019"/>
                  </a:lnTo>
                  <a:lnTo>
                    <a:pt x="13839" y="30822"/>
                  </a:lnTo>
                  <a:lnTo>
                    <a:pt x="14340" y="30604"/>
                  </a:lnTo>
                  <a:lnTo>
                    <a:pt x="14828" y="30367"/>
                  </a:lnTo>
                  <a:lnTo>
                    <a:pt x="15301" y="30110"/>
                  </a:lnTo>
                  <a:lnTo>
                    <a:pt x="15760" y="29832"/>
                  </a:lnTo>
                  <a:lnTo>
                    <a:pt x="16205" y="29535"/>
                  </a:lnTo>
                  <a:lnTo>
                    <a:pt x="16635" y="29217"/>
                  </a:lnTo>
                  <a:lnTo>
                    <a:pt x="17052" y="28879"/>
                  </a:lnTo>
                  <a:lnTo>
                    <a:pt x="17455" y="28522"/>
                  </a:lnTo>
                  <a:lnTo>
                    <a:pt x="17844" y="28144"/>
                  </a:lnTo>
                  <a:lnTo>
                    <a:pt x="18219" y="27746"/>
                  </a:lnTo>
                  <a:lnTo>
                    <a:pt x="18585" y="27322"/>
                  </a:lnTo>
                  <a:lnTo>
                    <a:pt x="18934" y="26878"/>
                  </a:lnTo>
                  <a:lnTo>
                    <a:pt x="19267" y="26415"/>
                  </a:lnTo>
                  <a:lnTo>
                    <a:pt x="19583" y="25933"/>
                  </a:lnTo>
                  <a:lnTo>
                    <a:pt x="19882" y="25431"/>
                  </a:lnTo>
                  <a:lnTo>
                    <a:pt x="20164" y="24910"/>
                  </a:lnTo>
                  <a:lnTo>
                    <a:pt x="20430" y="24369"/>
                  </a:lnTo>
                  <a:lnTo>
                    <a:pt x="20679" y="23809"/>
                  </a:lnTo>
                  <a:lnTo>
                    <a:pt x="20911" y="23230"/>
                  </a:lnTo>
                  <a:lnTo>
                    <a:pt x="21127" y="22631"/>
                  </a:lnTo>
                  <a:lnTo>
                    <a:pt x="21330" y="22013"/>
                  </a:lnTo>
                  <a:lnTo>
                    <a:pt x="21512" y="21376"/>
                  </a:lnTo>
                  <a:lnTo>
                    <a:pt x="21673" y="20719"/>
                  </a:lnTo>
                  <a:lnTo>
                    <a:pt x="21812" y="20043"/>
                  </a:lnTo>
                  <a:lnTo>
                    <a:pt x="21929" y="19347"/>
                  </a:lnTo>
                  <a:lnTo>
                    <a:pt x="22026" y="18632"/>
                  </a:lnTo>
                  <a:lnTo>
                    <a:pt x="22100" y="17897"/>
                  </a:lnTo>
                  <a:lnTo>
                    <a:pt x="22154" y="17144"/>
                  </a:lnTo>
                  <a:lnTo>
                    <a:pt x="22186" y="163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7729498" y="4937746"/>
              <a:ext cx="9861" cy="47102"/>
            </a:xfrm>
            <a:custGeom>
              <a:avLst/>
              <a:pathLst>
                <a:path w="9861" h="47102">
                  <a:moveTo>
                    <a:pt x="0" y="47102"/>
                  </a:moveTo>
                  <a:lnTo>
                    <a:pt x="0" y="0"/>
                  </a:lnTo>
                  <a:lnTo>
                    <a:pt x="9861" y="0"/>
                  </a:lnTo>
                  <a:lnTo>
                    <a:pt x="9861" y="47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7745912" y="4937044"/>
              <a:ext cx="41018" cy="48472"/>
            </a:xfrm>
            <a:custGeom>
              <a:avLst/>
              <a:pathLst>
                <a:path w="41018" h="48472">
                  <a:moveTo>
                    <a:pt x="41018" y="34231"/>
                  </a:moveTo>
                  <a:lnTo>
                    <a:pt x="41006" y="34868"/>
                  </a:lnTo>
                  <a:lnTo>
                    <a:pt x="40971" y="35492"/>
                  </a:lnTo>
                  <a:lnTo>
                    <a:pt x="40912" y="36106"/>
                  </a:lnTo>
                  <a:lnTo>
                    <a:pt x="40830" y="36708"/>
                  </a:lnTo>
                  <a:lnTo>
                    <a:pt x="40725" y="37299"/>
                  </a:lnTo>
                  <a:lnTo>
                    <a:pt x="40596" y="37878"/>
                  </a:lnTo>
                  <a:lnTo>
                    <a:pt x="40444" y="38446"/>
                  </a:lnTo>
                  <a:lnTo>
                    <a:pt x="40269" y="39003"/>
                  </a:lnTo>
                  <a:lnTo>
                    <a:pt x="40070" y="39548"/>
                  </a:lnTo>
                  <a:lnTo>
                    <a:pt x="39848" y="40082"/>
                  </a:lnTo>
                  <a:lnTo>
                    <a:pt x="39601" y="40596"/>
                  </a:lnTo>
                  <a:lnTo>
                    <a:pt x="39327" y="41095"/>
                  </a:lnTo>
                  <a:lnTo>
                    <a:pt x="39028" y="41580"/>
                  </a:lnTo>
                  <a:lnTo>
                    <a:pt x="38703" y="42050"/>
                  </a:lnTo>
                  <a:lnTo>
                    <a:pt x="38352" y="42505"/>
                  </a:lnTo>
                  <a:lnTo>
                    <a:pt x="37974" y="42946"/>
                  </a:lnTo>
                  <a:lnTo>
                    <a:pt x="37571" y="43372"/>
                  </a:lnTo>
                  <a:lnTo>
                    <a:pt x="37141" y="43783"/>
                  </a:lnTo>
                  <a:lnTo>
                    <a:pt x="36686" y="44179"/>
                  </a:lnTo>
                  <a:lnTo>
                    <a:pt x="36204" y="44561"/>
                  </a:lnTo>
                  <a:lnTo>
                    <a:pt x="35702" y="44927"/>
                  </a:lnTo>
                  <a:lnTo>
                    <a:pt x="35171" y="45277"/>
                  </a:lnTo>
                  <a:lnTo>
                    <a:pt x="34613" y="45609"/>
                  </a:lnTo>
                  <a:lnTo>
                    <a:pt x="34027" y="45925"/>
                  </a:lnTo>
                  <a:lnTo>
                    <a:pt x="33412" y="46224"/>
                  </a:lnTo>
                  <a:lnTo>
                    <a:pt x="32770" y="46507"/>
                  </a:lnTo>
                  <a:lnTo>
                    <a:pt x="32099" y="46773"/>
                  </a:lnTo>
                  <a:lnTo>
                    <a:pt x="31401" y="47022"/>
                  </a:lnTo>
                  <a:lnTo>
                    <a:pt x="30674" y="47254"/>
                  </a:lnTo>
                  <a:lnTo>
                    <a:pt x="29919" y="47470"/>
                  </a:lnTo>
                  <a:lnTo>
                    <a:pt x="29142" y="47660"/>
                  </a:lnTo>
                  <a:lnTo>
                    <a:pt x="28336" y="47831"/>
                  </a:lnTo>
                  <a:lnTo>
                    <a:pt x="27500" y="47981"/>
                  </a:lnTo>
                  <a:lnTo>
                    <a:pt x="26635" y="48111"/>
                  </a:lnTo>
                  <a:lnTo>
                    <a:pt x="25740" y="48222"/>
                  </a:lnTo>
                  <a:lnTo>
                    <a:pt x="24816" y="48312"/>
                  </a:lnTo>
                  <a:lnTo>
                    <a:pt x="23863" y="48382"/>
                  </a:lnTo>
                  <a:lnTo>
                    <a:pt x="22880" y="48432"/>
                  </a:lnTo>
                  <a:lnTo>
                    <a:pt x="21868" y="48462"/>
                  </a:lnTo>
                  <a:lnTo>
                    <a:pt x="20826" y="48472"/>
                  </a:lnTo>
                  <a:lnTo>
                    <a:pt x="19901" y="48464"/>
                  </a:lnTo>
                  <a:lnTo>
                    <a:pt x="18998" y="48439"/>
                  </a:lnTo>
                  <a:lnTo>
                    <a:pt x="18117" y="48397"/>
                  </a:lnTo>
                  <a:lnTo>
                    <a:pt x="17259" y="48339"/>
                  </a:lnTo>
                  <a:lnTo>
                    <a:pt x="16422" y="48264"/>
                  </a:lnTo>
                  <a:lnTo>
                    <a:pt x="15607" y="48172"/>
                  </a:lnTo>
                  <a:lnTo>
                    <a:pt x="14815" y="48063"/>
                  </a:lnTo>
                  <a:lnTo>
                    <a:pt x="14044" y="47938"/>
                  </a:lnTo>
                  <a:lnTo>
                    <a:pt x="13295" y="47796"/>
                  </a:lnTo>
                  <a:lnTo>
                    <a:pt x="12569" y="47637"/>
                  </a:lnTo>
                  <a:lnTo>
                    <a:pt x="11864" y="47462"/>
                  </a:lnTo>
                  <a:lnTo>
                    <a:pt x="11178" y="47270"/>
                  </a:lnTo>
                  <a:lnTo>
                    <a:pt x="10513" y="47063"/>
                  </a:lnTo>
                  <a:lnTo>
                    <a:pt x="9868" y="46840"/>
                  </a:lnTo>
                  <a:lnTo>
                    <a:pt x="9243" y="46600"/>
                  </a:lnTo>
                  <a:lnTo>
                    <a:pt x="8638" y="46345"/>
                  </a:lnTo>
                  <a:lnTo>
                    <a:pt x="8053" y="46074"/>
                  </a:lnTo>
                  <a:lnTo>
                    <a:pt x="7488" y="45786"/>
                  </a:lnTo>
                  <a:lnTo>
                    <a:pt x="6943" y="45483"/>
                  </a:lnTo>
                  <a:lnTo>
                    <a:pt x="6418" y="45163"/>
                  </a:lnTo>
                  <a:lnTo>
                    <a:pt x="5919" y="44828"/>
                  </a:lnTo>
                  <a:lnTo>
                    <a:pt x="5439" y="44477"/>
                  </a:lnTo>
                  <a:lnTo>
                    <a:pt x="4978" y="44111"/>
                  </a:lnTo>
                  <a:lnTo>
                    <a:pt x="4535" y="43729"/>
                  </a:lnTo>
                  <a:lnTo>
                    <a:pt x="4111" y="43333"/>
                  </a:lnTo>
                  <a:lnTo>
                    <a:pt x="3706" y="42920"/>
                  </a:lnTo>
                  <a:lnTo>
                    <a:pt x="3320" y="42493"/>
                  </a:lnTo>
                  <a:lnTo>
                    <a:pt x="2952" y="42050"/>
                  </a:lnTo>
                  <a:lnTo>
                    <a:pt x="2603" y="41592"/>
                  </a:lnTo>
                  <a:lnTo>
                    <a:pt x="2273" y="41118"/>
                  </a:lnTo>
                  <a:lnTo>
                    <a:pt x="1967" y="40623"/>
                  </a:lnTo>
                  <a:lnTo>
                    <a:pt x="1679" y="40114"/>
                  </a:lnTo>
                  <a:lnTo>
                    <a:pt x="1408" y="39591"/>
                  </a:lnTo>
                  <a:lnTo>
                    <a:pt x="1155" y="39053"/>
                  </a:lnTo>
                  <a:lnTo>
                    <a:pt x="919" y="38502"/>
                  </a:lnTo>
                  <a:lnTo>
                    <a:pt x="700" y="37937"/>
                  </a:lnTo>
                  <a:lnTo>
                    <a:pt x="499" y="37357"/>
                  </a:lnTo>
                  <a:lnTo>
                    <a:pt x="315" y="36764"/>
                  </a:lnTo>
                  <a:lnTo>
                    <a:pt x="149" y="36157"/>
                  </a:lnTo>
                  <a:lnTo>
                    <a:pt x="0" y="35535"/>
                  </a:lnTo>
                  <a:lnTo>
                    <a:pt x="9527" y="33964"/>
                  </a:lnTo>
                  <a:lnTo>
                    <a:pt x="9611" y="34276"/>
                  </a:lnTo>
                  <a:lnTo>
                    <a:pt x="9702" y="34582"/>
                  </a:lnTo>
                  <a:lnTo>
                    <a:pt x="9801" y="34883"/>
                  </a:lnTo>
                  <a:lnTo>
                    <a:pt x="9907" y="35178"/>
                  </a:lnTo>
                  <a:lnTo>
                    <a:pt x="10020" y="35468"/>
                  </a:lnTo>
                  <a:lnTo>
                    <a:pt x="10141" y="35753"/>
                  </a:lnTo>
                  <a:lnTo>
                    <a:pt x="10269" y="36033"/>
                  </a:lnTo>
                  <a:lnTo>
                    <a:pt x="10404" y="36307"/>
                  </a:lnTo>
                  <a:lnTo>
                    <a:pt x="10547" y="36576"/>
                  </a:lnTo>
                  <a:lnTo>
                    <a:pt x="10697" y="36839"/>
                  </a:lnTo>
                  <a:lnTo>
                    <a:pt x="10856" y="37096"/>
                  </a:lnTo>
                  <a:lnTo>
                    <a:pt x="11027" y="37347"/>
                  </a:lnTo>
                  <a:lnTo>
                    <a:pt x="11209" y="37591"/>
                  </a:lnTo>
                  <a:lnTo>
                    <a:pt x="11403" y="37828"/>
                  </a:lnTo>
                  <a:lnTo>
                    <a:pt x="11608" y="38059"/>
                  </a:lnTo>
                  <a:lnTo>
                    <a:pt x="11824" y="38283"/>
                  </a:lnTo>
                  <a:lnTo>
                    <a:pt x="12052" y="38500"/>
                  </a:lnTo>
                  <a:lnTo>
                    <a:pt x="12291" y="38711"/>
                  </a:lnTo>
                  <a:lnTo>
                    <a:pt x="12541" y="38915"/>
                  </a:lnTo>
                  <a:lnTo>
                    <a:pt x="12803" y="39112"/>
                  </a:lnTo>
                  <a:lnTo>
                    <a:pt x="13084" y="39295"/>
                  </a:lnTo>
                  <a:lnTo>
                    <a:pt x="13377" y="39471"/>
                  </a:lnTo>
                  <a:lnTo>
                    <a:pt x="13683" y="39638"/>
                  </a:lnTo>
                  <a:lnTo>
                    <a:pt x="14001" y="39797"/>
                  </a:lnTo>
                  <a:lnTo>
                    <a:pt x="14332" y="39948"/>
                  </a:lnTo>
                  <a:lnTo>
                    <a:pt x="14676" y="40091"/>
                  </a:lnTo>
                  <a:lnTo>
                    <a:pt x="15033" y="40226"/>
                  </a:lnTo>
                  <a:lnTo>
                    <a:pt x="15403" y="40353"/>
                  </a:lnTo>
                  <a:lnTo>
                    <a:pt x="15785" y="40472"/>
                  </a:lnTo>
                  <a:lnTo>
                    <a:pt x="16179" y="40583"/>
                  </a:lnTo>
                  <a:lnTo>
                    <a:pt x="16596" y="40678"/>
                  </a:lnTo>
                  <a:lnTo>
                    <a:pt x="17029" y="40764"/>
                  </a:lnTo>
                  <a:lnTo>
                    <a:pt x="17478" y="40839"/>
                  </a:lnTo>
                  <a:lnTo>
                    <a:pt x="17945" y="40904"/>
                  </a:lnTo>
                  <a:lnTo>
                    <a:pt x="18428" y="40959"/>
                  </a:lnTo>
                  <a:lnTo>
                    <a:pt x="18927" y="41004"/>
                  </a:lnTo>
                  <a:lnTo>
                    <a:pt x="19444" y="41039"/>
                  </a:lnTo>
                  <a:lnTo>
                    <a:pt x="19977" y="41064"/>
                  </a:lnTo>
                  <a:lnTo>
                    <a:pt x="20527" y="41079"/>
                  </a:lnTo>
                  <a:lnTo>
                    <a:pt x="21094" y="41085"/>
                  </a:lnTo>
                  <a:lnTo>
                    <a:pt x="22073" y="41069"/>
                  </a:lnTo>
                  <a:lnTo>
                    <a:pt x="23004" y="41024"/>
                  </a:lnTo>
                  <a:lnTo>
                    <a:pt x="23889" y="40949"/>
                  </a:lnTo>
                  <a:lnTo>
                    <a:pt x="24725" y="40844"/>
                  </a:lnTo>
                  <a:lnTo>
                    <a:pt x="25515" y="40708"/>
                  </a:lnTo>
                  <a:lnTo>
                    <a:pt x="26256" y="40543"/>
                  </a:lnTo>
                  <a:lnTo>
                    <a:pt x="26951" y="40347"/>
                  </a:lnTo>
                  <a:lnTo>
                    <a:pt x="27598" y="40122"/>
                  </a:lnTo>
                  <a:lnTo>
                    <a:pt x="28197" y="39866"/>
                  </a:lnTo>
                  <a:lnTo>
                    <a:pt x="28749" y="39580"/>
                  </a:lnTo>
                  <a:lnTo>
                    <a:pt x="29257" y="39256"/>
                  </a:lnTo>
                  <a:lnTo>
                    <a:pt x="29712" y="38897"/>
                  </a:lnTo>
                  <a:lnTo>
                    <a:pt x="30113" y="38504"/>
                  </a:lnTo>
                  <a:lnTo>
                    <a:pt x="30461" y="38077"/>
                  </a:lnTo>
                  <a:lnTo>
                    <a:pt x="30755" y="37616"/>
                  </a:lnTo>
                  <a:lnTo>
                    <a:pt x="30995" y="37121"/>
                  </a:lnTo>
                  <a:lnTo>
                    <a:pt x="31183" y="36592"/>
                  </a:lnTo>
                  <a:lnTo>
                    <a:pt x="31316" y="36029"/>
                  </a:lnTo>
                  <a:lnTo>
                    <a:pt x="31397" y="35431"/>
                  </a:lnTo>
                  <a:lnTo>
                    <a:pt x="31423" y="34800"/>
                  </a:lnTo>
                  <a:lnTo>
                    <a:pt x="31413" y="34419"/>
                  </a:lnTo>
                  <a:lnTo>
                    <a:pt x="31381" y="34052"/>
                  </a:lnTo>
                  <a:lnTo>
                    <a:pt x="31327" y="33700"/>
                  </a:lnTo>
                  <a:lnTo>
                    <a:pt x="31252" y="33361"/>
                  </a:lnTo>
                  <a:lnTo>
                    <a:pt x="31156" y="33036"/>
                  </a:lnTo>
                  <a:lnTo>
                    <a:pt x="31038" y="32726"/>
                  </a:lnTo>
                  <a:lnTo>
                    <a:pt x="30899" y="32429"/>
                  </a:lnTo>
                  <a:lnTo>
                    <a:pt x="30739" y="32147"/>
                  </a:lnTo>
                  <a:lnTo>
                    <a:pt x="30557" y="31878"/>
                  </a:lnTo>
                  <a:lnTo>
                    <a:pt x="30354" y="31624"/>
                  </a:lnTo>
                  <a:lnTo>
                    <a:pt x="30133" y="31381"/>
                  </a:lnTo>
                  <a:lnTo>
                    <a:pt x="29898" y="31147"/>
                  </a:lnTo>
                  <a:lnTo>
                    <a:pt x="29649" y="30921"/>
                  </a:lnTo>
                  <a:lnTo>
                    <a:pt x="29385" y="30704"/>
                  </a:lnTo>
                  <a:lnTo>
                    <a:pt x="29108" y="30496"/>
                  </a:lnTo>
                  <a:lnTo>
                    <a:pt x="28817" y="30296"/>
                  </a:lnTo>
                  <a:lnTo>
                    <a:pt x="28512" y="30105"/>
                  </a:lnTo>
                  <a:lnTo>
                    <a:pt x="28193" y="29923"/>
                  </a:lnTo>
                  <a:lnTo>
                    <a:pt x="27859" y="29750"/>
                  </a:lnTo>
                  <a:lnTo>
                    <a:pt x="27512" y="29585"/>
                  </a:lnTo>
                  <a:lnTo>
                    <a:pt x="27152" y="29427"/>
                  </a:lnTo>
                  <a:lnTo>
                    <a:pt x="26782" y="29274"/>
                  </a:lnTo>
                  <a:lnTo>
                    <a:pt x="26401" y="29127"/>
                  </a:lnTo>
                  <a:lnTo>
                    <a:pt x="26009" y="28986"/>
                  </a:lnTo>
                  <a:lnTo>
                    <a:pt x="25607" y="28849"/>
                  </a:lnTo>
                  <a:lnTo>
                    <a:pt x="25193" y="28718"/>
                  </a:lnTo>
                  <a:lnTo>
                    <a:pt x="24770" y="28593"/>
                  </a:lnTo>
                  <a:lnTo>
                    <a:pt x="24335" y="28472"/>
                  </a:lnTo>
                  <a:lnTo>
                    <a:pt x="23890" y="28357"/>
                  </a:lnTo>
                  <a:lnTo>
                    <a:pt x="23434" y="28248"/>
                  </a:lnTo>
                  <a:lnTo>
                    <a:pt x="22970" y="28141"/>
                  </a:lnTo>
                  <a:lnTo>
                    <a:pt x="22503" y="28035"/>
                  </a:lnTo>
                  <a:lnTo>
                    <a:pt x="22032" y="27930"/>
                  </a:lnTo>
                  <a:lnTo>
                    <a:pt x="21556" y="27825"/>
                  </a:lnTo>
                  <a:lnTo>
                    <a:pt x="21077" y="27721"/>
                  </a:lnTo>
                  <a:lnTo>
                    <a:pt x="20593" y="27618"/>
                  </a:lnTo>
                  <a:lnTo>
                    <a:pt x="20106" y="27515"/>
                  </a:lnTo>
                  <a:lnTo>
                    <a:pt x="19615" y="27413"/>
                  </a:lnTo>
                  <a:lnTo>
                    <a:pt x="19119" y="27312"/>
                  </a:lnTo>
                  <a:lnTo>
                    <a:pt x="18620" y="27211"/>
                  </a:lnTo>
                  <a:lnTo>
                    <a:pt x="18219" y="27117"/>
                  </a:lnTo>
                  <a:lnTo>
                    <a:pt x="17817" y="27023"/>
                  </a:lnTo>
                  <a:lnTo>
                    <a:pt x="17416" y="26927"/>
                  </a:lnTo>
                  <a:lnTo>
                    <a:pt x="17015" y="26831"/>
                  </a:lnTo>
                  <a:lnTo>
                    <a:pt x="16614" y="26735"/>
                  </a:lnTo>
                  <a:lnTo>
                    <a:pt x="16213" y="26638"/>
                  </a:lnTo>
                  <a:lnTo>
                    <a:pt x="15812" y="26540"/>
                  </a:lnTo>
                  <a:lnTo>
                    <a:pt x="15411" y="26441"/>
                  </a:lnTo>
                  <a:lnTo>
                    <a:pt x="15009" y="26342"/>
                  </a:lnTo>
                  <a:lnTo>
                    <a:pt x="14608" y="26242"/>
                  </a:lnTo>
                  <a:lnTo>
                    <a:pt x="14209" y="26139"/>
                  </a:lnTo>
                  <a:lnTo>
                    <a:pt x="13813" y="26033"/>
                  </a:lnTo>
                  <a:lnTo>
                    <a:pt x="13420" y="25923"/>
                  </a:lnTo>
                  <a:lnTo>
                    <a:pt x="13030" y="25809"/>
                  </a:lnTo>
                  <a:lnTo>
                    <a:pt x="12644" y="25690"/>
                  </a:lnTo>
                  <a:lnTo>
                    <a:pt x="12261" y="25568"/>
                  </a:lnTo>
                  <a:lnTo>
                    <a:pt x="11882" y="25441"/>
                  </a:lnTo>
                  <a:lnTo>
                    <a:pt x="11506" y="25311"/>
                  </a:lnTo>
                  <a:lnTo>
                    <a:pt x="11133" y="25177"/>
                  </a:lnTo>
                  <a:lnTo>
                    <a:pt x="10764" y="25038"/>
                  </a:lnTo>
                  <a:lnTo>
                    <a:pt x="10405" y="24895"/>
                  </a:lnTo>
                  <a:lnTo>
                    <a:pt x="10051" y="24747"/>
                  </a:lnTo>
                  <a:lnTo>
                    <a:pt x="9702" y="24593"/>
                  </a:lnTo>
                  <a:lnTo>
                    <a:pt x="9357" y="24434"/>
                  </a:lnTo>
                  <a:lnTo>
                    <a:pt x="9017" y="24269"/>
                  </a:lnTo>
                  <a:lnTo>
                    <a:pt x="8682" y="24100"/>
                  </a:lnTo>
                  <a:lnTo>
                    <a:pt x="8351" y="23924"/>
                  </a:lnTo>
                  <a:lnTo>
                    <a:pt x="8025" y="23744"/>
                  </a:lnTo>
                  <a:lnTo>
                    <a:pt x="7704" y="23558"/>
                  </a:lnTo>
                  <a:lnTo>
                    <a:pt x="7387" y="23367"/>
                  </a:lnTo>
                  <a:lnTo>
                    <a:pt x="7077" y="23169"/>
                  </a:lnTo>
                  <a:lnTo>
                    <a:pt x="6775" y="22962"/>
                  </a:lnTo>
                  <a:lnTo>
                    <a:pt x="6481" y="22746"/>
                  </a:lnTo>
                  <a:lnTo>
                    <a:pt x="6195" y="22522"/>
                  </a:lnTo>
                  <a:lnTo>
                    <a:pt x="5917" y="22289"/>
                  </a:lnTo>
                  <a:lnTo>
                    <a:pt x="5646" y="22047"/>
                  </a:lnTo>
                  <a:lnTo>
                    <a:pt x="5384" y="21797"/>
                  </a:lnTo>
                  <a:lnTo>
                    <a:pt x="5130" y="21538"/>
                  </a:lnTo>
                  <a:lnTo>
                    <a:pt x="4884" y="21270"/>
                  </a:lnTo>
                  <a:lnTo>
                    <a:pt x="4646" y="20993"/>
                  </a:lnTo>
                  <a:lnTo>
                    <a:pt x="4424" y="20701"/>
                  </a:lnTo>
                  <a:lnTo>
                    <a:pt x="4210" y="20400"/>
                  </a:lnTo>
                  <a:lnTo>
                    <a:pt x="4006" y="20089"/>
                  </a:lnTo>
                  <a:lnTo>
                    <a:pt x="3812" y="19768"/>
                  </a:lnTo>
                  <a:lnTo>
                    <a:pt x="3627" y="19439"/>
                  </a:lnTo>
                  <a:lnTo>
                    <a:pt x="3451" y="19100"/>
                  </a:lnTo>
                  <a:lnTo>
                    <a:pt x="3284" y="18752"/>
                  </a:lnTo>
                  <a:lnTo>
                    <a:pt x="3127" y="18394"/>
                  </a:lnTo>
                  <a:lnTo>
                    <a:pt x="2979" y="18027"/>
                  </a:lnTo>
                  <a:lnTo>
                    <a:pt x="2841" y="17650"/>
                  </a:lnTo>
                  <a:lnTo>
                    <a:pt x="2720" y="17263"/>
                  </a:lnTo>
                  <a:lnTo>
                    <a:pt x="2612" y="16861"/>
                  </a:lnTo>
                  <a:lnTo>
                    <a:pt x="2517" y="16447"/>
                  </a:lnTo>
                  <a:lnTo>
                    <a:pt x="2435" y="16019"/>
                  </a:lnTo>
                  <a:lnTo>
                    <a:pt x="2365" y="15578"/>
                  </a:lnTo>
                  <a:lnTo>
                    <a:pt x="2307" y="15123"/>
                  </a:lnTo>
                  <a:lnTo>
                    <a:pt x="2263" y="14655"/>
                  </a:lnTo>
                  <a:lnTo>
                    <a:pt x="2231" y="14174"/>
                  </a:lnTo>
                  <a:lnTo>
                    <a:pt x="2212" y="13679"/>
                  </a:lnTo>
                  <a:lnTo>
                    <a:pt x="2206" y="13171"/>
                  </a:lnTo>
                  <a:lnTo>
                    <a:pt x="2220" y="12479"/>
                  </a:lnTo>
                  <a:lnTo>
                    <a:pt x="2262" y="11807"/>
                  </a:lnTo>
                  <a:lnTo>
                    <a:pt x="2332" y="11155"/>
                  </a:lnTo>
                  <a:lnTo>
                    <a:pt x="2431" y="10523"/>
                  </a:lnTo>
                  <a:lnTo>
                    <a:pt x="2557" y="9911"/>
                  </a:lnTo>
                  <a:lnTo>
                    <a:pt x="2711" y="9320"/>
                  </a:lnTo>
                  <a:lnTo>
                    <a:pt x="2894" y="8748"/>
                  </a:lnTo>
                  <a:lnTo>
                    <a:pt x="3104" y="8196"/>
                  </a:lnTo>
                  <a:lnTo>
                    <a:pt x="3343" y="7665"/>
                  </a:lnTo>
                  <a:lnTo>
                    <a:pt x="3610" y="7153"/>
                  </a:lnTo>
                  <a:lnTo>
                    <a:pt x="3901" y="6661"/>
                  </a:lnTo>
                  <a:lnTo>
                    <a:pt x="4214" y="6188"/>
                  </a:lnTo>
                  <a:lnTo>
                    <a:pt x="4549" y="5733"/>
                  </a:lnTo>
                  <a:lnTo>
                    <a:pt x="4904" y="5297"/>
                  </a:lnTo>
                  <a:lnTo>
                    <a:pt x="5281" y="4880"/>
                  </a:lnTo>
                  <a:lnTo>
                    <a:pt x="5680" y="4482"/>
                  </a:lnTo>
                  <a:lnTo>
                    <a:pt x="6100" y="4102"/>
                  </a:lnTo>
                  <a:lnTo>
                    <a:pt x="6541" y="3741"/>
                  </a:lnTo>
                  <a:lnTo>
                    <a:pt x="7004" y="3399"/>
                  </a:lnTo>
                  <a:lnTo>
                    <a:pt x="7488" y="3075"/>
                  </a:lnTo>
                  <a:lnTo>
                    <a:pt x="7999" y="2763"/>
                  </a:lnTo>
                  <a:lnTo>
                    <a:pt x="8528" y="2468"/>
                  </a:lnTo>
                  <a:lnTo>
                    <a:pt x="9076" y="2190"/>
                  </a:lnTo>
                  <a:lnTo>
                    <a:pt x="9643" y="1930"/>
                  </a:lnTo>
                  <a:lnTo>
                    <a:pt x="10229" y="1688"/>
                  </a:lnTo>
                  <a:lnTo>
                    <a:pt x="10833" y="1462"/>
                  </a:lnTo>
                  <a:lnTo>
                    <a:pt x="11457" y="1254"/>
                  </a:lnTo>
                  <a:lnTo>
                    <a:pt x="12098" y="1064"/>
                  </a:lnTo>
                  <a:lnTo>
                    <a:pt x="12759" y="891"/>
                  </a:lnTo>
                  <a:lnTo>
                    <a:pt x="13438" y="735"/>
                  </a:lnTo>
                  <a:lnTo>
                    <a:pt x="14133" y="595"/>
                  </a:lnTo>
                  <a:lnTo>
                    <a:pt x="14841" y="470"/>
                  </a:lnTo>
                  <a:lnTo>
                    <a:pt x="15561" y="360"/>
                  </a:lnTo>
                  <a:lnTo>
                    <a:pt x="16294" y="264"/>
                  </a:lnTo>
                  <a:lnTo>
                    <a:pt x="17040" y="183"/>
                  </a:lnTo>
                  <a:lnTo>
                    <a:pt x="17799" y="117"/>
                  </a:lnTo>
                  <a:lnTo>
                    <a:pt x="18570" y="66"/>
                  </a:lnTo>
                  <a:lnTo>
                    <a:pt x="19354" y="29"/>
                  </a:lnTo>
                  <a:lnTo>
                    <a:pt x="20151" y="7"/>
                  </a:lnTo>
                  <a:lnTo>
                    <a:pt x="20960" y="0"/>
                  </a:lnTo>
                  <a:lnTo>
                    <a:pt x="21869" y="7"/>
                  </a:lnTo>
                  <a:lnTo>
                    <a:pt x="22752" y="29"/>
                  </a:lnTo>
                  <a:lnTo>
                    <a:pt x="23607" y="66"/>
                  </a:lnTo>
                  <a:lnTo>
                    <a:pt x="24437" y="117"/>
                  </a:lnTo>
                  <a:lnTo>
                    <a:pt x="25239" y="183"/>
                  </a:lnTo>
                  <a:lnTo>
                    <a:pt x="26014" y="264"/>
                  </a:lnTo>
                  <a:lnTo>
                    <a:pt x="26763" y="360"/>
                  </a:lnTo>
                  <a:lnTo>
                    <a:pt x="27485" y="470"/>
                  </a:lnTo>
                  <a:lnTo>
                    <a:pt x="28181" y="595"/>
                  </a:lnTo>
                  <a:lnTo>
                    <a:pt x="28849" y="735"/>
                  </a:lnTo>
                  <a:lnTo>
                    <a:pt x="29500" y="883"/>
                  </a:lnTo>
                  <a:lnTo>
                    <a:pt x="30129" y="1047"/>
                  </a:lnTo>
                  <a:lnTo>
                    <a:pt x="30736" y="1225"/>
                  </a:lnTo>
                  <a:lnTo>
                    <a:pt x="31320" y="1420"/>
                  </a:lnTo>
                  <a:lnTo>
                    <a:pt x="31883" y="1629"/>
                  </a:lnTo>
                  <a:lnTo>
                    <a:pt x="32424" y="1854"/>
                  </a:lnTo>
                  <a:lnTo>
                    <a:pt x="32942" y="2095"/>
                  </a:lnTo>
                  <a:lnTo>
                    <a:pt x="33438" y="2350"/>
                  </a:lnTo>
                  <a:lnTo>
                    <a:pt x="33913" y="2621"/>
                  </a:lnTo>
                  <a:lnTo>
                    <a:pt x="34365" y="2908"/>
                  </a:lnTo>
                  <a:lnTo>
                    <a:pt x="34803" y="3210"/>
                  </a:lnTo>
                  <a:lnTo>
                    <a:pt x="35222" y="3527"/>
                  </a:lnTo>
                  <a:lnTo>
                    <a:pt x="35622" y="3860"/>
                  </a:lnTo>
                  <a:lnTo>
                    <a:pt x="36002" y="4208"/>
                  </a:lnTo>
                  <a:lnTo>
                    <a:pt x="36363" y="4571"/>
                  </a:lnTo>
                  <a:lnTo>
                    <a:pt x="36704" y="4950"/>
                  </a:lnTo>
                  <a:lnTo>
                    <a:pt x="37026" y="5344"/>
                  </a:lnTo>
                  <a:lnTo>
                    <a:pt x="37328" y="5753"/>
                  </a:lnTo>
                  <a:lnTo>
                    <a:pt x="37612" y="6178"/>
                  </a:lnTo>
                  <a:lnTo>
                    <a:pt x="37875" y="6619"/>
                  </a:lnTo>
                  <a:lnTo>
                    <a:pt x="38129" y="7068"/>
                  </a:lnTo>
                  <a:lnTo>
                    <a:pt x="38369" y="7532"/>
                  </a:lnTo>
                  <a:lnTo>
                    <a:pt x="38594" y="8012"/>
                  </a:lnTo>
                  <a:lnTo>
                    <a:pt x="38806" y="8507"/>
                  </a:lnTo>
                  <a:lnTo>
                    <a:pt x="39004" y="9017"/>
                  </a:lnTo>
                  <a:lnTo>
                    <a:pt x="39187" y="9543"/>
                  </a:lnTo>
                  <a:lnTo>
                    <a:pt x="39357" y="10084"/>
                  </a:lnTo>
                  <a:lnTo>
                    <a:pt x="39512" y="10641"/>
                  </a:lnTo>
                  <a:lnTo>
                    <a:pt x="39653" y="11213"/>
                  </a:lnTo>
                  <a:lnTo>
                    <a:pt x="39781" y="11800"/>
                  </a:lnTo>
                  <a:lnTo>
                    <a:pt x="30220" y="13104"/>
                  </a:lnTo>
                  <a:lnTo>
                    <a:pt x="30057" y="12511"/>
                  </a:lnTo>
                  <a:lnTo>
                    <a:pt x="29864" y="11947"/>
                  </a:lnTo>
                  <a:lnTo>
                    <a:pt x="29640" y="11414"/>
                  </a:lnTo>
                  <a:lnTo>
                    <a:pt x="29385" y="10911"/>
                  </a:lnTo>
                  <a:lnTo>
                    <a:pt x="29100" y="10438"/>
                  </a:lnTo>
                  <a:lnTo>
                    <a:pt x="28784" y="9995"/>
                  </a:lnTo>
                  <a:lnTo>
                    <a:pt x="28437" y="9582"/>
                  </a:lnTo>
                  <a:lnTo>
                    <a:pt x="28059" y="9199"/>
                  </a:lnTo>
                  <a:lnTo>
                    <a:pt x="27650" y="8847"/>
                  </a:lnTo>
                  <a:lnTo>
                    <a:pt x="27211" y="8524"/>
                  </a:lnTo>
                  <a:lnTo>
                    <a:pt x="26744" y="8232"/>
                  </a:lnTo>
                  <a:lnTo>
                    <a:pt x="26236" y="7970"/>
                  </a:lnTo>
                  <a:lnTo>
                    <a:pt x="25690" y="7740"/>
                  </a:lnTo>
                  <a:lnTo>
                    <a:pt x="25104" y="7540"/>
                  </a:lnTo>
                  <a:lnTo>
                    <a:pt x="24478" y="7371"/>
                  </a:lnTo>
                  <a:lnTo>
                    <a:pt x="23813" y="7232"/>
                  </a:lnTo>
                  <a:lnTo>
                    <a:pt x="23109" y="7125"/>
                  </a:lnTo>
                  <a:lnTo>
                    <a:pt x="22365" y="7048"/>
                  </a:lnTo>
                  <a:lnTo>
                    <a:pt x="21582" y="7002"/>
                  </a:lnTo>
                  <a:lnTo>
                    <a:pt x="20759" y="6986"/>
                  </a:lnTo>
                  <a:lnTo>
                    <a:pt x="20246" y="6991"/>
                  </a:lnTo>
                  <a:lnTo>
                    <a:pt x="19751" y="7005"/>
                  </a:lnTo>
                  <a:lnTo>
                    <a:pt x="19273" y="7028"/>
                  </a:lnTo>
                  <a:lnTo>
                    <a:pt x="18812" y="7061"/>
                  </a:lnTo>
                  <a:lnTo>
                    <a:pt x="18369" y="7103"/>
                  </a:lnTo>
                  <a:lnTo>
                    <a:pt x="17943" y="7155"/>
                  </a:lnTo>
                  <a:lnTo>
                    <a:pt x="17535" y="7216"/>
                  </a:lnTo>
                  <a:lnTo>
                    <a:pt x="17144" y="7286"/>
                  </a:lnTo>
                  <a:lnTo>
                    <a:pt x="16770" y="7365"/>
                  </a:lnTo>
                  <a:lnTo>
                    <a:pt x="16413" y="7454"/>
                  </a:lnTo>
                  <a:lnTo>
                    <a:pt x="16079" y="7545"/>
                  </a:lnTo>
                  <a:lnTo>
                    <a:pt x="15758" y="7642"/>
                  </a:lnTo>
                  <a:lnTo>
                    <a:pt x="15451" y="7745"/>
                  </a:lnTo>
                  <a:lnTo>
                    <a:pt x="15156" y="7855"/>
                  </a:lnTo>
                  <a:lnTo>
                    <a:pt x="14876" y="7972"/>
                  </a:lnTo>
                  <a:lnTo>
                    <a:pt x="14608" y="8096"/>
                  </a:lnTo>
                  <a:lnTo>
                    <a:pt x="14354" y="8227"/>
                  </a:lnTo>
                  <a:lnTo>
                    <a:pt x="14113" y="8364"/>
                  </a:lnTo>
                  <a:lnTo>
                    <a:pt x="13886" y="8507"/>
                  </a:lnTo>
                  <a:lnTo>
                    <a:pt x="13672" y="8658"/>
                  </a:lnTo>
                  <a:lnTo>
                    <a:pt x="13477" y="8814"/>
                  </a:lnTo>
                  <a:lnTo>
                    <a:pt x="13294" y="8976"/>
                  </a:lnTo>
                  <a:lnTo>
                    <a:pt x="13122" y="9143"/>
                  </a:lnTo>
                  <a:lnTo>
                    <a:pt x="12961" y="9316"/>
                  </a:lnTo>
                  <a:lnTo>
                    <a:pt x="12811" y="9494"/>
                  </a:lnTo>
                  <a:lnTo>
                    <a:pt x="12673" y="9677"/>
                  </a:lnTo>
                  <a:lnTo>
                    <a:pt x="12547" y="9865"/>
                  </a:lnTo>
                  <a:lnTo>
                    <a:pt x="12431" y="10059"/>
                  </a:lnTo>
                  <a:lnTo>
                    <a:pt x="12327" y="10258"/>
                  </a:lnTo>
                  <a:lnTo>
                    <a:pt x="12235" y="10463"/>
                  </a:lnTo>
                  <a:lnTo>
                    <a:pt x="12152" y="10665"/>
                  </a:lnTo>
                  <a:lnTo>
                    <a:pt x="12078" y="10869"/>
                  </a:lnTo>
                  <a:lnTo>
                    <a:pt x="12013" y="11077"/>
                  </a:lnTo>
                  <a:lnTo>
                    <a:pt x="11957" y="11287"/>
                  </a:lnTo>
                  <a:lnTo>
                    <a:pt x="11909" y="11499"/>
                  </a:lnTo>
                  <a:lnTo>
                    <a:pt x="11870" y="11715"/>
                  </a:lnTo>
                  <a:lnTo>
                    <a:pt x="11839" y="11933"/>
                  </a:lnTo>
                  <a:lnTo>
                    <a:pt x="11818" y="12153"/>
                  </a:lnTo>
                  <a:lnTo>
                    <a:pt x="11805" y="12376"/>
                  </a:lnTo>
                  <a:lnTo>
                    <a:pt x="11800" y="12602"/>
                  </a:lnTo>
                  <a:lnTo>
                    <a:pt x="11809" y="12944"/>
                  </a:lnTo>
                  <a:lnTo>
                    <a:pt x="11834" y="13274"/>
                  </a:lnTo>
                  <a:lnTo>
                    <a:pt x="11875" y="13591"/>
                  </a:lnTo>
                  <a:lnTo>
                    <a:pt x="11934" y="13897"/>
                  </a:lnTo>
                  <a:lnTo>
                    <a:pt x="12009" y="14190"/>
                  </a:lnTo>
                  <a:lnTo>
                    <a:pt x="12101" y="14472"/>
                  </a:lnTo>
                  <a:lnTo>
                    <a:pt x="12210" y="14741"/>
                  </a:lnTo>
                  <a:lnTo>
                    <a:pt x="12335" y="14999"/>
                  </a:lnTo>
                  <a:lnTo>
                    <a:pt x="12477" y="15244"/>
                  </a:lnTo>
                  <a:lnTo>
                    <a:pt x="12636" y="15477"/>
                  </a:lnTo>
                  <a:lnTo>
                    <a:pt x="12810" y="15695"/>
                  </a:lnTo>
                  <a:lnTo>
                    <a:pt x="12997" y="15905"/>
                  </a:lnTo>
                  <a:lnTo>
                    <a:pt x="13198" y="16109"/>
                  </a:lnTo>
                  <a:lnTo>
                    <a:pt x="13411" y="16306"/>
                  </a:lnTo>
                  <a:lnTo>
                    <a:pt x="13639" y="16497"/>
                  </a:lnTo>
                  <a:lnTo>
                    <a:pt x="13879" y="16681"/>
                  </a:lnTo>
                  <a:lnTo>
                    <a:pt x="14134" y="16858"/>
                  </a:lnTo>
                  <a:lnTo>
                    <a:pt x="14401" y="17029"/>
                  </a:lnTo>
                  <a:lnTo>
                    <a:pt x="14682" y="17192"/>
                  </a:lnTo>
                  <a:lnTo>
                    <a:pt x="14976" y="17349"/>
                  </a:lnTo>
                  <a:lnTo>
                    <a:pt x="15283" y="17495"/>
                  </a:lnTo>
                  <a:lnTo>
                    <a:pt x="15600" y="17636"/>
                  </a:lnTo>
                  <a:lnTo>
                    <a:pt x="15930" y="17773"/>
                  </a:lnTo>
                  <a:lnTo>
                    <a:pt x="16270" y="17906"/>
                  </a:lnTo>
                  <a:lnTo>
                    <a:pt x="16622" y="18035"/>
                  </a:lnTo>
                  <a:lnTo>
                    <a:pt x="16986" y="18160"/>
                  </a:lnTo>
                  <a:lnTo>
                    <a:pt x="17361" y="18281"/>
                  </a:lnTo>
                  <a:lnTo>
                    <a:pt x="17747" y="18398"/>
                  </a:lnTo>
                  <a:lnTo>
                    <a:pt x="18144" y="18511"/>
                  </a:lnTo>
                  <a:lnTo>
                    <a:pt x="18553" y="18620"/>
                  </a:lnTo>
                  <a:lnTo>
                    <a:pt x="18978" y="18720"/>
                  </a:lnTo>
                  <a:lnTo>
                    <a:pt x="19411" y="18822"/>
                  </a:lnTo>
                  <a:lnTo>
                    <a:pt x="19853" y="18924"/>
                  </a:lnTo>
                  <a:lnTo>
                    <a:pt x="20302" y="19026"/>
                  </a:lnTo>
                  <a:lnTo>
                    <a:pt x="20759" y="19130"/>
                  </a:lnTo>
                  <a:lnTo>
                    <a:pt x="21225" y="19234"/>
                  </a:lnTo>
                  <a:lnTo>
                    <a:pt x="21698" y="19338"/>
                  </a:lnTo>
                  <a:lnTo>
                    <a:pt x="22179" y="19444"/>
                  </a:lnTo>
                  <a:lnTo>
                    <a:pt x="22669" y="19549"/>
                  </a:lnTo>
                  <a:lnTo>
                    <a:pt x="23166" y="19656"/>
                  </a:lnTo>
                  <a:lnTo>
                    <a:pt x="23607" y="19750"/>
                  </a:lnTo>
                  <a:lnTo>
                    <a:pt x="24047" y="19846"/>
                  </a:lnTo>
                  <a:lnTo>
                    <a:pt x="24487" y="19943"/>
                  </a:lnTo>
                  <a:lnTo>
                    <a:pt x="24926" y="20041"/>
                  </a:lnTo>
                  <a:lnTo>
                    <a:pt x="25364" y="20141"/>
                  </a:lnTo>
                  <a:lnTo>
                    <a:pt x="25802" y="20242"/>
                  </a:lnTo>
                  <a:lnTo>
                    <a:pt x="26239" y="20344"/>
                  </a:lnTo>
                  <a:lnTo>
                    <a:pt x="26675" y="20448"/>
                  </a:lnTo>
                  <a:lnTo>
                    <a:pt x="27111" y="20553"/>
                  </a:lnTo>
                  <a:lnTo>
                    <a:pt x="27546" y="20659"/>
                  </a:lnTo>
                  <a:lnTo>
                    <a:pt x="27978" y="20761"/>
                  </a:lnTo>
                  <a:lnTo>
                    <a:pt x="28407" y="20868"/>
                  </a:lnTo>
                  <a:lnTo>
                    <a:pt x="28831" y="20978"/>
                  </a:lnTo>
                  <a:lnTo>
                    <a:pt x="29252" y="21092"/>
                  </a:lnTo>
                  <a:lnTo>
                    <a:pt x="29668" y="21211"/>
                  </a:lnTo>
                  <a:lnTo>
                    <a:pt x="30081" y="21333"/>
                  </a:lnTo>
                  <a:lnTo>
                    <a:pt x="30489" y="21459"/>
                  </a:lnTo>
                  <a:lnTo>
                    <a:pt x="30894" y="21590"/>
                  </a:lnTo>
                  <a:lnTo>
                    <a:pt x="31294" y="21724"/>
                  </a:lnTo>
                  <a:lnTo>
                    <a:pt x="31691" y="21862"/>
                  </a:lnTo>
                  <a:lnTo>
                    <a:pt x="32083" y="22006"/>
                  </a:lnTo>
                  <a:lnTo>
                    <a:pt x="32469" y="22155"/>
                  </a:lnTo>
                  <a:lnTo>
                    <a:pt x="32850" y="22311"/>
                  </a:lnTo>
                  <a:lnTo>
                    <a:pt x="33226" y="22472"/>
                  </a:lnTo>
                  <a:lnTo>
                    <a:pt x="33596" y="22640"/>
                  </a:lnTo>
                  <a:lnTo>
                    <a:pt x="33961" y="22813"/>
                  </a:lnTo>
                  <a:lnTo>
                    <a:pt x="34321" y="22993"/>
                  </a:lnTo>
                  <a:lnTo>
                    <a:pt x="34675" y="23178"/>
                  </a:lnTo>
                  <a:lnTo>
                    <a:pt x="35024" y="23370"/>
                  </a:lnTo>
                  <a:lnTo>
                    <a:pt x="35368" y="23567"/>
                  </a:lnTo>
                  <a:lnTo>
                    <a:pt x="35704" y="23773"/>
                  </a:lnTo>
                  <a:lnTo>
                    <a:pt x="36031" y="23987"/>
                  </a:lnTo>
                  <a:lnTo>
                    <a:pt x="36349" y="24211"/>
                  </a:lnTo>
                  <a:lnTo>
                    <a:pt x="36657" y="24445"/>
                  </a:lnTo>
                  <a:lnTo>
                    <a:pt x="36956" y="24687"/>
                  </a:lnTo>
                  <a:lnTo>
                    <a:pt x="37245" y="24939"/>
                  </a:lnTo>
                  <a:lnTo>
                    <a:pt x="37526" y="25201"/>
                  </a:lnTo>
                  <a:lnTo>
                    <a:pt x="37796" y="25472"/>
                  </a:lnTo>
                  <a:lnTo>
                    <a:pt x="38058" y="25752"/>
                  </a:lnTo>
                  <a:lnTo>
                    <a:pt x="38310" y="26041"/>
                  </a:lnTo>
                  <a:lnTo>
                    <a:pt x="38558" y="26334"/>
                  </a:lnTo>
                  <a:lnTo>
                    <a:pt x="38795" y="26639"/>
                  </a:lnTo>
                  <a:lnTo>
                    <a:pt x="39021" y="26955"/>
                  </a:lnTo>
                  <a:lnTo>
                    <a:pt x="39235" y="27282"/>
                  </a:lnTo>
                  <a:lnTo>
                    <a:pt x="39438" y="27621"/>
                  </a:lnTo>
                  <a:lnTo>
                    <a:pt x="39630" y="27971"/>
                  </a:lnTo>
                  <a:lnTo>
                    <a:pt x="39810" y="28332"/>
                  </a:lnTo>
                  <a:lnTo>
                    <a:pt x="39979" y="28705"/>
                  </a:lnTo>
                  <a:lnTo>
                    <a:pt x="40136" y="29089"/>
                  </a:lnTo>
                  <a:lnTo>
                    <a:pt x="40282" y="29484"/>
                  </a:lnTo>
                  <a:lnTo>
                    <a:pt x="40422" y="29893"/>
                  </a:lnTo>
                  <a:lnTo>
                    <a:pt x="40547" y="30316"/>
                  </a:lnTo>
                  <a:lnTo>
                    <a:pt x="40657" y="30754"/>
                  </a:lnTo>
                  <a:lnTo>
                    <a:pt x="40753" y="31207"/>
                  </a:lnTo>
                  <a:lnTo>
                    <a:pt x="40834" y="31674"/>
                  </a:lnTo>
                  <a:lnTo>
                    <a:pt x="40900" y="32156"/>
                  </a:lnTo>
                  <a:lnTo>
                    <a:pt x="40951" y="32653"/>
                  </a:lnTo>
                  <a:lnTo>
                    <a:pt x="40988" y="33164"/>
                  </a:lnTo>
                  <a:lnTo>
                    <a:pt x="41010" y="336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7792413" y="4937044"/>
              <a:ext cx="44762" cy="48472"/>
            </a:xfrm>
            <a:custGeom>
              <a:avLst/>
              <a:pathLst>
                <a:path w="44762" h="48472">
                  <a:moveTo>
                    <a:pt x="23768" y="40717"/>
                  </a:moveTo>
                  <a:lnTo>
                    <a:pt x="24315" y="40709"/>
                  </a:lnTo>
                  <a:lnTo>
                    <a:pt x="24847" y="40686"/>
                  </a:lnTo>
                  <a:lnTo>
                    <a:pt x="25364" y="40648"/>
                  </a:lnTo>
                  <a:lnTo>
                    <a:pt x="25865" y="40594"/>
                  </a:lnTo>
                  <a:lnTo>
                    <a:pt x="26350" y="40525"/>
                  </a:lnTo>
                  <a:lnTo>
                    <a:pt x="26821" y="40440"/>
                  </a:lnTo>
                  <a:lnTo>
                    <a:pt x="27276" y="40340"/>
                  </a:lnTo>
                  <a:lnTo>
                    <a:pt x="27715" y="40225"/>
                  </a:lnTo>
                  <a:lnTo>
                    <a:pt x="28140" y="40094"/>
                  </a:lnTo>
                  <a:lnTo>
                    <a:pt x="28548" y="39948"/>
                  </a:lnTo>
                  <a:lnTo>
                    <a:pt x="28951" y="39783"/>
                  </a:lnTo>
                  <a:lnTo>
                    <a:pt x="29341" y="39608"/>
                  </a:lnTo>
                  <a:lnTo>
                    <a:pt x="29721" y="39424"/>
                  </a:lnTo>
                  <a:lnTo>
                    <a:pt x="30089" y="39231"/>
                  </a:lnTo>
                  <a:lnTo>
                    <a:pt x="30446" y="39029"/>
                  </a:lnTo>
                  <a:lnTo>
                    <a:pt x="30791" y="38817"/>
                  </a:lnTo>
                  <a:lnTo>
                    <a:pt x="31125" y="38595"/>
                  </a:lnTo>
                  <a:lnTo>
                    <a:pt x="31447" y="38365"/>
                  </a:lnTo>
                  <a:lnTo>
                    <a:pt x="31759" y="38125"/>
                  </a:lnTo>
                  <a:lnTo>
                    <a:pt x="32059" y="37875"/>
                  </a:lnTo>
                  <a:lnTo>
                    <a:pt x="32354" y="37618"/>
                  </a:lnTo>
                  <a:lnTo>
                    <a:pt x="32639" y="37354"/>
                  </a:lnTo>
                  <a:lnTo>
                    <a:pt x="32913" y="37083"/>
                  </a:lnTo>
                  <a:lnTo>
                    <a:pt x="33176" y="36806"/>
                  </a:lnTo>
                  <a:lnTo>
                    <a:pt x="33429" y="36521"/>
                  </a:lnTo>
                  <a:lnTo>
                    <a:pt x="33671" y="36231"/>
                  </a:lnTo>
                  <a:lnTo>
                    <a:pt x="33902" y="35933"/>
                  </a:lnTo>
                  <a:lnTo>
                    <a:pt x="34123" y="35629"/>
                  </a:lnTo>
                  <a:lnTo>
                    <a:pt x="34333" y="35318"/>
                  </a:lnTo>
                  <a:lnTo>
                    <a:pt x="34532" y="35000"/>
                  </a:lnTo>
                  <a:lnTo>
                    <a:pt x="34729" y="34679"/>
                  </a:lnTo>
                  <a:lnTo>
                    <a:pt x="34919" y="34357"/>
                  </a:lnTo>
                  <a:lnTo>
                    <a:pt x="35101" y="34035"/>
                  </a:lnTo>
                  <a:lnTo>
                    <a:pt x="35276" y="33711"/>
                  </a:lnTo>
                  <a:lnTo>
                    <a:pt x="35443" y="33387"/>
                  </a:lnTo>
                  <a:lnTo>
                    <a:pt x="35603" y="33063"/>
                  </a:lnTo>
                  <a:lnTo>
                    <a:pt x="35756" y="32737"/>
                  </a:lnTo>
                  <a:lnTo>
                    <a:pt x="35902" y="32412"/>
                  </a:lnTo>
                  <a:lnTo>
                    <a:pt x="36040" y="32085"/>
                  </a:lnTo>
                  <a:lnTo>
                    <a:pt x="36170" y="31758"/>
                  </a:lnTo>
                  <a:lnTo>
                    <a:pt x="44762" y="35000"/>
                  </a:lnTo>
                  <a:lnTo>
                    <a:pt x="44548" y="35507"/>
                  </a:lnTo>
                  <a:lnTo>
                    <a:pt x="44322" y="36013"/>
                  </a:lnTo>
                  <a:lnTo>
                    <a:pt x="44083" y="36516"/>
                  </a:lnTo>
                  <a:lnTo>
                    <a:pt x="43831" y="37017"/>
                  </a:lnTo>
                  <a:lnTo>
                    <a:pt x="43567" y="37516"/>
                  </a:lnTo>
                  <a:lnTo>
                    <a:pt x="43290" y="38013"/>
                  </a:lnTo>
                  <a:lnTo>
                    <a:pt x="43000" y="38508"/>
                  </a:lnTo>
                  <a:lnTo>
                    <a:pt x="42697" y="39001"/>
                  </a:lnTo>
                  <a:lnTo>
                    <a:pt x="42382" y="39492"/>
                  </a:lnTo>
                  <a:lnTo>
                    <a:pt x="42054" y="39981"/>
                  </a:lnTo>
                  <a:lnTo>
                    <a:pt x="41711" y="40464"/>
                  </a:lnTo>
                  <a:lnTo>
                    <a:pt x="41352" y="40935"/>
                  </a:lnTo>
                  <a:lnTo>
                    <a:pt x="40976" y="41394"/>
                  </a:lnTo>
                  <a:lnTo>
                    <a:pt x="40583" y="41843"/>
                  </a:lnTo>
                  <a:lnTo>
                    <a:pt x="40174" y="42280"/>
                  </a:lnTo>
                  <a:lnTo>
                    <a:pt x="39747" y="42705"/>
                  </a:lnTo>
                  <a:lnTo>
                    <a:pt x="39304" y="43119"/>
                  </a:lnTo>
                  <a:lnTo>
                    <a:pt x="38845" y="43522"/>
                  </a:lnTo>
                  <a:lnTo>
                    <a:pt x="38368" y="43914"/>
                  </a:lnTo>
                  <a:lnTo>
                    <a:pt x="37875" y="44294"/>
                  </a:lnTo>
                  <a:lnTo>
                    <a:pt x="37364" y="44661"/>
                  </a:lnTo>
                  <a:lnTo>
                    <a:pt x="36834" y="45014"/>
                  </a:lnTo>
                  <a:lnTo>
                    <a:pt x="36284" y="45354"/>
                  </a:lnTo>
                  <a:lnTo>
                    <a:pt x="35714" y="45679"/>
                  </a:lnTo>
                  <a:lnTo>
                    <a:pt x="35126" y="45990"/>
                  </a:lnTo>
                  <a:lnTo>
                    <a:pt x="34518" y="46287"/>
                  </a:lnTo>
                  <a:lnTo>
                    <a:pt x="33890" y="46571"/>
                  </a:lnTo>
                  <a:lnTo>
                    <a:pt x="33243" y="46840"/>
                  </a:lnTo>
                  <a:lnTo>
                    <a:pt x="32577" y="47095"/>
                  </a:lnTo>
                  <a:lnTo>
                    <a:pt x="31891" y="47336"/>
                  </a:lnTo>
                  <a:lnTo>
                    <a:pt x="31190" y="47552"/>
                  </a:lnTo>
                  <a:lnTo>
                    <a:pt x="30465" y="47745"/>
                  </a:lnTo>
                  <a:lnTo>
                    <a:pt x="29714" y="47916"/>
                  </a:lnTo>
                  <a:lnTo>
                    <a:pt x="28939" y="48063"/>
                  </a:lnTo>
                  <a:lnTo>
                    <a:pt x="28139" y="48188"/>
                  </a:lnTo>
                  <a:lnTo>
                    <a:pt x="27314" y="48291"/>
                  </a:lnTo>
                  <a:lnTo>
                    <a:pt x="26465" y="48370"/>
                  </a:lnTo>
                  <a:lnTo>
                    <a:pt x="25591" y="48427"/>
                  </a:lnTo>
                  <a:lnTo>
                    <a:pt x="24692" y="48461"/>
                  </a:lnTo>
                  <a:lnTo>
                    <a:pt x="23768" y="48472"/>
                  </a:lnTo>
                  <a:lnTo>
                    <a:pt x="22561" y="48454"/>
                  </a:lnTo>
                  <a:lnTo>
                    <a:pt x="21386" y="48400"/>
                  </a:lnTo>
                  <a:lnTo>
                    <a:pt x="20245" y="48310"/>
                  </a:lnTo>
                  <a:lnTo>
                    <a:pt x="19136" y="48184"/>
                  </a:lnTo>
                  <a:lnTo>
                    <a:pt x="18060" y="48021"/>
                  </a:lnTo>
                  <a:lnTo>
                    <a:pt x="17017" y="47823"/>
                  </a:lnTo>
                  <a:lnTo>
                    <a:pt x="16006" y="47588"/>
                  </a:lnTo>
                  <a:lnTo>
                    <a:pt x="15028" y="47317"/>
                  </a:lnTo>
                  <a:lnTo>
                    <a:pt x="14083" y="47010"/>
                  </a:lnTo>
                  <a:lnTo>
                    <a:pt x="13171" y="46667"/>
                  </a:lnTo>
                  <a:lnTo>
                    <a:pt x="12290" y="46285"/>
                  </a:lnTo>
                  <a:lnTo>
                    <a:pt x="11440" y="45876"/>
                  </a:lnTo>
                  <a:lnTo>
                    <a:pt x="10621" y="45438"/>
                  </a:lnTo>
                  <a:lnTo>
                    <a:pt x="9833" y="44972"/>
                  </a:lnTo>
                  <a:lnTo>
                    <a:pt x="9076" y="44478"/>
                  </a:lnTo>
                  <a:lnTo>
                    <a:pt x="8349" y="43955"/>
                  </a:lnTo>
                  <a:lnTo>
                    <a:pt x="7653" y="43405"/>
                  </a:lnTo>
                  <a:lnTo>
                    <a:pt x="6988" y="42827"/>
                  </a:lnTo>
                  <a:lnTo>
                    <a:pt x="6353" y="42220"/>
                  </a:lnTo>
                  <a:lnTo>
                    <a:pt x="5749" y="41586"/>
                  </a:lnTo>
                  <a:lnTo>
                    <a:pt x="5182" y="40919"/>
                  </a:lnTo>
                  <a:lnTo>
                    <a:pt x="4645" y="40227"/>
                  </a:lnTo>
                  <a:lnTo>
                    <a:pt x="4137" y="39512"/>
                  </a:lnTo>
                  <a:lnTo>
                    <a:pt x="3658" y="38773"/>
                  </a:lnTo>
                  <a:lnTo>
                    <a:pt x="3209" y="38009"/>
                  </a:lnTo>
                  <a:lnTo>
                    <a:pt x="2789" y="37221"/>
                  </a:lnTo>
                  <a:lnTo>
                    <a:pt x="2398" y="36410"/>
                  </a:lnTo>
                  <a:lnTo>
                    <a:pt x="2037" y="35574"/>
                  </a:lnTo>
                  <a:lnTo>
                    <a:pt x="1706" y="34714"/>
                  </a:lnTo>
                  <a:lnTo>
                    <a:pt x="1404" y="33830"/>
                  </a:lnTo>
                  <a:lnTo>
                    <a:pt x="1137" y="32926"/>
                  </a:lnTo>
                  <a:lnTo>
                    <a:pt x="898" y="32005"/>
                  </a:lnTo>
                  <a:lnTo>
                    <a:pt x="687" y="31067"/>
                  </a:lnTo>
                  <a:lnTo>
                    <a:pt x="505" y="30113"/>
                  </a:lnTo>
                  <a:lnTo>
                    <a:pt x="351" y="29142"/>
                  </a:lnTo>
                  <a:lnTo>
                    <a:pt x="224" y="28154"/>
                  </a:lnTo>
                  <a:lnTo>
                    <a:pt x="126" y="27149"/>
                  </a:lnTo>
                  <a:lnTo>
                    <a:pt x="56" y="26128"/>
                  </a:lnTo>
                  <a:lnTo>
                    <a:pt x="14" y="25090"/>
                  </a:lnTo>
                  <a:lnTo>
                    <a:pt x="0" y="24035"/>
                  </a:lnTo>
                  <a:lnTo>
                    <a:pt x="14" y="22943"/>
                  </a:lnTo>
                  <a:lnTo>
                    <a:pt x="56" y="21872"/>
                  </a:lnTo>
                  <a:lnTo>
                    <a:pt x="126" y="20822"/>
                  </a:lnTo>
                  <a:lnTo>
                    <a:pt x="224" y="19794"/>
                  </a:lnTo>
                  <a:lnTo>
                    <a:pt x="351" y="18787"/>
                  </a:lnTo>
                  <a:lnTo>
                    <a:pt x="505" y="17801"/>
                  </a:lnTo>
                  <a:lnTo>
                    <a:pt x="687" y="16837"/>
                  </a:lnTo>
                  <a:lnTo>
                    <a:pt x="898" y="15895"/>
                  </a:lnTo>
                  <a:lnTo>
                    <a:pt x="1137" y="14973"/>
                  </a:lnTo>
                  <a:lnTo>
                    <a:pt x="1404" y="14073"/>
                  </a:lnTo>
                  <a:lnTo>
                    <a:pt x="1705" y="13198"/>
                  </a:lnTo>
                  <a:lnTo>
                    <a:pt x="2036" y="12348"/>
                  </a:lnTo>
                  <a:lnTo>
                    <a:pt x="2395" y="11526"/>
                  </a:lnTo>
                  <a:lnTo>
                    <a:pt x="2784" y="10730"/>
                  </a:lnTo>
                  <a:lnTo>
                    <a:pt x="3200" y="9962"/>
                  </a:lnTo>
                  <a:lnTo>
                    <a:pt x="3646" y="9219"/>
                  </a:lnTo>
                  <a:lnTo>
                    <a:pt x="4120" y="8504"/>
                  </a:lnTo>
                  <a:lnTo>
                    <a:pt x="4623" y="7815"/>
                  </a:lnTo>
                  <a:lnTo>
                    <a:pt x="5155" y="7153"/>
                  </a:lnTo>
                  <a:lnTo>
                    <a:pt x="5716" y="6518"/>
                  </a:lnTo>
                  <a:lnTo>
                    <a:pt x="6306" y="5905"/>
                  </a:lnTo>
                  <a:lnTo>
                    <a:pt x="6926" y="5320"/>
                  </a:lnTo>
                  <a:lnTo>
                    <a:pt x="7576" y="4765"/>
                  </a:lnTo>
                  <a:lnTo>
                    <a:pt x="8257" y="4240"/>
                  </a:lnTo>
                  <a:lnTo>
                    <a:pt x="8967" y="3744"/>
                  </a:lnTo>
                  <a:lnTo>
                    <a:pt x="9707" y="3277"/>
                  </a:lnTo>
                  <a:lnTo>
                    <a:pt x="10478" y="2840"/>
                  </a:lnTo>
                  <a:lnTo>
                    <a:pt x="11279" y="2432"/>
                  </a:lnTo>
                  <a:lnTo>
                    <a:pt x="12109" y="2053"/>
                  </a:lnTo>
                  <a:lnTo>
                    <a:pt x="12970" y="1704"/>
                  </a:lnTo>
                  <a:lnTo>
                    <a:pt x="13868" y="1380"/>
                  </a:lnTo>
                  <a:lnTo>
                    <a:pt x="14797" y="1091"/>
                  </a:lnTo>
                  <a:lnTo>
                    <a:pt x="15756" y="835"/>
                  </a:lnTo>
                  <a:lnTo>
                    <a:pt x="16746" y="613"/>
                  </a:lnTo>
                  <a:lnTo>
                    <a:pt x="17767" y="426"/>
                  </a:lnTo>
                  <a:lnTo>
                    <a:pt x="18819" y="272"/>
                  </a:lnTo>
                  <a:lnTo>
                    <a:pt x="19901" y="153"/>
                  </a:lnTo>
                  <a:lnTo>
                    <a:pt x="21015" y="68"/>
                  </a:lnTo>
                  <a:lnTo>
                    <a:pt x="22159" y="17"/>
                  </a:lnTo>
                  <a:lnTo>
                    <a:pt x="23333" y="0"/>
                  </a:lnTo>
                  <a:lnTo>
                    <a:pt x="24244" y="9"/>
                  </a:lnTo>
                  <a:lnTo>
                    <a:pt x="25132" y="38"/>
                  </a:lnTo>
                  <a:lnTo>
                    <a:pt x="25996" y="87"/>
                  </a:lnTo>
                  <a:lnTo>
                    <a:pt x="26837" y="155"/>
                  </a:lnTo>
                  <a:lnTo>
                    <a:pt x="27654" y="242"/>
                  </a:lnTo>
                  <a:lnTo>
                    <a:pt x="28448" y="349"/>
                  </a:lnTo>
                  <a:lnTo>
                    <a:pt x="29219" y="475"/>
                  </a:lnTo>
                  <a:lnTo>
                    <a:pt x="29966" y="620"/>
                  </a:lnTo>
                  <a:lnTo>
                    <a:pt x="30690" y="785"/>
                  </a:lnTo>
                  <a:lnTo>
                    <a:pt x="31390" y="969"/>
                  </a:lnTo>
                  <a:lnTo>
                    <a:pt x="32076" y="1171"/>
                  </a:lnTo>
                  <a:lnTo>
                    <a:pt x="32742" y="1389"/>
                  </a:lnTo>
                  <a:lnTo>
                    <a:pt x="33389" y="1623"/>
                  </a:lnTo>
                  <a:lnTo>
                    <a:pt x="34016" y="1873"/>
                  </a:lnTo>
                  <a:lnTo>
                    <a:pt x="34624" y="2139"/>
                  </a:lnTo>
                  <a:lnTo>
                    <a:pt x="35213" y="2421"/>
                  </a:lnTo>
                  <a:lnTo>
                    <a:pt x="35782" y="2719"/>
                  </a:lnTo>
                  <a:lnTo>
                    <a:pt x="36332" y="3034"/>
                  </a:lnTo>
                  <a:lnTo>
                    <a:pt x="36863" y="3364"/>
                  </a:lnTo>
                  <a:lnTo>
                    <a:pt x="37374" y="3710"/>
                  </a:lnTo>
                  <a:lnTo>
                    <a:pt x="37873" y="4065"/>
                  </a:lnTo>
                  <a:lnTo>
                    <a:pt x="38354" y="4432"/>
                  </a:lnTo>
                  <a:lnTo>
                    <a:pt x="38817" y="4813"/>
                  </a:lnTo>
                  <a:lnTo>
                    <a:pt x="39262" y="5208"/>
                  </a:lnTo>
                  <a:lnTo>
                    <a:pt x="39689" y="5616"/>
                  </a:lnTo>
                  <a:lnTo>
                    <a:pt x="40098" y="6037"/>
                  </a:lnTo>
                  <a:lnTo>
                    <a:pt x="40488" y="6471"/>
                  </a:lnTo>
                  <a:lnTo>
                    <a:pt x="40861" y="6919"/>
                  </a:lnTo>
                  <a:lnTo>
                    <a:pt x="41216" y="7381"/>
                  </a:lnTo>
                  <a:lnTo>
                    <a:pt x="41553" y="7855"/>
                  </a:lnTo>
                  <a:lnTo>
                    <a:pt x="41879" y="8335"/>
                  </a:lnTo>
                  <a:lnTo>
                    <a:pt x="42192" y="8825"/>
                  </a:lnTo>
                  <a:lnTo>
                    <a:pt x="42489" y="9325"/>
                  </a:lnTo>
                  <a:lnTo>
                    <a:pt x="42772" y="9834"/>
                  </a:lnTo>
                  <a:lnTo>
                    <a:pt x="43040" y="10354"/>
                  </a:lnTo>
                  <a:lnTo>
                    <a:pt x="43294" y="10884"/>
                  </a:lnTo>
                  <a:lnTo>
                    <a:pt x="43532" y="11424"/>
                  </a:lnTo>
                  <a:lnTo>
                    <a:pt x="43756" y="11974"/>
                  </a:lnTo>
                  <a:lnTo>
                    <a:pt x="43965" y="12534"/>
                  </a:lnTo>
                  <a:lnTo>
                    <a:pt x="44160" y="13104"/>
                  </a:lnTo>
                  <a:lnTo>
                    <a:pt x="35468" y="15477"/>
                  </a:lnTo>
                  <a:lnTo>
                    <a:pt x="35370" y="15178"/>
                  </a:lnTo>
                  <a:lnTo>
                    <a:pt x="35261" y="14881"/>
                  </a:lnTo>
                  <a:lnTo>
                    <a:pt x="35142" y="14587"/>
                  </a:lnTo>
                  <a:lnTo>
                    <a:pt x="35014" y="14295"/>
                  </a:lnTo>
                  <a:lnTo>
                    <a:pt x="34875" y="14007"/>
                  </a:lnTo>
                  <a:lnTo>
                    <a:pt x="34726" y="13720"/>
                  </a:lnTo>
                  <a:lnTo>
                    <a:pt x="34567" y="13437"/>
                  </a:lnTo>
                  <a:lnTo>
                    <a:pt x="34399" y="13156"/>
                  </a:lnTo>
                  <a:lnTo>
                    <a:pt x="34220" y="12878"/>
                  </a:lnTo>
                  <a:lnTo>
                    <a:pt x="34031" y="12602"/>
                  </a:lnTo>
                  <a:lnTo>
                    <a:pt x="33832" y="12325"/>
                  </a:lnTo>
                  <a:lnTo>
                    <a:pt x="33622" y="12054"/>
                  </a:lnTo>
                  <a:lnTo>
                    <a:pt x="33401" y="11790"/>
                  </a:lnTo>
                  <a:lnTo>
                    <a:pt x="33170" y="11533"/>
                  </a:lnTo>
                  <a:lnTo>
                    <a:pt x="32928" y="11282"/>
                  </a:lnTo>
                  <a:lnTo>
                    <a:pt x="32675" y="11038"/>
                  </a:lnTo>
                  <a:lnTo>
                    <a:pt x="32412" y="10801"/>
                  </a:lnTo>
                  <a:lnTo>
                    <a:pt x="32137" y="10570"/>
                  </a:lnTo>
                  <a:lnTo>
                    <a:pt x="31853" y="10346"/>
                  </a:lnTo>
                  <a:lnTo>
                    <a:pt x="31557" y="10129"/>
                  </a:lnTo>
                  <a:lnTo>
                    <a:pt x="31258" y="9919"/>
                  </a:lnTo>
                  <a:lnTo>
                    <a:pt x="30947" y="9718"/>
                  </a:lnTo>
                  <a:lnTo>
                    <a:pt x="30626" y="9526"/>
                  </a:lnTo>
                  <a:lnTo>
                    <a:pt x="30295" y="9342"/>
                  </a:lnTo>
                  <a:lnTo>
                    <a:pt x="29952" y="9168"/>
                  </a:lnTo>
                  <a:lnTo>
                    <a:pt x="29599" y="9001"/>
                  </a:lnTo>
                  <a:lnTo>
                    <a:pt x="29236" y="8844"/>
                  </a:lnTo>
                  <a:lnTo>
                    <a:pt x="28861" y="8695"/>
                  </a:lnTo>
                  <a:lnTo>
                    <a:pt x="28476" y="8555"/>
                  </a:lnTo>
                  <a:lnTo>
                    <a:pt x="28080" y="8424"/>
                  </a:lnTo>
                  <a:lnTo>
                    <a:pt x="27674" y="8297"/>
                  </a:lnTo>
                  <a:lnTo>
                    <a:pt x="27257" y="8183"/>
                  </a:lnTo>
                  <a:lnTo>
                    <a:pt x="26829" y="8083"/>
                  </a:lnTo>
                  <a:lnTo>
                    <a:pt x="26390" y="7996"/>
                  </a:lnTo>
                  <a:lnTo>
                    <a:pt x="25941" y="7922"/>
                  </a:lnTo>
                  <a:lnTo>
                    <a:pt x="25481" y="7862"/>
                  </a:lnTo>
                  <a:lnTo>
                    <a:pt x="25010" y="7815"/>
                  </a:lnTo>
                  <a:lnTo>
                    <a:pt x="24529" y="7782"/>
                  </a:lnTo>
                  <a:lnTo>
                    <a:pt x="24037" y="7762"/>
                  </a:lnTo>
                  <a:lnTo>
                    <a:pt x="23534" y="7755"/>
                  </a:lnTo>
                  <a:lnTo>
                    <a:pt x="22829" y="7767"/>
                  </a:lnTo>
                  <a:lnTo>
                    <a:pt x="22143" y="7802"/>
                  </a:lnTo>
                  <a:lnTo>
                    <a:pt x="21478" y="7860"/>
                  </a:lnTo>
                  <a:lnTo>
                    <a:pt x="20833" y="7942"/>
                  </a:lnTo>
                  <a:lnTo>
                    <a:pt x="20208" y="8048"/>
                  </a:lnTo>
                  <a:lnTo>
                    <a:pt x="19603" y="8176"/>
                  </a:lnTo>
                  <a:lnTo>
                    <a:pt x="19018" y="8328"/>
                  </a:lnTo>
                  <a:lnTo>
                    <a:pt x="18453" y="8504"/>
                  </a:lnTo>
                  <a:lnTo>
                    <a:pt x="17908" y="8703"/>
                  </a:lnTo>
                  <a:lnTo>
                    <a:pt x="17383" y="8925"/>
                  </a:lnTo>
                  <a:lnTo>
                    <a:pt x="16877" y="9163"/>
                  </a:lnTo>
                  <a:lnTo>
                    <a:pt x="16389" y="9420"/>
                  </a:lnTo>
                  <a:lnTo>
                    <a:pt x="15920" y="9697"/>
                  </a:lnTo>
                  <a:lnTo>
                    <a:pt x="15468" y="9995"/>
                  </a:lnTo>
                  <a:lnTo>
                    <a:pt x="15034" y="10313"/>
                  </a:lnTo>
                  <a:lnTo>
                    <a:pt x="14619" y="10650"/>
                  </a:lnTo>
                  <a:lnTo>
                    <a:pt x="14221" y="11008"/>
                  </a:lnTo>
                  <a:lnTo>
                    <a:pt x="13842" y="11386"/>
                  </a:lnTo>
                  <a:lnTo>
                    <a:pt x="13481" y="11783"/>
                  </a:lnTo>
                  <a:lnTo>
                    <a:pt x="13137" y="12201"/>
                  </a:lnTo>
                  <a:lnTo>
                    <a:pt x="12818" y="12638"/>
                  </a:lnTo>
                  <a:lnTo>
                    <a:pt x="12516" y="13092"/>
                  </a:lnTo>
                  <a:lnTo>
                    <a:pt x="12230" y="13563"/>
                  </a:lnTo>
                  <a:lnTo>
                    <a:pt x="11961" y="14052"/>
                  </a:lnTo>
                  <a:lnTo>
                    <a:pt x="11708" y="14558"/>
                  </a:lnTo>
                  <a:lnTo>
                    <a:pt x="11473" y="15082"/>
                  </a:lnTo>
                  <a:lnTo>
                    <a:pt x="11254" y="15622"/>
                  </a:lnTo>
                  <a:lnTo>
                    <a:pt x="11051" y="16181"/>
                  </a:lnTo>
                  <a:lnTo>
                    <a:pt x="10866" y="16756"/>
                  </a:lnTo>
                  <a:lnTo>
                    <a:pt x="10697" y="17349"/>
                  </a:lnTo>
                  <a:lnTo>
                    <a:pt x="10551" y="17952"/>
                  </a:lnTo>
                  <a:lnTo>
                    <a:pt x="10420" y="18569"/>
                  </a:lnTo>
                  <a:lnTo>
                    <a:pt x="10305" y="19201"/>
                  </a:lnTo>
                  <a:lnTo>
                    <a:pt x="10205" y="19847"/>
                  </a:lnTo>
                  <a:lnTo>
                    <a:pt x="10120" y="20509"/>
                  </a:lnTo>
                  <a:lnTo>
                    <a:pt x="10051" y="21185"/>
                  </a:lnTo>
                  <a:lnTo>
                    <a:pt x="9997" y="21875"/>
                  </a:lnTo>
                  <a:lnTo>
                    <a:pt x="9959" y="22581"/>
                  </a:lnTo>
                  <a:lnTo>
                    <a:pt x="9936" y="23301"/>
                  </a:lnTo>
                  <a:lnTo>
                    <a:pt x="9928" y="24035"/>
                  </a:lnTo>
                  <a:lnTo>
                    <a:pt x="9936" y="24765"/>
                  </a:lnTo>
                  <a:lnTo>
                    <a:pt x="9959" y="25482"/>
                  </a:lnTo>
                  <a:lnTo>
                    <a:pt x="9997" y="26188"/>
                  </a:lnTo>
                  <a:lnTo>
                    <a:pt x="10051" y="26881"/>
                  </a:lnTo>
                  <a:lnTo>
                    <a:pt x="10120" y="27562"/>
                  </a:lnTo>
                  <a:lnTo>
                    <a:pt x="10205" y="28231"/>
                  </a:lnTo>
                  <a:lnTo>
                    <a:pt x="10305" y="28889"/>
                  </a:lnTo>
                  <a:lnTo>
                    <a:pt x="10420" y="29534"/>
                  </a:lnTo>
                  <a:lnTo>
                    <a:pt x="10551" y="30167"/>
                  </a:lnTo>
                  <a:lnTo>
                    <a:pt x="10697" y="30788"/>
                  </a:lnTo>
                  <a:lnTo>
                    <a:pt x="10866" y="31388"/>
                  </a:lnTo>
                  <a:lnTo>
                    <a:pt x="11053" y="31972"/>
                  </a:lnTo>
                  <a:lnTo>
                    <a:pt x="11257" y="32538"/>
                  </a:lnTo>
                  <a:lnTo>
                    <a:pt x="11478" y="33088"/>
                  </a:lnTo>
                  <a:lnTo>
                    <a:pt x="11717" y="33621"/>
                  </a:lnTo>
                  <a:lnTo>
                    <a:pt x="11973" y="34138"/>
                  </a:lnTo>
                  <a:lnTo>
                    <a:pt x="12246" y="34638"/>
                  </a:lnTo>
                  <a:lnTo>
                    <a:pt x="12537" y="35121"/>
                  </a:lnTo>
                  <a:lnTo>
                    <a:pt x="12845" y="35587"/>
                  </a:lnTo>
                  <a:lnTo>
                    <a:pt x="13171" y="36037"/>
                  </a:lnTo>
                  <a:lnTo>
                    <a:pt x="13514" y="36468"/>
                  </a:lnTo>
                  <a:lnTo>
                    <a:pt x="13877" y="36880"/>
                  </a:lnTo>
                  <a:lnTo>
                    <a:pt x="14258" y="37273"/>
                  </a:lnTo>
                  <a:lnTo>
                    <a:pt x="14658" y="37647"/>
                  </a:lnTo>
                  <a:lnTo>
                    <a:pt x="15076" y="38001"/>
                  </a:lnTo>
                  <a:lnTo>
                    <a:pt x="15514" y="38335"/>
                  </a:lnTo>
                  <a:lnTo>
                    <a:pt x="15969" y="38650"/>
                  </a:lnTo>
                  <a:lnTo>
                    <a:pt x="16444" y="38946"/>
                  </a:lnTo>
                  <a:lnTo>
                    <a:pt x="16938" y="39223"/>
                  </a:lnTo>
                  <a:lnTo>
                    <a:pt x="17450" y="39480"/>
                  </a:lnTo>
                  <a:lnTo>
                    <a:pt x="17988" y="39715"/>
                  </a:lnTo>
                  <a:lnTo>
                    <a:pt x="18548" y="39925"/>
                  </a:lnTo>
                  <a:lnTo>
                    <a:pt x="19128" y="40111"/>
                  </a:lnTo>
                  <a:lnTo>
                    <a:pt x="19728" y="40271"/>
                  </a:lnTo>
                  <a:lnTo>
                    <a:pt x="20350" y="40408"/>
                  </a:lnTo>
                  <a:lnTo>
                    <a:pt x="20992" y="40519"/>
                  </a:lnTo>
                  <a:lnTo>
                    <a:pt x="21655" y="40605"/>
                  </a:lnTo>
                  <a:lnTo>
                    <a:pt x="22339" y="40667"/>
                  </a:lnTo>
                  <a:lnTo>
                    <a:pt x="23043" y="40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7843627" y="4937746"/>
              <a:ext cx="9861" cy="47102"/>
            </a:xfrm>
            <a:custGeom>
              <a:avLst/>
              <a:pathLst>
                <a:path w="9861" h="47102">
                  <a:moveTo>
                    <a:pt x="0" y="47102"/>
                  </a:moveTo>
                  <a:lnTo>
                    <a:pt x="0" y="0"/>
                  </a:lnTo>
                  <a:lnTo>
                    <a:pt x="9861" y="0"/>
                  </a:lnTo>
                  <a:lnTo>
                    <a:pt x="9861" y="47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7862649" y="4937746"/>
              <a:ext cx="38744" cy="47102"/>
            </a:xfrm>
            <a:custGeom>
              <a:avLst/>
              <a:pathLst>
                <a:path w="38744" h="47102">
                  <a:moveTo>
                    <a:pt x="38744" y="14909"/>
                  </a:moveTo>
                  <a:lnTo>
                    <a:pt x="38734" y="15516"/>
                  </a:lnTo>
                  <a:lnTo>
                    <a:pt x="38703" y="16118"/>
                  </a:lnTo>
                  <a:lnTo>
                    <a:pt x="38651" y="16716"/>
                  </a:lnTo>
                  <a:lnTo>
                    <a:pt x="38579" y="17311"/>
                  </a:lnTo>
                  <a:lnTo>
                    <a:pt x="38485" y="17901"/>
                  </a:lnTo>
                  <a:lnTo>
                    <a:pt x="38371" y="18487"/>
                  </a:lnTo>
                  <a:lnTo>
                    <a:pt x="38237" y="19070"/>
                  </a:lnTo>
                  <a:lnTo>
                    <a:pt x="38081" y="19648"/>
                  </a:lnTo>
                  <a:lnTo>
                    <a:pt x="37905" y="20222"/>
                  </a:lnTo>
                  <a:lnTo>
                    <a:pt x="37708" y="20793"/>
                  </a:lnTo>
                  <a:lnTo>
                    <a:pt x="37497" y="21348"/>
                  </a:lnTo>
                  <a:lnTo>
                    <a:pt x="37263" y="21891"/>
                  </a:lnTo>
                  <a:lnTo>
                    <a:pt x="37007" y="22420"/>
                  </a:lnTo>
                  <a:lnTo>
                    <a:pt x="36729" y="22938"/>
                  </a:lnTo>
                  <a:lnTo>
                    <a:pt x="36429" y="23442"/>
                  </a:lnTo>
                  <a:lnTo>
                    <a:pt x="36108" y="23934"/>
                  </a:lnTo>
                  <a:lnTo>
                    <a:pt x="35764" y="24413"/>
                  </a:lnTo>
                  <a:lnTo>
                    <a:pt x="35397" y="24879"/>
                  </a:lnTo>
                  <a:lnTo>
                    <a:pt x="35009" y="25333"/>
                  </a:lnTo>
                  <a:lnTo>
                    <a:pt x="34599" y="25774"/>
                  </a:lnTo>
                  <a:lnTo>
                    <a:pt x="34167" y="26200"/>
                  </a:lnTo>
                  <a:lnTo>
                    <a:pt x="33711" y="26608"/>
                  </a:lnTo>
                  <a:lnTo>
                    <a:pt x="33233" y="26999"/>
                  </a:lnTo>
                  <a:lnTo>
                    <a:pt x="32732" y="27373"/>
                  </a:lnTo>
                  <a:lnTo>
                    <a:pt x="32209" y="27729"/>
                  </a:lnTo>
                  <a:lnTo>
                    <a:pt x="31663" y="28068"/>
                  </a:lnTo>
                  <a:lnTo>
                    <a:pt x="31094" y="28390"/>
                  </a:lnTo>
                  <a:lnTo>
                    <a:pt x="30502" y="28694"/>
                  </a:lnTo>
                  <a:lnTo>
                    <a:pt x="29888" y="28981"/>
                  </a:lnTo>
                  <a:lnTo>
                    <a:pt x="29250" y="29250"/>
                  </a:lnTo>
                  <a:lnTo>
                    <a:pt x="28590" y="29492"/>
                  </a:lnTo>
                  <a:lnTo>
                    <a:pt x="27905" y="29708"/>
                  </a:lnTo>
                  <a:lnTo>
                    <a:pt x="27197" y="29898"/>
                  </a:lnTo>
                  <a:lnTo>
                    <a:pt x="26464" y="30063"/>
                  </a:lnTo>
                  <a:lnTo>
                    <a:pt x="25707" y="30203"/>
                  </a:lnTo>
                  <a:lnTo>
                    <a:pt x="24926" y="30317"/>
                  </a:lnTo>
                  <a:lnTo>
                    <a:pt x="24121" y="30406"/>
                  </a:lnTo>
                  <a:lnTo>
                    <a:pt x="23292" y="30470"/>
                  </a:lnTo>
                  <a:lnTo>
                    <a:pt x="22439" y="30508"/>
                  </a:lnTo>
                  <a:lnTo>
                    <a:pt x="21562" y="30521"/>
                  </a:lnTo>
                  <a:lnTo>
                    <a:pt x="9861" y="30521"/>
                  </a:lnTo>
                  <a:lnTo>
                    <a:pt x="9861" y="47102"/>
                  </a:lnTo>
                  <a:lnTo>
                    <a:pt x="0" y="47102"/>
                  </a:lnTo>
                  <a:lnTo>
                    <a:pt x="0" y="0"/>
                  </a:lnTo>
                  <a:lnTo>
                    <a:pt x="21160" y="0"/>
                  </a:lnTo>
                  <a:lnTo>
                    <a:pt x="22051" y="11"/>
                  </a:lnTo>
                  <a:lnTo>
                    <a:pt x="22918" y="44"/>
                  </a:lnTo>
                  <a:lnTo>
                    <a:pt x="23760" y="99"/>
                  </a:lnTo>
                  <a:lnTo>
                    <a:pt x="24578" y="176"/>
                  </a:lnTo>
                  <a:lnTo>
                    <a:pt x="25373" y="275"/>
                  </a:lnTo>
                  <a:lnTo>
                    <a:pt x="26143" y="397"/>
                  </a:lnTo>
                  <a:lnTo>
                    <a:pt x="26889" y="540"/>
                  </a:lnTo>
                  <a:lnTo>
                    <a:pt x="27611" y="706"/>
                  </a:lnTo>
                  <a:lnTo>
                    <a:pt x="28309" y="893"/>
                  </a:lnTo>
                  <a:lnTo>
                    <a:pt x="28983" y="1103"/>
                  </a:lnTo>
                  <a:lnTo>
                    <a:pt x="29634" y="1326"/>
                  </a:lnTo>
                  <a:lnTo>
                    <a:pt x="30261" y="1567"/>
                  </a:lnTo>
                  <a:lnTo>
                    <a:pt x="30866" y="1826"/>
                  </a:lnTo>
                  <a:lnTo>
                    <a:pt x="31449" y="2103"/>
                  </a:lnTo>
                  <a:lnTo>
                    <a:pt x="32008" y="2398"/>
                  </a:lnTo>
                  <a:lnTo>
                    <a:pt x="32545" y="2711"/>
                  </a:lnTo>
                  <a:lnTo>
                    <a:pt x="33059" y="3043"/>
                  </a:lnTo>
                  <a:lnTo>
                    <a:pt x="33551" y="3392"/>
                  </a:lnTo>
                  <a:lnTo>
                    <a:pt x="34019" y="3759"/>
                  </a:lnTo>
                  <a:lnTo>
                    <a:pt x="34465" y="4145"/>
                  </a:lnTo>
                  <a:lnTo>
                    <a:pt x="34889" y="4547"/>
                  </a:lnTo>
                  <a:lnTo>
                    <a:pt x="35289" y="4964"/>
                  </a:lnTo>
                  <a:lnTo>
                    <a:pt x="35667" y="5397"/>
                  </a:lnTo>
                  <a:lnTo>
                    <a:pt x="36022" y="5846"/>
                  </a:lnTo>
                  <a:lnTo>
                    <a:pt x="36354" y="6309"/>
                  </a:lnTo>
                  <a:lnTo>
                    <a:pt x="36664" y="6788"/>
                  </a:lnTo>
                  <a:lnTo>
                    <a:pt x="36951" y="7283"/>
                  </a:lnTo>
                  <a:lnTo>
                    <a:pt x="37215" y="7793"/>
                  </a:lnTo>
                  <a:lnTo>
                    <a:pt x="37456" y="8318"/>
                  </a:lnTo>
                  <a:lnTo>
                    <a:pt x="37675" y="8858"/>
                  </a:lnTo>
                  <a:lnTo>
                    <a:pt x="37878" y="9412"/>
                  </a:lnTo>
                  <a:lnTo>
                    <a:pt x="38060" y="9978"/>
                  </a:lnTo>
                  <a:lnTo>
                    <a:pt x="38220" y="10554"/>
                  </a:lnTo>
                  <a:lnTo>
                    <a:pt x="38359" y="11142"/>
                  </a:lnTo>
                  <a:lnTo>
                    <a:pt x="38477" y="11742"/>
                  </a:lnTo>
                  <a:lnTo>
                    <a:pt x="38573" y="12352"/>
                  </a:lnTo>
                  <a:lnTo>
                    <a:pt x="38648" y="12975"/>
                  </a:lnTo>
                  <a:lnTo>
                    <a:pt x="38702" y="13608"/>
                  </a:lnTo>
                  <a:lnTo>
                    <a:pt x="38734" y="142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7872510" y="4945402"/>
              <a:ext cx="18954" cy="15277"/>
            </a:xfrm>
            <a:custGeom>
              <a:avLst/>
              <a:pathLst>
                <a:path w="18954" h="15277">
                  <a:moveTo>
                    <a:pt x="18954" y="7421"/>
                  </a:moveTo>
                  <a:lnTo>
                    <a:pt x="18932" y="6710"/>
                  </a:lnTo>
                  <a:lnTo>
                    <a:pt x="18866" y="6034"/>
                  </a:lnTo>
                  <a:lnTo>
                    <a:pt x="18756" y="5394"/>
                  </a:lnTo>
                  <a:lnTo>
                    <a:pt x="18601" y="4789"/>
                  </a:lnTo>
                  <a:lnTo>
                    <a:pt x="18403" y="4220"/>
                  </a:lnTo>
                  <a:lnTo>
                    <a:pt x="18160" y="3686"/>
                  </a:lnTo>
                  <a:lnTo>
                    <a:pt x="17873" y="3188"/>
                  </a:lnTo>
                  <a:lnTo>
                    <a:pt x="17542" y="2725"/>
                  </a:lnTo>
                  <a:lnTo>
                    <a:pt x="17167" y="2297"/>
                  </a:lnTo>
                  <a:lnTo>
                    <a:pt x="16748" y="1905"/>
                  </a:lnTo>
                  <a:lnTo>
                    <a:pt x="16291" y="1543"/>
                  </a:lnTo>
                  <a:lnTo>
                    <a:pt x="15790" y="1219"/>
                  </a:lnTo>
                  <a:lnTo>
                    <a:pt x="15245" y="933"/>
                  </a:lnTo>
                  <a:lnTo>
                    <a:pt x="14656" y="685"/>
                  </a:lnTo>
                  <a:lnTo>
                    <a:pt x="14023" y="476"/>
                  </a:lnTo>
                  <a:lnTo>
                    <a:pt x="13346" y="304"/>
                  </a:lnTo>
                  <a:lnTo>
                    <a:pt x="12625" y="171"/>
                  </a:lnTo>
                  <a:lnTo>
                    <a:pt x="11859" y="76"/>
                  </a:lnTo>
                  <a:lnTo>
                    <a:pt x="11049" y="19"/>
                  </a:lnTo>
                  <a:lnTo>
                    <a:pt x="10196" y="0"/>
                  </a:lnTo>
                  <a:lnTo>
                    <a:pt x="0" y="0"/>
                  </a:lnTo>
                  <a:lnTo>
                    <a:pt x="0" y="15277"/>
                  </a:lnTo>
                  <a:lnTo>
                    <a:pt x="10463" y="15277"/>
                  </a:lnTo>
                  <a:lnTo>
                    <a:pt x="10898" y="15271"/>
                  </a:lnTo>
                  <a:lnTo>
                    <a:pt x="11320" y="15254"/>
                  </a:lnTo>
                  <a:lnTo>
                    <a:pt x="11730" y="15226"/>
                  </a:lnTo>
                  <a:lnTo>
                    <a:pt x="12126" y="15186"/>
                  </a:lnTo>
                  <a:lnTo>
                    <a:pt x="12511" y="15135"/>
                  </a:lnTo>
                  <a:lnTo>
                    <a:pt x="12882" y="15072"/>
                  </a:lnTo>
                  <a:lnTo>
                    <a:pt x="13241" y="14998"/>
                  </a:lnTo>
                  <a:lnTo>
                    <a:pt x="13587" y="14913"/>
                  </a:lnTo>
                  <a:lnTo>
                    <a:pt x="13920" y="14817"/>
                  </a:lnTo>
                  <a:lnTo>
                    <a:pt x="14241" y="14709"/>
                  </a:lnTo>
                  <a:lnTo>
                    <a:pt x="14556" y="14590"/>
                  </a:lnTo>
                  <a:lnTo>
                    <a:pt x="14860" y="14462"/>
                  </a:lnTo>
                  <a:lnTo>
                    <a:pt x="15152" y="14325"/>
                  </a:lnTo>
                  <a:lnTo>
                    <a:pt x="15433" y="14179"/>
                  </a:lnTo>
                  <a:lnTo>
                    <a:pt x="15703" y="14023"/>
                  </a:lnTo>
                  <a:lnTo>
                    <a:pt x="15961" y="13858"/>
                  </a:lnTo>
                  <a:lnTo>
                    <a:pt x="16209" y="13684"/>
                  </a:lnTo>
                  <a:lnTo>
                    <a:pt x="16444" y="13500"/>
                  </a:lnTo>
                  <a:lnTo>
                    <a:pt x="16669" y="13306"/>
                  </a:lnTo>
                  <a:lnTo>
                    <a:pt x="16881" y="13104"/>
                  </a:lnTo>
                  <a:lnTo>
                    <a:pt x="17090" y="12893"/>
                  </a:lnTo>
                  <a:lnTo>
                    <a:pt x="17287" y="12673"/>
                  </a:lnTo>
                  <a:lnTo>
                    <a:pt x="17472" y="12446"/>
                  </a:lnTo>
                  <a:lnTo>
                    <a:pt x="17646" y="12211"/>
                  </a:lnTo>
                  <a:lnTo>
                    <a:pt x="17809" y="11967"/>
                  </a:lnTo>
                  <a:lnTo>
                    <a:pt x="17961" y="11716"/>
                  </a:lnTo>
                  <a:lnTo>
                    <a:pt x="18101" y="11457"/>
                  </a:lnTo>
                  <a:lnTo>
                    <a:pt x="18229" y="11189"/>
                  </a:lnTo>
                  <a:lnTo>
                    <a:pt x="18347" y="10914"/>
                  </a:lnTo>
                  <a:lnTo>
                    <a:pt x="18453" y="10630"/>
                  </a:lnTo>
                  <a:lnTo>
                    <a:pt x="18548" y="10333"/>
                  </a:lnTo>
                  <a:lnTo>
                    <a:pt x="18633" y="10031"/>
                  </a:lnTo>
                  <a:lnTo>
                    <a:pt x="18708" y="9724"/>
                  </a:lnTo>
                  <a:lnTo>
                    <a:pt x="18774" y="9411"/>
                  </a:lnTo>
                  <a:lnTo>
                    <a:pt x="18829" y="9092"/>
                  </a:lnTo>
                  <a:lnTo>
                    <a:pt x="18874" y="8769"/>
                  </a:lnTo>
                  <a:lnTo>
                    <a:pt x="18909" y="8440"/>
                  </a:lnTo>
                  <a:lnTo>
                    <a:pt x="18934" y="8106"/>
                  </a:lnTo>
                  <a:lnTo>
                    <a:pt x="18949" y="77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7908313" y="4937746"/>
              <a:ext cx="35134" cy="47102"/>
            </a:xfrm>
            <a:custGeom>
              <a:avLst/>
              <a:pathLst>
                <a:path w="35134" h="47102">
                  <a:moveTo>
                    <a:pt x="0" y="47102"/>
                  </a:moveTo>
                  <a:lnTo>
                    <a:pt x="0" y="0"/>
                  </a:lnTo>
                  <a:lnTo>
                    <a:pt x="9861" y="0"/>
                  </a:lnTo>
                  <a:lnTo>
                    <a:pt x="9861" y="39480"/>
                  </a:lnTo>
                  <a:lnTo>
                    <a:pt x="35134" y="39480"/>
                  </a:lnTo>
                  <a:lnTo>
                    <a:pt x="35134" y="47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7950134" y="4937746"/>
              <a:ext cx="9861" cy="47102"/>
            </a:xfrm>
            <a:custGeom>
              <a:avLst/>
              <a:pathLst>
                <a:path w="9861" h="47102">
                  <a:moveTo>
                    <a:pt x="0" y="47102"/>
                  </a:moveTo>
                  <a:lnTo>
                    <a:pt x="0" y="0"/>
                  </a:lnTo>
                  <a:lnTo>
                    <a:pt x="9861" y="0"/>
                  </a:lnTo>
                  <a:lnTo>
                    <a:pt x="9861" y="47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7969155" y="4937746"/>
              <a:ext cx="40249" cy="47102"/>
            </a:xfrm>
            <a:custGeom>
              <a:avLst/>
              <a:pathLst>
                <a:path w="40249" h="47102">
                  <a:moveTo>
                    <a:pt x="28682" y="47102"/>
                  </a:moveTo>
                  <a:lnTo>
                    <a:pt x="8156" y="10831"/>
                  </a:lnTo>
                  <a:lnTo>
                    <a:pt x="8189" y="11125"/>
                  </a:lnTo>
                  <a:lnTo>
                    <a:pt x="8222" y="11419"/>
                  </a:lnTo>
                  <a:lnTo>
                    <a:pt x="8254" y="11713"/>
                  </a:lnTo>
                  <a:lnTo>
                    <a:pt x="8285" y="12007"/>
                  </a:lnTo>
                  <a:lnTo>
                    <a:pt x="8315" y="12302"/>
                  </a:lnTo>
                  <a:lnTo>
                    <a:pt x="8345" y="12596"/>
                  </a:lnTo>
                  <a:lnTo>
                    <a:pt x="8374" y="12890"/>
                  </a:lnTo>
                  <a:lnTo>
                    <a:pt x="8402" y="13184"/>
                  </a:lnTo>
                  <a:lnTo>
                    <a:pt x="8430" y="13478"/>
                  </a:lnTo>
                  <a:lnTo>
                    <a:pt x="8457" y="13773"/>
                  </a:lnTo>
                  <a:lnTo>
                    <a:pt x="8483" y="14029"/>
                  </a:lnTo>
                  <a:lnTo>
                    <a:pt x="8508" y="14289"/>
                  </a:lnTo>
                  <a:lnTo>
                    <a:pt x="8531" y="14553"/>
                  </a:lnTo>
                  <a:lnTo>
                    <a:pt x="8553" y="14821"/>
                  </a:lnTo>
                  <a:lnTo>
                    <a:pt x="8574" y="15093"/>
                  </a:lnTo>
                  <a:lnTo>
                    <a:pt x="8594" y="15369"/>
                  </a:lnTo>
                  <a:lnTo>
                    <a:pt x="8612" y="15649"/>
                  </a:lnTo>
                  <a:lnTo>
                    <a:pt x="8628" y="15933"/>
                  </a:lnTo>
                  <a:lnTo>
                    <a:pt x="8644" y="16222"/>
                  </a:lnTo>
                  <a:lnTo>
                    <a:pt x="8658" y="16514"/>
                  </a:lnTo>
                  <a:lnTo>
                    <a:pt x="8677" y="16807"/>
                  </a:lnTo>
                  <a:lnTo>
                    <a:pt x="8694" y="17097"/>
                  </a:lnTo>
                  <a:lnTo>
                    <a:pt x="8709" y="17384"/>
                  </a:lnTo>
                  <a:lnTo>
                    <a:pt x="8722" y="17669"/>
                  </a:lnTo>
                  <a:lnTo>
                    <a:pt x="8733" y="17951"/>
                  </a:lnTo>
                  <a:lnTo>
                    <a:pt x="8742" y="18231"/>
                  </a:lnTo>
                  <a:lnTo>
                    <a:pt x="8749" y="18507"/>
                  </a:lnTo>
                  <a:lnTo>
                    <a:pt x="8754" y="18782"/>
                  </a:lnTo>
                  <a:lnTo>
                    <a:pt x="8757" y="19053"/>
                  </a:lnTo>
                  <a:lnTo>
                    <a:pt x="8758" y="19322"/>
                  </a:lnTo>
                  <a:lnTo>
                    <a:pt x="8758" y="47102"/>
                  </a:lnTo>
                  <a:lnTo>
                    <a:pt x="0" y="47102"/>
                  </a:lnTo>
                  <a:lnTo>
                    <a:pt x="0" y="0"/>
                  </a:lnTo>
                  <a:lnTo>
                    <a:pt x="11265" y="0"/>
                  </a:lnTo>
                  <a:lnTo>
                    <a:pt x="32092" y="36572"/>
                  </a:lnTo>
                  <a:lnTo>
                    <a:pt x="32059" y="36289"/>
                  </a:lnTo>
                  <a:lnTo>
                    <a:pt x="32026" y="36005"/>
                  </a:lnTo>
                  <a:lnTo>
                    <a:pt x="31995" y="35717"/>
                  </a:lnTo>
                  <a:lnTo>
                    <a:pt x="31964" y="35427"/>
                  </a:lnTo>
                  <a:lnTo>
                    <a:pt x="31933" y="35134"/>
                  </a:lnTo>
                  <a:lnTo>
                    <a:pt x="31903" y="34839"/>
                  </a:lnTo>
                  <a:lnTo>
                    <a:pt x="31874" y="34540"/>
                  </a:lnTo>
                  <a:lnTo>
                    <a:pt x="31846" y="34239"/>
                  </a:lnTo>
                  <a:lnTo>
                    <a:pt x="31818" y="33936"/>
                  </a:lnTo>
                  <a:lnTo>
                    <a:pt x="31791" y="33630"/>
                  </a:lnTo>
                  <a:lnTo>
                    <a:pt x="31765" y="33366"/>
                  </a:lnTo>
                  <a:lnTo>
                    <a:pt x="31739" y="33095"/>
                  </a:lnTo>
                  <a:lnTo>
                    <a:pt x="31714" y="32817"/>
                  </a:lnTo>
                  <a:lnTo>
                    <a:pt x="31689" y="32533"/>
                  </a:lnTo>
                  <a:lnTo>
                    <a:pt x="31666" y="32242"/>
                  </a:lnTo>
                  <a:lnTo>
                    <a:pt x="31643" y="31945"/>
                  </a:lnTo>
                  <a:lnTo>
                    <a:pt x="31620" y="31641"/>
                  </a:lnTo>
                  <a:lnTo>
                    <a:pt x="31599" y="31330"/>
                  </a:lnTo>
                  <a:lnTo>
                    <a:pt x="31577" y="31012"/>
                  </a:lnTo>
                  <a:lnTo>
                    <a:pt x="31557" y="30688"/>
                  </a:lnTo>
                  <a:lnTo>
                    <a:pt x="31544" y="30360"/>
                  </a:lnTo>
                  <a:lnTo>
                    <a:pt x="31533" y="30031"/>
                  </a:lnTo>
                  <a:lnTo>
                    <a:pt x="31523" y="29702"/>
                  </a:lnTo>
                  <a:lnTo>
                    <a:pt x="31514" y="29372"/>
                  </a:lnTo>
                  <a:lnTo>
                    <a:pt x="31507" y="29041"/>
                  </a:lnTo>
                  <a:lnTo>
                    <a:pt x="31501" y="28710"/>
                  </a:lnTo>
                  <a:lnTo>
                    <a:pt x="31496" y="28378"/>
                  </a:lnTo>
                  <a:lnTo>
                    <a:pt x="31493" y="28046"/>
                  </a:lnTo>
                  <a:lnTo>
                    <a:pt x="31491" y="27712"/>
                  </a:lnTo>
                  <a:lnTo>
                    <a:pt x="31490" y="27378"/>
                  </a:lnTo>
                  <a:lnTo>
                    <a:pt x="31490" y="0"/>
                  </a:lnTo>
                  <a:lnTo>
                    <a:pt x="40249" y="0"/>
                  </a:lnTo>
                  <a:lnTo>
                    <a:pt x="40249" y="47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8015723" y="4937746"/>
              <a:ext cx="45932" cy="47102"/>
            </a:xfrm>
            <a:custGeom>
              <a:avLst/>
              <a:pathLst>
                <a:path w="45932" h="47102">
                  <a:moveTo>
                    <a:pt x="36170" y="47102"/>
                  </a:moveTo>
                  <a:lnTo>
                    <a:pt x="31992" y="35067"/>
                  </a:lnTo>
                  <a:lnTo>
                    <a:pt x="14040" y="35067"/>
                  </a:lnTo>
                  <a:lnTo>
                    <a:pt x="9861" y="47102"/>
                  </a:lnTo>
                  <a:lnTo>
                    <a:pt x="0" y="47102"/>
                  </a:lnTo>
                  <a:lnTo>
                    <a:pt x="17182" y="0"/>
                  </a:lnTo>
                  <a:lnTo>
                    <a:pt x="28816" y="0"/>
                  </a:lnTo>
                  <a:lnTo>
                    <a:pt x="45932" y="47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8031970" y="4945736"/>
              <a:ext cx="13538" cy="19656"/>
            </a:xfrm>
            <a:custGeom>
              <a:avLst/>
              <a:pathLst>
                <a:path w="13538" h="19656">
                  <a:moveTo>
                    <a:pt x="8892" y="6117"/>
                  </a:moveTo>
                  <a:lnTo>
                    <a:pt x="8812" y="5883"/>
                  </a:lnTo>
                  <a:lnTo>
                    <a:pt x="8731" y="5649"/>
                  </a:lnTo>
                  <a:lnTo>
                    <a:pt x="8651" y="5415"/>
                  </a:lnTo>
                  <a:lnTo>
                    <a:pt x="8571" y="5181"/>
                  </a:lnTo>
                  <a:lnTo>
                    <a:pt x="8491" y="4947"/>
                  </a:lnTo>
                  <a:lnTo>
                    <a:pt x="8410" y="4713"/>
                  </a:lnTo>
                  <a:lnTo>
                    <a:pt x="8330" y="4479"/>
                  </a:lnTo>
                  <a:lnTo>
                    <a:pt x="8250" y="4245"/>
                  </a:lnTo>
                  <a:lnTo>
                    <a:pt x="8170" y="4011"/>
                  </a:lnTo>
                  <a:lnTo>
                    <a:pt x="8089" y="3777"/>
                  </a:lnTo>
                  <a:lnTo>
                    <a:pt x="8017" y="3539"/>
                  </a:lnTo>
                  <a:lnTo>
                    <a:pt x="7945" y="3305"/>
                  </a:lnTo>
                  <a:lnTo>
                    <a:pt x="7875" y="3076"/>
                  </a:lnTo>
                  <a:lnTo>
                    <a:pt x="7806" y="2852"/>
                  </a:lnTo>
                  <a:lnTo>
                    <a:pt x="7738" y="2632"/>
                  </a:lnTo>
                  <a:lnTo>
                    <a:pt x="7672" y="2417"/>
                  </a:lnTo>
                  <a:lnTo>
                    <a:pt x="7607" y="2207"/>
                  </a:lnTo>
                  <a:lnTo>
                    <a:pt x="7544" y="2001"/>
                  </a:lnTo>
                  <a:lnTo>
                    <a:pt x="7482" y="1800"/>
                  </a:lnTo>
                  <a:lnTo>
                    <a:pt x="7421" y="1604"/>
                  </a:lnTo>
                  <a:lnTo>
                    <a:pt x="7368" y="1407"/>
                  </a:lnTo>
                  <a:lnTo>
                    <a:pt x="7317" y="1218"/>
                  </a:lnTo>
                  <a:lnTo>
                    <a:pt x="7266" y="1035"/>
                  </a:lnTo>
                  <a:lnTo>
                    <a:pt x="7218" y="861"/>
                  </a:lnTo>
                  <a:lnTo>
                    <a:pt x="7170" y="693"/>
                  </a:lnTo>
                  <a:lnTo>
                    <a:pt x="7124" y="533"/>
                  </a:lnTo>
                  <a:lnTo>
                    <a:pt x="7079" y="380"/>
                  </a:lnTo>
                  <a:lnTo>
                    <a:pt x="7036" y="235"/>
                  </a:lnTo>
                  <a:lnTo>
                    <a:pt x="6994" y="97"/>
                  </a:lnTo>
                  <a:lnTo>
                    <a:pt x="6552" y="0"/>
                  </a:lnTo>
                  <a:lnTo>
                    <a:pt x="6517" y="130"/>
                  </a:lnTo>
                  <a:lnTo>
                    <a:pt x="6479" y="267"/>
                  </a:lnTo>
                  <a:lnTo>
                    <a:pt x="6439" y="411"/>
                  </a:lnTo>
                  <a:lnTo>
                    <a:pt x="6397" y="561"/>
                  </a:lnTo>
                  <a:lnTo>
                    <a:pt x="6351" y="718"/>
                  </a:lnTo>
                  <a:lnTo>
                    <a:pt x="6303" y="882"/>
                  </a:lnTo>
                  <a:lnTo>
                    <a:pt x="6252" y="1053"/>
                  </a:lnTo>
                  <a:lnTo>
                    <a:pt x="6199" y="1230"/>
                  </a:lnTo>
                  <a:lnTo>
                    <a:pt x="6143" y="1414"/>
                  </a:lnTo>
                  <a:lnTo>
                    <a:pt x="6084" y="1604"/>
                  </a:lnTo>
                  <a:lnTo>
                    <a:pt x="6029" y="1800"/>
                  </a:lnTo>
                  <a:lnTo>
                    <a:pt x="5971" y="2001"/>
                  </a:lnTo>
                  <a:lnTo>
                    <a:pt x="5911" y="2207"/>
                  </a:lnTo>
                  <a:lnTo>
                    <a:pt x="5848" y="2417"/>
                  </a:lnTo>
                  <a:lnTo>
                    <a:pt x="5783" y="2632"/>
                  </a:lnTo>
                  <a:lnTo>
                    <a:pt x="5715" y="2852"/>
                  </a:lnTo>
                  <a:lnTo>
                    <a:pt x="5644" y="3076"/>
                  </a:lnTo>
                  <a:lnTo>
                    <a:pt x="5570" y="3305"/>
                  </a:lnTo>
                  <a:lnTo>
                    <a:pt x="5494" y="3539"/>
                  </a:lnTo>
                  <a:lnTo>
                    <a:pt x="5415" y="3777"/>
                  </a:lnTo>
                  <a:lnTo>
                    <a:pt x="5341" y="4011"/>
                  </a:lnTo>
                  <a:lnTo>
                    <a:pt x="5267" y="4245"/>
                  </a:lnTo>
                  <a:lnTo>
                    <a:pt x="5191" y="4479"/>
                  </a:lnTo>
                  <a:lnTo>
                    <a:pt x="5116" y="4713"/>
                  </a:lnTo>
                  <a:lnTo>
                    <a:pt x="5039" y="4947"/>
                  </a:lnTo>
                  <a:lnTo>
                    <a:pt x="4962" y="5181"/>
                  </a:lnTo>
                  <a:lnTo>
                    <a:pt x="4884" y="5415"/>
                  </a:lnTo>
                  <a:lnTo>
                    <a:pt x="4805" y="5649"/>
                  </a:lnTo>
                  <a:lnTo>
                    <a:pt x="4726" y="5883"/>
                  </a:lnTo>
                  <a:lnTo>
                    <a:pt x="4646" y="6117"/>
                  </a:lnTo>
                  <a:lnTo>
                    <a:pt x="0" y="19656"/>
                  </a:lnTo>
                  <a:lnTo>
                    <a:pt x="13538" y="196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8068040" y="4937746"/>
              <a:ext cx="43458" cy="47102"/>
            </a:xfrm>
            <a:custGeom>
              <a:avLst/>
              <a:pathLst>
                <a:path w="43458" h="47102">
                  <a:moveTo>
                    <a:pt x="32359" y="47102"/>
                  </a:moveTo>
                  <a:lnTo>
                    <a:pt x="21428" y="29217"/>
                  </a:lnTo>
                  <a:lnTo>
                    <a:pt x="9861" y="29217"/>
                  </a:lnTo>
                  <a:lnTo>
                    <a:pt x="9861" y="47102"/>
                  </a:lnTo>
                  <a:lnTo>
                    <a:pt x="0" y="47102"/>
                  </a:lnTo>
                  <a:lnTo>
                    <a:pt x="0" y="0"/>
                  </a:lnTo>
                  <a:lnTo>
                    <a:pt x="23534" y="0"/>
                  </a:lnTo>
                  <a:lnTo>
                    <a:pt x="24405" y="10"/>
                  </a:lnTo>
                  <a:lnTo>
                    <a:pt x="25254" y="40"/>
                  </a:lnTo>
                  <a:lnTo>
                    <a:pt x="26079" y="90"/>
                  </a:lnTo>
                  <a:lnTo>
                    <a:pt x="26882" y="160"/>
                  </a:lnTo>
                  <a:lnTo>
                    <a:pt x="27663" y="250"/>
                  </a:lnTo>
                  <a:lnTo>
                    <a:pt x="28420" y="361"/>
                  </a:lnTo>
                  <a:lnTo>
                    <a:pt x="29155" y="491"/>
                  </a:lnTo>
                  <a:lnTo>
                    <a:pt x="29867" y="641"/>
                  </a:lnTo>
                  <a:lnTo>
                    <a:pt x="30556" y="812"/>
                  </a:lnTo>
                  <a:lnTo>
                    <a:pt x="31223" y="1002"/>
                  </a:lnTo>
                  <a:lnTo>
                    <a:pt x="31874" y="1205"/>
                  </a:lnTo>
                  <a:lnTo>
                    <a:pt x="32502" y="1425"/>
                  </a:lnTo>
                  <a:lnTo>
                    <a:pt x="33109" y="1662"/>
                  </a:lnTo>
                  <a:lnTo>
                    <a:pt x="33694" y="1917"/>
                  </a:lnTo>
                  <a:lnTo>
                    <a:pt x="34257" y="2189"/>
                  </a:lnTo>
                  <a:lnTo>
                    <a:pt x="34797" y="2479"/>
                  </a:lnTo>
                  <a:lnTo>
                    <a:pt x="35316" y="2786"/>
                  </a:lnTo>
                  <a:lnTo>
                    <a:pt x="35812" y="3110"/>
                  </a:lnTo>
                  <a:lnTo>
                    <a:pt x="36286" y="3451"/>
                  </a:lnTo>
                  <a:lnTo>
                    <a:pt x="36739" y="3810"/>
                  </a:lnTo>
                  <a:lnTo>
                    <a:pt x="37169" y="4180"/>
                  </a:lnTo>
                  <a:lnTo>
                    <a:pt x="37576" y="4565"/>
                  </a:lnTo>
                  <a:lnTo>
                    <a:pt x="37960" y="4966"/>
                  </a:lnTo>
                  <a:lnTo>
                    <a:pt x="38322" y="5383"/>
                  </a:lnTo>
                  <a:lnTo>
                    <a:pt x="38661" y="5816"/>
                  </a:lnTo>
                  <a:lnTo>
                    <a:pt x="38977" y="6266"/>
                  </a:lnTo>
                  <a:lnTo>
                    <a:pt x="39271" y="6731"/>
                  </a:lnTo>
                  <a:lnTo>
                    <a:pt x="39541" y="7212"/>
                  </a:lnTo>
                  <a:lnTo>
                    <a:pt x="39789" y="7710"/>
                  </a:lnTo>
                  <a:lnTo>
                    <a:pt x="40015" y="8223"/>
                  </a:lnTo>
                  <a:lnTo>
                    <a:pt x="40224" y="8745"/>
                  </a:lnTo>
                  <a:lnTo>
                    <a:pt x="40412" y="9280"/>
                  </a:lnTo>
                  <a:lnTo>
                    <a:pt x="40577" y="9828"/>
                  </a:lnTo>
                  <a:lnTo>
                    <a:pt x="40721" y="10389"/>
                  </a:lnTo>
                  <a:lnTo>
                    <a:pt x="40842" y="10964"/>
                  </a:lnTo>
                  <a:lnTo>
                    <a:pt x="40941" y="11553"/>
                  </a:lnTo>
                  <a:lnTo>
                    <a:pt x="41019" y="12155"/>
                  </a:lnTo>
                  <a:lnTo>
                    <a:pt x="41074" y="12770"/>
                  </a:lnTo>
                  <a:lnTo>
                    <a:pt x="41107" y="13398"/>
                  </a:lnTo>
                  <a:lnTo>
                    <a:pt x="41118" y="14040"/>
                  </a:lnTo>
                  <a:lnTo>
                    <a:pt x="41110" y="14564"/>
                  </a:lnTo>
                  <a:lnTo>
                    <a:pt x="41086" y="15079"/>
                  </a:lnTo>
                  <a:lnTo>
                    <a:pt x="41046" y="15585"/>
                  </a:lnTo>
                  <a:lnTo>
                    <a:pt x="40990" y="16083"/>
                  </a:lnTo>
                  <a:lnTo>
                    <a:pt x="40917" y="16572"/>
                  </a:lnTo>
                  <a:lnTo>
                    <a:pt x="40829" y="17053"/>
                  </a:lnTo>
                  <a:lnTo>
                    <a:pt x="40725" y="17524"/>
                  </a:lnTo>
                  <a:lnTo>
                    <a:pt x="40604" y="17987"/>
                  </a:lnTo>
                  <a:lnTo>
                    <a:pt x="40468" y="18442"/>
                  </a:lnTo>
                  <a:lnTo>
                    <a:pt x="40316" y="18887"/>
                  </a:lnTo>
                  <a:lnTo>
                    <a:pt x="40155" y="19317"/>
                  </a:lnTo>
                  <a:lnTo>
                    <a:pt x="39983" y="19738"/>
                  </a:lnTo>
                  <a:lnTo>
                    <a:pt x="39797" y="20149"/>
                  </a:lnTo>
                  <a:lnTo>
                    <a:pt x="39599" y="20551"/>
                  </a:lnTo>
                  <a:lnTo>
                    <a:pt x="39388" y="20943"/>
                  </a:lnTo>
                  <a:lnTo>
                    <a:pt x="39164" y="21326"/>
                  </a:lnTo>
                  <a:lnTo>
                    <a:pt x="38928" y="21700"/>
                  </a:lnTo>
                  <a:lnTo>
                    <a:pt x="38679" y="22064"/>
                  </a:lnTo>
                  <a:lnTo>
                    <a:pt x="38417" y="22419"/>
                  </a:lnTo>
                  <a:lnTo>
                    <a:pt x="38143" y="22765"/>
                  </a:lnTo>
                  <a:lnTo>
                    <a:pt x="37863" y="23101"/>
                  </a:lnTo>
                  <a:lnTo>
                    <a:pt x="37573" y="23426"/>
                  </a:lnTo>
                  <a:lnTo>
                    <a:pt x="37272" y="23740"/>
                  </a:lnTo>
                  <a:lnTo>
                    <a:pt x="36961" y="24043"/>
                  </a:lnTo>
                  <a:lnTo>
                    <a:pt x="36638" y="24336"/>
                  </a:lnTo>
                  <a:lnTo>
                    <a:pt x="36305" y="24618"/>
                  </a:lnTo>
                  <a:lnTo>
                    <a:pt x="35962" y="24890"/>
                  </a:lnTo>
                  <a:lnTo>
                    <a:pt x="35607" y="25151"/>
                  </a:lnTo>
                  <a:lnTo>
                    <a:pt x="35242" y="25401"/>
                  </a:lnTo>
                  <a:lnTo>
                    <a:pt x="34867" y="25640"/>
                  </a:lnTo>
                  <a:lnTo>
                    <a:pt x="34482" y="25861"/>
                  </a:lnTo>
                  <a:lnTo>
                    <a:pt x="34091" y="26071"/>
                  </a:lnTo>
                  <a:lnTo>
                    <a:pt x="33693" y="26268"/>
                  </a:lnTo>
                  <a:lnTo>
                    <a:pt x="33289" y="26453"/>
                  </a:lnTo>
                  <a:lnTo>
                    <a:pt x="32878" y="26626"/>
                  </a:lnTo>
                  <a:lnTo>
                    <a:pt x="32460" y="26787"/>
                  </a:lnTo>
                  <a:lnTo>
                    <a:pt x="32035" y="26936"/>
                  </a:lnTo>
                  <a:lnTo>
                    <a:pt x="31604" y="27073"/>
                  </a:lnTo>
                  <a:lnTo>
                    <a:pt x="31166" y="27199"/>
                  </a:lnTo>
                  <a:lnTo>
                    <a:pt x="30721" y="27312"/>
                  </a:lnTo>
                  <a:lnTo>
                    <a:pt x="43458" y="47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8077902" y="4945402"/>
              <a:ext cx="21328" cy="13906"/>
            </a:xfrm>
            <a:custGeom>
              <a:avLst/>
              <a:pathLst>
                <a:path w="21328" h="13906">
                  <a:moveTo>
                    <a:pt x="21328" y="6786"/>
                  </a:moveTo>
                  <a:lnTo>
                    <a:pt x="21305" y="6115"/>
                  </a:lnTo>
                  <a:lnTo>
                    <a:pt x="21237" y="5479"/>
                  </a:lnTo>
                  <a:lnTo>
                    <a:pt x="21123" y="4879"/>
                  </a:lnTo>
                  <a:lnTo>
                    <a:pt x="20964" y="4315"/>
                  </a:lnTo>
                  <a:lnTo>
                    <a:pt x="20759" y="3785"/>
                  </a:lnTo>
                  <a:lnTo>
                    <a:pt x="20509" y="3292"/>
                  </a:lnTo>
                  <a:lnTo>
                    <a:pt x="20214" y="2833"/>
                  </a:lnTo>
                  <a:lnTo>
                    <a:pt x="19873" y="2410"/>
                  </a:lnTo>
                  <a:lnTo>
                    <a:pt x="19486" y="2023"/>
                  </a:lnTo>
                  <a:lnTo>
                    <a:pt x="19054" y="1671"/>
                  </a:lnTo>
                  <a:lnTo>
                    <a:pt x="18587" y="1353"/>
                  </a:lnTo>
                  <a:lnTo>
                    <a:pt x="18081" y="1069"/>
                  </a:lnTo>
                  <a:lnTo>
                    <a:pt x="17536" y="819"/>
                  </a:lnTo>
                  <a:lnTo>
                    <a:pt x="16952" y="601"/>
                  </a:lnTo>
                  <a:lnTo>
                    <a:pt x="16330" y="417"/>
                  </a:lnTo>
                  <a:lnTo>
                    <a:pt x="15669" y="267"/>
                  </a:lnTo>
                  <a:lnTo>
                    <a:pt x="14969" y="150"/>
                  </a:lnTo>
                  <a:lnTo>
                    <a:pt x="14230" y="66"/>
                  </a:lnTo>
                  <a:lnTo>
                    <a:pt x="13452" y="16"/>
                  </a:lnTo>
                  <a:lnTo>
                    <a:pt x="12636" y="0"/>
                  </a:lnTo>
                  <a:lnTo>
                    <a:pt x="0" y="0"/>
                  </a:lnTo>
                  <a:lnTo>
                    <a:pt x="0" y="13906"/>
                  </a:lnTo>
                  <a:lnTo>
                    <a:pt x="12903" y="13906"/>
                  </a:lnTo>
                  <a:lnTo>
                    <a:pt x="13338" y="13901"/>
                  </a:lnTo>
                  <a:lnTo>
                    <a:pt x="13760" y="13886"/>
                  </a:lnTo>
                  <a:lnTo>
                    <a:pt x="14170" y="13861"/>
                  </a:lnTo>
                  <a:lnTo>
                    <a:pt x="14567" y="13826"/>
                  </a:lnTo>
                  <a:lnTo>
                    <a:pt x="14951" y="13781"/>
                  </a:lnTo>
                  <a:lnTo>
                    <a:pt x="15322" y="13726"/>
                  </a:lnTo>
                  <a:lnTo>
                    <a:pt x="15681" y="13661"/>
                  </a:lnTo>
                  <a:lnTo>
                    <a:pt x="16027" y="13585"/>
                  </a:lnTo>
                  <a:lnTo>
                    <a:pt x="16360" y="13500"/>
                  </a:lnTo>
                  <a:lnTo>
                    <a:pt x="16681" y="13405"/>
                  </a:lnTo>
                  <a:lnTo>
                    <a:pt x="16996" y="13294"/>
                  </a:lnTo>
                  <a:lnTo>
                    <a:pt x="17299" y="13175"/>
                  </a:lnTo>
                  <a:lnTo>
                    <a:pt x="17589" y="13048"/>
                  </a:lnTo>
                  <a:lnTo>
                    <a:pt x="17868" y="12913"/>
                  </a:lnTo>
                  <a:lnTo>
                    <a:pt x="18135" y="12770"/>
                  </a:lnTo>
                  <a:lnTo>
                    <a:pt x="18390" y="12619"/>
                  </a:lnTo>
                  <a:lnTo>
                    <a:pt x="18633" y="12459"/>
                  </a:lnTo>
                  <a:lnTo>
                    <a:pt x="18863" y="12292"/>
                  </a:lnTo>
                  <a:lnTo>
                    <a:pt x="19082" y="12117"/>
                  </a:lnTo>
                  <a:lnTo>
                    <a:pt x="19288" y="11934"/>
                  </a:lnTo>
                  <a:lnTo>
                    <a:pt x="19490" y="11737"/>
                  </a:lnTo>
                  <a:lnTo>
                    <a:pt x="19682" y="11533"/>
                  </a:lnTo>
                  <a:lnTo>
                    <a:pt x="19862" y="11322"/>
                  </a:lnTo>
                  <a:lnTo>
                    <a:pt x="20032" y="11105"/>
                  </a:lnTo>
                  <a:lnTo>
                    <a:pt x="20191" y="10881"/>
                  </a:lnTo>
                  <a:lnTo>
                    <a:pt x="20339" y="10650"/>
                  </a:lnTo>
                  <a:lnTo>
                    <a:pt x="20477" y="10413"/>
                  </a:lnTo>
                  <a:lnTo>
                    <a:pt x="20604" y="10169"/>
                  </a:lnTo>
                  <a:lnTo>
                    <a:pt x="20721" y="9918"/>
                  </a:lnTo>
                  <a:lnTo>
                    <a:pt x="20826" y="9661"/>
                  </a:lnTo>
                  <a:lnTo>
                    <a:pt x="20921" y="9397"/>
                  </a:lnTo>
                  <a:lnTo>
                    <a:pt x="21007" y="9128"/>
                  </a:lnTo>
                  <a:lnTo>
                    <a:pt x="21082" y="8854"/>
                  </a:lnTo>
                  <a:lnTo>
                    <a:pt x="21147" y="8575"/>
                  </a:lnTo>
                  <a:lnTo>
                    <a:pt x="21202" y="8290"/>
                  </a:lnTo>
                  <a:lnTo>
                    <a:pt x="21247" y="8000"/>
                  </a:lnTo>
                  <a:lnTo>
                    <a:pt x="21282" y="7704"/>
                  </a:lnTo>
                  <a:lnTo>
                    <a:pt x="21308" y="7403"/>
                  </a:lnTo>
                  <a:lnTo>
                    <a:pt x="21323" y="70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8114073" y="4937746"/>
              <a:ext cx="43391" cy="47102"/>
            </a:xfrm>
            <a:custGeom>
              <a:avLst/>
              <a:pathLst>
                <a:path w="43391" h="47102">
                  <a:moveTo>
                    <a:pt x="26609" y="27780"/>
                  </a:moveTo>
                  <a:lnTo>
                    <a:pt x="26609" y="47102"/>
                  </a:lnTo>
                  <a:lnTo>
                    <a:pt x="16781" y="47102"/>
                  </a:lnTo>
                  <a:lnTo>
                    <a:pt x="16781" y="27780"/>
                  </a:lnTo>
                  <a:lnTo>
                    <a:pt x="0" y="0"/>
                  </a:lnTo>
                  <a:lnTo>
                    <a:pt x="10329" y="0"/>
                  </a:lnTo>
                  <a:lnTo>
                    <a:pt x="21628" y="19924"/>
                  </a:lnTo>
                  <a:lnTo>
                    <a:pt x="33061" y="0"/>
                  </a:lnTo>
                  <a:lnTo>
                    <a:pt x="433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7639422" y="5035632"/>
              <a:ext cx="41018" cy="48472"/>
            </a:xfrm>
            <a:custGeom>
              <a:avLst/>
              <a:pathLst>
                <a:path w="41018" h="48472">
                  <a:moveTo>
                    <a:pt x="41018" y="34231"/>
                  </a:moveTo>
                  <a:lnTo>
                    <a:pt x="41006" y="34868"/>
                  </a:lnTo>
                  <a:lnTo>
                    <a:pt x="40971" y="35492"/>
                  </a:lnTo>
                  <a:lnTo>
                    <a:pt x="40912" y="36106"/>
                  </a:lnTo>
                  <a:lnTo>
                    <a:pt x="40830" y="36708"/>
                  </a:lnTo>
                  <a:lnTo>
                    <a:pt x="40725" y="37299"/>
                  </a:lnTo>
                  <a:lnTo>
                    <a:pt x="40596" y="37878"/>
                  </a:lnTo>
                  <a:lnTo>
                    <a:pt x="40444" y="38446"/>
                  </a:lnTo>
                  <a:lnTo>
                    <a:pt x="40269" y="39003"/>
                  </a:lnTo>
                  <a:lnTo>
                    <a:pt x="40070" y="39548"/>
                  </a:lnTo>
                  <a:lnTo>
                    <a:pt x="39848" y="40082"/>
                  </a:lnTo>
                  <a:lnTo>
                    <a:pt x="39601" y="40596"/>
                  </a:lnTo>
                  <a:lnTo>
                    <a:pt x="39327" y="41095"/>
                  </a:lnTo>
                  <a:lnTo>
                    <a:pt x="39028" y="41580"/>
                  </a:lnTo>
                  <a:lnTo>
                    <a:pt x="38703" y="42050"/>
                  </a:lnTo>
                  <a:lnTo>
                    <a:pt x="38352" y="42505"/>
                  </a:lnTo>
                  <a:lnTo>
                    <a:pt x="37974" y="42946"/>
                  </a:lnTo>
                  <a:lnTo>
                    <a:pt x="37571" y="43372"/>
                  </a:lnTo>
                  <a:lnTo>
                    <a:pt x="37141" y="43783"/>
                  </a:lnTo>
                  <a:lnTo>
                    <a:pt x="36686" y="44179"/>
                  </a:lnTo>
                  <a:lnTo>
                    <a:pt x="36204" y="44561"/>
                  </a:lnTo>
                  <a:lnTo>
                    <a:pt x="35702" y="44927"/>
                  </a:lnTo>
                  <a:lnTo>
                    <a:pt x="35171" y="45277"/>
                  </a:lnTo>
                  <a:lnTo>
                    <a:pt x="34613" y="45609"/>
                  </a:lnTo>
                  <a:lnTo>
                    <a:pt x="34027" y="45925"/>
                  </a:lnTo>
                  <a:lnTo>
                    <a:pt x="33412" y="46224"/>
                  </a:lnTo>
                  <a:lnTo>
                    <a:pt x="32770" y="46507"/>
                  </a:lnTo>
                  <a:lnTo>
                    <a:pt x="32099" y="46773"/>
                  </a:lnTo>
                  <a:lnTo>
                    <a:pt x="31401" y="47022"/>
                  </a:lnTo>
                  <a:lnTo>
                    <a:pt x="30674" y="47254"/>
                  </a:lnTo>
                  <a:lnTo>
                    <a:pt x="29919" y="47470"/>
                  </a:lnTo>
                  <a:lnTo>
                    <a:pt x="29142" y="47660"/>
                  </a:lnTo>
                  <a:lnTo>
                    <a:pt x="28336" y="47831"/>
                  </a:lnTo>
                  <a:lnTo>
                    <a:pt x="27500" y="47981"/>
                  </a:lnTo>
                  <a:lnTo>
                    <a:pt x="26635" y="48111"/>
                  </a:lnTo>
                  <a:lnTo>
                    <a:pt x="25740" y="48222"/>
                  </a:lnTo>
                  <a:lnTo>
                    <a:pt x="24816" y="48312"/>
                  </a:lnTo>
                  <a:lnTo>
                    <a:pt x="23863" y="48382"/>
                  </a:lnTo>
                  <a:lnTo>
                    <a:pt x="22880" y="48432"/>
                  </a:lnTo>
                  <a:lnTo>
                    <a:pt x="21868" y="48462"/>
                  </a:lnTo>
                  <a:lnTo>
                    <a:pt x="20826" y="48472"/>
                  </a:lnTo>
                  <a:lnTo>
                    <a:pt x="19901" y="48464"/>
                  </a:lnTo>
                  <a:lnTo>
                    <a:pt x="18998" y="48439"/>
                  </a:lnTo>
                  <a:lnTo>
                    <a:pt x="18117" y="48397"/>
                  </a:lnTo>
                  <a:lnTo>
                    <a:pt x="17259" y="48339"/>
                  </a:lnTo>
                  <a:lnTo>
                    <a:pt x="16422" y="48264"/>
                  </a:lnTo>
                  <a:lnTo>
                    <a:pt x="15607" y="48172"/>
                  </a:lnTo>
                  <a:lnTo>
                    <a:pt x="14815" y="48063"/>
                  </a:lnTo>
                  <a:lnTo>
                    <a:pt x="14044" y="47938"/>
                  </a:lnTo>
                  <a:lnTo>
                    <a:pt x="13295" y="47796"/>
                  </a:lnTo>
                  <a:lnTo>
                    <a:pt x="12569" y="47637"/>
                  </a:lnTo>
                  <a:lnTo>
                    <a:pt x="11864" y="47462"/>
                  </a:lnTo>
                  <a:lnTo>
                    <a:pt x="11178" y="47270"/>
                  </a:lnTo>
                  <a:lnTo>
                    <a:pt x="10513" y="47063"/>
                  </a:lnTo>
                  <a:lnTo>
                    <a:pt x="9868" y="46840"/>
                  </a:lnTo>
                  <a:lnTo>
                    <a:pt x="9243" y="46600"/>
                  </a:lnTo>
                  <a:lnTo>
                    <a:pt x="8638" y="46345"/>
                  </a:lnTo>
                  <a:lnTo>
                    <a:pt x="8053" y="46074"/>
                  </a:lnTo>
                  <a:lnTo>
                    <a:pt x="7488" y="45786"/>
                  </a:lnTo>
                  <a:lnTo>
                    <a:pt x="6943" y="45483"/>
                  </a:lnTo>
                  <a:lnTo>
                    <a:pt x="6418" y="45163"/>
                  </a:lnTo>
                  <a:lnTo>
                    <a:pt x="5919" y="44828"/>
                  </a:lnTo>
                  <a:lnTo>
                    <a:pt x="5439" y="44477"/>
                  </a:lnTo>
                  <a:lnTo>
                    <a:pt x="4978" y="44111"/>
                  </a:lnTo>
                  <a:lnTo>
                    <a:pt x="4535" y="43729"/>
                  </a:lnTo>
                  <a:lnTo>
                    <a:pt x="4111" y="43333"/>
                  </a:lnTo>
                  <a:lnTo>
                    <a:pt x="3706" y="42920"/>
                  </a:lnTo>
                  <a:lnTo>
                    <a:pt x="3320" y="42493"/>
                  </a:lnTo>
                  <a:lnTo>
                    <a:pt x="2952" y="42050"/>
                  </a:lnTo>
                  <a:lnTo>
                    <a:pt x="2603" y="41592"/>
                  </a:lnTo>
                  <a:lnTo>
                    <a:pt x="2273" y="41118"/>
                  </a:lnTo>
                  <a:lnTo>
                    <a:pt x="1967" y="40623"/>
                  </a:lnTo>
                  <a:lnTo>
                    <a:pt x="1679" y="40114"/>
                  </a:lnTo>
                  <a:lnTo>
                    <a:pt x="1408" y="39591"/>
                  </a:lnTo>
                  <a:lnTo>
                    <a:pt x="1155" y="39053"/>
                  </a:lnTo>
                  <a:lnTo>
                    <a:pt x="919" y="38502"/>
                  </a:lnTo>
                  <a:lnTo>
                    <a:pt x="700" y="37937"/>
                  </a:lnTo>
                  <a:lnTo>
                    <a:pt x="499" y="37357"/>
                  </a:lnTo>
                  <a:lnTo>
                    <a:pt x="315" y="36764"/>
                  </a:lnTo>
                  <a:lnTo>
                    <a:pt x="149" y="36157"/>
                  </a:lnTo>
                  <a:lnTo>
                    <a:pt x="0" y="35535"/>
                  </a:lnTo>
                  <a:lnTo>
                    <a:pt x="9527" y="33964"/>
                  </a:lnTo>
                  <a:lnTo>
                    <a:pt x="9611" y="34276"/>
                  </a:lnTo>
                  <a:lnTo>
                    <a:pt x="9702" y="34582"/>
                  </a:lnTo>
                  <a:lnTo>
                    <a:pt x="9801" y="34883"/>
                  </a:lnTo>
                  <a:lnTo>
                    <a:pt x="9907" y="35178"/>
                  </a:lnTo>
                  <a:lnTo>
                    <a:pt x="10020" y="35468"/>
                  </a:lnTo>
                  <a:lnTo>
                    <a:pt x="10141" y="35753"/>
                  </a:lnTo>
                  <a:lnTo>
                    <a:pt x="10269" y="36033"/>
                  </a:lnTo>
                  <a:lnTo>
                    <a:pt x="10404" y="36307"/>
                  </a:lnTo>
                  <a:lnTo>
                    <a:pt x="10547" y="36576"/>
                  </a:lnTo>
                  <a:lnTo>
                    <a:pt x="10697" y="36839"/>
                  </a:lnTo>
                  <a:lnTo>
                    <a:pt x="10856" y="37096"/>
                  </a:lnTo>
                  <a:lnTo>
                    <a:pt x="11027" y="37347"/>
                  </a:lnTo>
                  <a:lnTo>
                    <a:pt x="11209" y="37591"/>
                  </a:lnTo>
                  <a:lnTo>
                    <a:pt x="11403" y="37828"/>
                  </a:lnTo>
                  <a:lnTo>
                    <a:pt x="11608" y="38059"/>
                  </a:lnTo>
                  <a:lnTo>
                    <a:pt x="11824" y="38283"/>
                  </a:lnTo>
                  <a:lnTo>
                    <a:pt x="12052" y="38500"/>
                  </a:lnTo>
                  <a:lnTo>
                    <a:pt x="12291" y="38711"/>
                  </a:lnTo>
                  <a:lnTo>
                    <a:pt x="12541" y="38915"/>
                  </a:lnTo>
                  <a:lnTo>
                    <a:pt x="12803" y="39112"/>
                  </a:lnTo>
                  <a:lnTo>
                    <a:pt x="13084" y="39295"/>
                  </a:lnTo>
                  <a:lnTo>
                    <a:pt x="13377" y="39471"/>
                  </a:lnTo>
                  <a:lnTo>
                    <a:pt x="13683" y="39638"/>
                  </a:lnTo>
                  <a:lnTo>
                    <a:pt x="14001" y="39797"/>
                  </a:lnTo>
                  <a:lnTo>
                    <a:pt x="14332" y="39948"/>
                  </a:lnTo>
                  <a:lnTo>
                    <a:pt x="14676" y="40091"/>
                  </a:lnTo>
                  <a:lnTo>
                    <a:pt x="15033" y="40226"/>
                  </a:lnTo>
                  <a:lnTo>
                    <a:pt x="15403" y="40353"/>
                  </a:lnTo>
                  <a:lnTo>
                    <a:pt x="15785" y="40472"/>
                  </a:lnTo>
                  <a:lnTo>
                    <a:pt x="16179" y="40583"/>
                  </a:lnTo>
                  <a:lnTo>
                    <a:pt x="16596" y="40678"/>
                  </a:lnTo>
                  <a:lnTo>
                    <a:pt x="17029" y="40764"/>
                  </a:lnTo>
                  <a:lnTo>
                    <a:pt x="17478" y="40839"/>
                  </a:lnTo>
                  <a:lnTo>
                    <a:pt x="17945" y="40904"/>
                  </a:lnTo>
                  <a:lnTo>
                    <a:pt x="18428" y="40959"/>
                  </a:lnTo>
                  <a:lnTo>
                    <a:pt x="18927" y="41004"/>
                  </a:lnTo>
                  <a:lnTo>
                    <a:pt x="19444" y="41039"/>
                  </a:lnTo>
                  <a:lnTo>
                    <a:pt x="19977" y="41064"/>
                  </a:lnTo>
                  <a:lnTo>
                    <a:pt x="20527" y="41079"/>
                  </a:lnTo>
                  <a:lnTo>
                    <a:pt x="21094" y="41085"/>
                  </a:lnTo>
                  <a:lnTo>
                    <a:pt x="22073" y="41069"/>
                  </a:lnTo>
                  <a:lnTo>
                    <a:pt x="23004" y="41024"/>
                  </a:lnTo>
                  <a:lnTo>
                    <a:pt x="23889" y="40949"/>
                  </a:lnTo>
                  <a:lnTo>
                    <a:pt x="24725" y="40844"/>
                  </a:lnTo>
                  <a:lnTo>
                    <a:pt x="25515" y="40708"/>
                  </a:lnTo>
                  <a:lnTo>
                    <a:pt x="26256" y="40543"/>
                  </a:lnTo>
                  <a:lnTo>
                    <a:pt x="26951" y="40347"/>
                  </a:lnTo>
                  <a:lnTo>
                    <a:pt x="27598" y="40122"/>
                  </a:lnTo>
                  <a:lnTo>
                    <a:pt x="28197" y="39866"/>
                  </a:lnTo>
                  <a:lnTo>
                    <a:pt x="28749" y="39580"/>
                  </a:lnTo>
                  <a:lnTo>
                    <a:pt x="29257" y="39256"/>
                  </a:lnTo>
                  <a:lnTo>
                    <a:pt x="29712" y="38897"/>
                  </a:lnTo>
                  <a:lnTo>
                    <a:pt x="30113" y="38504"/>
                  </a:lnTo>
                  <a:lnTo>
                    <a:pt x="30461" y="38077"/>
                  </a:lnTo>
                  <a:lnTo>
                    <a:pt x="30755" y="37616"/>
                  </a:lnTo>
                  <a:lnTo>
                    <a:pt x="30995" y="37121"/>
                  </a:lnTo>
                  <a:lnTo>
                    <a:pt x="31183" y="36592"/>
                  </a:lnTo>
                  <a:lnTo>
                    <a:pt x="31316" y="36029"/>
                  </a:lnTo>
                  <a:lnTo>
                    <a:pt x="31397" y="35431"/>
                  </a:lnTo>
                  <a:lnTo>
                    <a:pt x="31423" y="34800"/>
                  </a:lnTo>
                  <a:lnTo>
                    <a:pt x="31413" y="34419"/>
                  </a:lnTo>
                  <a:lnTo>
                    <a:pt x="31381" y="34052"/>
                  </a:lnTo>
                  <a:lnTo>
                    <a:pt x="31327" y="33700"/>
                  </a:lnTo>
                  <a:lnTo>
                    <a:pt x="31252" y="33361"/>
                  </a:lnTo>
                  <a:lnTo>
                    <a:pt x="31156" y="33036"/>
                  </a:lnTo>
                  <a:lnTo>
                    <a:pt x="31038" y="32726"/>
                  </a:lnTo>
                  <a:lnTo>
                    <a:pt x="30899" y="32429"/>
                  </a:lnTo>
                  <a:lnTo>
                    <a:pt x="30739" y="32147"/>
                  </a:lnTo>
                  <a:lnTo>
                    <a:pt x="30557" y="31878"/>
                  </a:lnTo>
                  <a:lnTo>
                    <a:pt x="30354" y="31624"/>
                  </a:lnTo>
                  <a:lnTo>
                    <a:pt x="30133" y="31381"/>
                  </a:lnTo>
                  <a:lnTo>
                    <a:pt x="29898" y="31147"/>
                  </a:lnTo>
                  <a:lnTo>
                    <a:pt x="29649" y="30921"/>
                  </a:lnTo>
                  <a:lnTo>
                    <a:pt x="29385" y="30704"/>
                  </a:lnTo>
                  <a:lnTo>
                    <a:pt x="29108" y="30496"/>
                  </a:lnTo>
                  <a:lnTo>
                    <a:pt x="28817" y="30296"/>
                  </a:lnTo>
                  <a:lnTo>
                    <a:pt x="28512" y="30105"/>
                  </a:lnTo>
                  <a:lnTo>
                    <a:pt x="28193" y="29923"/>
                  </a:lnTo>
                  <a:lnTo>
                    <a:pt x="27859" y="29750"/>
                  </a:lnTo>
                  <a:lnTo>
                    <a:pt x="27512" y="29585"/>
                  </a:lnTo>
                  <a:lnTo>
                    <a:pt x="27152" y="29427"/>
                  </a:lnTo>
                  <a:lnTo>
                    <a:pt x="26782" y="29274"/>
                  </a:lnTo>
                  <a:lnTo>
                    <a:pt x="26401" y="29127"/>
                  </a:lnTo>
                  <a:lnTo>
                    <a:pt x="26009" y="28986"/>
                  </a:lnTo>
                  <a:lnTo>
                    <a:pt x="25607" y="28849"/>
                  </a:lnTo>
                  <a:lnTo>
                    <a:pt x="25193" y="28718"/>
                  </a:lnTo>
                  <a:lnTo>
                    <a:pt x="24770" y="28593"/>
                  </a:lnTo>
                  <a:lnTo>
                    <a:pt x="24335" y="28472"/>
                  </a:lnTo>
                  <a:lnTo>
                    <a:pt x="23890" y="28357"/>
                  </a:lnTo>
                  <a:lnTo>
                    <a:pt x="23434" y="28248"/>
                  </a:lnTo>
                  <a:lnTo>
                    <a:pt x="22970" y="28141"/>
                  </a:lnTo>
                  <a:lnTo>
                    <a:pt x="22503" y="28035"/>
                  </a:lnTo>
                  <a:lnTo>
                    <a:pt x="22032" y="27930"/>
                  </a:lnTo>
                  <a:lnTo>
                    <a:pt x="21556" y="27825"/>
                  </a:lnTo>
                  <a:lnTo>
                    <a:pt x="21077" y="27721"/>
                  </a:lnTo>
                  <a:lnTo>
                    <a:pt x="20593" y="27618"/>
                  </a:lnTo>
                  <a:lnTo>
                    <a:pt x="20106" y="27515"/>
                  </a:lnTo>
                  <a:lnTo>
                    <a:pt x="19615" y="27413"/>
                  </a:lnTo>
                  <a:lnTo>
                    <a:pt x="19119" y="27312"/>
                  </a:lnTo>
                  <a:lnTo>
                    <a:pt x="18620" y="27211"/>
                  </a:lnTo>
                  <a:lnTo>
                    <a:pt x="18219" y="27117"/>
                  </a:lnTo>
                  <a:lnTo>
                    <a:pt x="17817" y="27023"/>
                  </a:lnTo>
                  <a:lnTo>
                    <a:pt x="17416" y="26927"/>
                  </a:lnTo>
                  <a:lnTo>
                    <a:pt x="17015" y="26831"/>
                  </a:lnTo>
                  <a:lnTo>
                    <a:pt x="16614" y="26735"/>
                  </a:lnTo>
                  <a:lnTo>
                    <a:pt x="16213" y="26638"/>
                  </a:lnTo>
                  <a:lnTo>
                    <a:pt x="15812" y="26540"/>
                  </a:lnTo>
                  <a:lnTo>
                    <a:pt x="15411" y="26441"/>
                  </a:lnTo>
                  <a:lnTo>
                    <a:pt x="15009" y="26342"/>
                  </a:lnTo>
                  <a:lnTo>
                    <a:pt x="14608" y="26242"/>
                  </a:lnTo>
                  <a:lnTo>
                    <a:pt x="14209" y="26139"/>
                  </a:lnTo>
                  <a:lnTo>
                    <a:pt x="13813" y="26033"/>
                  </a:lnTo>
                  <a:lnTo>
                    <a:pt x="13420" y="25923"/>
                  </a:lnTo>
                  <a:lnTo>
                    <a:pt x="13030" y="25809"/>
                  </a:lnTo>
                  <a:lnTo>
                    <a:pt x="12644" y="25690"/>
                  </a:lnTo>
                  <a:lnTo>
                    <a:pt x="12261" y="25568"/>
                  </a:lnTo>
                  <a:lnTo>
                    <a:pt x="11882" y="25441"/>
                  </a:lnTo>
                  <a:lnTo>
                    <a:pt x="11506" y="25311"/>
                  </a:lnTo>
                  <a:lnTo>
                    <a:pt x="11133" y="25177"/>
                  </a:lnTo>
                  <a:lnTo>
                    <a:pt x="10764" y="25038"/>
                  </a:lnTo>
                  <a:lnTo>
                    <a:pt x="10405" y="24895"/>
                  </a:lnTo>
                  <a:lnTo>
                    <a:pt x="10051" y="24747"/>
                  </a:lnTo>
                  <a:lnTo>
                    <a:pt x="9702" y="24593"/>
                  </a:lnTo>
                  <a:lnTo>
                    <a:pt x="9357" y="24434"/>
                  </a:lnTo>
                  <a:lnTo>
                    <a:pt x="9017" y="24269"/>
                  </a:lnTo>
                  <a:lnTo>
                    <a:pt x="8682" y="24100"/>
                  </a:lnTo>
                  <a:lnTo>
                    <a:pt x="8351" y="23924"/>
                  </a:lnTo>
                  <a:lnTo>
                    <a:pt x="8025" y="23744"/>
                  </a:lnTo>
                  <a:lnTo>
                    <a:pt x="7704" y="23558"/>
                  </a:lnTo>
                  <a:lnTo>
                    <a:pt x="7387" y="23367"/>
                  </a:lnTo>
                  <a:lnTo>
                    <a:pt x="7077" y="23169"/>
                  </a:lnTo>
                  <a:lnTo>
                    <a:pt x="6775" y="22962"/>
                  </a:lnTo>
                  <a:lnTo>
                    <a:pt x="6481" y="22746"/>
                  </a:lnTo>
                  <a:lnTo>
                    <a:pt x="6195" y="22522"/>
                  </a:lnTo>
                  <a:lnTo>
                    <a:pt x="5917" y="22289"/>
                  </a:lnTo>
                  <a:lnTo>
                    <a:pt x="5646" y="22047"/>
                  </a:lnTo>
                  <a:lnTo>
                    <a:pt x="5384" y="21797"/>
                  </a:lnTo>
                  <a:lnTo>
                    <a:pt x="5130" y="21538"/>
                  </a:lnTo>
                  <a:lnTo>
                    <a:pt x="4884" y="21270"/>
                  </a:lnTo>
                  <a:lnTo>
                    <a:pt x="4646" y="20993"/>
                  </a:lnTo>
                  <a:lnTo>
                    <a:pt x="4424" y="20701"/>
                  </a:lnTo>
                  <a:lnTo>
                    <a:pt x="4210" y="20400"/>
                  </a:lnTo>
                  <a:lnTo>
                    <a:pt x="4006" y="20089"/>
                  </a:lnTo>
                  <a:lnTo>
                    <a:pt x="3812" y="19768"/>
                  </a:lnTo>
                  <a:lnTo>
                    <a:pt x="3627" y="19439"/>
                  </a:lnTo>
                  <a:lnTo>
                    <a:pt x="3451" y="19100"/>
                  </a:lnTo>
                  <a:lnTo>
                    <a:pt x="3284" y="18752"/>
                  </a:lnTo>
                  <a:lnTo>
                    <a:pt x="3127" y="18394"/>
                  </a:lnTo>
                  <a:lnTo>
                    <a:pt x="2979" y="18027"/>
                  </a:lnTo>
                  <a:lnTo>
                    <a:pt x="2841" y="17650"/>
                  </a:lnTo>
                  <a:lnTo>
                    <a:pt x="2720" y="17263"/>
                  </a:lnTo>
                  <a:lnTo>
                    <a:pt x="2612" y="16861"/>
                  </a:lnTo>
                  <a:lnTo>
                    <a:pt x="2517" y="16447"/>
                  </a:lnTo>
                  <a:lnTo>
                    <a:pt x="2435" y="16019"/>
                  </a:lnTo>
                  <a:lnTo>
                    <a:pt x="2365" y="15578"/>
                  </a:lnTo>
                  <a:lnTo>
                    <a:pt x="2307" y="15123"/>
                  </a:lnTo>
                  <a:lnTo>
                    <a:pt x="2263" y="14655"/>
                  </a:lnTo>
                  <a:lnTo>
                    <a:pt x="2231" y="14174"/>
                  </a:lnTo>
                  <a:lnTo>
                    <a:pt x="2212" y="13679"/>
                  </a:lnTo>
                  <a:lnTo>
                    <a:pt x="2206" y="13171"/>
                  </a:lnTo>
                  <a:lnTo>
                    <a:pt x="2220" y="12479"/>
                  </a:lnTo>
                  <a:lnTo>
                    <a:pt x="2262" y="11807"/>
                  </a:lnTo>
                  <a:lnTo>
                    <a:pt x="2332" y="11155"/>
                  </a:lnTo>
                  <a:lnTo>
                    <a:pt x="2431" y="10523"/>
                  </a:lnTo>
                  <a:lnTo>
                    <a:pt x="2557" y="9911"/>
                  </a:lnTo>
                  <a:lnTo>
                    <a:pt x="2711" y="9320"/>
                  </a:lnTo>
                  <a:lnTo>
                    <a:pt x="2894" y="8748"/>
                  </a:lnTo>
                  <a:lnTo>
                    <a:pt x="3104" y="8196"/>
                  </a:lnTo>
                  <a:lnTo>
                    <a:pt x="3343" y="7665"/>
                  </a:lnTo>
                  <a:lnTo>
                    <a:pt x="3610" y="7153"/>
                  </a:lnTo>
                  <a:lnTo>
                    <a:pt x="3901" y="6661"/>
                  </a:lnTo>
                  <a:lnTo>
                    <a:pt x="4214" y="6188"/>
                  </a:lnTo>
                  <a:lnTo>
                    <a:pt x="4549" y="5733"/>
                  </a:lnTo>
                  <a:lnTo>
                    <a:pt x="4904" y="5297"/>
                  </a:lnTo>
                  <a:lnTo>
                    <a:pt x="5281" y="4880"/>
                  </a:lnTo>
                  <a:lnTo>
                    <a:pt x="5680" y="4482"/>
                  </a:lnTo>
                  <a:lnTo>
                    <a:pt x="6100" y="4102"/>
                  </a:lnTo>
                  <a:lnTo>
                    <a:pt x="6541" y="3741"/>
                  </a:lnTo>
                  <a:lnTo>
                    <a:pt x="7004" y="3399"/>
                  </a:lnTo>
                  <a:lnTo>
                    <a:pt x="7488" y="3075"/>
                  </a:lnTo>
                  <a:lnTo>
                    <a:pt x="7999" y="2763"/>
                  </a:lnTo>
                  <a:lnTo>
                    <a:pt x="8528" y="2468"/>
                  </a:lnTo>
                  <a:lnTo>
                    <a:pt x="9076" y="2190"/>
                  </a:lnTo>
                  <a:lnTo>
                    <a:pt x="9643" y="1930"/>
                  </a:lnTo>
                  <a:lnTo>
                    <a:pt x="10229" y="1688"/>
                  </a:lnTo>
                  <a:lnTo>
                    <a:pt x="10833" y="1462"/>
                  </a:lnTo>
                  <a:lnTo>
                    <a:pt x="11457" y="1254"/>
                  </a:lnTo>
                  <a:lnTo>
                    <a:pt x="12098" y="1064"/>
                  </a:lnTo>
                  <a:lnTo>
                    <a:pt x="12759" y="891"/>
                  </a:lnTo>
                  <a:lnTo>
                    <a:pt x="13438" y="735"/>
                  </a:lnTo>
                  <a:lnTo>
                    <a:pt x="14133" y="595"/>
                  </a:lnTo>
                  <a:lnTo>
                    <a:pt x="14841" y="470"/>
                  </a:lnTo>
                  <a:lnTo>
                    <a:pt x="15561" y="360"/>
                  </a:lnTo>
                  <a:lnTo>
                    <a:pt x="16294" y="264"/>
                  </a:lnTo>
                  <a:lnTo>
                    <a:pt x="17040" y="183"/>
                  </a:lnTo>
                  <a:lnTo>
                    <a:pt x="17799" y="117"/>
                  </a:lnTo>
                  <a:lnTo>
                    <a:pt x="18570" y="66"/>
                  </a:lnTo>
                  <a:lnTo>
                    <a:pt x="19354" y="29"/>
                  </a:lnTo>
                  <a:lnTo>
                    <a:pt x="20151" y="7"/>
                  </a:lnTo>
                  <a:lnTo>
                    <a:pt x="20960" y="0"/>
                  </a:lnTo>
                  <a:lnTo>
                    <a:pt x="21869" y="7"/>
                  </a:lnTo>
                  <a:lnTo>
                    <a:pt x="22752" y="29"/>
                  </a:lnTo>
                  <a:lnTo>
                    <a:pt x="23607" y="66"/>
                  </a:lnTo>
                  <a:lnTo>
                    <a:pt x="24437" y="117"/>
                  </a:lnTo>
                  <a:lnTo>
                    <a:pt x="25239" y="183"/>
                  </a:lnTo>
                  <a:lnTo>
                    <a:pt x="26014" y="264"/>
                  </a:lnTo>
                  <a:lnTo>
                    <a:pt x="26763" y="360"/>
                  </a:lnTo>
                  <a:lnTo>
                    <a:pt x="27485" y="470"/>
                  </a:lnTo>
                  <a:lnTo>
                    <a:pt x="28181" y="595"/>
                  </a:lnTo>
                  <a:lnTo>
                    <a:pt x="28849" y="735"/>
                  </a:lnTo>
                  <a:lnTo>
                    <a:pt x="29500" y="883"/>
                  </a:lnTo>
                  <a:lnTo>
                    <a:pt x="30129" y="1047"/>
                  </a:lnTo>
                  <a:lnTo>
                    <a:pt x="30736" y="1225"/>
                  </a:lnTo>
                  <a:lnTo>
                    <a:pt x="31320" y="1420"/>
                  </a:lnTo>
                  <a:lnTo>
                    <a:pt x="31883" y="1629"/>
                  </a:lnTo>
                  <a:lnTo>
                    <a:pt x="32424" y="1854"/>
                  </a:lnTo>
                  <a:lnTo>
                    <a:pt x="32942" y="2095"/>
                  </a:lnTo>
                  <a:lnTo>
                    <a:pt x="33438" y="2350"/>
                  </a:lnTo>
                  <a:lnTo>
                    <a:pt x="33913" y="2621"/>
                  </a:lnTo>
                  <a:lnTo>
                    <a:pt x="34365" y="2908"/>
                  </a:lnTo>
                  <a:lnTo>
                    <a:pt x="34803" y="3210"/>
                  </a:lnTo>
                  <a:lnTo>
                    <a:pt x="35222" y="3527"/>
                  </a:lnTo>
                  <a:lnTo>
                    <a:pt x="35622" y="3860"/>
                  </a:lnTo>
                  <a:lnTo>
                    <a:pt x="36002" y="4208"/>
                  </a:lnTo>
                  <a:lnTo>
                    <a:pt x="36363" y="4571"/>
                  </a:lnTo>
                  <a:lnTo>
                    <a:pt x="36704" y="4950"/>
                  </a:lnTo>
                  <a:lnTo>
                    <a:pt x="37026" y="5344"/>
                  </a:lnTo>
                  <a:lnTo>
                    <a:pt x="37328" y="5753"/>
                  </a:lnTo>
                  <a:lnTo>
                    <a:pt x="37612" y="6178"/>
                  </a:lnTo>
                  <a:lnTo>
                    <a:pt x="37875" y="6619"/>
                  </a:lnTo>
                  <a:lnTo>
                    <a:pt x="38129" y="7068"/>
                  </a:lnTo>
                  <a:lnTo>
                    <a:pt x="38369" y="7532"/>
                  </a:lnTo>
                  <a:lnTo>
                    <a:pt x="38594" y="8012"/>
                  </a:lnTo>
                  <a:lnTo>
                    <a:pt x="38806" y="8507"/>
                  </a:lnTo>
                  <a:lnTo>
                    <a:pt x="39004" y="9017"/>
                  </a:lnTo>
                  <a:lnTo>
                    <a:pt x="39187" y="9543"/>
                  </a:lnTo>
                  <a:lnTo>
                    <a:pt x="39357" y="10084"/>
                  </a:lnTo>
                  <a:lnTo>
                    <a:pt x="39512" y="10641"/>
                  </a:lnTo>
                  <a:lnTo>
                    <a:pt x="39653" y="11213"/>
                  </a:lnTo>
                  <a:lnTo>
                    <a:pt x="39781" y="11800"/>
                  </a:lnTo>
                  <a:lnTo>
                    <a:pt x="30220" y="13104"/>
                  </a:lnTo>
                  <a:lnTo>
                    <a:pt x="30057" y="12511"/>
                  </a:lnTo>
                  <a:lnTo>
                    <a:pt x="29864" y="11947"/>
                  </a:lnTo>
                  <a:lnTo>
                    <a:pt x="29640" y="11414"/>
                  </a:lnTo>
                  <a:lnTo>
                    <a:pt x="29385" y="10911"/>
                  </a:lnTo>
                  <a:lnTo>
                    <a:pt x="29100" y="10438"/>
                  </a:lnTo>
                  <a:lnTo>
                    <a:pt x="28784" y="9995"/>
                  </a:lnTo>
                  <a:lnTo>
                    <a:pt x="28437" y="9582"/>
                  </a:lnTo>
                  <a:lnTo>
                    <a:pt x="28059" y="9199"/>
                  </a:lnTo>
                  <a:lnTo>
                    <a:pt x="27650" y="8847"/>
                  </a:lnTo>
                  <a:lnTo>
                    <a:pt x="27211" y="8524"/>
                  </a:lnTo>
                  <a:lnTo>
                    <a:pt x="26744" y="8232"/>
                  </a:lnTo>
                  <a:lnTo>
                    <a:pt x="26236" y="7970"/>
                  </a:lnTo>
                  <a:lnTo>
                    <a:pt x="25690" y="7740"/>
                  </a:lnTo>
                  <a:lnTo>
                    <a:pt x="25104" y="7540"/>
                  </a:lnTo>
                  <a:lnTo>
                    <a:pt x="24478" y="7371"/>
                  </a:lnTo>
                  <a:lnTo>
                    <a:pt x="23813" y="7232"/>
                  </a:lnTo>
                  <a:lnTo>
                    <a:pt x="23109" y="7125"/>
                  </a:lnTo>
                  <a:lnTo>
                    <a:pt x="22365" y="7048"/>
                  </a:lnTo>
                  <a:lnTo>
                    <a:pt x="21582" y="7002"/>
                  </a:lnTo>
                  <a:lnTo>
                    <a:pt x="20759" y="6986"/>
                  </a:lnTo>
                  <a:lnTo>
                    <a:pt x="20246" y="6991"/>
                  </a:lnTo>
                  <a:lnTo>
                    <a:pt x="19751" y="7005"/>
                  </a:lnTo>
                  <a:lnTo>
                    <a:pt x="19273" y="7028"/>
                  </a:lnTo>
                  <a:lnTo>
                    <a:pt x="18812" y="7061"/>
                  </a:lnTo>
                  <a:lnTo>
                    <a:pt x="18369" y="7103"/>
                  </a:lnTo>
                  <a:lnTo>
                    <a:pt x="17943" y="7155"/>
                  </a:lnTo>
                  <a:lnTo>
                    <a:pt x="17535" y="7216"/>
                  </a:lnTo>
                  <a:lnTo>
                    <a:pt x="17144" y="7286"/>
                  </a:lnTo>
                  <a:lnTo>
                    <a:pt x="16770" y="7365"/>
                  </a:lnTo>
                  <a:lnTo>
                    <a:pt x="16413" y="7454"/>
                  </a:lnTo>
                  <a:lnTo>
                    <a:pt x="16079" y="7545"/>
                  </a:lnTo>
                  <a:lnTo>
                    <a:pt x="15758" y="7642"/>
                  </a:lnTo>
                  <a:lnTo>
                    <a:pt x="15451" y="7745"/>
                  </a:lnTo>
                  <a:lnTo>
                    <a:pt x="15156" y="7855"/>
                  </a:lnTo>
                  <a:lnTo>
                    <a:pt x="14876" y="7972"/>
                  </a:lnTo>
                  <a:lnTo>
                    <a:pt x="14608" y="8096"/>
                  </a:lnTo>
                  <a:lnTo>
                    <a:pt x="14354" y="8227"/>
                  </a:lnTo>
                  <a:lnTo>
                    <a:pt x="14113" y="8364"/>
                  </a:lnTo>
                  <a:lnTo>
                    <a:pt x="13886" y="8507"/>
                  </a:lnTo>
                  <a:lnTo>
                    <a:pt x="13672" y="8658"/>
                  </a:lnTo>
                  <a:lnTo>
                    <a:pt x="13477" y="8814"/>
                  </a:lnTo>
                  <a:lnTo>
                    <a:pt x="13294" y="8976"/>
                  </a:lnTo>
                  <a:lnTo>
                    <a:pt x="13122" y="9143"/>
                  </a:lnTo>
                  <a:lnTo>
                    <a:pt x="12961" y="9316"/>
                  </a:lnTo>
                  <a:lnTo>
                    <a:pt x="12811" y="9494"/>
                  </a:lnTo>
                  <a:lnTo>
                    <a:pt x="12673" y="9677"/>
                  </a:lnTo>
                  <a:lnTo>
                    <a:pt x="12547" y="9865"/>
                  </a:lnTo>
                  <a:lnTo>
                    <a:pt x="12431" y="10059"/>
                  </a:lnTo>
                  <a:lnTo>
                    <a:pt x="12327" y="10258"/>
                  </a:lnTo>
                  <a:lnTo>
                    <a:pt x="12235" y="10463"/>
                  </a:lnTo>
                  <a:lnTo>
                    <a:pt x="12152" y="10665"/>
                  </a:lnTo>
                  <a:lnTo>
                    <a:pt x="12078" y="10869"/>
                  </a:lnTo>
                  <a:lnTo>
                    <a:pt x="12013" y="11077"/>
                  </a:lnTo>
                  <a:lnTo>
                    <a:pt x="11957" y="11287"/>
                  </a:lnTo>
                  <a:lnTo>
                    <a:pt x="11909" y="11499"/>
                  </a:lnTo>
                  <a:lnTo>
                    <a:pt x="11870" y="11715"/>
                  </a:lnTo>
                  <a:lnTo>
                    <a:pt x="11839" y="11933"/>
                  </a:lnTo>
                  <a:lnTo>
                    <a:pt x="11818" y="12153"/>
                  </a:lnTo>
                  <a:lnTo>
                    <a:pt x="11805" y="12376"/>
                  </a:lnTo>
                  <a:lnTo>
                    <a:pt x="11800" y="12602"/>
                  </a:lnTo>
                  <a:lnTo>
                    <a:pt x="11809" y="12944"/>
                  </a:lnTo>
                  <a:lnTo>
                    <a:pt x="11834" y="13274"/>
                  </a:lnTo>
                  <a:lnTo>
                    <a:pt x="11875" y="13591"/>
                  </a:lnTo>
                  <a:lnTo>
                    <a:pt x="11934" y="13897"/>
                  </a:lnTo>
                  <a:lnTo>
                    <a:pt x="12009" y="14190"/>
                  </a:lnTo>
                  <a:lnTo>
                    <a:pt x="12101" y="14472"/>
                  </a:lnTo>
                  <a:lnTo>
                    <a:pt x="12210" y="14741"/>
                  </a:lnTo>
                  <a:lnTo>
                    <a:pt x="12335" y="14999"/>
                  </a:lnTo>
                  <a:lnTo>
                    <a:pt x="12477" y="15244"/>
                  </a:lnTo>
                  <a:lnTo>
                    <a:pt x="12636" y="15477"/>
                  </a:lnTo>
                  <a:lnTo>
                    <a:pt x="12810" y="15695"/>
                  </a:lnTo>
                  <a:lnTo>
                    <a:pt x="12997" y="15905"/>
                  </a:lnTo>
                  <a:lnTo>
                    <a:pt x="13198" y="16109"/>
                  </a:lnTo>
                  <a:lnTo>
                    <a:pt x="13411" y="16306"/>
                  </a:lnTo>
                  <a:lnTo>
                    <a:pt x="13639" y="16497"/>
                  </a:lnTo>
                  <a:lnTo>
                    <a:pt x="13879" y="16681"/>
                  </a:lnTo>
                  <a:lnTo>
                    <a:pt x="14134" y="16858"/>
                  </a:lnTo>
                  <a:lnTo>
                    <a:pt x="14401" y="17029"/>
                  </a:lnTo>
                  <a:lnTo>
                    <a:pt x="14682" y="17192"/>
                  </a:lnTo>
                  <a:lnTo>
                    <a:pt x="14976" y="17349"/>
                  </a:lnTo>
                  <a:lnTo>
                    <a:pt x="15283" y="17495"/>
                  </a:lnTo>
                  <a:lnTo>
                    <a:pt x="15600" y="17636"/>
                  </a:lnTo>
                  <a:lnTo>
                    <a:pt x="15930" y="17773"/>
                  </a:lnTo>
                  <a:lnTo>
                    <a:pt x="16270" y="17906"/>
                  </a:lnTo>
                  <a:lnTo>
                    <a:pt x="16622" y="18035"/>
                  </a:lnTo>
                  <a:lnTo>
                    <a:pt x="16986" y="18160"/>
                  </a:lnTo>
                  <a:lnTo>
                    <a:pt x="17361" y="18281"/>
                  </a:lnTo>
                  <a:lnTo>
                    <a:pt x="17747" y="18398"/>
                  </a:lnTo>
                  <a:lnTo>
                    <a:pt x="18144" y="18511"/>
                  </a:lnTo>
                  <a:lnTo>
                    <a:pt x="18553" y="18620"/>
                  </a:lnTo>
                  <a:lnTo>
                    <a:pt x="18978" y="18720"/>
                  </a:lnTo>
                  <a:lnTo>
                    <a:pt x="19411" y="18822"/>
                  </a:lnTo>
                  <a:lnTo>
                    <a:pt x="19853" y="18924"/>
                  </a:lnTo>
                  <a:lnTo>
                    <a:pt x="20302" y="19026"/>
                  </a:lnTo>
                  <a:lnTo>
                    <a:pt x="20759" y="19130"/>
                  </a:lnTo>
                  <a:lnTo>
                    <a:pt x="21225" y="19234"/>
                  </a:lnTo>
                  <a:lnTo>
                    <a:pt x="21698" y="19338"/>
                  </a:lnTo>
                  <a:lnTo>
                    <a:pt x="22179" y="19444"/>
                  </a:lnTo>
                  <a:lnTo>
                    <a:pt x="22669" y="19549"/>
                  </a:lnTo>
                  <a:lnTo>
                    <a:pt x="23166" y="19656"/>
                  </a:lnTo>
                  <a:lnTo>
                    <a:pt x="23607" y="19750"/>
                  </a:lnTo>
                  <a:lnTo>
                    <a:pt x="24047" y="19846"/>
                  </a:lnTo>
                  <a:lnTo>
                    <a:pt x="24487" y="19943"/>
                  </a:lnTo>
                  <a:lnTo>
                    <a:pt x="24926" y="20041"/>
                  </a:lnTo>
                  <a:lnTo>
                    <a:pt x="25364" y="20141"/>
                  </a:lnTo>
                  <a:lnTo>
                    <a:pt x="25802" y="20242"/>
                  </a:lnTo>
                  <a:lnTo>
                    <a:pt x="26239" y="20344"/>
                  </a:lnTo>
                  <a:lnTo>
                    <a:pt x="26675" y="20448"/>
                  </a:lnTo>
                  <a:lnTo>
                    <a:pt x="27111" y="20553"/>
                  </a:lnTo>
                  <a:lnTo>
                    <a:pt x="27546" y="20659"/>
                  </a:lnTo>
                  <a:lnTo>
                    <a:pt x="27978" y="20761"/>
                  </a:lnTo>
                  <a:lnTo>
                    <a:pt x="28407" y="20868"/>
                  </a:lnTo>
                  <a:lnTo>
                    <a:pt x="28831" y="20978"/>
                  </a:lnTo>
                  <a:lnTo>
                    <a:pt x="29252" y="21092"/>
                  </a:lnTo>
                  <a:lnTo>
                    <a:pt x="29668" y="21211"/>
                  </a:lnTo>
                  <a:lnTo>
                    <a:pt x="30081" y="21333"/>
                  </a:lnTo>
                  <a:lnTo>
                    <a:pt x="30489" y="21459"/>
                  </a:lnTo>
                  <a:lnTo>
                    <a:pt x="30894" y="21590"/>
                  </a:lnTo>
                  <a:lnTo>
                    <a:pt x="31294" y="21724"/>
                  </a:lnTo>
                  <a:lnTo>
                    <a:pt x="31691" y="21862"/>
                  </a:lnTo>
                  <a:lnTo>
                    <a:pt x="32083" y="22006"/>
                  </a:lnTo>
                  <a:lnTo>
                    <a:pt x="32469" y="22155"/>
                  </a:lnTo>
                  <a:lnTo>
                    <a:pt x="32850" y="22311"/>
                  </a:lnTo>
                  <a:lnTo>
                    <a:pt x="33226" y="22472"/>
                  </a:lnTo>
                  <a:lnTo>
                    <a:pt x="33596" y="22640"/>
                  </a:lnTo>
                  <a:lnTo>
                    <a:pt x="33961" y="22813"/>
                  </a:lnTo>
                  <a:lnTo>
                    <a:pt x="34321" y="22993"/>
                  </a:lnTo>
                  <a:lnTo>
                    <a:pt x="34675" y="23178"/>
                  </a:lnTo>
                  <a:lnTo>
                    <a:pt x="35024" y="23370"/>
                  </a:lnTo>
                  <a:lnTo>
                    <a:pt x="35368" y="23567"/>
                  </a:lnTo>
                  <a:lnTo>
                    <a:pt x="35704" y="23773"/>
                  </a:lnTo>
                  <a:lnTo>
                    <a:pt x="36031" y="23987"/>
                  </a:lnTo>
                  <a:lnTo>
                    <a:pt x="36349" y="24211"/>
                  </a:lnTo>
                  <a:lnTo>
                    <a:pt x="36657" y="24445"/>
                  </a:lnTo>
                  <a:lnTo>
                    <a:pt x="36956" y="24687"/>
                  </a:lnTo>
                  <a:lnTo>
                    <a:pt x="37245" y="24939"/>
                  </a:lnTo>
                  <a:lnTo>
                    <a:pt x="37526" y="25201"/>
                  </a:lnTo>
                  <a:lnTo>
                    <a:pt x="37796" y="25472"/>
                  </a:lnTo>
                  <a:lnTo>
                    <a:pt x="38058" y="25752"/>
                  </a:lnTo>
                  <a:lnTo>
                    <a:pt x="38310" y="26041"/>
                  </a:lnTo>
                  <a:lnTo>
                    <a:pt x="38558" y="26334"/>
                  </a:lnTo>
                  <a:lnTo>
                    <a:pt x="38795" y="26639"/>
                  </a:lnTo>
                  <a:lnTo>
                    <a:pt x="39021" y="26955"/>
                  </a:lnTo>
                  <a:lnTo>
                    <a:pt x="39235" y="27282"/>
                  </a:lnTo>
                  <a:lnTo>
                    <a:pt x="39438" y="27621"/>
                  </a:lnTo>
                  <a:lnTo>
                    <a:pt x="39630" y="27971"/>
                  </a:lnTo>
                  <a:lnTo>
                    <a:pt x="39810" y="28332"/>
                  </a:lnTo>
                  <a:lnTo>
                    <a:pt x="39979" y="28705"/>
                  </a:lnTo>
                  <a:lnTo>
                    <a:pt x="40136" y="29089"/>
                  </a:lnTo>
                  <a:lnTo>
                    <a:pt x="40282" y="29484"/>
                  </a:lnTo>
                  <a:lnTo>
                    <a:pt x="40422" y="29893"/>
                  </a:lnTo>
                  <a:lnTo>
                    <a:pt x="40547" y="30316"/>
                  </a:lnTo>
                  <a:lnTo>
                    <a:pt x="40657" y="30754"/>
                  </a:lnTo>
                  <a:lnTo>
                    <a:pt x="40753" y="31207"/>
                  </a:lnTo>
                  <a:lnTo>
                    <a:pt x="40834" y="31674"/>
                  </a:lnTo>
                  <a:lnTo>
                    <a:pt x="40900" y="32156"/>
                  </a:lnTo>
                  <a:lnTo>
                    <a:pt x="40951" y="32653"/>
                  </a:lnTo>
                  <a:lnTo>
                    <a:pt x="40988" y="33164"/>
                  </a:lnTo>
                  <a:lnTo>
                    <a:pt x="41010" y="336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7685923" y="5035632"/>
              <a:ext cx="44762" cy="48472"/>
            </a:xfrm>
            <a:custGeom>
              <a:avLst/>
              <a:pathLst>
                <a:path w="44762" h="48472">
                  <a:moveTo>
                    <a:pt x="23768" y="40717"/>
                  </a:moveTo>
                  <a:lnTo>
                    <a:pt x="24315" y="40709"/>
                  </a:lnTo>
                  <a:lnTo>
                    <a:pt x="24847" y="40686"/>
                  </a:lnTo>
                  <a:lnTo>
                    <a:pt x="25364" y="40648"/>
                  </a:lnTo>
                  <a:lnTo>
                    <a:pt x="25865" y="40594"/>
                  </a:lnTo>
                  <a:lnTo>
                    <a:pt x="26350" y="40525"/>
                  </a:lnTo>
                  <a:lnTo>
                    <a:pt x="26821" y="40440"/>
                  </a:lnTo>
                  <a:lnTo>
                    <a:pt x="27276" y="40340"/>
                  </a:lnTo>
                  <a:lnTo>
                    <a:pt x="27715" y="40225"/>
                  </a:lnTo>
                  <a:lnTo>
                    <a:pt x="28140" y="40094"/>
                  </a:lnTo>
                  <a:lnTo>
                    <a:pt x="28548" y="39948"/>
                  </a:lnTo>
                  <a:lnTo>
                    <a:pt x="28951" y="39783"/>
                  </a:lnTo>
                  <a:lnTo>
                    <a:pt x="29341" y="39608"/>
                  </a:lnTo>
                  <a:lnTo>
                    <a:pt x="29721" y="39424"/>
                  </a:lnTo>
                  <a:lnTo>
                    <a:pt x="30089" y="39231"/>
                  </a:lnTo>
                  <a:lnTo>
                    <a:pt x="30446" y="39029"/>
                  </a:lnTo>
                  <a:lnTo>
                    <a:pt x="30791" y="38817"/>
                  </a:lnTo>
                  <a:lnTo>
                    <a:pt x="31125" y="38595"/>
                  </a:lnTo>
                  <a:lnTo>
                    <a:pt x="31447" y="38365"/>
                  </a:lnTo>
                  <a:lnTo>
                    <a:pt x="31759" y="38125"/>
                  </a:lnTo>
                  <a:lnTo>
                    <a:pt x="32059" y="37875"/>
                  </a:lnTo>
                  <a:lnTo>
                    <a:pt x="32354" y="37618"/>
                  </a:lnTo>
                  <a:lnTo>
                    <a:pt x="32639" y="37354"/>
                  </a:lnTo>
                  <a:lnTo>
                    <a:pt x="32913" y="37083"/>
                  </a:lnTo>
                  <a:lnTo>
                    <a:pt x="33176" y="36806"/>
                  </a:lnTo>
                  <a:lnTo>
                    <a:pt x="33429" y="36521"/>
                  </a:lnTo>
                  <a:lnTo>
                    <a:pt x="33671" y="36231"/>
                  </a:lnTo>
                  <a:lnTo>
                    <a:pt x="33902" y="35933"/>
                  </a:lnTo>
                  <a:lnTo>
                    <a:pt x="34123" y="35629"/>
                  </a:lnTo>
                  <a:lnTo>
                    <a:pt x="34333" y="35318"/>
                  </a:lnTo>
                  <a:lnTo>
                    <a:pt x="34532" y="35000"/>
                  </a:lnTo>
                  <a:lnTo>
                    <a:pt x="34729" y="34679"/>
                  </a:lnTo>
                  <a:lnTo>
                    <a:pt x="34919" y="34357"/>
                  </a:lnTo>
                  <a:lnTo>
                    <a:pt x="35101" y="34035"/>
                  </a:lnTo>
                  <a:lnTo>
                    <a:pt x="35276" y="33711"/>
                  </a:lnTo>
                  <a:lnTo>
                    <a:pt x="35443" y="33387"/>
                  </a:lnTo>
                  <a:lnTo>
                    <a:pt x="35603" y="33063"/>
                  </a:lnTo>
                  <a:lnTo>
                    <a:pt x="35756" y="32737"/>
                  </a:lnTo>
                  <a:lnTo>
                    <a:pt x="35902" y="32412"/>
                  </a:lnTo>
                  <a:lnTo>
                    <a:pt x="36040" y="32085"/>
                  </a:lnTo>
                  <a:lnTo>
                    <a:pt x="36170" y="31758"/>
                  </a:lnTo>
                  <a:lnTo>
                    <a:pt x="44762" y="35000"/>
                  </a:lnTo>
                  <a:lnTo>
                    <a:pt x="44548" y="35507"/>
                  </a:lnTo>
                  <a:lnTo>
                    <a:pt x="44322" y="36013"/>
                  </a:lnTo>
                  <a:lnTo>
                    <a:pt x="44083" y="36516"/>
                  </a:lnTo>
                  <a:lnTo>
                    <a:pt x="43831" y="37017"/>
                  </a:lnTo>
                  <a:lnTo>
                    <a:pt x="43567" y="37516"/>
                  </a:lnTo>
                  <a:lnTo>
                    <a:pt x="43290" y="38013"/>
                  </a:lnTo>
                  <a:lnTo>
                    <a:pt x="43000" y="38508"/>
                  </a:lnTo>
                  <a:lnTo>
                    <a:pt x="42697" y="39001"/>
                  </a:lnTo>
                  <a:lnTo>
                    <a:pt x="42382" y="39492"/>
                  </a:lnTo>
                  <a:lnTo>
                    <a:pt x="42054" y="39981"/>
                  </a:lnTo>
                  <a:lnTo>
                    <a:pt x="41711" y="40464"/>
                  </a:lnTo>
                  <a:lnTo>
                    <a:pt x="41352" y="40935"/>
                  </a:lnTo>
                  <a:lnTo>
                    <a:pt x="40976" y="41394"/>
                  </a:lnTo>
                  <a:lnTo>
                    <a:pt x="40583" y="41843"/>
                  </a:lnTo>
                  <a:lnTo>
                    <a:pt x="40174" y="42280"/>
                  </a:lnTo>
                  <a:lnTo>
                    <a:pt x="39747" y="42705"/>
                  </a:lnTo>
                  <a:lnTo>
                    <a:pt x="39304" y="43119"/>
                  </a:lnTo>
                  <a:lnTo>
                    <a:pt x="38845" y="43522"/>
                  </a:lnTo>
                  <a:lnTo>
                    <a:pt x="38368" y="43914"/>
                  </a:lnTo>
                  <a:lnTo>
                    <a:pt x="37875" y="44294"/>
                  </a:lnTo>
                  <a:lnTo>
                    <a:pt x="37364" y="44661"/>
                  </a:lnTo>
                  <a:lnTo>
                    <a:pt x="36834" y="45014"/>
                  </a:lnTo>
                  <a:lnTo>
                    <a:pt x="36284" y="45354"/>
                  </a:lnTo>
                  <a:lnTo>
                    <a:pt x="35714" y="45679"/>
                  </a:lnTo>
                  <a:lnTo>
                    <a:pt x="35126" y="45990"/>
                  </a:lnTo>
                  <a:lnTo>
                    <a:pt x="34518" y="46287"/>
                  </a:lnTo>
                  <a:lnTo>
                    <a:pt x="33890" y="46571"/>
                  </a:lnTo>
                  <a:lnTo>
                    <a:pt x="33243" y="46840"/>
                  </a:lnTo>
                  <a:lnTo>
                    <a:pt x="32577" y="47095"/>
                  </a:lnTo>
                  <a:lnTo>
                    <a:pt x="31891" y="47336"/>
                  </a:lnTo>
                  <a:lnTo>
                    <a:pt x="31190" y="47552"/>
                  </a:lnTo>
                  <a:lnTo>
                    <a:pt x="30465" y="47745"/>
                  </a:lnTo>
                  <a:lnTo>
                    <a:pt x="29714" y="47916"/>
                  </a:lnTo>
                  <a:lnTo>
                    <a:pt x="28939" y="48063"/>
                  </a:lnTo>
                  <a:lnTo>
                    <a:pt x="28139" y="48188"/>
                  </a:lnTo>
                  <a:lnTo>
                    <a:pt x="27314" y="48291"/>
                  </a:lnTo>
                  <a:lnTo>
                    <a:pt x="26465" y="48370"/>
                  </a:lnTo>
                  <a:lnTo>
                    <a:pt x="25591" y="48427"/>
                  </a:lnTo>
                  <a:lnTo>
                    <a:pt x="24692" y="48461"/>
                  </a:lnTo>
                  <a:lnTo>
                    <a:pt x="23768" y="48472"/>
                  </a:lnTo>
                  <a:lnTo>
                    <a:pt x="22561" y="48454"/>
                  </a:lnTo>
                  <a:lnTo>
                    <a:pt x="21386" y="48400"/>
                  </a:lnTo>
                  <a:lnTo>
                    <a:pt x="20245" y="48310"/>
                  </a:lnTo>
                  <a:lnTo>
                    <a:pt x="19136" y="48184"/>
                  </a:lnTo>
                  <a:lnTo>
                    <a:pt x="18060" y="48021"/>
                  </a:lnTo>
                  <a:lnTo>
                    <a:pt x="17017" y="47823"/>
                  </a:lnTo>
                  <a:lnTo>
                    <a:pt x="16006" y="47588"/>
                  </a:lnTo>
                  <a:lnTo>
                    <a:pt x="15028" y="47317"/>
                  </a:lnTo>
                  <a:lnTo>
                    <a:pt x="14083" y="47010"/>
                  </a:lnTo>
                  <a:lnTo>
                    <a:pt x="13171" y="46667"/>
                  </a:lnTo>
                  <a:lnTo>
                    <a:pt x="12290" y="46285"/>
                  </a:lnTo>
                  <a:lnTo>
                    <a:pt x="11440" y="45876"/>
                  </a:lnTo>
                  <a:lnTo>
                    <a:pt x="10621" y="45438"/>
                  </a:lnTo>
                  <a:lnTo>
                    <a:pt x="9833" y="44972"/>
                  </a:lnTo>
                  <a:lnTo>
                    <a:pt x="9076" y="44478"/>
                  </a:lnTo>
                  <a:lnTo>
                    <a:pt x="8349" y="43955"/>
                  </a:lnTo>
                  <a:lnTo>
                    <a:pt x="7653" y="43405"/>
                  </a:lnTo>
                  <a:lnTo>
                    <a:pt x="6988" y="42827"/>
                  </a:lnTo>
                  <a:lnTo>
                    <a:pt x="6353" y="42220"/>
                  </a:lnTo>
                  <a:lnTo>
                    <a:pt x="5749" y="41586"/>
                  </a:lnTo>
                  <a:lnTo>
                    <a:pt x="5182" y="40919"/>
                  </a:lnTo>
                  <a:lnTo>
                    <a:pt x="4645" y="40227"/>
                  </a:lnTo>
                  <a:lnTo>
                    <a:pt x="4137" y="39512"/>
                  </a:lnTo>
                  <a:lnTo>
                    <a:pt x="3658" y="38773"/>
                  </a:lnTo>
                  <a:lnTo>
                    <a:pt x="3209" y="38009"/>
                  </a:lnTo>
                  <a:lnTo>
                    <a:pt x="2789" y="37221"/>
                  </a:lnTo>
                  <a:lnTo>
                    <a:pt x="2398" y="36410"/>
                  </a:lnTo>
                  <a:lnTo>
                    <a:pt x="2037" y="35574"/>
                  </a:lnTo>
                  <a:lnTo>
                    <a:pt x="1706" y="34714"/>
                  </a:lnTo>
                  <a:lnTo>
                    <a:pt x="1404" y="33830"/>
                  </a:lnTo>
                  <a:lnTo>
                    <a:pt x="1137" y="32926"/>
                  </a:lnTo>
                  <a:lnTo>
                    <a:pt x="898" y="32005"/>
                  </a:lnTo>
                  <a:lnTo>
                    <a:pt x="687" y="31067"/>
                  </a:lnTo>
                  <a:lnTo>
                    <a:pt x="505" y="30113"/>
                  </a:lnTo>
                  <a:lnTo>
                    <a:pt x="351" y="29142"/>
                  </a:lnTo>
                  <a:lnTo>
                    <a:pt x="224" y="28154"/>
                  </a:lnTo>
                  <a:lnTo>
                    <a:pt x="126" y="27149"/>
                  </a:lnTo>
                  <a:lnTo>
                    <a:pt x="56" y="26128"/>
                  </a:lnTo>
                  <a:lnTo>
                    <a:pt x="14" y="25090"/>
                  </a:lnTo>
                  <a:lnTo>
                    <a:pt x="0" y="24035"/>
                  </a:lnTo>
                  <a:lnTo>
                    <a:pt x="14" y="22943"/>
                  </a:lnTo>
                  <a:lnTo>
                    <a:pt x="56" y="21872"/>
                  </a:lnTo>
                  <a:lnTo>
                    <a:pt x="126" y="20822"/>
                  </a:lnTo>
                  <a:lnTo>
                    <a:pt x="224" y="19794"/>
                  </a:lnTo>
                  <a:lnTo>
                    <a:pt x="351" y="18787"/>
                  </a:lnTo>
                  <a:lnTo>
                    <a:pt x="505" y="17801"/>
                  </a:lnTo>
                  <a:lnTo>
                    <a:pt x="687" y="16837"/>
                  </a:lnTo>
                  <a:lnTo>
                    <a:pt x="898" y="15895"/>
                  </a:lnTo>
                  <a:lnTo>
                    <a:pt x="1137" y="14973"/>
                  </a:lnTo>
                  <a:lnTo>
                    <a:pt x="1404" y="14073"/>
                  </a:lnTo>
                  <a:lnTo>
                    <a:pt x="1705" y="13198"/>
                  </a:lnTo>
                  <a:lnTo>
                    <a:pt x="2036" y="12348"/>
                  </a:lnTo>
                  <a:lnTo>
                    <a:pt x="2395" y="11526"/>
                  </a:lnTo>
                  <a:lnTo>
                    <a:pt x="2784" y="10730"/>
                  </a:lnTo>
                  <a:lnTo>
                    <a:pt x="3200" y="9962"/>
                  </a:lnTo>
                  <a:lnTo>
                    <a:pt x="3646" y="9219"/>
                  </a:lnTo>
                  <a:lnTo>
                    <a:pt x="4120" y="8504"/>
                  </a:lnTo>
                  <a:lnTo>
                    <a:pt x="4623" y="7815"/>
                  </a:lnTo>
                  <a:lnTo>
                    <a:pt x="5155" y="7153"/>
                  </a:lnTo>
                  <a:lnTo>
                    <a:pt x="5716" y="6518"/>
                  </a:lnTo>
                  <a:lnTo>
                    <a:pt x="6306" y="5905"/>
                  </a:lnTo>
                  <a:lnTo>
                    <a:pt x="6926" y="5320"/>
                  </a:lnTo>
                  <a:lnTo>
                    <a:pt x="7576" y="4765"/>
                  </a:lnTo>
                  <a:lnTo>
                    <a:pt x="8257" y="4240"/>
                  </a:lnTo>
                  <a:lnTo>
                    <a:pt x="8967" y="3744"/>
                  </a:lnTo>
                  <a:lnTo>
                    <a:pt x="9707" y="3277"/>
                  </a:lnTo>
                  <a:lnTo>
                    <a:pt x="10478" y="2840"/>
                  </a:lnTo>
                  <a:lnTo>
                    <a:pt x="11279" y="2432"/>
                  </a:lnTo>
                  <a:lnTo>
                    <a:pt x="12109" y="2053"/>
                  </a:lnTo>
                  <a:lnTo>
                    <a:pt x="12970" y="1704"/>
                  </a:lnTo>
                  <a:lnTo>
                    <a:pt x="13868" y="1380"/>
                  </a:lnTo>
                  <a:lnTo>
                    <a:pt x="14797" y="1091"/>
                  </a:lnTo>
                  <a:lnTo>
                    <a:pt x="15756" y="835"/>
                  </a:lnTo>
                  <a:lnTo>
                    <a:pt x="16746" y="613"/>
                  </a:lnTo>
                  <a:lnTo>
                    <a:pt x="17767" y="426"/>
                  </a:lnTo>
                  <a:lnTo>
                    <a:pt x="18819" y="272"/>
                  </a:lnTo>
                  <a:lnTo>
                    <a:pt x="19901" y="153"/>
                  </a:lnTo>
                  <a:lnTo>
                    <a:pt x="21015" y="68"/>
                  </a:lnTo>
                  <a:lnTo>
                    <a:pt x="22159" y="17"/>
                  </a:lnTo>
                  <a:lnTo>
                    <a:pt x="23333" y="0"/>
                  </a:lnTo>
                  <a:lnTo>
                    <a:pt x="24244" y="9"/>
                  </a:lnTo>
                  <a:lnTo>
                    <a:pt x="25132" y="38"/>
                  </a:lnTo>
                  <a:lnTo>
                    <a:pt x="25996" y="87"/>
                  </a:lnTo>
                  <a:lnTo>
                    <a:pt x="26837" y="155"/>
                  </a:lnTo>
                  <a:lnTo>
                    <a:pt x="27654" y="242"/>
                  </a:lnTo>
                  <a:lnTo>
                    <a:pt x="28448" y="349"/>
                  </a:lnTo>
                  <a:lnTo>
                    <a:pt x="29219" y="475"/>
                  </a:lnTo>
                  <a:lnTo>
                    <a:pt x="29966" y="620"/>
                  </a:lnTo>
                  <a:lnTo>
                    <a:pt x="30690" y="785"/>
                  </a:lnTo>
                  <a:lnTo>
                    <a:pt x="31390" y="969"/>
                  </a:lnTo>
                  <a:lnTo>
                    <a:pt x="32076" y="1171"/>
                  </a:lnTo>
                  <a:lnTo>
                    <a:pt x="32742" y="1389"/>
                  </a:lnTo>
                  <a:lnTo>
                    <a:pt x="33389" y="1623"/>
                  </a:lnTo>
                  <a:lnTo>
                    <a:pt x="34016" y="1873"/>
                  </a:lnTo>
                  <a:lnTo>
                    <a:pt x="34624" y="2139"/>
                  </a:lnTo>
                  <a:lnTo>
                    <a:pt x="35213" y="2421"/>
                  </a:lnTo>
                  <a:lnTo>
                    <a:pt x="35782" y="2719"/>
                  </a:lnTo>
                  <a:lnTo>
                    <a:pt x="36332" y="3034"/>
                  </a:lnTo>
                  <a:lnTo>
                    <a:pt x="36863" y="3364"/>
                  </a:lnTo>
                  <a:lnTo>
                    <a:pt x="37374" y="3710"/>
                  </a:lnTo>
                  <a:lnTo>
                    <a:pt x="37873" y="4065"/>
                  </a:lnTo>
                  <a:lnTo>
                    <a:pt x="38354" y="4432"/>
                  </a:lnTo>
                  <a:lnTo>
                    <a:pt x="38817" y="4813"/>
                  </a:lnTo>
                  <a:lnTo>
                    <a:pt x="39262" y="5208"/>
                  </a:lnTo>
                  <a:lnTo>
                    <a:pt x="39689" y="5616"/>
                  </a:lnTo>
                  <a:lnTo>
                    <a:pt x="40098" y="6037"/>
                  </a:lnTo>
                  <a:lnTo>
                    <a:pt x="40488" y="6471"/>
                  </a:lnTo>
                  <a:lnTo>
                    <a:pt x="40861" y="6919"/>
                  </a:lnTo>
                  <a:lnTo>
                    <a:pt x="41216" y="7381"/>
                  </a:lnTo>
                  <a:lnTo>
                    <a:pt x="41553" y="7855"/>
                  </a:lnTo>
                  <a:lnTo>
                    <a:pt x="41879" y="8335"/>
                  </a:lnTo>
                  <a:lnTo>
                    <a:pt x="42192" y="8825"/>
                  </a:lnTo>
                  <a:lnTo>
                    <a:pt x="42489" y="9325"/>
                  </a:lnTo>
                  <a:lnTo>
                    <a:pt x="42772" y="9834"/>
                  </a:lnTo>
                  <a:lnTo>
                    <a:pt x="43040" y="10354"/>
                  </a:lnTo>
                  <a:lnTo>
                    <a:pt x="43294" y="10884"/>
                  </a:lnTo>
                  <a:lnTo>
                    <a:pt x="43532" y="11424"/>
                  </a:lnTo>
                  <a:lnTo>
                    <a:pt x="43756" y="11974"/>
                  </a:lnTo>
                  <a:lnTo>
                    <a:pt x="43965" y="12534"/>
                  </a:lnTo>
                  <a:lnTo>
                    <a:pt x="44160" y="13104"/>
                  </a:lnTo>
                  <a:lnTo>
                    <a:pt x="35468" y="15477"/>
                  </a:lnTo>
                  <a:lnTo>
                    <a:pt x="35370" y="15178"/>
                  </a:lnTo>
                  <a:lnTo>
                    <a:pt x="35261" y="14881"/>
                  </a:lnTo>
                  <a:lnTo>
                    <a:pt x="35142" y="14587"/>
                  </a:lnTo>
                  <a:lnTo>
                    <a:pt x="35014" y="14295"/>
                  </a:lnTo>
                  <a:lnTo>
                    <a:pt x="34875" y="14007"/>
                  </a:lnTo>
                  <a:lnTo>
                    <a:pt x="34726" y="13720"/>
                  </a:lnTo>
                  <a:lnTo>
                    <a:pt x="34567" y="13437"/>
                  </a:lnTo>
                  <a:lnTo>
                    <a:pt x="34399" y="13156"/>
                  </a:lnTo>
                  <a:lnTo>
                    <a:pt x="34220" y="12878"/>
                  </a:lnTo>
                  <a:lnTo>
                    <a:pt x="34031" y="12602"/>
                  </a:lnTo>
                  <a:lnTo>
                    <a:pt x="33832" y="12325"/>
                  </a:lnTo>
                  <a:lnTo>
                    <a:pt x="33622" y="12054"/>
                  </a:lnTo>
                  <a:lnTo>
                    <a:pt x="33401" y="11790"/>
                  </a:lnTo>
                  <a:lnTo>
                    <a:pt x="33170" y="11533"/>
                  </a:lnTo>
                  <a:lnTo>
                    <a:pt x="32928" y="11282"/>
                  </a:lnTo>
                  <a:lnTo>
                    <a:pt x="32675" y="11038"/>
                  </a:lnTo>
                  <a:lnTo>
                    <a:pt x="32412" y="10801"/>
                  </a:lnTo>
                  <a:lnTo>
                    <a:pt x="32137" y="10570"/>
                  </a:lnTo>
                  <a:lnTo>
                    <a:pt x="31853" y="10346"/>
                  </a:lnTo>
                  <a:lnTo>
                    <a:pt x="31557" y="10129"/>
                  </a:lnTo>
                  <a:lnTo>
                    <a:pt x="31258" y="9919"/>
                  </a:lnTo>
                  <a:lnTo>
                    <a:pt x="30947" y="9718"/>
                  </a:lnTo>
                  <a:lnTo>
                    <a:pt x="30626" y="9526"/>
                  </a:lnTo>
                  <a:lnTo>
                    <a:pt x="30295" y="9342"/>
                  </a:lnTo>
                  <a:lnTo>
                    <a:pt x="29952" y="9168"/>
                  </a:lnTo>
                  <a:lnTo>
                    <a:pt x="29599" y="9001"/>
                  </a:lnTo>
                  <a:lnTo>
                    <a:pt x="29236" y="8844"/>
                  </a:lnTo>
                  <a:lnTo>
                    <a:pt x="28861" y="8695"/>
                  </a:lnTo>
                  <a:lnTo>
                    <a:pt x="28476" y="8555"/>
                  </a:lnTo>
                  <a:lnTo>
                    <a:pt x="28080" y="8424"/>
                  </a:lnTo>
                  <a:lnTo>
                    <a:pt x="27674" y="8297"/>
                  </a:lnTo>
                  <a:lnTo>
                    <a:pt x="27257" y="8183"/>
                  </a:lnTo>
                  <a:lnTo>
                    <a:pt x="26829" y="8083"/>
                  </a:lnTo>
                  <a:lnTo>
                    <a:pt x="26390" y="7996"/>
                  </a:lnTo>
                  <a:lnTo>
                    <a:pt x="25941" y="7922"/>
                  </a:lnTo>
                  <a:lnTo>
                    <a:pt x="25481" y="7862"/>
                  </a:lnTo>
                  <a:lnTo>
                    <a:pt x="25010" y="7815"/>
                  </a:lnTo>
                  <a:lnTo>
                    <a:pt x="24529" y="7782"/>
                  </a:lnTo>
                  <a:lnTo>
                    <a:pt x="24037" y="7762"/>
                  </a:lnTo>
                  <a:lnTo>
                    <a:pt x="23534" y="7755"/>
                  </a:lnTo>
                  <a:lnTo>
                    <a:pt x="22829" y="7767"/>
                  </a:lnTo>
                  <a:lnTo>
                    <a:pt x="22143" y="7802"/>
                  </a:lnTo>
                  <a:lnTo>
                    <a:pt x="21478" y="7860"/>
                  </a:lnTo>
                  <a:lnTo>
                    <a:pt x="20833" y="7942"/>
                  </a:lnTo>
                  <a:lnTo>
                    <a:pt x="20208" y="8048"/>
                  </a:lnTo>
                  <a:lnTo>
                    <a:pt x="19603" y="8176"/>
                  </a:lnTo>
                  <a:lnTo>
                    <a:pt x="19018" y="8328"/>
                  </a:lnTo>
                  <a:lnTo>
                    <a:pt x="18453" y="8504"/>
                  </a:lnTo>
                  <a:lnTo>
                    <a:pt x="17908" y="8703"/>
                  </a:lnTo>
                  <a:lnTo>
                    <a:pt x="17383" y="8925"/>
                  </a:lnTo>
                  <a:lnTo>
                    <a:pt x="16877" y="9163"/>
                  </a:lnTo>
                  <a:lnTo>
                    <a:pt x="16389" y="9420"/>
                  </a:lnTo>
                  <a:lnTo>
                    <a:pt x="15920" y="9697"/>
                  </a:lnTo>
                  <a:lnTo>
                    <a:pt x="15468" y="9995"/>
                  </a:lnTo>
                  <a:lnTo>
                    <a:pt x="15034" y="10313"/>
                  </a:lnTo>
                  <a:lnTo>
                    <a:pt x="14619" y="10650"/>
                  </a:lnTo>
                  <a:lnTo>
                    <a:pt x="14221" y="11008"/>
                  </a:lnTo>
                  <a:lnTo>
                    <a:pt x="13842" y="11386"/>
                  </a:lnTo>
                  <a:lnTo>
                    <a:pt x="13481" y="11783"/>
                  </a:lnTo>
                  <a:lnTo>
                    <a:pt x="13137" y="12201"/>
                  </a:lnTo>
                  <a:lnTo>
                    <a:pt x="12818" y="12638"/>
                  </a:lnTo>
                  <a:lnTo>
                    <a:pt x="12516" y="13092"/>
                  </a:lnTo>
                  <a:lnTo>
                    <a:pt x="12230" y="13563"/>
                  </a:lnTo>
                  <a:lnTo>
                    <a:pt x="11961" y="14052"/>
                  </a:lnTo>
                  <a:lnTo>
                    <a:pt x="11708" y="14558"/>
                  </a:lnTo>
                  <a:lnTo>
                    <a:pt x="11473" y="15082"/>
                  </a:lnTo>
                  <a:lnTo>
                    <a:pt x="11254" y="15622"/>
                  </a:lnTo>
                  <a:lnTo>
                    <a:pt x="11051" y="16181"/>
                  </a:lnTo>
                  <a:lnTo>
                    <a:pt x="10866" y="16756"/>
                  </a:lnTo>
                  <a:lnTo>
                    <a:pt x="10697" y="17349"/>
                  </a:lnTo>
                  <a:lnTo>
                    <a:pt x="10551" y="17952"/>
                  </a:lnTo>
                  <a:lnTo>
                    <a:pt x="10420" y="18569"/>
                  </a:lnTo>
                  <a:lnTo>
                    <a:pt x="10305" y="19201"/>
                  </a:lnTo>
                  <a:lnTo>
                    <a:pt x="10205" y="19847"/>
                  </a:lnTo>
                  <a:lnTo>
                    <a:pt x="10120" y="20509"/>
                  </a:lnTo>
                  <a:lnTo>
                    <a:pt x="10051" y="21185"/>
                  </a:lnTo>
                  <a:lnTo>
                    <a:pt x="9997" y="21875"/>
                  </a:lnTo>
                  <a:lnTo>
                    <a:pt x="9959" y="22581"/>
                  </a:lnTo>
                  <a:lnTo>
                    <a:pt x="9936" y="23301"/>
                  </a:lnTo>
                  <a:lnTo>
                    <a:pt x="9928" y="24035"/>
                  </a:lnTo>
                  <a:lnTo>
                    <a:pt x="9936" y="24765"/>
                  </a:lnTo>
                  <a:lnTo>
                    <a:pt x="9959" y="25482"/>
                  </a:lnTo>
                  <a:lnTo>
                    <a:pt x="9997" y="26188"/>
                  </a:lnTo>
                  <a:lnTo>
                    <a:pt x="10051" y="26881"/>
                  </a:lnTo>
                  <a:lnTo>
                    <a:pt x="10120" y="27562"/>
                  </a:lnTo>
                  <a:lnTo>
                    <a:pt x="10205" y="28231"/>
                  </a:lnTo>
                  <a:lnTo>
                    <a:pt x="10305" y="28889"/>
                  </a:lnTo>
                  <a:lnTo>
                    <a:pt x="10420" y="29534"/>
                  </a:lnTo>
                  <a:lnTo>
                    <a:pt x="10551" y="30167"/>
                  </a:lnTo>
                  <a:lnTo>
                    <a:pt x="10697" y="30788"/>
                  </a:lnTo>
                  <a:lnTo>
                    <a:pt x="10866" y="31388"/>
                  </a:lnTo>
                  <a:lnTo>
                    <a:pt x="11053" y="31972"/>
                  </a:lnTo>
                  <a:lnTo>
                    <a:pt x="11257" y="32538"/>
                  </a:lnTo>
                  <a:lnTo>
                    <a:pt x="11478" y="33088"/>
                  </a:lnTo>
                  <a:lnTo>
                    <a:pt x="11717" y="33621"/>
                  </a:lnTo>
                  <a:lnTo>
                    <a:pt x="11973" y="34138"/>
                  </a:lnTo>
                  <a:lnTo>
                    <a:pt x="12246" y="34638"/>
                  </a:lnTo>
                  <a:lnTo>
                    <a:pt x="12537" y="35121"/>
                  </a:lnTo>
                  <a:lnTo>
                    <a:pt x="12845" y="35587"/>
                  </a:lnTo>
                  <a:lnTo>
                    <a:pt x="13171" y="36037"/>
                  </a:lnTo>
                  <a:lnTo>
                    <a:pt x="13514" y="36468"/>
                  </a:lnTo>
                  <a:lnTo>
                    <a:pt x="13877" y="36880"/>
                  </a:lnTo>
                  <a:lnTo>
                    <a:pt x="14258" y="37273"/>
                  </a:lnTo>
                  <a:lnTo>
                    <a:pt x="14658" y="37647"/>
                  </a:lnTo>
                  <a:lnTo>
                    <a:pt x="15076" y="38001"/>
                  </a:lnTo>
                  <a:lnTo>
                    <a:pt x="15514" y="38335"/>
                  </a:lnTo>
                  <a:lnTo>
                    <a:pt x="15969" y="38650"/>
                  </a:lnTo>
                  <a:lnTo>
                    <a:pt x="16444" y="38946"/>
                  </a:lnTo>
                  <a:lnTo>
                    <a:pt x="16938" y="39223"/>
                  </a:lnTo>
                  <a:lnTo>
                    <a:pt x="17450" y="39480"/>
                  </a:lnTo>
                  <a:lnTo>
                    <a:pt x="17988" y="39715"/>
                  </a:lnTo>
                  <a:lnTo>
                    <a:pt x="18548" y="39925"/>
                  </a:lnTo>
                  <a:lnTo>
                    <a:pt x="19128" y="40111"/>
                  </a:lnTo>
                  <a:lnTo>
                    <a:pt x="19728" y="40271"/>
                  </a:lnTo>
                  <a:lnTo>
                    <a:pt x="20350" y="40408"/>
                  </a:lnTo>
                  <a:lnTo>
                    <a:pt x="20992" y="40519"/>
                  </a:lnTo>
                  <a:lnTo>
                    <a:pt x="21655" y="40605"/>
                  </a:lnTo>
                  <a:lnTo>
                    <a:pt x="22339" y="40667"/>
                  </a:lnTo>
                  <a:lnTo>
                    <a:pt x="23043" y="40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7737137" y="5036334"/>
              <a:ext cx="9861" cy="47102"/>
            </a:xfrm>
            <a:custGeom>
              <a:avLst/>
              <a:pathLst>
                <a:path w="9861" h="47102">
                  <a:moveTo>
                    <a:pt x="0" y="47102"/>
                  </a:moveTo>
                  <a:lnTo>
                    <a:pt x="0" y="0"/>
                  </a:lnTo>
                  <a:lnTo>
                    <a:pt x="9861" y="0"/>
                  </a:lnTo>
                  <a:lnTo>
                    <a:pt x="9861" y="47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7756159" y="5036334"/>
              <a:ext cx="38410" cy="47102"/>
            </a:xfrm>
            <a:custGeom>
              <a:avLst/>
              <a:pathLst>
                <a:path w="38410" h="47102">
                  <a:moveTo>
                    <a:pt x="0" y="47102"/>
                  </a:moveTo>
                  <a:lnTo>
                    <a:pt x="0" y="0"/>
                  </a:lnTo>
                  <a:lnTo>
                    <a:pt x="37040" y="0"/>
                  </a:lnTo>
                  <a:lnTo>
                    <a:pt x="37040" y="7621"/>
                  </a:lnTo>
                  <a:lnTo>
                    <a:pt x="9861" y="7621"/>
                  </a:lnTo>
                  <a:lnTo>
                    <a:pt x="9861" y="19456"/>
                  </a:lnTo>
                  <a:lnTo>
                    <a:pt x="35000" y="19456"/>
                  </a:lnTo>
                  <a:lnTo>
                    <a:pt x="35000" y="27077"/>
                  </a:lnTo>
                  <a:lnTo>
                    <a:pt x="9861" y="27077"/>
                  </a:lnTo>
                  <a:lnTo>
                    <a:pt x="9861" y="39480"/>
                  </a:lnTo>
                  <a:lnTo>
                    <a:pt x="38410" y="39480"/>
                  </a:lnTo>
                  <a:lnTo>
                    <a:pt x="38410" y="47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7801823" y="5036334"/>
              <a:ext cx="40249" cy="47102"/>
            </a:xfrm>
            <a:custGeom>
              <a:avLst/>
              <a:pathLst>
                <a:path w="40249" h="47102">
                  <a:moveTo>
                    <a:pt x="28682" y="47102"/>
                  </a:moveTo>
                  <a:lnTo>
                    <a:pt x="8156" y="10831"/>
                  </a:lnTo>
                  <a:lnTo>
                    <a:pt x="8189" y="11125"/>
                  </a:lnTo>
                  <a:lnTo>
                    <a:pt x="8222" y="11419"/>
                  </a:lnTo>
                  <a:lnTo>
                    <a:pt x="8254" y="11713"/>
                  </a:lnTo>
                  <a:lnTo>
                    <a:pt x="8285" y="12007"/>
                  </a:lnTo>
                  <a:lnTo>
                    <a:pt x="8315" y="12302"/>
                  </a:lnTo>
                  <a:lnTo>
                    <a:pt x="8345" y="12596"/>
                  </a:lnTo>
                  <a:lnTo>
                    <a:pt x="8374" y="12890"/>
                  </a:lnTo>
                  <a:lnTo>
                    <a:pt x="8402" y="13184"/>
                  </a:lnTo>
                  <a:lnTo>
                    <a:pt x="8430" y="13478"/>
                  </a:lnTo>
                  <a:lnTo>
                    <a:pt x="8457" y="13773"/>
                  </a:lnTo>
                  <a:lnTo>
                    <a:pt x="8483" y="14029"/>
                  </a:lnTo>
                  <a:lnTo>
                    <a:pt x="8508" y="14289"/>
                  </a:lnTo>
                  <a:lnTo>
                    <a:pt x="8531" y="14553"/>
                  </a:lnTo>
                  <a:lnTo>
                    <a:pt x="8553" y="14821"/>
                  </a:lnTo>
                  <a:lnTo>
                    <a:pt x="8574" y="15093"/>
                  </a:lnTo>
                  <a:lnTo>
                    <a:pt x="8594" y="15369"/>
                  </a:lnTo>
                  <a:lnTo>
                    <a:pt x="8612" y="15649"/>
                  </a:lnTo>
                  <a:lnTo>
                    <a:pt x="8628" y="15933"/>
                  </a:lnTo>
                  <a:lnTo>
                    <a:pt x="8644" y="16222"/>
                  </a:lnTo>
                  <a:lnTo>
                    <a:pt x="8658" y="16514"/>
                  </a:lnTo>
                  <a:lnTo>
                    <a:pt x="8677" y="16807"/>
                  </a:lnTo>
                  <a:lnTo>
                    <a:pt x="8694" y="17097"/>
                  </a:lnTo>
                  <a:lnTo>
                    <a:pt x="8709" y="17384"/>
                  </a:lnTo>
                  <a:lnTo>
                    <a:pt x="8722" y="17669"/>
                  </a:lnTo>
                  <a:lnTo>
                    <a:pt x="8733" y="17951"/>
                  </a:lnTo>
                  <a:lnTo>
                    <a:pt x="8742" y="18231"/>
                  </a:lnTo>
                  <a:lnTo>
                    <a:pt x="8749" y="18507"/>
                  </a:lnTo>
                  <a:lnTo>
                    <a:pt x="8754" y="18782"/>
                  </a:lnTo>
                  <a:lnTo>
                    <a:pt x="8757" y="19053"/>
                  </a:lnTo>
                  <a:lnTo>
                    <a:pt x="8758" y="19322"/>
                  </a:lnTo>
                  <a:lnTo>
                    <a:pt x="8758" y="47102"/>
                  </a:lnTo>
                  <a:lnTo>
                    <a:pt x="0" y="47102"/>
                  </a:lnTo>
                  <a:lnTo>
                    <a:pt x="0" y="0"/>
                  </a:lnTo>
                  <a:lnTo>
                    <a:pt x="11265" y="0"/>
                  </a:lnTo>
                  <a:lnTo>
                    <a:pt x="32092" y="36572"/>
                  </a:lnTo>
                  <a:lnTo>
                    <a:pt x="32059" y="36289"/>
                  </a:lnTo>
                  <a:lnTo>
                    <a:pt x="32026" y="36005"/>
                  </a:lnTo>
                  <a:lnTo>
                    <a:pt x="31995" y="35717"/>
                  </a:lnTo>
                  <a:lnTo>
                    <a:pt x="31964" y="35427"/>
                  </a:lnTo>
                  <a:lnTo>
                    <a:pt x="31933" y="35134"/>
                  </a:lnTo>
                  <a:lnTo>
                    <a:pt x="31903" y="34839"/>
                  </a:lnTo>
                  <a:lnTo>
                    <a:pt x="31874" y="34540"/>
                  </a:lnTo>
                  <a:lnTo>
                    <a:pt x="31846" y="34239"/>
                  </a:lnTo>
                  <a:lnTo>
                    <a:pt x="31818" y="33936"/>
                  </a:lnTo>
                  <a:lnTo>
                    <a:pt x="31791" y="33630"/>
                  </a:lnTo>
                  <a:lnTo>
                    <a:pt x="31765" y="33366"/>
                  </a:lnTo>
                  <a:lnTo>
                    <a:pt x="31739" y="33095"/>
                  </a:lnTo>
                  <a:lnTo>
                    <a:pt x="31714" y="32817"/>
                  </a:lnTo>
                  <a:lnTo>
                    <a:pt x="31689" y="32533"/>
                  </a:lnTo>
                  <a:lnTo>
                    <a:pt x="31666" y="32242"/>
                  </a:lnTo>
                  <a:lnTo>
                    <a:pt x="31643" y="31945"/>
                  </a:lnTo>
                  <a:lnTo>
                    <a:pt x="31620" y="31641"/>
                  </a:lnTo>
                  <a:lnTo>
                    <a:pt x="31599" y="31330"/>
                  </a:lnTo>
                  <a:lnTo>
                    <a:pt x="31577" y="31012"/>
                  </a:lnTo>
                  <a:lnTo>
                    <a:pt x="31557" y="30688"/>
                  </a:lnTo>
                  <a:lnTo>
                    <a:pt x="31544" y="30360"/>
                  </a:lnTo>
                  <a:lnTo>
                    <a:pt x="31533" y="30031"/>
                  </a:lnTo>
                  <a:lnTo>
                    <a:pt x="31523" y="29702"/>
                  </a:lnTo>
                  <a:lnTo>
                    <a:pt x="31514" y="29372"/>
                  </a:lnTo>
                  <a:lnTo>
                    <a:pt x="31507" y="29041"/>
                  </a:lnTo>
                  <a:lnTo>
                    <a:pt x="31501" y="28710"/>
                  </a:lnTo>
                  <a:lnTo>
                    <a:pt x="31496" y="28378"/>
                  </a:lnTo>
                  <a:lnTo>
                    <a:pt x="31493" y="28046"/>
                  </a:lnTo>
                  <a:lnTo>
                    <a:pt x="31491" y="27712"/>
                  </a:lnTo>
                  <a:lnTo>
                    <a:pt x="31490" y="27378"/>
                  </a:lnTo>
                  <a:lnTo>
                    <a:pt x="31490" y="0"/>
                  </a:lnTo>
                  <a:lnTo>
                    <a:pt x="40249" y="0"/>
                  </a:lnTo>
                  <a:lnTo>
                    <a:pt x="40249" y="47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7849494" y="5035632"/>
              <a:ext cx="44762" cy="48472"/>
            </a:xfrm>
            <a:custGeom>
              <a:avLst/>
              <a:pathLst>
                <a:path w="44762" h="48472">
                  <a:moveTo>
                    <a:pt x="23768" y="40717"/>
                  </a:moveTo>
                  <a:lnTo>
                    <a:pt x="24315" y="40709"/>
                  </a:lnTo>
                  <a:lnTo>
                    <a:pt x="24847" y="40686"/>
                  </a:lnTo>
                  <a:lnTo>
                    <a:pt x="25364" y="40648"/>
                  </a:lnTo>
                  <a:lnTo>
                    <a:pt x="25865" y="40594"/>
                  </a:lnTo>
                  <a:lnTo>
                    <a:pt x="26350" y="40525"/>
                  </a:lnTo>
                  <a:lnTo>
                    <a:pt x="26821" y="40440"/>
                  </a:lnTo>
                  <a:lnTo>
                    <a:pt x="27276" y="40340"/>
                  </a:lnTo>
                  <a:lnTo>
                    <a:pt x="27715" y="40225"/>
                  </a:lnTo>
                  <a:lnTo>
                    <a:pt x="28140" y="40094"/>
                  </a:lnTo>
                  <a:lnTo>
                    <a:pt x="28548" y="39948"/>
                  </a:lnTo>
                  <a:lnTo>
                    <a:pt x="28951" y="39783"/>
                  </a:lnTo>
                  <a:lnTo>
                    <a:pt x="29341" y="39608"/>
                  </a:lnTo>
                  <a:lnTo>
                    <a:pt x="29721" y="39424"/>
                  </a:lnTo>
                  <a:lnTo>
                    <a:pt x="30089" y="39231"/>
                  </a:lnTo>
                  <a:lnTo>
                    <a:pt x="30446" y="39029"/>
                  </a:lnTo>
                  <a:lnTo>
                    <a:pt x="30791" y="38817"/>
                  </a:lnTo>
                  <a:lnTo>
                    <a:pt x="31125" y="38595"/>
                  </a:lnTo>
                  <a:lnTo>
                    <a:pt x="31447" y="38365"/>
                  </a:lnTo>
                  <a:lnTo>
                    <a:pt x="31759" y="38125"/>
                  </a:lnTo>
                  <a:lnTo>
                    <a:pt x="32059" y="37875"/>
                  </a:lnTo>
                  <a:lnTo>
                    <a:pt x="32354" y="37618"/>
                  </a:lnTo>
                  <a:lnTo>
                    <a:pt x="32639" y="37354"/>
                  </a:lnTo>
                  <a:lnTo>
                    <a:pt x="32913" y="37083"/>
                  </a:lnTo>
                  <a:lnTo>
                    <a:pt x="33176" y="36806"/>
                  </a:lnTo>
                  <a:lnTo>
                    <a:pt x="33429" y="36521"/>
                  </a:lnTo>
                  <a:lnTo>
                    <a:pt x="33671" y="36231"/>
                  </a:lnTo>
                  <a:lnTo>
                    <a:pt x="33902" y="35933"/>
                  </a:lnTo>
                  <a:lnTo>
                    <a:pt x="34123" y="35629"/>
                  </a:lnTo>
                  <a:lnTo>
                    <a:pt x="34333" y="35318"/>
                  </a:lnTo>
                  <a:lnTo>
                    <a:pt x="34532" y="35000"/>
                  </a:lnTo>
                  <a:lnTo>
                    <a:pt x="34729" y="34679"/>
                  </a:lnTo>
                  <a:lnTo>
                    <a:pt x="34919" y="34357"/>
                  </a:lnTo>
                  <a:lnTo>
                    <a:pt x="35101" y="34035"/>
                  </a:lnTo>
                  <a:lnTo>
                    <a:pt x="35276" y="33711"/>
                  </a:lnTo>
                  <a:lnTo>
                    <a:pt x="35443" y="33387"/>
                  </a:lnTo>
                  <a:lnTo>
                    <a:pt x="35603" y="33063"/>
                  </a:lnTo>
                  <a:lnTo>
                    <a:pt x="35756" y="32737"/>
                  </a:lnTo>
                  <a:lnTo>
                    <a:pt x="35902" y="32412"/>
                  </a:lnTo>
                  <a:lnTo>
                    <a:pt x="36040" y="32085"/>
                  </a:lnTo>
                  <a:lnTo>
                    <a:pt x="36170" y="31758"/>
                  </a:lnTo>
                  <a:lnTo>
                    <a:pt x="44762" y="35000"/>
                  </a:lnTo>
                  <a:lnTo>
                    <a:pt x="44548" y="35507"/>
                  </a:lnTo>
                  <a:lnTo>
                    <a:pt x="44322" y="36013"/>
                  </a:lnTo>
                  <a:lnTo>
                    <a:pt x="44083" y="36516"/>
                  </a:lnTo>
                  <a:lnTo>
                    <a:pt x="43831" y="37017"/>
                  </a:lnTo>
                  <a:lnTo>
                    <a:pt x="43567" y="37516"/>
                  </a:lnTo>
                  <a:lnTo>
                    <a:pt x="43290" y="38013"/>
                  </a:lnTo>
                  <a:lnTo>
                    <a:pt x="43000" y="38508"/>
                  </a:lnTo>
                  <a:lnTo>
                    <a:pt x="42697" y="39001"/>
                  </a:lnTo>
                  <a:lnTo>
                    <a:pt x="42382" y="39492"/>
                  </a:lnTo>
                  <a:lnTo>
                    <a:pt x="42054" y="39981"/>
                  </a:lnTo>
                  <a:lnTo>
                    <a:pt x="41711" y="40464"/>
                  </a:lnTo>
                  <a:lnTo>
                    <a:pt x="41352" y="40935"/>
                  </a:lnTo>
                  <a:lnTo>
                    <a:pt x="40976" y="41394"/>
                  </a:lnTo>
                  <a:lnTo>
                    <a:pt x="40583" y="41843"/>
                  </a:lnTo>
                  <a:lnTo>
                    <a:pt x="40174" y="42280"/>
                  </a:lnTo>
                  <a:lnTo>
                    <a:pt x="39747" y="42705"/>
                  </a:lnTo>
                  <a:lnTo>
                    <a:pt x="39304" y="43119"/>
                  </a:lnTo>
                  <a:lnTo>
                    <a:pt x="38845" y="43522"/>
                  </a:lnTo>
                  <a:lnTo>
                    <a:pt x="38368" y="43914"/>
                  </a:lnTo>
                  <a:lnTo>
                    <a:pt x="37875" y="44294"/>
                  </a:lnTo>
                  <a:lnTo>
                    <a:pt x="37364" y="44661"/>
                  </a:lnTo>
                  <a:lnTo>
                    <a:pt x="36834" y="45014"/>
                  </a:lnTo>
                  <a:lnTo>
                    <a:pt x="36284" y="45354"/>
                  </a:lnTo>
                  <a:lnTo>
                    <a:pt x="35714" y="45679"/>
                  </a:lnTo>
                  <a:lnTo>
                    <a:pt x="35126" y="45990"/>
                  </a:lnTo>
                  <a:lnTo>
                    <a:pt x="34518" y="46287"/>
                  </a:lnTo>
                  <a:lnTo>
                    <a:pt x="33890" y="46571"/>
                  </a:lnTo>
                  <a:lnTo>
                    <a:pt x="33243" y="46840"/>
                  </a:lnTo>
                  <a:lnTo>
                    <a:pt x="32577" y="47095"/>
                  </a:lnTo>
                  <a:lnTo>
                    <a:pt x="31891" y="47336"/>
                  </a:lnTo>
                  <a:lnTo>
                    <a:pt x="31190" y="47552"/>
                  </a:lnTo>
                  <a:lnTo>
                    <a:pt x="30465" y="47745"/>
                  </a:lnTo>
                  <a:lnTo>
                    <a:pt x="29714" y="47916"/>
                  </a:lnTo>
                  <a:lnTo>
                    <a:pt x="28939" y="48063"/>
                  </a:lnTo>
                  <a:lnTo>
                    <a:pt x="28139" y="48188"/>
                  </a:lnTo>
                  <a:lnTo>
                    <a:pt x="27314" y="48291"/>
                  </a:lnTo>
                  <a:lnTo>
                    <a:pt x="26465" y="48370"/>
                  </a:lnTo>
                  <a:lnTo>
                    <a:pt x="25591" y="48427"/>
                  </a:lnTo>
                  <a:lnTo>
                    <a:pt x="24692" y="48461"/>
                  </a:lnTo>
                  <a:lnTo>
                    <a:pt x="23768" y="48472"/>
                  </a:lnTo>
                  <a:lnTo>
                    <a:pt x="22561" y="48454"/>
                  </a:lnTo>
                  <a:lnTo>
                    <a:pt x="21386" y="48400"/>
                  </a:lnTo>
                  <a:lnTo>
                    <a:pt x="20245" y="48310"/>
                  </a:lnTo>
                  <a:lnTo>
                    <a:pt x="19136" y="48184"/>
                  </a:lnTo>
                  <a:lnTo>
                    <a:pt x="18060" y="48021"/>
                  </a:lnTo>
                  <a:lnTo>
                    <a:pt x="17017" y="47823"/>
                  </a:lnTo>
                  <a:lnTo>
                    <a:pt x="16006" y="47588"/>
                  </a:lnTo>
                  <a:lnTo>
                    <a:pt x="15028" y="47317"/>
                  </a:lnTo>
                  <a:lnTo>
                    <a:pt x="14083" y="47010"/>
                  </a:lnTo>
                  <a:lnTo>
                    <a:pt x="13171" y="46667"/>
                  </a:lnTo>
                  <a:lnTo>
                    <a:pt x="12290" y="46285"/>
                  </a:lnTo>
                  <a:lnTo>
                    <a:pt x="11440" y="45876"/>
                  </a:lnTo>
                  <a:lnTo>
                    <a:pt x="10621" y="45438"/>
                  </a:lnTo>
                  <a:lnTo>
                    <a:pt x="9833" y="44972"/>
                  </a:lnTo>
                  <a:lnTo>
                    <a:pt x="9076" y="44478"/>
                  </a:lnTo>
                  <a:lnTo>
                    <a:pt x="8349" y="43955"/>
                  </a:lnTo>
                  <a:lnTo>
                    <a:pt x="7653" y="43405"/>
                  </a:lnTo>
                  <a:lnTo>
                    <a:pt x="6988" y="42827"/>
                  </a:lnTo>
                  <a:lnTo>
                    <a:pt x="6353" y="42220"/>
                  </a:lnTo>
                  <a:lnTo>
                    <a:pt x="5749" y="41586"/>
                  </a:lnTo>
                  <a:lnTo>
                    <a:pt x="5182" y="40919"/>
                  </a:lnTo>
                  <a:lnTo>
                    <a:pt x="4645" y="40227"/>
                  </a:lnTo>
                  <a:lnTo>
                    <a:pt x="4137" y="39512"/>
                  </a:lnTo>
                  <a:lnTo>
                    <a:pt x="3658" y="38773"/>
                  </a:lnTo>
                  <a:lnTo>
                    <a:pt x="3209" y="38009"/>
                  </a:lnTo>
                  <a:lnTo>
                    <a:pt x="2789" y="37221"/>
                  </a:lnTo>
                  <a:lnTo>
                    <a:pt x="2398" y="36410"/>
                  </a:lnTo>
                  <a:lnTo>
                    <a:pt x="2037" y="35574"/>
                  </a:lnTo>
                  <a:lnTo>
                    <a:pt x="1706" y="34714"/>
                  </a:lnTo>
                  <a:lnTo>
                    <a:pt x="1404" y="33830"/>
                  </a:lnTo>
                  <a:lnTo>
                    <a:pt x="1137" y="32926"/>
                  </a:lnTo>
                  <a:lnTo>
                    <a:pt x="898" y="32005"/>
                  </a:lnTo>
                  <a:lnTo>
                    <a:pt x="687" y="31067"/>
                  </a:lnTo>
                  <a:lnTo>
                    <a:pt x="505" y="30113"/>
                  </a:lnTo>
                  <a:lnTo>
                    <a:pt x="351" y="29142"/>
                  </a:lnTo>
                  <a:lnTo>
                    <a:pt x="224" y="28154"/>
                  </a:lnTo>
                  <a:lnTo>
                    <a:pt x="126" y="27149"/>
                  </a:lnTo>
                  <a:lnTo>
                    <a:pt x="56" y="26128"/>
                  </a:lnTo>
                  <a:lnTo>
                    <a:pt x="14" y="25090"/>
                  </a:lnTo>
                  <a:lnTo>
                    <a:pt x="0" y="24035"/>
                  </a:lnTo>
                  <a:lnTo>
                    <a:pt x="14" y="22943"/>
                  </a:lnTo>
                  <a:lnTo>
                    <a:pt x="56" y="21872"/>
                  </a:lnTo>
                  <a:lnTo>
                    <a:pt x="126" y="20822"/>
                  </a:lnTo>
                  <a:lnTo>
                    <a:pt x="224" y="19794"/>
                  </a:lnTo>
                  <a:lnTo>
                    <a:pt x="351" y="18787"/>
                  </a:lnTo>
                  <a:lnTo>
                    <a:pt x="505" y="17801"/>
                  </a:lnTo>
                  <a:lnTo>
                    <a:pt x="687" y="16837"/>
                  </a:lnTo>
                  <a:lnTo>
                    <a:pt x="898" y="15895"/>
                  </a:lnTo>
                  <a:lnTo>
                    <a:pt x="1137" y="14973"/>
                  </a:lnTo>
                  <a:lnTo>
                    <a:pt x="1404" y="14073"/>
                  </a:lnTo>
                  <a:lnTo>
                    <a:pt x="1705" y="13198"/>
                  </a:lnTo>
                  <a:lnTo>
                    <a:pt x="2036" y="12348"/>
                  </a:lnTo>
                  <a:lnTo>
                    <a:pt x="2395" y="11526"/>
                  </a:lnTo>
                  <a:lnTo>
                    <a:pt x="2784" y="10730"/>
                  </a:lnTo>
                  <a:lnTo>
                    <a:pt x="3200" y="9962"/>
                  </a:lnTo>
                  <a:lnTo>
                    <a:pt x="3646" y="9219"/>
                  </a:lnTo>
                  <a:lnTo>
                    <a:pt x="4120" y="8504"/>
                  </a:lnTo>
                  <a:lnTo>
                    <a:pt x="4623" y="7815"/>
                  </a:lnTo>
                  <a:lnTo>
                    <a:pt x="5155" y="7153"/>
                  </a:lnTo>
                  <a:lnTo>
                    <a:pt x="5716" y="6518"/>
                  </a:lnTo>
                  <a:lnTo>
                    <a:pt x="6306" y="5905"/>
                  </a:lnTo>
                  <a:lnTo>
                    <a:pt x="6926" y="5320"/>
                  </a:lnTo>
                  <a:lnTo>
                    <a:pt x="7576" y="4765"/>
                  </a:lnTo>
                  <a:lnTo>
                    <a:pt x="8257" y="4240"/>
                  </a:lnTo>
                  <a:lnTo>
                    <a:pt x="8967" y="3744"/>
                  </a:lnTo>
                  <a:lnTo>
                    <a:pt x="9707" y="3277"/>
                  </a:lnTo>
                  <a:lnTo>
                    <a:pt x="10478" y="2840"/>
                  </a:lnTo>
                  <a:lnTo>
                    <a:pt x="11279" y="2432"/>
                  </a:lnTo>
                  <a:lnTo>
                    <a:pt x="12109" y="2053"/>
                  </a:lnTo>
                  <a:lnTo>
                    <a:pt x="12970" y="1704"/>
                  </a:lnTo>
                  <a:lnTo>
                    <a:pt x="13868" y="1380"/>
                  </a:lnTo>
                  <a:lnTo>
                    <a:pt x="14797" y="1091"/>
                  </a:lnTo>
                  <a:lnTo>
                    <a:pt x="15756" y="835"/>
                  </a:lnTo>
                  <a:lnTo>
                    <a:pt x="16746" y="613"/>
                  </a:lnTo>
                  <a:lnTo>
                    <a:pt x="17767" y="426"/>
                  </a:lnTo>
                  <a:lnTo>
                    <a:pt x="18819" y="272"/>
                  </a:lnTo>
                  <a:lnTo>
                    <a:pt x="19901" y="153"/>
                  </a:lnTo>
                  <a:lnTo>
                    <a:pt x="21015" y="68"/>
                  </a:lnTo>
                  <a:lnTo>
                    <a:pt x="22159" y="17"/>
                  </a:lnTo>
                  <a:lnTo>
                    <a:pt x="23333" y="0"/>
                  </a:lnTo>
                  <a:lnTo>
                    <a:pt x="24244" y="9"/>
                  </a:lnTo>
                  <a:lnTo>
                    <a:pt x="25132" y="38"/>
                  </a:lnTo>
                  <a:lnTo>
                    <a:pt x="25996" y="87"/>
                  </a:lnTo>
                  <a:lnTo>
                    <a:pt x="26837" y="155"/>
                  </a:lnTo>
                  <a:lnTo>
                    <a:pt x="27654" y="242"/>
                  </a:lnTo>
                  <a:lnTo>
                    <a:pt x="28448" y="349"/>
                  </a:lnTo>
                  <a:lnTo>
                    <a:pt x="29219" y="475"/>
                  </a:lnTo>
                  <a:lnTo>
                    <a:pt x="29966" y="620"/>
                  </a:lnTo>
                  <a:lnTo>
                    <a:pt x="30690" y="785"/>
                  </a:lnTo>
                  <a:lnTo>
                    <a:pt x="31390" y="969"/>
                  </a:lnTo>
                  <a:lnTo>
                    <a:pt x="32076" y="1171"/>
                  </a:lnTo>
                  <a:lnTo>
                    <a:pt x="32742" y="1389"/>
                  </a:lnTo>
                  <a:lnTo>
                    <a:pt x="33389" y="1623"/>
                  </a:lnTo>
                  <a:lnTo>
                    <a:pt x="34016" y="1873"/>
                  </a:lnTo>
                  <a:lnTo>
                    <a:pt x="34624" y="2139"/>
                  </a:lnTo>
                  <a:lnTo>
                    <a:pt x="35213" y="2421"/>
                  </a:lnTo>
                  <a:lnTo>
                    <a:pt x="35782" y="2719"/>
                  </a:lnTo>
                  <a:lnTo>
                    <a:pt x="36332" y="3034"/>
                  </a:lnTo>
                  <a:lnTo>
                    <a:pt x="36863" y="3364"/>
                  </a:lnTo>
                  <a:lnTo>
                    <a:pt x="37374" y="3710"/>
                  </a:lnTo>
                  <a:lnTo>
                    <a:pt x="37873" y="4065"/>
                  </a:lnTo>
                  <a:lnTo>
                    <a:pt x="38354" y="4432"/>
                  </a:lnTo>
                  <a:lnTo>
                    <a:pt x="38817" y="4813"/>
                  </a:lnTo>
                  <a:lnTo>
                    <a:pt x="39262" y="5208"/>
                  </a:lnTo>
                  <a:lnTo>
                    <a:pt x="39689" y="5616"/>
                  </a:lnTo>
                  <a:lnTo>
                    <a:pt x="40098" y="6037"/>
                  </a:lnTo>
                  <a:lnTo>
                    <a:pt x="40488" y="6471"/>
                  </a:lnTo>
                  <a:lnTo>
                    <a:pt x="40861" y="6919"/>
                  </a:lnTo>
                  <a:lnTo>
                    <a:pt x="41216" y="7381"/>
                  </a:lnTo>
                  <a:lnTo>
                    <a:pt x="41553" y="7855"/>
                  </a:lnTo>
                  <a:lnTo>
                    <a:pt x="41879" y="8335"/>
                  </a:lnTo>
                  <a:lnTo>
                    <a:pt x="42192" y="8825"/>
                  </a:lnTo>
                  <a:lnTo>
                    <a:pt x="42489" y="9325"/>
                  </a:lnTo>
                  <a:lnTo>
                    <a:pt x="42772" y="9834"/>
                  </a:lnTo>
                  <a:lnTo>
                    <a:pt x="43040" y="10354"/>
                  </a:lnTo>
                  <a:lnTo>
                    <a:pt x="43294" y="10884"/>
                  </a:lnTo>
                  <a:lnTo>
                    <a:pt x="43532" y="11424"/>
                  </a:lnTo>
                  <a:lnTo>
                    <a:pt x="43756" y="11974"/>
                  </a:lnTo>
                  <a:lnTo>
                    <a:pt x="43965" y="12534"/>
                  </a:lnTo>
                  <a:lnTo>
                    <a:pt x="44160" y="13104"/>
                  </a:lnTo>
                  <a:lnTo>
                    <a:pt x="35468" y="15477"/>
                  </a:lnTo>
                  <a:lnTo>
                    <a:pt x="35370" y="15178"/>
                  </a:lnTo>
                  <a:lnTo>
                    <a:pt x="35261" y="14881"/>
                  </a:lnTo>
                  <a:lnTo>
                    <a:pt x="35142" y="14587"/>
                  </a:lnTo>
                  <a:lnTo>
                    <a:pt x="35014" y="14295"/>
                  </a:lnTo>
                  <a:lnTo>
                    <a:pt x="34875" y="14007"/>
                  </a:lnTo>
                  <a:lnTo>
                    <a:pt x="34726" y="13720"/>
                  </a:lnTo>
                  <a:lnTo>
                    <a:pt x="34567" y="13437"/>
                  </a:lnTo>
                  <a:lnTo>
                    <a:pt x="34399" y="13156"/>
                  </a:lnTo>
                  <a:lnTo>
                    <a:pt x="34220" y="12878"/>
                  </a:lnTo>
                  <a:lnTo>
                    <a:pt x="34031" y="12602"/>
                  </a:lnTo>
                  <a:lnTo>
                    <a:pt x="33832" y="12325"/>
                  </a:lnTo>
                  <a:lnTo>
                    <a:pt x="33622" y="12054"/>
                  </a:lnTo>
                  <a:lnTo>
                    <a:pt x="33401" y="11790"/>
                  </a:lnTo>
                  <a:lnTo>
                    <a:pt x="33170" y="11533"/>
                  </a:lnTo>
                  <a:lnTo>
                    <a:pt x="32928" y="11282"/>
                  </a:lnTo>
                  <a:lnTo>
                    <a:pt x="32675" y="11038"/>
                  </a:lnTo>
                  <a:lnTo>
                    <a:pt x="32412" y="10801"/>
                  </a:lnTo>
                  <a:lnTo>
                    <a:pt x="32137" y="10570"/>
                  </a:lnTo>
                  <a:lnTo>
                    <a:pt x="31853" y="10346"/>
                  </a:lnTo>
                  <a:lnTo>
                    <a:pt x="31557" y="10129"/>
                  </a:lnTo>
                  <a:lnTo>
                    <a:pt x="31258" y="9919"/>
                  </a:lnTo>
                  <a:lnTo>
                    <a:pt x="30947" y="9718"/>
                  </a:lnTo>
                  <a:lnTo>
                    <a:pt x="30626" y="9526"/>
                  </a:lnTo>
                  <a:lnTo>
                    <a:pt x="30295" y="9342"/>
                  </a:lnTo>
                  <a:lnTo>
                    <a:pt x="29952" y="9168"/>
                  </a:lnTo>
                  <a:lnTo>
                    <a:pt x="29599" y="9001"/>
                  </a:lnTo>
                  <a:lnTo>
                    <a:pt x="29236" y="8844"/>
                  </a:lnTo>
                  <a:lnTo>
                    <a:pt x="28861" y="8695"/>
                  </a:lnTo>
                  <a:lnTo>
                    <a:pt x="28476" y="8555"/>
                  </a:lnTo>
                  <a:lnTo>
                    <a:pt x="28080" y="8424"/>
                  </a:lnTo>
                  <a:lnTo>
                    <a:pt x="27674" y="8297"/>
                  </a:lnTo>
                  <a:lnTo>
                    <a:pt x="27257" y="8183"/>
                  </a:lnTo>
                  <a:lnTo>
                    <a:pt x="26829" y="8083"/>
                  </a:lnTo>
                  <a:lnTo>
                    <a:pt x="26390" y="7996"/>
                  </a:lnTo>
                  <a:lnTo>
                    <a:pt x="25941" y="7922"/>
                  </a:lnTo>
                  <a:lnTo>
                    <a:pt x="25481" y="7862"/>
                  </a:lnTo>
                  <a:lnTo>
                    <a:pt x="25010" y="7815"/>
                  </a:lnTo>
                  <a:lnTo>
                    <a:pt x="24529" y="7782"/>
                  </a:lnTo>
                  <a:lnTo>
                    <a:pt x="24037" y="7762"/>
                  </a:lnTo>
                  <a:lnTo>
                    <a:pt x="23534" y="7755"/>
                  </a:lnTo>
                  <a:lnTo>
                    <a:pt x="22829" y="7767"/>
                  </a:lnTo>
                  <a:lnTo>
                    <a:pt x="22143" y="7802"/>
                  </a:lnTo>
                  <a:lnTo>
                    <a:pt x="21478" y="7860"/>
                  </a:lnTo>
                  <a:lnTo>
                    <a:pt x="20833" y="7942"/>
                  </a:lnTo>
                  <a:lnTo>
                    <a:pt x="20208" y="8048"/>
                  </a:lnTo>
                  <a:lnTo>
                    <a:pt x="19603" y="8176"/>
                  </a:lnTo>
                  <a:lnTo>
                    <a:pt x="19018" y="8328"/>
                  </a:lnTo>
                  <a:lnTo>
                    <a:pt x="18453" y="8504"/>
                  </a:lnTo>
                  <a:lnTo>
                    <a:pt x="17908" y="8703"/>
                  </a:lnTo>
                  <a:lnTo>
                    <a:pt x="17383" y="8925"/>
                  </a:lnTo>
                  <a:lnTo>
                    <a:pt x="16877" y="9163"/>
                  </a:lnTo>
                  <a:lnTo>
                    <a:pt x="16389" y="9420"/>
                  </a:lnTo>
                  <a:lnTo>
                    <a:pt x="15920" y="9697"/>
                  </a:lnTo>
                  <a:lnTo>
                    <a:pt x="15468" y="9995"/>
                  </a:lnTo>
                  <a:lnTo>
                    <a:pt x="15034" y="10313"/>
                  </a:lnTo>
                  <a:lnTo>
                    <a:pt x="14619" y="10650"/>
                  </a:lnTo>
                  <a:lnTo>
                    <a:pt x="14221" y="11008"/>
                  </a:lnTo>
                  <a:lnTo>
                    <a:pt x="13842" y="11386"/>
                  </a:lnTo>
                  <a:lnTo>
                    <a:pt x="13481" y="11783"/>
                  </a:lnTo>
                  <a:lnTo>
                    <a:pt x="13137" y="12201"/>
                  </a:lnTo>
                  <a:lnTo>
                    <a:pt x="12818" y="12638"/>
                  </a:lnTo>
                  <a:lnTo>
                    <a:pt x="12516" y="13092"/>
                  </a:lnTo>
                  <a:lnTo>
                    <a:pt x="12230" y="13563"/>
                  </a:lnTo>
                  <a:lnTo>
                    <a:pt x="11961" y="14052"/>
                  </a:lnTo>
                  <a:lnTo>
                    <a:pt x="11708" y="14558"/>
                  </a:lnTo>
                  <a:lnTo>
                    <a:pt x="11473" y="15082"/>
                  </a:lnTo>
                  <a:lnTo>
                    <a:pt x="11254" y="15622"/>
                  </a:lnTo>
                  <a:lnTo>
                    <a:pt x="11051" y="16181"/>
                  </a:lnTo>
                  <a:lnTo>
                    <a:pt x="10866" y="16756"/>
                  </a:lnTo>
                  <a:lnTo>
                    <a:pt x="10697" y="17349"/>
                  </a:lnTo>
                  <a:lnTo>
                    <a:pt x="10551" y="17952"/>
                  </a:lnTo>
                  <a:lnTo>
                    <a:pt x="10420" y="18569"/>
                  </a:lnTo>
                  <a:lnTo>
                    <a:pt x="10305" y="19201"/>
                  </a:lnTo>
                  <a:lnTo>
                    <a:pt x="10205" y="19847"/>
                  </a:lnTo>
                  <a:lnTo>
                    <a:pt x="10120" y="20509"/>
                  </a:lnTo>
                  <a:lnTo>
                    <a:pt x="10051" y="21185"/>
                  </a:lnTo>
                  <a:lnTo>
                    <a:pt x="9997" y="21875"/>
                  </a:lnTo>
                  <a:lnTo>
                    <a:pt x="9959" y="22581"/>
                  </a:lnTo>
                  <a:lnTo>
                    <a:pt x="9936" y="23301"/>
                  </a:lnTo>
                  <a:lnTo>
                    <a:pt x="9928" y="24035"/>
                  </a:lnTo>
                  <a:lnTo>
                    <a:pt x="9936" y="24765"/>
                  </a:lnTo>
                  <a:lnTo>
                    <a:pt x="9959" y="25482"/>
                  </a:lnTo>
                  <a:lnTo>
                    <a:pt x="9997" y="26188"/>
                  </a:lnTo>
                  <a:lnTo>
                    <a:pt x="10051" y="26881"/>
                  </a:lnTo>
                  <a:lnTo>
                    <a:pt x="10120" y="27562"/>
                  </a:lnTo>
                  <a:lnTo>
                    <a:pt x="10205" y="28231"/>
                  </a:lnTo>
                  <a:lnTo>
                    <a:pt x="10305" y="28889"/>
                  </a:lnTo>
                  <a:lnTo>
                    <a:pt x="10420" y="29534"/>
                  </a:lnTo>
                  <a:lnTo>
                    <a:pt x="10551" y="30167"/>
                  </a:lnTo>
                  <a:lnTo>
                    <a:pt x="10697" y="30788"/>
                  </a:lnTo>
                  <a:lnTo>
                    <a:pt x="10866" y="31388"/>
                  </a:lnTo>
                  <a:lnTo>
                    <a:pt x="11053" y="31972"/>
                  </a:lnTo>
                  <a:lnTo>
                    <a:pt x="11257" y="32538"/>
                  </a:lnTo>
                  <a:lnTo>
                    <a:pt x="11478" y="33088"/>
                  </a:lnTo>
                  <a:lnTo>
                    <a:pt x="11717" y="33621"/>
                  </a:lnTo>
                  <a:lnTo>
                    <a:pt x="11973" y="34138"/>
                  </a:lnTo>
                  <a:lnTo>
                    <a:pt x="12246" y="34638"/>
                  </a:lnTo>
                  <a:lnTo>
                    <a:pt x="12537" y="35121"/>
                  </a:lnTo>
                  <a:lnTo>
                    <a:pt x="12845" y="35587"/>
                  </a:lnTo>
                  <a:lnTo>
                    <a:pt x="13171" y="36037"/>
                  </a:lnTo>
                  <a:lnTo>
                    <a:pt x="13514" y="36468"/>
                  </a:lnTo>
                  <a:lnTo>
                    <a:pt x="13877" y="36880"/>
                  </a:lnTo>
                  <a:lnTo>
                    <a:pt x="14258" y="37273"/>
                  </a:lnTo>
                  <a:lnTo>
                    <a:pt x="14658" y="37647"/>
                  </a:lnTo>
                  <a:lnTo>
                    <a:pt x="15076" y="38001"/>
                  </a:lnTo>
                  <a:lnTo>
                    <a:pt x="15514" y="38335"/>
                  </a:lnTo>
                  <a:lnTo>
                    <a:pt x="15969" y="38650"/>
                  </a:lnTo>
                  <a:lnTo>
                    <a:pt x="16444" y="38946"/>
                  </a:lnTo>
                  <a:lnTo>
                    <a:pt x="16938" y="39223"/>
                  </a:lnTo>
                  <a:lnTo>
                    <a:pt x="17450" y="39480"/>
                  </a:lnTo>
                  <a:lnTo>
                    <a:pt x="17988" y="39715"/>
                  </a:lnTo>
                  <a:lnTo>
                    <a:pt x="18548" y="39925"/>
                  </a:lnTo>
                  <a:lnTo>
                    <a:pt x="19128" y="40111"/>
                  </a:lnTo>
                  <a:lnTo>
                    <a:pt x="19728" y="40271"/>
                  </a:lnTo>
                  <a:lnTo>
                    <a:pt x="20350" y="40408"/>
                  </a:lnTo>
                  <a:lnTo>
                    <a:pt x="20992" y="40519"/>
                  </a:lnTo>
                  <a:lnTo>
                    <a:pt x="21655" y="40605"/>
                  </a:lnTo>
                  <a:lnTo>
                    <a:pt x="22339" y="40667"/>
                  </a:lnTo>
                  <a:lnTo>
                    <a:pt x="23043" y="40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7900708" y="5036334"/>
              <a:ext cx="38410" cy="47102"/>
            </a:xfrm>
            <a:custGeom>
              <a:avLst/>
              <a:pathLst>
                <a:path w="38410" h="47102">
                  <a:moveTo>
                    <a:pt x="0" y="47102"/>
                  </a:moveTo>
                  <a:lnTo>
                    <a:pt x="0" y="0"/>
                  </a:lnTo>
                  <a:lnTo>
                    <a:pt x="37040" y="0"/>
                  </a:lnTo>
                  <a:lnTo>
                    <a:pt x="37040" y="7621"/>
                  </a:lnTo>
                  <a:lnTo>
                    <a:pt x="9861" y="7621"/>
                  </a:lnTo>
                  <a:lnTo>
                    <a:pt x="9861" y="19456"/>
                  </a:lnTo>
                  <a:lnTo>
                    <a:pt x="35000" y="19456"/>
                  </a:lnTo>
                  <a:lnTo>
                    <a:pt x="35000" y="27077"/>
                  </a:lnTo>
                  <a:lnTo>
                    <a:pt x="9861" y="27077"/>
                  </a:lnTo>
                  <a:lnTo>
                    <a:pt x="9861" y="39480"/>
                  </a:lnTo>
                  <a:lnTo>
                    <a:pt x="38410" y="39480"/>
                  </a:lnTo>
                  <a:lnTo>
                    <a:pt x="38410" y="47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7943766" y="5035632"/>
              <a:ext cx="41018" cy="48472"/>
            </a:xfrm>
            <a:custGeom>
              <a:avLst/>
              <a:pathLst>
                <a:path w="41018" h="48472">
                  <a:moveTo>
                    <a:pt x="41018" y="34231"/>
                  </a:moveTo>
                  <a:lnTo>
                    <a:pt x="41006" y="34868"/>
                  </a:lnTo>
                  <a:lnTo>
                    <a:pt x="40971" y="35492"/>
                  </a:lnTo>
                  <a:lnTo>
                    <a:pt x="40912" y="36106"/>
                  </a:lnTo>
                  <a:lnTo>
                    <a:pt x="40830" y="36708"/>
                  </a:lnTo>
                  <a:lnTo>
                    <a:pt x="40725" y="37299"/>
                  </a:lnTo>
                  <a:lnTo>
                    <a:pt x="40596" y="37878"/>
                  </a:lnTo>
                  <a:lnTo>
                    <a:pt x="40444" y="38446"/>
                  </a:lnTo>
                  <a:lnTo>
                    <a:pt x="40269" y="39003"/>
                  </a:lnTo>
                  <a:lnTo>
                    <a:pt x="40070" y="39548"/>
                  </a:lnTo>
                  <a:lnTo>
                    <a:pt x="39848" y="40082"/>
                  </a:lnTo>
                  <a:lnTo>
                    <a:pt x="39601" y="40596"/>
                  </a:lnTo>
                  <a:lnTo>
                    <a:pt x="39327" y="41095"/>
                  </a:lnTo>
                  <a:lnTo>
                    <a:pt x="39028" y="41580"/>
                  </a:lnTo>
                  <a:lnTo>
                    <a:pt x="38703" y="42050"/>
                  </a:lnTo>
                  <a:lnTo>
                    <a:pt x="38352" y="42505"/>
                  </a:lnTo>
                  <a:lnTo>
                    <a:pt x="37974" y="42946"/>
                  </a:lnTo>
                  <a:lnTo>
                    <a:pt x="37571" y="43372"/>
                  </a:lnTo>
                  <a:lnTo>
                    <a:pt x="37141" y="43783"/>
                  </a:lnTo>
                  <a:lnTo>
                    <a:pt x="36686" y="44179"/>
                  </a:lnTo>
                  <a:lnTo>
                    <a:pt x="36204" y="44561"/>
                  </a:lnTo>
                  <a:lnTo>
                    <a:pt x="35702" y="44927"/>
                  </a:lnTo>
                  <a:lnTo>
                    <a:pt x="35171" y="45277"/>
                  </a:lnTo>
                  <a:lnTo>
                    <a:pt x="34613" y="45609"/>
                  </a:lnTo>
                  <a:lnTo>
                    <a:pt x="34027" y="45925"/>
                  </a:lnTo>
                  <a:lnTo>
                    <a:pt x="33412" y="46224"/>
                  </a:lnTo>
                  <a:lnTo>
                    <a:pt x="32770" y="46507"/>
                  </a:lnTo>
                  <a:lnTo>
                    <a:pt x="32099" y="46773"/>
                  </a:lnTo>
                  <a:lnTo>
                    <a:pt x="31401" y="47022"/>
                  </a:lnTo>
                  <a:lnTo>
                    <a:pt x="30674" y="47254"/>
                  </a:lnTo>
                  <a:lnTo>
                    <a:pt x="29919" y="47470"/>
                  </a:lnTo>
                  <a:lnTo>
                    <a:pt x="29142" y="47660"/>
                  </a:lnTo>
                  <a:lnTo>
                    <a:pt x="28336" y="47831"/>
                  </a:lnTo>
                  <a:lnTo>
                    <a:pt x="27500" y="47981"/>
                  </a:lnTo>
                  <a:lnTo>
                    <a:pt x="26635" y="48111"/>
                  </a:lnTo>
                  <a:lnTo>
                    <a:pt x="25740" y="48222"/>
                  </a:lnTo>
                  <a:lnTo>
                    <a:pt x="24816" y="48312"/>
                  </a:lnTo>
                  <a:lnTo>
                    <a:pt x="23863" y="48382"/>
                  </a:lnTo>
                  <a:lnTo>
                    <a:pt x="22880" y="48432"/>
                  </a:lnTo>
                  <a:lnTo>
                    <a:pt x="21868" y="48462"/>
                  </a:lnTo>
                  <a:lnTo>
                    <a:pt x="20826" y="48472"/>
                  </a:lnTo>
                  <a:lnTo>
                    <a:pt x="19901" y="48464"/>
                  </a:lnTo>
                  <a:lnTo>
                    <a:pt x="18998" y="48439"/>
                  </a:lnTo>
                  <a:lnTo>
                    <a:pt x="18117" y="48397"/>
                  </a:lnTo>
                  <a:lnTo>
                    <a:pt x="17259" y="48339"/>
                  </a:lnTo>
                  <a:lnTo>
                    <a:pt x="16422" y="48264"/>
                  </a:lnTo>
                  <a:lnTo>
                    <a:pt x="15607" y="48172"/>
                  </a:lnTo>
                  <a:lnTo>
                    <a:pt x="14815" y="48063"/>
                  </a:lnTo>
                  <a:lnTo>
                    <a:pt x="14044" y="47938"/>
                  </a:lnTo>
                  <a:lnTo>
                    <a:pt x="13295" y="47796"/>
                  </a:lnTo>
                  <a:lnTo>
                    <a:pt x="12569" y="47637"/>
                  </a:lnTo>
                  <a:lnTo>
                    <a:pt x="11864" y="47462"/>
                  </a:lnTo>
                  <a:lnTo>
                    <a:pt x="11178" y="47270"/>
                  </a:lnTo>
                  <a:lnTo>
                    <a:pt x="10513" y="47063"/>
                  </a:lnTo>
                  <a:lnTo>
                    <a:pt x="9868" y="46840"/>
                  </a:lnTo>
                  <a:lnTo>
                    <a:pt x="9243" y="46600"/>
                  </a:lnTo>
                  <a:lnTo>
                    <a:pt x="8638" y="46345"/>
                  </a:lnTo>
                  <a:lnTo>
                    <a:pt x="8053" y="46074"/>
                  </a:lnTo>
                  <a:lnTo>
                    <a:pt x="7488" y="45786"/>
                  </a:lnTo>
                  <a:lnTo>
                    <a:pt x="6943" y="45483"/>
                  </a:lnTo>
                  <a:lnTo>
                    <a:pt x="6418" y="45163"/>
                  </a:lnTo>
                  <a:lnTo>
                    <a:pt x="5919" y="44828"/>
                  </a:lnTo>
                  <a:lnTo>
                    <a:pt x="5439" y="44477"/>
                  </a:lnTo>
                  <a:lnTo>
                    <a:pt x="4978" y="44111"/>
                  </a:lnTo>
                  <a:lnTo>
                    <a:pt x="4535" y="43729"/>
                  </a:lnTo>
                  <a:lnTo>
                    <a:pt x="4111" y="43333"/>
                  </a:lnTo>
                  <a:lnTo>
                    <a:pt x="3706" y="42920"/>
                  </a:lnTo>
                  <a:lnTo>
                    <a:pt x="3320" y="42493"/>
                  </a:lnTo>
                  <a:lnTo>
                    <a:pt x="2952" y="42050"/>
                  </a:lnTo>
                  <a:lnTo>
                    <a:pt x="2603" y="41592"/>
                  </a:lnTo>
                  <a:lnTo>
                    <a:pt x="2273" y="41118"/>
                  </a:lnTo>
                  <a:lnTo>
                    <a:pt x="1967" y="40623"/>
                  </a:lnTo>
                  <a:lnTo>
                    <a:pt x="1679" y="40114"/>
                  </a:lnTo>
                  <a:lnTo>
                    <a:pt x="1408" y="39591"/>
                  </a:lnTo>
                  <a:lnTo>
                    <a:pt x="1155" y="39053"/>
                  </a:lnTo>
                  <a:lnTo>
                    <a:pt x="919" y="38502"/>
                  </a:lnTo>
                  <a:lnTo>
                    <a:pt x="700" y="37937"/>
                  </a:lnTo>
                  <a:lnTo>
                    <a:pt x="499" y="37357"/>
                  </a:lnTo>
                  <a:lnTo>
                    <a:pt x="315" y="36764"/>
                  </a:lnTo>
                  <a:lnTo>
                    <a:pt x="149" y="36157"/>
                  </a:lnTo>
                  <a:lnTo>
                    <a:pt x="0" y="35535"/>
                  </a:lnTo>
                  <a:lnTo>
                    <a:pt x="9527" y="33964"/>
                  </a:lnTo>
                  <a:lnTo>
                    <a:pt x="9611" y="34276"/>
                  </a:lnTo>
                  <a:lnTo>
                    <a:pt x="9702" y="34582"/>
                  </a:lnTo>
                  <a:lnTo>
                    <a:pt x="9801" y="34883"/>
                  </a:lnTo>
                  <a:lnTo>
                    <a:pt x="9907" y="35178"/>
                  </a:lnTo>
                  <a:lnTo>
                    <a:pt x="10020" y="35468"/>
                  </a:lnTo>
                  <a:lnTo>
                    <a:pt x="10141" y="35753"/>
                  </a:lnTo>
                  <a:lnTo>
                    <a:pt x="10269" y="36033"/>
                  </a:lnTo>
                  <a:lnTo>
                    <a:pt x="10404" y="36307"/>
                  </a:lnTo>
                  <a:lnTo>
                    <a:pt x="10547" y="36576"/>
                  </a:lnTo>
                  <a:lnTo>
                    <a:pt x="10697" y="36839"/>
                  </a:lnTo>
                  <a:lnTo>
                    <a:pt x="10856" y="37096"/>
                  </a:lnTo>
                  <a:lnTo>
                    <a:pt x="11027" y="37347"/>
                  </a:lnTo>
                  <a:lnTo>
                    <a:pt x="11209" y="37591"/>
                  </a:lnTo>
                  <a:lnTo>
                    <a:pt x="11403" y="37828"/>
                  </a:lnTo>
                  <a:lnTo>
                    <a:pt x="11608" y="38059"/>
                  </a:lnTo>
                  <a:lnTo>
                    <a:pt x="11824" y="38283"/>
                  </a:lnTo>
                  <a:lnTo>
                    <a:pt x="12052" y="38500"/>
                  </a:lnTo>
                  <a:lnTo>
                    <a:pt x="12291" y="38711"/>
                  </a:lnTo>
                  <a:lnTo>
                    <a:pt x="12541" y="38915"/>
                  </a:lnTo>
                  <a:lnTo>
                    <a:pt x="12803" y="39112"/>
                  </a:lnTo>
                  <a:lnTo>
                    <a:pt x="13084" y="39295"/>
                  </a:lnTo>
                  <a:lnTo>
                    <a:pt x="13377" y="39471"/>
                  </a:lnTo>
                  <a:lnTo>
                    <a:pt x="13683" y="39638"/>
                  </a:lnTo>
                  <a:lnTo>
                    <a:pt x="14001" y="39797"/>
                  </a:lnTo>
                  <a:lnTo>
                    <a:pt x="14332" y="39948"/>
                  </a:lnTo>
                  <a:lnTo>
                    <a:pt x="14676" y="40091"/>
                  </a:lnTo>
                  <a:lnTo>
                    <a:pt x="15033" y="40226"/>
                  </a:lnTo>
                  <a:lnTo>
                    <a:pt x="15403" y="40353"/>
                  </a:lnTo>
                  <a:lnTo>
                    <a:pt x="15785" y="40472"/>
                  </a:lnTo>
                  <a:lnTo>
                    <a:pt x="16179" y="40583"/>
                  </a:lnTo>
                  <a:lnTo>
                    <a:pt x="16596" y="40678"/>
                  </a:lnTo>
                  <a:lnTo>
                    <a:pt x="17029" y="40764"/>
                  </a:lnTo>
                  <a:lnTo>
                    <a:pt x="17478" y="40839"/>
                  </a:lnTo>
                  <a:lnTo>
                    <a:pt x="17945" y="40904"/>
                  </a:lnTo>
                  <a:lnTo>
                    <a:pt x="18428" y="40959"/>
                  </a:lnTo>
                  <a:lnTo>
                    <a:pt x="18927" y="41004"/>
                  </a:lnTo>
                  <a:lnTo>
                    <a:pt x="19444" y="41039"/>
                  </a:lnTo>
                  <a:lnTo>
                    <a:pt x="19977" y="41064"/>
                  </a:lnTo>
                  <a:lnTo>
                    <a:pt x="20527" y="41079"/>
                  </a:lnTo>
                  <a:lnTo>
                    <a:pt x="21094" y="41085"/>
                  </a:lnTo>
                  <a:lnTo>
                    <a:pt x="22073" y="41069"/>
                  </a:lnTo>
                  <a:lnTo>
                    <a:pt x="23004" y="41024"/>
                  </a:lnTo>
                  <a:lnTo>
                    <a:pt x="23889" y="40949"/>
                  </a:lnTo>
                  <a:lnTo>
                    <a:pt x="24725" y="40844"/>
                  </a:lnTo>
                  <a:lnTo>
                    <a:pt x="25515" y="40708"/>
                  </a:lnTo>
                  <a:lnTo>
                    <a:pt x="26256" y="40543"/>
                  </a:lnTo>
                  <a:lnTo>
                    <a:pt x="26951" y="40347"/>
                  </a:lnTo>
                  <a:lnTo>
                    <a:pt x="27598" y="40122"/>
                  </a:lnTo>
                  <a:lnTo>
                    <a:pt x="28197" y="39866"/>
                  </a:lnTo>
                  <a:lnTo>
                    <a:pt x="28749" y="39580"/>
                  </a:lnTo>
                  <a:lnTo>
                    <a:pt x="29257" y="39256"/>
                  </a:lnTo>
                  <a:lnTo>
                    <a:pt x="29712" y="38897"/>
                  </a:lnTo>
                  <a:lnTo>
                    <a:pt x="30113" y="38504"/>
                  </a:lnTo>
                  <a:lnTo>
                    <a:pt x="30461" y="38077"/>
                  </a:lnTo>
                  <a:lnTo>
                    <a:pt x="30755" y="37616"/>
                  </a:lnTo>
                  <a:lnTo>
                    <a:pt x="30995" y="37121"/>
                  </a:lnTo>
                  <a:lnTo>
                    <a:pt x="31183" y="36592"/>
                  </a:lnTo>
                  <a:lnTo>
                    <a:pt x="31316" y="36029"/>
                  </a:lnTo>
                  <a:lnTo>
                    <a:pt x="31397" y="35431"/>
                  </a:lnTo>
                  <a:lnTo>
                    <a:pt x="31423" y="34800"/>
                  </a:lnTo>
                  <a:lnTo>
                    <a:pt x="31413" y="34419"/>
                  </a:lnTo>
                  <a:lnTo>
                    <a:pt x="31381" y="34052"/>
                  </a:lnTo>
                  <a:lnTo>
                    <a:pt x="31327" y="33700"/>
                  </a:lnTo>
                  <a:lnTo>
                    <a:pt x="31252" y="33361"/>
                  </a:lnTo>
                  <a:lnTo>
                    <a:pt x="31156" y="33036"/>
                  </a:lnTo>
                  <a:lnTo>
                    <a:pt x="31038" y="32726"/>
                  </a:lnTo>
                  <a:lnTo>
                    <a:pt x="30899" y="32429"/>
                  </a:lnTo>
                  <a:lnTo>
                    <a:pt x="30739" y="32147"/>
                  </a:lnTo>
                  <a:lnTo>
                    <a:pt x="30557" y="31878"/>
                  </a:lnTo>
                  <a:lnTo>
                    <a:pt x="30354" y="31624"/>
                  </a:lnTo>
                  <a:lnTo>
                    <a:pt x="30133" y="31381"/>
                  </a:lnTo>
                  <a:lnTo>
                    <a:pt x="29898" y="31147"/>
                  </a:lnTo>
                  <a:lnTo>
                    <a:pt x="29649" y="30921"/>
                  </a:lnTo>
                  <a:lnTo>
                    <a:pt x="29385" y="30704"/>
                  </a:lnTo>
                  <a:lnTo>
                    <a:pt x="29108" y="30496"/>
                  </a:lnTo>
                  <a:lnTo>
                    <a:pt x="28817" y="30296"/>
                  </a:lnTo>
                  <a:lnTo>
                    <a:pt x="28512" y="30105"/>
                  </a:lnTo>
                  <a:lnTo>
                    <a:pt x="28193" y="29923"/>
                  </a:lnTo>
                  <a:lnTo>
                    <a:pt x="27859" y="29750"/>
                  </a:lnTo>
                  <a:lnTo>
                    <a:pt x="27512" y="29585"/>
                  </a:lnTo>
                  <a:lnTo>
                    <a:pt x="27152" y="29427"/>
                  </a:lnTo>
                  <a:lnTo>
                    <a:pt x="26782" y="29274"/>
                  </a:lnTo>
                  <a:lnTo>
                    <a:pt x="26401" y="29127"/>
                  </a:lnTo>
                  <a:lnTo>
                    <a:pt x="26009" y="28986"/>
                  </a:lnTo>
                  <a:lnTo>
                    <a:pt x="25607" y="28849"/>
                  </a:lnTo>
                  <a:lnTo>
                    <a:pt x="25193" y="28718"/>
                  </a:lnTo>
                  <a:lnTo>
                    <a:pt x="24770" y="28593"/>
                  </a:lnTo>
                  <a:lnTo>
                    <a:pt x="24335" y="28472"/>
                  </a:lnTo>
                  <a:lnTo>
                    <a:pt x="23890" y="28357"/>
                  </a:lnTo>
                  <a:lnTo>
                    <a:pt x="23434" y="28248"/>
                  </a:lnTo>
                  <a:lnTo>
                    <a:pt x="22970" y="28141"/>
                  </a:lnTo>
                  <a:lnTo>
                    <a:pt x="22503" y="28035"/>
                  </a:lnTo>
                  <a:lnTo>
                    <a:pt x="22032" y="27930"/>
                  </a:lnTo>
                  <a:lnTo>
                    <a:pt x="21556" y="27825"/>
                  </a:lnTo>
                  <a:lnTo>
                    <a:pt x="21077" y="27721"/>
                  </a:lnTo>
                  <a:lnTo>
                    <a:pt x="20593" y="27618"/>
                  </a:lnTo>
                  <a:lnTo>
                    <a:pt x="20106" y="27515"/>
                  </a:lnTo>
                  <a:lnTo>
                    <a:pt x="19615" y="27413"/>
                  </a:lnTo>
                  <a:lnTo>
                    <a:pt x="19119" y="27312"/>
                  </a:lnTo>
                  <a:lnTo>
                    <a:pt x="18620" y="27211"/>
                  </a:lnTo>
                  <a:lnTo>
                    <a:pt x="18219" y="27117"/>
                  </a:lnTo>
                  <a:lnTo>
                    <a:pt x="17817" y="27023"/>
                  </a:lnTo>
                  <a:lnTo>
                    <a:pt x="17416" y="26927"/>
                  </a:lnTo>
                  <a:lnTo>
                    <a:pt x="17015" y="26831"/>
                  </a:lnTo>
                  <a:lnTo>
                    <a:pt x="16614" y="26735"/>
                  </a:lnTo>
                  <a:lnTo>
                    <a:pt x="16213" y="26638"/>
                  </a:lnTo>
                  <a:lnTo>
                    <a:pt x="15812" y="26540"/>
                  </a:lnTo>
                  <a:lnTo>
                    <a:pt x="15411" y="26441"/>
                  </a:lnTo>
                  <a:lnTo>
                    <a:pt x="15009" y="26342"/>
                  </a:lnTo>
                  <a:lnTo>
                    <a:pt x="14608" y="26242"/>
                  </a:lnTo>
                  <a:lnTo>
                    <a:pt x="14209" y="26139"/>
                  </a:lnTo>
                  <a:lnTo>
                    <a:pt x="13813" y="26033"/>
                  </a:lnTo>
                  <a:lnTo>
                    <a:pt x="13420" y="25923"/>
                  </a:lnTo>
                  <a:lnTo>
                    <a:pt x="13030" y="25809"/>
                  </a:lnTo>
                  <a:lnTo>
                    <a:pt x="12644" y="25690"/>
                  </a:lnTo>
                  <a:lnTo>
                    <a:pt x="12261" y="25568"/>
                  </a:lnTo>
                  <a:lnTo>
                    <a:pt x="11882" y="25441"/>
                  </a:lnTo>
                  <a:lnTo>
                    <a:pt x="11506" y="25311"/>
                  </a:lnTo>
                  <a:lnTo>
                    <a:pt x="11133" y="25177"/>
                  </a:lnTo>
                  <a:lnTo>
                    <a:pt x="10764" y="25038"/>
                  </a:lnTo>
                  <a:lnTo>
                    <a:pt x="10405" y="24895"/>
                  </a:lnTo>
                  <a:lnTo>
                    <a:pt x="10051" y="24747"/>
                  </a:lnTo>
                  <a:lnTo>
                    <a:pt x="9702" y="24593"/>
                  </a:lnTo>
                  <a:lnTo>
                    <a:pt x="9357" y="24434"/>
                  </a:lnTo>
                  <a:lnTo>
                    <a:pt x="9017" y="24269"/>
                  </a:lnTo>
                  <a:lnTo>
                    <a:pt x="8682" y="24100"/>
                  </a:lnTo>
                  <a:lnTo>
                    <a:pt x="8351" y="23924"/>
                  </a:lnTo>
                  <a:lnTo>
                    <a:pt x="8025" y="23744"/>
                  </a:lnTo>
                  <a:lnTo>
                    <a:pt x="7704" y="23558"/>
                  </a:lnTo>
                  <a:lnTo>
                    <a:pt x="7387" y="23367"/>
                  </a:lnTo>
                  <a:lnTo>
                    <a:pt x="7077" y="23169"/>
                  </a:lnTo>
                  <a:lnTo>
                    <a:pt x="6775" y="22962"/>
                  </a:lnTo>
                  <a:lnTo>
                    <a:pt x="6481" y="22746"/>
                  </a:lnTo>
                  <a:lnTo>
                    <a:pt x="6195" y="22522"/>
                  </a:lnTo>
                  <a:lnTo>
                    <a:pt x="5917" y="22289"/>
                  </a:lnTo>
                  <a:lnTo>
                    <a:pt x="5646" y="22047"/>
                  </a:lnTo>
                  <a:lnTo>
                    <a:pt x="5384" y="21797"/>
                  </a:lnTo>
                  <a:lnTo>
                    <a:pt x="5130" y="21538"/>
                  </a:lnTo>
                  <a:lnTo>
                    <a:pt x="4884" y="21270"/>
                  </a:lnTo>
                  <a:lnTo>
                    <a:pt x="4646" y="20993"/>
                  </a:lnTo>
                  <a:lnTo>
                    <a:pt x="4424" y="20701"/>
                  </a:lnTo>
                  <a:lnTo>
                    <a:pt x="4210" y="20400"/>
                  </a:lnTo>
                  <a:lnTo>
                    <a:pt x="4006" y="20089"/>
                  </a:lnTo>
                  <a:lnTo>
                    <a:pt x="3812" y="19768"/>
                  </a:lnTo>
                  <a:lnTo>
                    <a:pt x="3627" y="19439"/>
                  </a:lnTo>
                  <a:lnTo>
                    <a:pt x="3451" y="19100"/>
                  </a:lnTo>
                  <a:lnTo>
                    <a:pt x="3284" y="18752"/>
                  </a:lnTo>
                  <a:lnTo>
                    <a:pt x="3127" y="18394"/>
                  </a:lnTo>
                  <a:lnTo>
                    <a:pt x="2979" y="18027"/>
                  </a:lnTo>
                  <a:lnTo>
                    <a:pt x="2841" y="17650"/>
                  </a:lnTo>
                  <a:lnTo>
                    <a:pt x="2720" y="17263"/>
                  </a:lnTo>
                  <a:lnTo>
                    <a:pt x="2612" y="16861"/>
                  </a:lnTo>
                  <a:lnTo>
                    <a:pt x="2517" y="16447"/>
                  </a:lnTo>
                  <a:lnTo>
                    <a:pt x="2435" y="16019"/>
                  </a:lnTo>
                  <a:lnTo>
                    <a:pt x="2365" y="15578"/>
                  </a:lnTo>
                  <a:lnTo>
                    <a:pt x="2307" y="15123"/>
                  </a:lnTo>
                  <a:lnTo>
                    <a:pt x="2263" y="14655"/>
                  </a:lnTo>
                  <a:lnTo>
                    <a:pt x="2231" y="14174"/>
                  </a:lnTo>
                  <a:lnTo>
                    <a:pt x="2212" y="13679"/>
                  </a:lnTo>
                  <a:lnTo>
                    <a:pt x="2206" y="13171"/>
                  </a:lnTo>
                  <a:lnTo>
                    <a:pt x="2220" y="12479"/>
                  </a:lnTo>
                  <a:lnTo>
                    <a:pt x="2262" y="11807"/>
                  </a:lnTo>
                  <a:lnTo>
                    <a:pt x="2332" y="11155"/>
                  </a:lnTo>
                  <a:lnTo>
                    <a:pt x="2431" y="10523"/>
                  </a:lnTo>
                  <a:lnTo>
                    <a:pt x="2557" y="9911"/>
                  </a:lnTo>
                  <a:lnTo>
                    <a:pt x="2711" y="9320"/>
                  </a:lnTo>
                  <a:lnTo>
                    <a:pt x="2894" y="8748"/>
                  </a:lnTo>
                  <a:lnTo>
                    <a:pt x="3104" y="8196"/>
                  </a:lnTo>
                  <a:lnTo>
                    <a:pt x="3343" y="7665"/>
                  </a:lnTo>
                  <a:lnTo>
                    <a:pt x="3610" y="7153"/>
                  </a:lnTo>
                  <a:lnTo>
                    <a:pt x="3901" y="6661"/>
                  </a:lnTo>
                  <a:lnTo>
                    <a:pt x="4214" y="6188"/>
                  </a:lnTo>
                  <a:lnTo>
                    <a:pt x="4549" y="5733"/>
                  </a:lnTo>
                  <a:lnTo>
                    <a:pt x="4904" y="5297"/>
                  </a:lnTo>
                  <a:lnTo>
                    <a:pt x="5281" y="4880"/>
                  </a:lnTo>
                  <a:lnTo>
                    <a:pt x="5680" y="4482"/>
                  </a:lnTo>
                  <a:lnTo>
                    <a:pt x="6100" y="4102"/>
                  </a:lnTo>
                  <a:lnTo>
                    <a:pt x="6541" y="3741"/>
                  </a:lnTo>
                  <a:lnTo>
                    <a:pt x="7004" y="3399"/>
                  </a:lnTo>
                  <a:lnTo>
                    <a:pt x="7488" y="3075"/>
                  </a:lnTo>
                  <a:lnTo>
                    <a:pt x="7999" y="2763"/>
                  </a:lnTo>
                  <a:lnTo>
                    <a:pt x="8528" y="2468"/>
                  </a:lnTo>
                  <a:lnTo>
                    <a:pt x="9076" y="2190"/>
                  </a:lnTo>
                  <a:lnTo>
                    <a:pt x="9643" y="1930"/>
                  </a:lnTo>
                  <a:lnTo>
                    <a:pt x="10229" y="1688"/>
                  </a:lnTo>
                  <a:lnTo>
                    <a:pt x="10833" y="1462"/>
                  </a:lnTo>
                  <a:lnTo>
                    <a:pt x="11457" y="1254"/>
                  </a:lnTo>
                  <a:lnTo>
                    <a:pt x="12098" y="1064"/>
                  </a:lnTo>
                  <a:lnTo>
                    <a:pt x="12759" y="891"/>
                  </a:lnTo>
                  <a:lnTo>
                    <a:pt x="13438" y="735"/>
                  </a:lnTo>
                  <a:lnTo>
                    <a:pt x="14133" y="595"/>
                  </a:lnTo>
                  <a:lnTo>
                    <a:pt x="14841" y="470"/>
                  </a:lnTo>
                  <a:lnTo>
                    <a:pt x="15561" y="360"/>
                  </a:lnTo>
                  <a:lnTo>
                    <a:pt x="16294" y="264"/>
                  </a:lnTo>
                  <a:lnTo>
                    <a:pt x="17040" y="183"/>
                  </a:lnTo>
                  <a:lnTo>
                    <a:pt x="17799" y="117"/>
                  </a:lnTo>
                  <a:lnTo>
                    <a:pt x="18570" y="66"/>
                  </a:lnTo>
                  <a:lnTo>
                    <a:pt x="19354" y="29"/>
                  </a:lnTo>
                  <a:lnTo>
                    <a:pt x="20151" y="7"/>
                  </a:lnTo>
                  <a:lnTo>
                    <a:pt x="20960" y="0"/>
                  </a:lnTo>
                  <a:lnTo>
                    <a:pt x="21869" y="7"/>
                  </a:lnTo>
                  <a:lnTo>
                    <a:pt x="22752" y="29"/>
                  </a:lnTo>
                  <a:lnTo>
                    <a:pt x="23607" y="66"/>
                  </a:lnTo>
                  <a:lnTo>
                    <a:pt x="24437" y="117"/>
                  </a:lnTo>
                  <a:lnTo>
                    <a:pt x="25239" y="183"/>
                  </a:lnTo>
                  <a:lnTo>
                    <a:pt x="26014" y="264"/>
                  </a:lnTo>
                  <a:lnTo>
                    <a:pt x="26763" y="360"/>
                  </a:lnTo>
                  <a:lnTo>
                    <a:pt x="27485" y="470"/>
                  </a:lnTo>
                  <a:lnTo>
                    <a:pt x="28181" y="595"/>
                  </a:lnTo>
                  <a:lnTo>
                    <a:pt x="28849" y="735"/>
                  </a:lnTo>
                  <a:lnTo>
                    <a:pt x="29500" y="883"/>
                  </a:lnTo>
                  <a:lnTo>
                    <a:pt x="30129" y="1047"/>
                  </a:lnTo>
                  <a:lnTo>
                    <a:pt x="30736" y="1225"/>
                  </a:lnTo>
                  <a:lnTo>
                    <a:pt x="31320" y="1420"/>
                  </a:lnTo>
                  <a:lnTo>
                    <a:pt x="31883" y="1629"/>
                  </a:lnTo>
                  <a:lnTo>
                    <a:pt x="32424" y="1854"/>
                  </a:lnTo>
                  <a:lnTo>
                    <a:pt x="32942" y="2095"/>
                  </a:lnTo>
                  <a:lnTo>
                    <a:pt x="33438" y="2350"/>
                  </a:lnTo>
                  <a:lnTo>
                    <a:pt x="33913" y="2621"/>
                  </a:lnTo>
                  <a:lnTo>
                    <a:pt x="34365" y="2908"/>
                  </a:lnTo>
                  <a:lnTo>
                    <a:pt x="34803" y="3210"/>
                  </a:lnTo>
                  <a:lnTo>
                    <a:pt x="35222" y="3527"/>
                  </a:lnTo>
                  <a:lnTo>
                    <a:pt x="35622" y="3860"/>
                  </a:lnTo>
                  <a:lnTo>
                    <a:pt x="36002" y="4208"/>
                  </a:lnTo>
                  <a:lnTo>
                    <a:pt x="36363" y="4571"/>
                  </a:lnTo>
                  <a:lnTo>
                    <a:pt x="36704" y="4950"/>
                  </a:lnTo>
                  <a:lnTo>
                    <a:pt x="37026" y="5344"/>
                  </a:lnTo>
                  <a:lnTo>
                    <a:pt x="37328" y="5753"/>
                  </a:lnTo>
                  <a:lnTo>
                    <a:pt x="37612" y="6178"/>
                  </a:lnTo>
                  <a:lnTo>
                    <a:pt x="37875" y="6619"/>
                  </a:lnTo>
                  <a:lnTo>
                    <a:pt x="38129" y="7068"/>
                  </a:lnTo>
                  <a:lnTo>
                    <a:pt x="38369" y="7532"/>
                  </a:lnTo>
                  <a:lnTo>
                    <a:pt x="38594" y="8012"/>
                  </a:lnTo>
                  <a:lnTo>
                    <a:pt x="38806" y="8507"/>
                  </a:lnTo>
                  <a:lnTo>
                    <a:pt x="39004" y="9017"/>
                  </a:lnTo>
                  <a:lnTo>
                    <a:pt x="39187" y="9543"/>
                  </a:lnTo>
                  <a:lnTo>
                    <a:pt x="39357" y="10084"/>
                  </a:lnTo>
                  <a:lnTo>
                    <a:pt x="39512" y="10641"/>
                  </a:lnTo>
                  <a:lnTo>
                    <a:pt x="39653" y="11213"/>
                  </a:lnTo>
                  <a:lnTo>
                    <a:pt x="39781" y="11800"/>
                  </a:lnTo>
                  <a:lnTo>
                    <a:pt x="30220" y="13104"/>
                  </a:lnTo>
                  <a:lnTo>
                    <a:pt x="30057" y="12511"/>
                  </a:lnTo>
                  <a:lnTo>
                    <a:pt x="29864" y="11947"/>
                  </a:lnTo>
                  <a:lnTo>
                    <a:pt x="29640" y="11414"/>
                  </a:lnTo>
                  <a:lnTo>
                    <a:pt x="29385" y="10911"/>
                  </a:lnTo>
                  <a:lnTo>
                    <a:pt x="29100" y="10438"/>
                  </a:lnTo>
                  <a:lnTo>
                    <a:pt x="28784" y="9995"/>
                  </a:lnTo>
                  <a:lnTo>
                    <a:pt x="28437" y="9582"/>
                  </a:lnTo>
                  <a:lnTo>
                    <a:pt x="28059" y="9199"/>
                  </a:lnTo>
                  <a:lnTo>
                    <a:pt x="27650" y="8847"/>
                  </a:lnTo>
                  <a:lnTo>
                    <a:pt x="27211" y="8524"/>
                  </a:lnTo>
                  <a:lnTo>
                    <a:pt x="26744" y="8232"/>
                  </a:lnTo>
                  <a:lnTo>
                    <a:pt x="26236" y="7970"/>
                  </a:lnTo>
                  <a:lnTo>
                    <a:pt x="25690" y="7740"/>
                  </a:lnTo>
                  <a:lnTo>
                    <a:pt x="25104" y="7540"/>
                  </a:lnTo>
                  <a:lnTo>
                    <a:pt x="24478" y="7371"/>
                  </a:lnTo>
                  <a:lnTo>
                    <a:pt x="23813" y="7232"/>
                  </a:lnTo>
                  <a:lnTo>
                    <a:pt x="23109" y="7125"/>
                  </a:lnTo>
                  <a:lnTo>
                    <a:pt x="22365" y="7048"/>
                  </a:lnTo>
                  <a:lnTo>
                    <a:pt x="21582" y="7002"/>
                  </a:lnTo>
                  <a:lnTo>
                    <a:pt x="20759" y="6986"/>
                  </a:lnTo>
                  <a:lnTo>
                    <a:pt x="20246" y="6991"/>
                  </a:lnTo>
                  <a:lnTo>
                    <a:pt x="19751" y="7005"/>
                  </a:lnTo>
                  <a:lnTo>
                    <a:pt x="19273" y="7028"/>
                  </a:lnTo>
                  <a:lnTo>
                    <a:pt x="18812" y="7061"/>
                  </a:lnTo>
                  <a:lnTo>
                    <a:pt x="18369" y="7103"/>
                  </a:lnTo>
                  <a:lnTo>
                    <a:pt x="17943" y="7155"/>
                  </a:lnTo>
                  <a:lnTo>
                    <a:pt x="17535" y="7216"/>
                  </a:lnTo>
                  <a:lnTo>
                    <a:pt x="17144" y="7286"/>
                  </a:lnTo>
                  <a:lnTo>
                    <a:pt x="16770" y="7365"/>
                  </a:lnTo>
                  <a:lnTo>
                    <a:pt x="16413" y="7454"/>
                  </a:lnTo>
                  <a:lnTo>
                    <a:pt x="16079" y="7545"/>
                  </a:lnTo>
                  <a:lnTo>
                    <a:pt x="15758" y="7642"/>
                  </a:lnTo>
                  <a:lnTo>
                    <a:pt x="15451" y="7745"/>
                  </a:lnTo>
                  <a:lnTo>
                    <a:pt x="15156" y="7855"/>
                  </a:lnTo>
                  <a:lnTo>
                    <a:pt x="14876" y="7972"/>
                  </a:lnTo>
                  <a:lnTo>
                    <a:pt x="14608" y="8096"/>
                  </a:lnTo>
                  <a:lnTo>
                    <a:pt x="14354" y="8227"/>
                  </a:lnTo>
                  <a:lnTo>
                    <a:pt x="14113" y="8364"/>
                  </a:lnTo>
                  <a:lnTo>
                    <a:pt x="13886" y="8507"/>
                  </a:lnTo>
                  <a:lnTo>
                    <a:pt x="13672" y="8658"/>
                  </a:lnTo>
                  <a:lnTo>
                    <a:pt x="13477" y="8814"/>
                  </a:lnTo>
                  <a:lnTo>
                    <a:pt x="13294" y="8976"/>
                  </a:lnTo>
                  <a:lnTo>
                    <a:pt x="13122" y="9143"/>
                  </a:lnTo>
                  <a:lnTo>
                    <a:pt x="12961" y="9316"/>
                  </a:lnTo>
                  <a:lnTo>
                    <a:pt x="12811" y="9494"/>
                  </a:lnTo>
                  <a:lnTo>
                    <a:pt x="12673" y="9677"/>
                  </a:lnTo>
                  <a:lnTo>
                    <a:pt x="12547" y="9865"/>
                  </a:lnTo>
                  <a:lnTo>
                    <a:pt x="12431" y="10059"/>
                  </a:lnTo>
                  <a:lnTo>
                    <a:pt x="12327" y="10258"/>
                  </a:lnTo>
                  <a:lnTo>
                    <a:pt x="12235" y="10463"/>
                  </a:lnTo>
                  <a:lnTo>
                    <a:pt x="12152" y="10665"/>
                  </a:lnTo>
                  <a:lnTo>
                    <a:pt x="12078" y="10869"/>
                  </a:lnTo>
                  <a:lnTo>
                    <a:pt x="12013" y="11077"/>
                  </a:lnTo>
                  <a:lnTo>
                    <a:pt x="11957" y="11287"/>
                  </a:lnTo>
                  <a:lnTo>
                    <a:pt x="11909" y="11499"/>
                  </a:lnTo>
                  <a:lnTo>
                    <a:pt x="11870" y="11715"/>
                  </a:lnTo>
                  <a:lnTo>
                    <a:pt x="11839" y="11933"/>
                  </a:lnTo>
                  <a:lnTo>
                    <a:pt x="11818" y="12153"/>
                  </a:lnTo>
                  <a:lnTo>
                    <a:pt x="11805" y="12376"/>
                  </a:lnTo>
                  <a:lnTo>
                    <a:pt x="11800" y="12602"/>
                  </a:lnTo>
                  <a:lnTo>
                    <a:pt x="11809" y="12944"/>
                  </a:lnTo>
                  <a:lnTo>
                    <a:pt x="11834" y="13274"/>
                  </a:lnTo>
                  <a:lnTo>
                    <a:pt x="11875" y="13591"/>
                  </a:lnTo>
                  <a:lnTo>
                    <a:pt x="11934" y="13897"/>
                  </a:lnTo>
                  <a:lnTo>
                    <a:pt x="12009" y="14190"/>
                  </a:lnTo>
                  <a:lnTo>
                    <a:pt x="12101" y="14472"/>
                  </a:lnTo>
                  <a:lnTo>
                    <a:pt x="12210" y="14741"/>
                  </a:lnTo>
                  <a:lnTo>
                    <a:pt x="12335" y="14999"/>
                  </a:lnTo>
                  <a:lnTo>
                    <a:pt x="12477" y="15244"/>
                  </a:lnTo>
                  <a:lnTo>
                    <a:pt x="12636" y="15477"/>
                  </a:lnTo>
                  <a:lnTo>
                    <a:pt x="12810" y="15695"/>
                  </a:lnTo>
                  <a:lnTo>
                    <a:pt x="12997" y="15905"/>
                  </a:lnTo>
                  <a:lnTo>
                    <a:pt x="13198" y="16109"/>
                  </a:lnTo>
                  <a:lnTo>
                    <a:pt x="13411" y="16306"/>
                  </a:lnTo>
                  <a:lnTo>
                    <a:pt x="13639" y="16497"/>
                  </a:lnTo>
                  <a:lnTo>
                    <a:pt x="13879" y="16681"/>
                  </a:lnTo>
                  <a:lnTo>
                    <a:pt x="14134" y="16858"/>
                  </a:lnTo>
                  <a:lnTo>
                    <a:pt x="14401" y="17029"/>
                  </a:lnTo>
                  <a:lnTo>
                    <a:pt x="14682" y="17192"/>
                  </a:lnTo>
                  <a:lnTo>
                    <a:pt x="14976" y="17349"/>
                  </a:lnTo>
                  <a:lnTo>
                    <a:pt x="15283" y="17495"/>
                  </a:lnTo>
                  <a:lnTo>
                    <a:pt x="15600" y="17636"/>
                  </a:lnTo>
                  <a:lnTo>
                    <a:pt x="15930" y="17773"/>
                  </a:lnTo>
                  <a:lnTo>
                    <a:pt x="16270" y="17906"/>
                  </a:lnTo>
                  <a:lnTo>
                    <a:pt x="16622" y="18035"/>
                  </a:lnTo>
                  <a:lnTo>
                    <a:pt x="16986" y="18160"/>
                  </a:lnTo>
                  <a:lnTo>
                    <a:pt x="17361" y="18281"/>
                  </a:lnTo>
                  <a:lnTo>
                    <a:pt x="17747" y="18398"/>
                  </a:lnTo>
                  <a:lnTo>
                    <a:pt x="18144" y="18511"/>
                  </a:lnTo>
                  <a:lnTo>
                    <a:pt x="18553" y="18620"/>
                  </a:lnTo>
                  <a:lnTo>
                    <a:pt x="18978" y="18720"/>
                  </a:lnTo>
                  <a:lnTo>
                    <a:pt x="19411" y="18822"/>
                  </a:lnTo>
                  <a:lnTo>
                    <a:pt x="19853" y="18924"/>
                  </a:lnTo>
                  <a:lnTo>
                    <a:pt x="20302" y="19026"/>
                  </a:lnTo>
                  <a:lnTo>
                    <a:pt x="20759" y="19130"/>
                  </a:lnTo>
                  <a:lnTo>
                    <a:pt x="21225" y="19234"/>
                  </a:lnTo>
                  <a:lnTo>
                    <a:pt x="21698" y="19338"/>
                  </a:lnTo>
                  <a:lnTo>
                    <a:pt x="22179" y="19444"/>
                  </a:lnTo>
                  <a:lnTo>
                    <a:pt x="22669" y="19549"/>
                  </a:lnTo>
                  <a:lnTo>
                    <a:pt x="23166" y="19656"/>
                  </a:lnTo>
                  <a:lnTo>
                    <a:pt x="23607" y="19750"/>
                  </a:lnTo>
                  <a:lnTo>
                    <a:pt x="24047" y="19846"/>
                  </a:lnTo>
                  <a:lnTo>
                    <a:pt x="24487" y="19943"/>
                  </a:lnTo>
                  <a:lnTo>
                    <a:pt x="24926" y="20041"/>
                  </a:lnTo>
                  <a:lnTo>
                    <a:pt x="25364" y="20141"/>
                  </a:lnTo>
                  <a:lnTo>
                    <a:pt x="25802" y="20242"/>
                  </a:lnTo>
                  <a:lnTo>
                    <a:pt x="26239" y="20344"/>
                  </a:lnTo>
                  <a:lnTo>
                    <a:pt x="26675" y="20448"/>
                  </a:lnTo>
                  <a:lnTo>
                    <a:pt x="27111" y="20553"/>
                  </a:lnTo>
                  <a:lnTo>
                    <a:pt x="27546" y="20659"/>
                  </a:lnTo>
                  <a:lnTo>
                    <a:pt x="27978" y="20761"/>
                  </a:lnTo>
                  <a:lnTo>
                    <a:pt x="28407" y="20868"/>
                  </a:lnTo>
                  <a:lnTo>
                    <a:pt x="28831" y="20978"/>
                  </a:lnTo>
                  <a:lnTo>
                    <a:pt x="29252" y="21092"/>
                  </a:lnTo>
                  <a:lnTo>
                    <a:pt x="29668" y="21211"/>
                  </a:lnTo>
                  <a:lnTo>
                    <a:pt x="30081" y="21333"/>
                  </a:lnTo>
                  <a:lnTo>
                    <a:pt x="30489" y="21459"/>
                  </a:lnTo>
                  <a:lnTo>
                    <a:pt x="30894" y="21590"/>
                  </a:lnTo>
                  <a:lnTo>
                    <a:pt x="31294" y="21724"/>
                  </a:lnTo>
                  <a:lnTo>
                    <a:pt x="31691" y="21862"/>
                  </a:lnTo>
                  <a:lnTo>
                    <a:pt x="32083" y="22006"/>
                  </a:lnTo>
                  <a:lnTo>
                    <a:pt x="32469" y="22155"/>
                  </a:lnTo>
                  <a:lnTo>
                    <a:pt x="32850" y="22311"/>
                  </a:lnTo>
                  <a:lnTo>
                    <a:pt x="33226" y="22472"/>
                  </a:lnTo>
                  <a:lnTo>
                    <a:pt x="33596" y="22640"/>
                  </a:lnTo>
                  <a:lnTo>
                    <a:pt x="33961" y="22813"/>
                  </a:lnTo>
                  <a:lnTo>
                    <a:pt x="34321" y="22993"/>
                  </a:lnTo>
                  <a:lnTo>
                    <a:pt x="34675" y="23178"/>
                  </a:lnTo>
                  <a:lnTo>
                    <a:pt x="35024" y="23370"/>
                  </a:lnTo>
                  <a:lnTo>
                    <a:pt x="35368" y="23567"/>
                  </a:lnTo>
                  <a:lnTo>
                    <a:pt x="35704" y="23773"/>
                  </a:lnTo>
                  <a:lnTo>
                    <a:pt x="36031" y="23987"/>
                  </a:lnTo>
                  <a:lnTo>
                    <a:pt x="36349" y="24211"/>
                  </a:lnTo>
                  <a:lnTo>
                    <a:pt x="36657" y="24445"/>
                  </a:lnTo>
                  <a:lnTo>
                    <a:pt x="36956" y="24687"/>
                  </a:lnTo>
                  <a:lnTo>
                    <a:pt x="37245" y="24939"/>
                  </a:lnTo>
                  <a:lnTo>
                    <a:pt x="37526" y="25201"/>
                  </a:lnTo>
                  <a:lnTo>
                    <a:pt x="37796" y="25472"/>
                  </a:lnTo>
                  <a:lnTo>
                    <a:pt x="38058" y="25752"/>
                  </a:lnTo>
                  <a:lnTo>
                    <a:pt x="38310" y="26041"/>
                  </a:lnTo>
                  <a:lnTo>
                    <a:pt x="38558" y="26334"/>
                  </a:lnTo>
                  <a:lnTo>
                    <a:pt x="38795" y="26639"/>
                  </a:lnTo>
                  <a:lnTo>
                    <a:pt x="39021" y="26955"/>
                  </a:lnTo>
                  <a:lnTo>
                    <a:pt x="39235" y="27282"/>
                  </a:lnTo>
                  <a:lnTo>
                    <a:pt x="39438" y="27621"/>
                  </a:lnTo>
                  <a:lnTo>
                    <a:pt x="39630" y="27971"/>
                  </a:lnTo>
                  <a:lnTo>
                    <a:pt x="39810" y="28332"/>
                  </a:lnTo>
                  <a:lnTo>
                    <a:pt x="39979" y="28705"/>
                  </a:lnTo>
                  <a:lnTo>
                    <a:pt x="40136" y="29089"/>
                  </a:lnTo>
                  <a:lnTo>
                    <a:pt x="40282" y="29484"/>
                  </a:lnTo>
                  <a:lnTo>
                    <a:pt x="40422" y="29893"/>
                  </a:lnTo>
                  <a:lnTo>
                    <a:pt x="40547" y="30316"/>
                  </a:lnTo>
                  <a:lnTo>
                    <a:pt x="40657" y="30754"/>
                  </a:lnTo>
                  <a:lnTo>
                    <a:pt x="40753" y="31207"/>
                  </a:lnTo>
                  <a:lnTo>
                    <a:pt x="40834" y="31674"/>
                  </a:lnTo>
                  <a:lnTo>
                    <a:pt x="40900" y="32156"/>
                  </a:lnTo>
                  <a:lnTo>
                    <a:pt x="40951" y="32653"/>
                  </a:lnTo>
                  <a:lnTo>
                    <a:pt x="40988" y="33164"/>
                  </a:lnTo>
                  <a:lnTo>
                    <a:pt x="41010" y="336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408531" y="4015765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508463" y="4015765"/>
              <a:ext cx="83970" cy="97476"/>
            </a:xfrm>
            <a:custGeom>
              <a:avLst/>
              <a:pathLst>
                <a:path w="83970" h="97476">
                  <a:moveTo>
                    <a:pt x="40927" y="97476"/>
                  </a:moveTo>
                  <a:lnTo>
                    <a:pt x="39141" y="97455"/>
                  </a:lnTo>
                  <a:lnTo>
                    <a:pt x="37386" y="97391"/>
                  </a:lnTo>
                  <a:lnTo>
                    <a:pt x="35660" y="97285"/>
                  </a:lnTo>
                  <a:lnTo>
                    <a:pt x="33964" y="97137"/>
                  </a:lnTo>
                  <a:lnTo>
                    <a:pt x="32298" y="96947"/>
                  </a:lnTo>
                  <a:lnTo>
                    <a:pt x="30663" y="96714"/>
                  </a:lnTo>
                  <a:lnTo>
                    <a:pt x="29057" y="96440"/>
                  </a:lnTo>
                  <a:lnTo>
                    <a:pt x="27481" y="96122"/>
                  </a:lnTo>
                  <a:lnTo>
                    <a:pt x="25935" y="95763"/>
                  </a:lnTo>
                  <a:lnTo>
                    <a:pt x="24420" y="95361"/>
                  </a:lnTo>
                  <a:lnTo>
                    <a:pt x="22939" y="94901"/>
                  </a:lnTo>
                  <a:lnTo>
                    <a:pt x="21500" y="94395"/>
                  </a:lnTo>
                  <a:lnTo>
                    <a:pt x="20102" y="93843"/>
                  </a:lnTo>
                  <a:lnTo>
                    <a:pt x="18744" y="93244"/>
                  </a:lnTo>
                  <a:lnTo>
                    <a:pt x="17428" y="92598"/>
                  </a:lnTo>
                  <a:lnTo>
                    <a:pt x="16152" y="91907"/>
                  </a:lnTo>
                  <a:lnTo>
                    <a:pt x="14918" y="91169"/>
                  </a:lnTo>
                  <a:lnTo>
                    <a:pt x="13724" y="90384"/>
                  </a:lnTo>
                  <a:lnTo>
                    <a:pt x="12571" y="89553"/>
                  </a:lnTo>
                  <a:lnTo>
                    <a:pt x="11459" y="88676"/>
                  </a:lnTo>
                  <a:lnTo>
                    <a:pt x="10405" y="87737"/>
                  </a:lnTo>
                  <a:lnTo>
                    <a:pt x="9397" y="86747"/>
                  </a:lnTo>
                  <a:lnTo>
                    <a:pt x="8435" y="85707"/>
                  </a:lnTo>
                  <a:lnTo>
                    <a:pt x="7519" y="84616"/>
                  </a:lnTo>
                  <a:lnTo>
                    <a:pt x="6650" y="83475"/>
                  </a:lnTo>
                  <a:lnTo>
                    <a:pt x="5828" y="82283"/>
                  </a:lnTo>
                  <a:lnTo>
                    <a:pt x="5051" y="81041"/>
                  </a:lnTo>
                  <a:lnTo>
                    <a:pt x="4321" y="79749"/>
                  </a:lnTo>
                  <a:lnTo>
                    <a:pt x="3638" y="78405"/>
                  </a:lnTo>
                  <a:lnTo>
                    <a:pt x="3001" y="77012"/>
                  </a:lnTo>
                  <a:lnTo>
                    <a:pt x="2431" y="75566"/>
                  </a:lnTo>
                  <a:lnTo>
                    <a:pt x="1920" y="74065"/>
                  </a:lnTo>
                  <a:lnTo>
                    <a:pt x="1470" y="72510"/>
                  </a:lnTo>
                  <a:lnTo>
                    <a:pt x="1080" y="70900"/>
                  </a:lnTo>
                  <a:lnTo>
                    <a:pt x="750" y="69236"/>
                  </a:lnTo>
                  <a:lnTo>
                    <a:pt x="480" y="67517"/>
                  </a:lnTo>
                  <a:lnTo>
                    <a:pt x="270" y="65743"/>
                  </a:lnTo>
                  <a:lnTo>
                    <a:pt x="120" y="63915"/>
                  </a:lnTo>
                  <a:lnTo>
                    <a:pt x="30" y="62032"/>
                  </a:lnTo>
                  <a:lnTo>
                    <a:pt x="0" y="60095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58526"/>
                  </a:lnTo>
                  <a:lnTo>
                    <a:pt x="20137" y="59724"/>
                  </a:lnTo>
                  <a:lnTo>
                    <a:pt x="20182" y="60889"/>
                  </a:lnTo>
                  <a:lnTo>
                    <a:pt x="20257" y="62021"/>
                  </a:lnTo>
                  <a:lnTo>
                    <a:pt x="20362" y="63121"/>
                  </a:lnTo>
                  <a:lnTo>
                    <a:pt x="20497" y="64188"/>
                  </a:lnTo>
                  <a:lnTo>
                    <a:pt x="20663" y="65222"/>
                  </a:lnTo>
                  <a:lnTo>
                    <a:pt x="20858" y="66223"/>
                  </a:lnTo>
                  <a:lnTo>
                    <a:pt x="21083" y="67192"/>
                  </a:lnTo>
                  <a:lnTo>
                    <a:pt x="21338" y="68128"/>
                  </a:lnTo>
                  <a:lnTo>
                    <a:pt x="21623" y="69031"/>
                  </a:lnTo>
                  <a:lnTo>
                    <a:pt x="21936" y="69889"/>
                  </a:lnTo>
                  <a:lnTo>
                    <a:pt x="22275" y="70717"/>
                  </a:lnTo>
                  <a:lnTo>
                    <a:pt x="22640" y="71515"/>
                  </a:lnTo>
                  <a:lnTo>
                    <a:pt x="23031" y="72283"/>
                  </a:lnTo>
                  <a:lnTo>
                    <a:pt x="23448" y="73021"/>
                  </a:lnTo>
                  <a:lnTo>
                    <a:pt x="23890" y="73729"/>
                  </a:lnTo>
                  <a:lnTo>
                    <a:pt x="24359" y="74407"/>
                  </a:lnTo>
                  <a:lnTo>
                    <a:pt x="24854" y="75056"/>
                  </a:lnTo>
                  <a:lnTo>
                    <a:pt x="25374" y="75674"/>
                  </a:lnTo>
                  <a:lnTo>
                    <a:pt x="25920" y="76262"/>
                  </a:lnTo>
                  <a:lnTo>
                    <a:pt x="26491" y="76807"/>
                  </a:lnTo>
                  <a:lnTo>
                    <a:pt x="27085" y="77323"/>
                  </a:lnTo>
                  <a:lnTo>
                    <a:pt x="27703" y="77811"/>
                  </a:lnTo>
                  <a:lnTo>
                    <a:pt x="28343" y="78270"/>
                  </a:lnTo>
                  <a:lnTo>
                    <a:pt x="29007" y="78700"/>
                  </a:lnTo>
                  <a:lnTo>
                    <a:pt x="29694" y="79102"/>
                  </a:lnTo>
                  <a:lnTo>
                    <a:pt x="30404" y="79475"/>
                  </a:lnTo>
                  <a:lnTo>
                    <a:pt x="31137" y="79819"/>
                  </a:lnTo>
                  <a:lnTo>
                    <a:pt x="31894" y="80135"/>
                  </a:lnTo>
                  <a:lnTo>
                    <a:pt x="32673" y="80422"/>
                  </a:lnTo>
                  <a:lnTo>
                    <a:pt x="33474" y="80669"/>
                  </a:lnTo>
                  <a:lnTo>
                    <a:pt x="34291" y="80889"/>
                  </a:lnTo>
                  <a:lnTo>
                    <a:pt x="35127" y="81083"/>
                  </a:lnTo>
                  <a:lnTo>
                    <a:pt x="35980" y="81252"/>
                  </a:lnTo>
                  <a:lnTo>
                    <a:pt x="36852" y="81395"/>
                  </a:lnTo>
                  <a:lnTo>
                    <a:pt x="37740" y="81511"/>
                  </a:lnTo>
                  <a:lnTo>
                    <a:pt x="38647" y="81602"/>
                  </a:lnTo>
                  <a:lnTo>
                    <a:pt x="39571" y="81667"/>
                  </a:lnTo>
                  <a:lnTo>
                    <a:pt x="40513" y="81706"/>
                  </a:lnTo>
                  <a:lnTo>
                    <a:pt x="41473" y="81719"/>
                  </a:lnTo>
                  <a:lnTo>
                    <a:pt x="42447" y="81705"/>
                  </a:lnTo>
                  <a:lnTo>
                    <a:pt x="43405" y="81664"/>
                  </a:lnTo>
                  <a:lnTo>
                    <a:pt x="44346" y="81596"/>
                  </a:lnTo>
                  <a:lnTo>
                    <a:pt x="45271" y="81500"/>
                  </a:lnTo>
                  <a:lnTo>
                    <a:pt x="46180" y="81377"/>
                  </a:lnTo>
                  <a:lnTo>
                    <a:pt x="47072" y="81227"/>
                  </a:lnTo>
                  <a:lnTo>
                    <a:pt x="47948" y="81050"/>
                  </a:lnTo>
                  <a:lnTo>
                    <a:pt x="48807" y="80845"/>
                  </a:lnTo>
                  <a:lnTo>
                    <a:pt x="49650" y="80613"/>
                  </a:lnTo>
                  <a:lnTo>
                    <a:pt x="50477" y="80354"/>
                  </a:lnTo>
                  <a:lnTo>
                    <a:pt x="51297" y="80053"/>
                  </a:lnTo>
                  <a:lnTo>
                    <a:pt x="52092" y="79721"/>
                  </a:lnTo>
                  <a:lnTo>
                    <a:pt x="52863" y="79360"/>
                  </a:lnTo>
                  <a:lnTo>
                    <a:pt x="53609" y="78968"/>
                  </a:lnTo>
                  <a:lnTo>
                    <a:pt x="54331" y="78547"/>
                  </a:lnTo>
                  <a:lnTo>
                    <a:pt x="55028" y="78095"/>
                  </a:lnTo>
                  <a:lnTo>
                    <a:pt x="55701" y="77613"/>
                  </a:lnTo>
                  <a:lnTo>
                    <a:pt x="56349" y="77102"/>
                  </a:lnTo>
                  <a:lnTo>
                    <a:pt x="56972" y="76560"/>
                  </a:lnTo>
                  <a:lnTo>
                    <a:pt x="57571" y="75989"/>
                  </a:lnTo>
                  <a:lnTo>
                    <a:pt x="58158" y="75386"/>
                  </a:lnTo>
                  <a:lnTo>
                    <a:pt x="58717" y="74753"/>
                  </a:lnTo>
                  <a:lnTo>
                    <a:pt x="59249" y="74088"/>
                  </a:lnTo>
                  <a:lnTo>
                    <a:pt x="59754" y="73391"/>
                  </a:lnTo>
                  <a:lnTo>
                    <a:pt x="60231" y="72663"/>
                  </a:lnTo>
                  <a:lnTo>
                    <a:pt x="60682" y="71904"/>
                  </a:lnTo>
                  <a:lnTo>
                    <a:pt x="61105" y="71113"/>
                  </a:lnTo>
                  <a:lnTo>
                    <a:pt x="61500" y="70292"/>
                  </a:lnTo>
                  <a:lnTo>
                    <a:pt x="61869" y="69438"/>
                  </a:lnTo>
                  <a:lnTo>
                    <a:pt x="62210" y="68553"/>
                  </a:lnTo>
                  <a:lnTo>
                    <a:pt x="62521" y="67636"/>
                  </a:lnTo>
                  <a:lnTo>
                    <a:pt x="62799" y="66684"/>
                  </a:lnTo>
                  <a:lnTo>
                    <a:pt x="63045" y="65699"/>
                  </a:lnTo>
                  <a:lnTo>
                    <a:pt x="63257" y="64679"/>
                  </a:lnTo>
                  <a:lnTo>
                    <a:pt x="63437" y="63625"/>
                  </a:lnTo>
                  <a:lnTo>
                    <a:pt x="63585" y="62537"/>
                  </a:lnTo>
                  <a:lnTo>
                    <a:pt x="63699" y="61415"/>
                  </a:lnTo>
                  <a:lnTo>
                    <a:pt x="63781" y="60259"/>
                  </a:lnTo>
                  <a:lnTo>
                    <a:pt x="63830" y="59068"/>
                  </a:lnTo>
                  <a:lnTo>
                    <a:pt x="63847" y="57844"/>
                  </a:lnTo>
                  <a:lnTo>
                    <a:pt x="63847" y="0"/>
                  </a:lnTo>
                  <a:lnTo>
                    <a:pt x="83970" y="0"/>
                  </a:lnTo>
                  <a:lnTo>
                    <a:pt x="83970" y="59072"/>
                  </a:lnTo>
                  <a:lnTo>
                    <a:pt x="83938" y="61023"/>
                  </a:lnTo>
                  <a:lnTo>
                    <a:pt x="83841" y="62922"/>
                  </a:lnTo>
                  <a:lnTo>
                    <a:pt x="83681" y="64767"/>
                  </a:lnTo>
                  <a:lnTo>
                    <a:pt x="83457" y="66559"/>
                  </a:lnTo>
                  <a:lnTo>
                    <a:pt x="83168" y="68298"/>
                  </a:lnTo>
                  <a:lnTo>
                    <a:pt x="82815" y="69983"/>
                  </a:lnTo>
                  <a:lnTo>
                    <a:pt x="82399" y="71616"/>
                  </a:lnTo>
                  <a:lnTo>
                    <a:pt x="81918" y="73195"/>
                  </a:lnTo>
                  <a:lnTo>
                    <a:pt x="81373" y="74721"/>
                  </a:lnTo>
                  <a:lnTo>
                    <a:pt x="80764" y="76193"/>
                  </a:lnTo>
                  <a:lnTo>
                    <a:pt x="80097" y="77615"/>
                  </a:lnTo>
                  <a:lnTo>
                    <a:pt x="79380" y="78987"/>
                  </a:lnTo>
                  <a:lnTo>
                    <a:pt x="78613" y="80311"/>
                  </a:lnTo>
                  <a:lnTo>
                    <a:pt x="77795" y="81585"/>
                  </a:lnTo>
                  <a:lnTo>
                    <a:pt x="76927" y="82810"/>
                  </a:lnTo>
                  <a:lnTo>
                    <a:pt x="76008" y="83986"/>
                  </a:lnTo>
                  <a:lnTo>
                    <a:pt x="75038" y="85113"/>
                  </a:lnTo>
                  <a:lnTo>
                    <a:pt x="74019" y="86191"/>
                  </a:lnTo>
                  <a:lnTo>
                    <a:pt x="72948" y="87219"/>
                  </a:lnTo>
                  <a:lnTo>
                    <a:pt x="71828" y="88199"/>
                  </a:lnTo>
                  <a:lnTo>
                    <a:pt x="70660" y="89116"/>
                  </a:lnTo>
                  <a:lnTo>
                    <a:pt x="69448" y="89986"/>
                  </a:lnTo>
                  <a:lnTo>
                    <a:pt x="68193" y="90808"/>
                  </a:lnTo>
                  <a:lnTo>
                    <a:pt x="66895" y="91582"/>
                  </a:lnTo>
                  <a:lnTo>
                    <a:pt x="65552" y="92309"/>
                  </a:lnTo>
                  <a:lnTo>
                    <a:pt x="64166" y="92987"/>
                  </a:lnTo>
                  <a:lnTo>
                    <a:pt x="62736" y="93618"/>
                  </a:lnTo>
                  <a:lnTo>
                    <a:pt x="61263" y="94202"/>
                  </a:lnTo>
                  <a:lnTo>
                    <a:pt x="59746" y="94737"/>
                  </a:lnTo>
                  <a:lnTo>
                    <a:pt x="58185" y="95225"/>
                  </a:lnTo>
                  <a:lnTo>
                    <a:pt x="56601" y="95652"/>
                  </a:lnTo>
                  <a:lnTo>
                    <a:pt x="54985" y="96035"/>
                  </a:lnTo>
                  <a:lnTo>
                    <a:pt x="53337" y="96373"/>
                  </a:lnTo>
                  <a:lnTo>
                    <a:pt x="51658" y="96665"/>
                  </a:lnTo>
                  <a:lnTo>
                    <a:pt x="49948" y="96913"/>
                  </a:lnTo>
                  <a:lnTo>
                    <a:pt x="48207" y="97116"/>
                  </a:lnTo>
                  <a:lnTo>
                    <a:pt x="46434" y="97273"/>
                  </a:lnTo>
                  <a:lnTo>
                    <a:pt x="44630" y="97386"/>
                  </a:lnTo>
                  <a:lnTo>
                    <a:pt x="42794" y="97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602528" y="4015765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695639" y="4015765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4715762" y="4031386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796526" y="4015765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827562" y="4015765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920673" y="4015765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4955871" y="4014333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0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4976130" y="4030158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068149" y="4015765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207849" y="4015765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227972" y="4031318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308736" y="4015765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347549" y="4015765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432952" y="4015765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5526062" y="4015765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5611465" y="4015765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5704576" y="4015765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5739773" y="4014333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0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5838955" y="4014333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6382595" y="5551726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6402717" y="5567346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6475773" y="5551726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6568952" y="5551726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6589075" y="5567278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6669839" y="5551726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6702786" y="5551726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6735937" y="5566866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6801763" y="5551726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6894873" y="5551726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6914996" y="5567346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6995760" y="5551726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7030958" y="5550293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7130140" y="5550293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8012820" y="3775780"/>
              <a:ext cx="50392" cy="61262"/>
            </a:xfrm>
            <a:custGeom>
              <a:avLst/>
              <a:pathLst>
                <a:path w="50392" h="61262">
                  <a:moveTo>
                    <a:pt x="50392" y="19391"/>
                  </a:moveTo>
                  <a:lnTo>
                    <a:pt x="50378" y="20180"/>
                  </a:lnTo>
                  <a:lnTo>
                    <a:pt x="50338" y="20963"/>
                  </a:lnTo>
                  <a:lnTo>
                    <a:pt x="50271" y="21742"/>
                  </a:lnTo>
                  <a:lnTo>
                    <a:pt x="50176" y="22515"/>
                  </a:lnTo>
                  <a:lnTo>
                    <a:pt x="50055" y="23283"/>
                  </a:lnTo>
                  <a:lnTo>
                    <a:pt x="49907" y="24045"/>
                  </a:lnTo>
                  <a:lnTo>
                    <a:pt x="49731" y="24803"/>
                  </a:lnTo>
                  <a:lnTo>
                    <a:pt x="49529" y="25555"/>
                  </a:lnTo>
                  <a:lnTo>
                    <a:pt x="49300" y="26302"/>
                  </a:lnTo>
                  <a:lnTo>
                    <a:pt x="49044" y="27044"/>
                  </a:lnTo>
                  <a:lnTo>
                    <a:pt x="48769" y="27766"/>
                  </a:lnTo>
                  <a:lnTo>
                    <a:pt x="48465" y="28471"/>
                  </a:lnTo>
                  <a:lnTo>
                    <a:pt x="48132" y="29161"/>
                  </a:lnTo>
                  <a:lnTo>
                    <a:pt x="47771" y="29833"/>
                  </a:lnTo>
                  <a:lnTo>
                    <a:pt x="47381" y="30489"/>
                  </a:lnTo>
                  <a:lnTo>
                    <a:pt x="46962" y="31129"/>
                  </a:lnTo>
                  <a:lnTo>
                    <a:pt x="46515" y="31752"/>
                  </a:lnTo>
                  <a:lnTo>
                    <a:pt x="46039" y="32358"/>
                  </a:lnTo>
                  <a:lnTo>
                    <a:pt x="45534" y="32948"/>
                  </a:lnTo>
                  <a:lnTo>
                    <a:pt x="45000" y="33522"/>
                  </a:lnTo>
                  <a:lnTo>
                    <a:pt x="44438" y="34076"/>
                  </a:lnTo>
                  <a:lnTo>
                    <a:pt x="43846" y="34607"/>
                  </a:lnTo>
                  <a:lnTo>
                    <a:pt x="43224" y="35116"/>
                  </a:lnTo>
                  <a:lnTo>
                    <a:pt x="42573" y="35602"/>
                  </a:lnTo>
                  <a:lnTo>
                    <a:pt x="41892" y="36066"/>
                  </a:lnTo>
                  <a:lnTo>
                    <a:pt x="41181" y="36506"/>
                  </a:lnTo>
                  <a:lnTo>
                    <a:pt x="40441" y="36925"/>
                  </a:lnTo>
                  <a:lnTo>
                    <a:pt x="39672" y="37320"/>
                  </a:lnTo>
                  <a:lnTo>
                    <a:pt x="38873" y="37693"/>
                  </a:lnTo>
                  <a:lnTo>
                    <a:pt x="38044" y="38044"/>
                  </a:lnTo>
                  <a:lnTo>
                    <a:pt x="37185" y="38358"/>
                  </a:lnTo>
                  <a:lnTo>
                    <a:pt x="36294" y="38639"/>
                  </a:lnTo>
                  <a:lnTo>
                    <a:pt x="35372" y="38886"/>
                  </a:lnTo>
                  <a:lnTo>
                    <a:pt x="34419" y="39101"/>
                  </a:lnTo>
                  <a:lnTo>
                    <a:pt x="33435" y="39283"/>
                  </a:lnTo>
                  <a:lnTo>
                    <a:pt x="32419" y="39432"/>
                  </a:lnTo>
                  <a:lnTo>
                    <a:pt x="31372" y="39547"/>
                  </a:lnTo>
                  <a:lnTo>
                    <a:pt x="30294" y="39630"/>
                  </a:lnTo>
                  <a:lnTo>
                    <a:pt x="29184" y="39679"/>
                  </a:lnTo>
                  <a:lnTo>
                    <a:pt x="28044" y="39696"/>
                  </a:lnTo>
                  <a:lnTo>
                    <a:pt x="12826" y="39696"/>
                  </a:lnTo>
                  <a:lnTo>
                    <a:pt x="12826" y="61262"/>
                  </a:lnTo>
                  <a:lnTo>
                    <a:pt x="0" y="61262"/>
                  </a:lnTo>
                  <a:lnTo>
                    <a:pt x="0" y="0"/>
                  </a:lnTo>
                  <a:lnTo>
                    <a:pt x="27522" y="0"/>
                  </a:lnTo>
                  <a:lnTo>
                    <a:pt x="28680" y="14"/>
                  </a:lnTo>
                  <a:lnTo>
                    <a:pt x="29807" y="57"/>
                  </a:lnTo>
                  <a:lnTo>
                    <a:pt x="30903" y="129"/>
                  </a:lnTo>
                  <a:lnTo>
                    <a:pt x="31967" y="229"/>
                  </a:lnTo>
                  <a:lnTo>
                    <a:pt x="33000" y="358"/>
                  </a:lnTo>
                  <a:lnTo>
                    <a:pt x="34002" y="516"/>
                  </a:lnTo>
                  <a:lnTo>
                    <a:pt x="34972" y="703"/>
                  </a:lnTo>
                  <a:lnTo>
                    <a:pt x="35912" y="918"/>
                  </a:lnTo>
                  <a:lnTo>
                    <a:pt x="36819" y="1162"/>
                  </a:lnTo>
                  <a:lnTo>
                    <a:pt x="37696" y="1434"/>
                  </a:lnTo>
                  <a:lnTo>
                    <a:pt x="38542" y="1724"/>
                  </a:lnTo>
                  <a:lnTo>
                    <a:pt x="39359" y="2038"/>
                  </a:lnTo>
                  <a:lnTo>
                    <a:pt x="40146" y="2375"/>
                  </a:lnTo>
                  <a:lnTo>
                    <a:pt x="40903" y="2735"/>
                  </a:lnTo>
                  <a:lnTo>
                    <a:pt x="41631" y="3119"/>
                  </a:lnTo>
                  <a:lnTo>
                    <a:pt x="42329" y="3527"/>
                  </a:lnTo>
                  <a:lnTo>
                    <a:pt x="42998" y="3957"/>
                  </a:lnTo>
                  <a:lnTo>
                    <a:pt x="43637" y="4412"/>
                  </a:lnTo>
                  <a:lnTo>
                    <a:pt x="44247" y="4890"/>
                  </a:lnTo>
                  <a:lnTo>
                    <a:pt x="44827" y="5391"/>
                  </a:lnTo>
                  <a:lnTo>
                    <a:pt x="45377" y="5914"/>
                  </a:lnTo>
                  <a:lnTo>
                    <a:pt x="45898" y="6457"/>
                  </a:lnTo>
                  <a:lnTo>
                    <a:pt x="46389" y="7020"/>
                  </a:lnTo>
                  <a:lnTo>
                    <a:pt x="46851" y="7603"/>
                  </a:lnTo>
                  <a:lnTo>
                    <a:pt x="47283" y="8206"/>
                  </a:lnTo>
                  <a:lnTo>
                    <a:pt x="47686" y="8829"/>
                  </a:lnTo>
                  <a:lnTo>
                    <a:pt x="48059" y="9472"/>
                  </a:lnTo>
                  <a:lnTo>
                    <a:pt x="48402" y="10135"/>
                  </a:lnTo>
                  <a:lnTo>
                    <a:pt x="48716" y="10818"/>
                  </a:lnTo>
                  <a:lnTo>
                    <a:pt x="49001" y="11521"/>
                  </a:lnTo>
                  <a:lnTo>
                    <a:pt x="49265" y="12242"/>
                  </a:lnTo>
                  <a:lnTo>
                    <a:pt x="49501" y="12977"/>
                  </a:lnTo>
                  <a:lnTo>
                    <a:pt x="49710" y="13727"/>
                  </a:lnTo>
                  <a:lnTo>
                    <a:pt x="49891" y="14492"/>
                  </a:lnTo>
                  <a:lnTo>
                    <a:pt x="50044" y="15272"/>
                  </a:lnTo>
                  <a:lnTo>
                    <a:pt x="50169" y="16066"/>
                  </a:lnTo>
                  <a:lnTo>
                    <a:pt x="50267" y="16875"/>
                  </a:lnTo>
                  <a:lnTo>
                    <a:pt x="50336" y="17699"/>
                  </a:lnTo>
                  <a:lnTo>
                    <a:pt x="50378" y="185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8025647" y="3785737"/>
              <a:ext cx="24652" cy="19869"/>
            </a:xfrm>
            <a:custGeom>
              <a:avLst/>
              <a:pathLst>
                <a:path w="24652" h="19869">
                  <a:moveTo>
                    <a:pt x="24652" y="9652"/>
                  </a:moveTo>
                  <a:lnTo>
                    <a:pt x="24624" y="8727"/>
                  </a:lnTo>
                  <a:lnTo>
                    <a:pt x="24537" y="7848"/>
                  </a:lnTo>
                  <a:lnTo>
                    <a:pt x="24394" y="7016"/>
                  </a:lnTo>
                  <a:lnTo>
                    <a:pt x="24193" y="6229"/>
                  </a:lnTo>
                  <a:lnTo>
                    <a:pt x="23935" y="5489"/>
                  </a:lnTo>
                  <a:lnTo>
                    <a:pt x="23619" y="4794"/>
                  </a:lnTo>
                  <a:lnTo>
                    <a:pt x="23246" y="4146"/>
                  </a:lnTo>
                  <a:lnTo>
                    <a:pt x="22816" y="3544"/>
                  </a:lnTo>
                  <a:lnTo>
                    <a:pt x="22328" y="2988"/>
                  </a:lnTo>
                  <a:lnTo>
                    <a:pt x="21783" y="2478"/>
                  </a:lnTo>
                  <a:lnTo>
                    <a:pt x="21189" y="2007"/>
                  </a:lnTo>
                  <a:lnTo>
                    <a:pt x="20537" y="1586"/>
                  </a:lnTo>
                  <a:lnTo>
                    <a:pt x="19829" y="1214"/>
                  </a:lnTo>
                  <a:lnTo>
                    <a:pt x="19063" y="892"/>
                  </a:lnTo>
                  <a:lnTo>
                    <a:pt x="18239" y="619"/>
                  </a:lnTo>
                  <a:lnTo>
                    <a:pt x="17358" y="396"/>
                  </a:lnTo>
                  <a:lnTo>
                    <a:pt x="16420" y="223"/>
                  </a:lnTo>
                  <a:lnTo>
                    <a:pt x="15424" y="99"/>
                  </a:lnTo>
                  <a:lnTo>
                    <a:pt x="14371" y="24"/>
                  </a:lnTo>
                  <a:lnTo>
                    <a:pt x="13261" y="0"/>
                  </a:lnTo>
                  <a:lnTo>
                    <a:pt x="0" y="0"/>
                  </a:lnTo>
                  <a:lnTo>
                    <a:pt x="0" y="19869"/>
                  </a:lnTo>
                  <a:lnTo>
                    <a:pt x="13608" y="19869"/>
                  </a:lnTo>
                  <a:lnTo>
                    <a:pt x="14174" y="19862"/>
                  </a:lnTo>
                  <a:lnTo>
                    <a:pt x="14723" y="19840"/>
                  </a:lnTo>
                  <a:lnTo>
                    <a:pt x="15256" y="19803"/>
                  </a:lnTo>
                  <a:lnTo>
                    <a:pt x="15772" y="19751"/>
                  </a:lnTo>
                  <a:lnTo>
                    <a:pt x="16272" y="19685"/>
                  </a:lnTo>
                  <a:lnTo>
                    <a:pt x="16755" y="19603"/>
                  </a:lnTo>
                  <a:lnTo>
                    <a:pt x="17221" y="19507"/>
                  </a:lnTo>
                  <a:lnTo>
                    <a:pt x="17671" y="19396"/>
                  </a:lnTo>
                  <a:lnTo>
                    <a:pt x="18105" y="19271"/>
                  </a:lnTo>
                  <a:lnTo>
                    <a:pt x="18522" y="19130"/>
                  </a:lnTo>
                  <a:lnTo>
                    <a:pt x="18932" y="18976"/>
                  </a:lnTo>
                  <a:lnTo>
                    <a:pt x="19327" y="18810"/>
                  </a:lnTo>
                  <a:lnTo>
                    <a:pt x="19707" y="18632"/>
                  </a:lnTo>
                  <a:lnTo>
                    <a:pt x="20073" y="18442"/>
                  </a:lnTo>
                  <a:lnTo>
                    <a:pt x="20424" y="18239"/>
                  </a:lnTo>
                  <a:lnTo>
                    <a:pt x="20760" y="18024"/>
                  </a:lnTo>
                  <a:lnTo>
                    <a:pt x="21081" y="17797"/>
                  </a:lnTo>
                  <a:lnTo>
                    <a:pt x="21388" y="17558"/>
                  </a:lnTo>
                  <a:lnTo>
                    <a:pt x="21680" y="17307"/>
                  </a:lnTo>
                  <a:lnTo>
                    <a:pt x="21957" y="17043"/>
                  </a:lnTo>
                  <a:lnTo>
                    <a:pt x="22227" y="16769"/>
                  </a:lnTo>
                  <a:lnTo>
                    <a:pt x="22483" y="16483"/>
                  </a:lnTo>
                  <a:lnTo>
                    <a:pt x="22725" y="16188"/>
                  </a:lnTo>
                  <a:lnTo>
                    <a:pt x="22951" y="15882"/>
                  </a:lnTo>
                  <a:lnTo>
                    <a:pt x="23163" y="15565"/>
                  </a:lnTo>
                  <a:lnTo>
                    <a:pt x="23360" y="15238"/>
                  </a:lnTo>
                  <a:lnTo>
                    <a:pt x="23542" y="14901"/>
                  </a:lnTo>
                  <a:lnTo>
                    <a:pt x="23710" y="14553"/>
                  </a:lnTo>
                  <a:lnTo>
                    <a:pt x="23862" y="14195"/>
                  </a:lnTo>
                  <a:lnTo>
                    <a:pt x="24000" y="13826"/>
                  </a:lnTo>
                  <a:lnTo>
                    <a:pt x="24124" y="13440"/>
                  </a:lnTo>
                  <a:lnTo>
                    <a:pt x="24235" y="13047"/>
                  </a:lnTo>
                  <a:lnTo>
                    <a:pt x="24333" y="12647"/>
                  </a:lnTo>
                  <a:lnTo>
                    <a:pt x="24417" y="12240"/>
                  </a:lnTo>
                  <a:lnTo>
                    <a:pt x="24489" y="11826"/>
                  </a:lnTo>
                  <a:lnTo>
                    <a:pt x="24548" y="11405"/>
                  </a:lnTo>
                  <a:lnTo>
                    <a:pt x="24594" y="10977"/>
                  </a:lnTo>
                  <a:lnTo>
                    <a:pt x="24626" y="10542"/>
                  </a:lnTo>
                  <a:lnTo>
                    <a:pt x="24646" y="101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8072213" y="3775780"/>
              <a:ext cx="52348" cy="61262"/>
            </a:xfrm>
            <a:custGeom>
              <a:avLst/>
              <a:pathLst>
                <a:path w="52348" h="61262">
                  <a:moveTo>
                    <a:pt x="39522" y="61262"/>
                  </a:moveTo>
                  <a:lnTo>
                    <a:pt x="39522" y="35000"/>
                  </a:lnTo>
                  <a:lnTo>
                    <a:pt x="12826" y="35000"/>
                  </a:lnTo>
                  <a:lnTo>
                    <a:pt x="12826" y="61262"/>
                  </a:lnTo>
                  <a:lnTo>
                    <a:pt x="0" y="61262"/>
                  </a:lnTo>
                  <a:lnTo>
                    <a:pt x="0" y="0"/>
                  </a:lnTo>
                  <a:lnTo>
                    <a:pt x="12826" y="0"/>
                  </a:lnTo>
                  <a:lnTo>
                    <a:pt x="12826" y="24391"/>
                  </a:lnTo>
                  <a:lnTo>
                    <a:pt x="39522" y="24391"/>
                  </a:lnTo>
                  <a:lnTo>
                    <a:pt x="39522" y="0"/>
                  </a:lnTo>
                  <a:lnTo>
                    <a:pt x="52348" y="0"/>
                  </a:lnTo>
                  <a:lnTo>
                    <a:pt x="52348" y="61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8132779" y="3775780"/>
              <a:ext cx="59740" cy="61262"/>
            </a:xfrm>
            <a:custGeom>
              <a:avLst/>
              <a:pathLst>
                <a:path w="59740" h="61262">
                  <a:moveTo>
                    <a:pt x="47044" y="61262"/>
                  </a:moveTo>
                  <a:lnTo>
                    <a:pt x="41609" y="45609"/>
                  </a:lnTo>
                  <a:lnTo>
                    <a:pt x="18261" y="45609"/>
                  </a:lnTo>
                  <a:lnTo>
                    <a:pt x="12826" y="61262"/>
                  </a:lnTo>
                  <a:lnTo>
                    <a:pt x="0" y="61262"/>
                  </a:lnTo>
                  <a:lnTo>
                    <a:pt x="22348" y="0"/>
                  </a:lnTo>
                  <a:lnTo>
                    <a:pt x="37479" y="0"/>
                  </a:lnTo>
                  <a:lnTo>
                    <a:pt x="59740" y="61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8153910" y="3785738"/>
              <a:ext cx="17609" cy="25998"/>
            </a:xfrm>
            <a:custGeom>
              <a:avLst/>
              <a:pathLst>
                <a:path w="17609" h="25998">
                  <a:moveTo>
                    <a:pt x="11565" y="8389"/>
                  </a:moveTo>
                  <a:lnTo>
                    <a:pt x="11461" y="8085"/>
                  </a:lnTo>
                  <a:lnTo>
                    <a:pt x="11356" y="7781"/>
                  </a:lnTo>
                  <a:lnTo>
                    <a:pt x="11252" y="7476"/>
                  </a:lnTo>
                  <a:lnTo>
                    <a:pt x="11148" y="7172"/>
                  </a:lnTo>
                  <a:lnTo>
                    <a:pt x="11043" y="6867"/>
                  </a:lnTo>
                  <a:lnTo>
                    <a:pt x="10939" y="6563"/>
                  </a:lnTo>
                  <a:lnTo>
                    <a:pt x="10835" y="6259"/>
                  </a:lnTo>
                  <a:lnTo>
                    <a:pt x="10730" y="5954"/>
                  </a:lnTo>
                  <a:lnTo>
                    <a:pt x="10626" y="5650"/>
                  </a:lnTo>
                  <a:lnTo>
                    <a:pt x="10521" y="5346"/>
                  </a:lnTo>
                  <a:lnTo>
                    <a:pt x="10427" y="5036"/>
                  </a:lnTo>
                  <a:lnTo>
                    <a:pt x="10334" y="4732"/>
                  </a:lnTo>
                  <a:lnTo>
                    <a:pt x="10242" y="4434"/>
                  </a:lnTo>
                  <a:lnTo>
                    <a:pt x="10153" y="4142"/>
                  </a:lnTo>
                  <a:lnTo>
                    <a:pt x="10065" y="3857"/>
                  </a:lnTo>
                  <a:lnTo>
                    <a:pt x="9979" y="3577"/>
                  </a:lnTo>
                  <a:lnTo>
                    <a:pt x="9894" y="3303"/>
                  </a:lnTo>
                  <a:lnTo>
                    <a:pt x="9812" y="3036"/>
                  </a:lnTo>
                  <a:lnTo>
                    <a:pt x="9731" y="2775"/>
                  </a:lnTo>
                  <a:lnTo>
                    <a:pt x="9652" y="2520"/>
                  </a:lnTo>
                  <a:lnTo>
                    <a:pt x="9583" y="2263"/>
                  </a:lnTo>
                  <a:lnTo>
                    <a:pt x="9516" y="2017"/>
                  </a:lnTo>
                  <a:lnTo>
                    <a:pt x="9451" y="1780"/>
                  </a:lnTo>
                  <a:lnTo>
                    <a:pt x="9388" y="1553"/>
                  </a:lnTo>
                  <a:lnTo>
                    <a:pt x="9326" y="1335"/>
                  </a:lnTo>
                  <a:lnTo>
                    <a:pt x="9266" y="1126"/>
                  </a:lnTo>
                  <a:lnTo>
                    <a:pt x="9208" y="928"/>
                  </a:lnTo>
                  <a:lnTo>
                    <a:pt x="9151" y="739"/>
                  </a:lnTo>
                  <a:lnTo>
                    <a:pt x="9096" y="559"/>
                  </a:lnTo>
                  <a:lnTo>
                    <a:pt x="9043" y="389"/>
                  </a:lnTo>
                  <a:lnTo>
                    <a:pt x="9001" y="231"/>
                  </a:lnTo>
                  <a:lnTo>
                    <a:pt x="8963" y="88"/>
                  </a:lnTo>
                  <a:lnTo>
                    <a:pt x="8636" y="0"/>
                  </a:lnTo>
                  <a:lnTo>
                    <a:pt x="8601" y="130"/>
                  </a:lnTo>
                  <a:lnTo>
                    <a:pt x="8563" y="274"/>
                  </a:lnTo>
                  <a:lnTo>
                    <a:pt x="8521" y="433"/>
                  </a:lnTo>
                  <a:lnTo>
                    <a:pt x="8476" y="602"/>
                  </a:lnTo>
                  <a:lnTo>
                    <a:pt x="8428" y="780"/>
                  </a:lnTo>
                  <a:lnTo>
                    <a:pt x="8375" y="967"/>
                  </a:lnTo>
                  <a:lnTo>
                    <a:pt x="8320" y="1163"/>
                  </a:lnTo>
                  <a:lnTo>
                    <a:pt x="8261" y="1367"/>
                  </a:lnTo>
                  <a:lnTo>
                    <a:pt x="8198" y="1580"/>
                  </a:lnTo>
                  <a:lnTo>
                    <a:pt x="8132" y="1802"/>
                  </a:lnTo>
                  <a:lnTo>
                    <a:pt x="8062" y="2033"/>
                  </a:lnTo>
                  <a:lnTo>
                    <a:pt x="7989" y="2272"/>
                  </a:lnTo>
                  <a:lnTo>
                    <a:pt x="7913" y="2520"/>
                  </a:lnTo>
                  <a:lnTo>
                    <a:pt x="7841" y="2775"/>
                  </a:lnTo>
                  <a:lnTo>
                    <a:pt x="7767" y="3036"/>
                  </a:lnTo>
                  <a:lnTo>
                    <a:pt x="7688" y="3303"/>
                  </a:lnTo>
                  <a:lnTo>
                    <a:pt x="7607" y="3577"/>
                  </a:lnTo>
                  <a:lnTo>
                    <a:pt x="7521" y="3857"/>
                  </a:lnTo>
                  <a:lnTo>
                    <a:pt x="7433" y="4142"/>
                  </a:lnTo>
                  <a:lnTo>
                    <a:pt x="7341" y="4434"/>
                  </a:lnTo>
                  <a:lnTo>
                    <a:pt x="7245" y="4732"/>
                  </a:lnTo>
                  <a:lnTo>
                    <a:pt x="7146" y="5036"/>
                  </a:lnTo>
                  <a:lnTo>
                    <a:pt x="7043" y="5346"/>
                  </a:lnTo>
                  <a:lnTo>
                    <a:pt x="6947" y="5650"/>
                  </a:lnTo>
                  <a:lnTo>
                    <a:pt x="6850" y="5954"/>
                  </a:lnTo>
                  <a:lnTo>
                    <a:pt x="6752" y="6259"/>
                  </a:lnTo>
                  <a:lnTo>
                    <a:pt x="6654" y="6563"/>
                  </a:lnTo>
                  <a:lnTo>
                    <a:pt x="6554" y="6867"/>
                  </a:lnTo>
                  <a:lnTo>
                    <a:pt x="6454" y="7172"/>
                  </a:lnTo>
                  <a:lnTo>
                    <a:pt x="6352" y="7476"/>
                  </a:lnTo>
                  <a:lnTo>
                    <a:pt x="6250" y="7781"/>
                  </a:lnTo>
                  <a:lnTo>
                    <a:pt x="6147" y="8085"/>
                  </a:lnTo>
                  <a:lnTo>
                    <a:pt x="6043" y="8389"/>
                  </a:lnTo>
                  <a:lnTo>
                    <a:pt x="0" y="25998"/>
                  </a:lnTo>
                  <a:lnTo>
                    <a:pt x="17609" y="25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8200824" y="3775780"/>
              <a:ext cx="56522" cy="61262"/>
            </a:xfrm>
            <a:custGeom>
              <a:avLst/>
              <a:pathLst>
                <a:path w="56522" h="61262">
                  <a:moveTo>
                    <a:pt x="42087" y="61262"/>
                  </a:moveTo>
                  <a:lnTo>
                    <a:pt x="27870" y="38000"/>
                  </a:lnTo>
                  <a:lnTo>
                    <a:pt x="12826" y="38000"/>
                  </a:lnTo>
                  <a:lnTo>
                    <a:pt x="12826" y="61262"/>
                  </a:lnTo>
                  <a:lnTo>
                    <a:pt x="0" y="61262"/>
                  </a:lnTo>
                  <a:lnTo>
                    <a:pt x="0" y="0"/>
                  </a:lnTo>
                  <a:lnTo>
                    <a:pt x="30609" y="0"/>
                  </a:lnTo>
                  <a:lnTo>
                    <a:pt x="31742" y="13"/>
                  </a:lnTo>
                  <a:lnTo>
                    <a:pt x="32845" y="52"/>
                  </a:lnTo>
                  <a:lnTo>
                    <a:pt x="33919" y="117"/>
                  </a:lnTo>
                  <a:lnTo>
                    <a:pt x="34964" y="208"/>
                  </a:lnTo>
                  <a:lnTo>
                    <a:pt x="35979" y="326"/>
                  </a:lnTo>
                  <a:lnTo>
                    <a:pt x="36964" y="469"/>
                  </a:lnTo>
                  <a:lnTo>
                    <a:pt x="37919" y="639"/>
                  </a:lnTo>
                  <a:lnTo>
                    <a:pt x="38846" y="834"/>
                  </a:lnTo>
                  <a:lnTo>
                    <a:pt x="39742" y="1056"/>
                  </a:lnTo>
                  <a:lnTo>
                    <a:pt x="40609" y="1304"/>
                  </a:lnTo>
                  <a:lnTo>
                    <a:pt x="41456" y="1567"/>
                  </a:lnTo>
                  <a:lnTo>
                    <a:pt x="42273" y="1853"/>
                  </a:lnTo>
                  <a:lnTo>
                    <a:pt x="43063" y="2162"/>
                  </a:lnTo>
                  <a:lnTo>
                    <a:pt x="43823" y="2493"/>
                  </a:lnTo>
                  <a:lnTo>
                    <a:pt x="44555" y="2847"/>
                  </a:lnTo>
                  <a:lnTo>
                    <a:pt x="45258" y="3224"/>
                  </a:lnTo>
                  <a:lnTo>
                    <a:pt x="45932" y="3623"/>
                  </a:lnTo>
                  <a:lnTo>
                    <a:pt x="46578" y="4045"/>
                  </a:lnTo>
                  <a:lnTo>
                    <a:pt x="47195" y="4489"/>
                  </a:lnTo>
                  <a:lnTo>
                    <a:pt x="47783" y="4956"/>
                  </a:lnTo>
                  <a:lnTo>
                    <a:pt x="48342" y="5436"/>
                  </a:lnTo>
                  <a:lnTo>
                    <a:pt x="48872" y="5937"/>
                  </a:lnTo>
                  <a:lnTo>
                    <a:pt x="49372" y="6459"/>
                  </a:lnTo>
                  <a:lnTo>
                    <a:pt x="49842" y="7001"/>
                  </a:lnTo>
                  <a:lnTo>
                    <a:pt x="50283" y="7565"/>
                  </a:lnTo>
                  <a:lnTo>
                    <a:pt x="50695" y="8149"/>
                  </a:lnTo>
                  <a:lnTo>
                    <a:pt x="51076" y="8754"/>
                  </a:lnTo>
                  <a:lnTo>
                    <a:pt x="51428" y="9381"/>
                  </a:lnTo>
                  <a:lnTo>
                    <a:pt x="51751" y="10028"/>
                  </a:lnTo>
                  <a:lnTo>
                    <a:pt x="52044" y="10695"/>
                  </a:lnTo>
                  <a:lnTo>
                    <a:pt x="52317" y="11374"/>
                  </a:lnTo>
                  <a:lnTo>
                    <a:pt x="52561" y="12069"/>
                  </a:lnTo>
                  <a:lnTo>
                    <a:pt x="52776" y="12782"/>
                  </a:lnTo>
                  <a:lnTo>
                    <a:pt x="52962" y="13513"/>
                  </a:lnTo>
                  <a:lnTo>
                    <a:pt x="53120" y="14261"/>
                  </a:lnTo>
                  <a:lnTo>
                    <a:pt x="53249" y="15026"/>
                  </a:lnTo>
                  <a:lnTo>
                    <a:pt x="53350" y="15809"/>
                  </a:lnTo>
                  <a:lnTo>
                    <a:pt x="53422" y="16609"/>
                  </a:lnTo>
                  <a:lnTo>
                    <a:pt x="53465" y="17426"/>
                  </a:lnTo>
                  <a:lnTo>
                    <a:pt x="53479" y="18261"/>
                  </a:lnTo>
                  <a:lnTo>
                    <a:pt x="53468" y="18942"/>
                  </a:lnTo>
                  <a:lnTo>
                    <a:pt x="53437" y="19612"/>
                  </a:lnTo>
                  <a:lnTo>
                    <a:pt x="53385" y="20271"/>
                  </a:lnTo>
                  <a:lnTo>
                    <a:pt x="53312" y="20918"/>
                  </a:lnTo>
                  <a:lnTo>
                    <a:pt x="53218" y="21554"/>
                  </a:lnTo>
                  <a:lnTo>
                    <a:pt x="53103" y="22179"/>
                  </a:lnTo>
                  <a:lnTo>
                    <a:pt x="52968" y="22793"/>
                  </a:lnTo>
                  <a:lnTo>
                    <a:pt x="52811" y="23395"/>
                  </a:lnTo>
                  <a:lnTo>
                    <a:pt x="52634" y="23986"/>
                  </a:lnTo>
                  <a:lnTo>
                    <a:pt x="52435" y="24565"/>
                  </a:lnTo>
                  <a:lnTo>
                    <a:pt x="52227" y="25124"/>
                  </a:lnTo>
                  <a:lnTo>
                    <a:pt x="52002" y="25671"/>
                  </a:lnTo>
                  <a:lnTo>
                    <a:pt x="51761" y="26206"/>
                  </a:lnTo>
                  <a:lnTo>
                    <a:pt x="51503" y="26729"/>
                  </a:lnTo>
                  <a:lnTo>
                    <a:pt x="51229" y="27239"/>
                  </a:lnTo>
                  <a:lnTo>
                    <a:pt x="50938" y="27737"/>
                  </a:lnTo>
                  <a:lnTo>
                    <a:pt x="50631" y="28224"/>
                  </a:lnTo>
                  <a:lnTo>
                    <a:pt x="50307" y="28698"/>
                  </a:lnTo>
                  <a:lnTo>
                    <a:pt x="49966" y="29159"/>
                  </a:lnTo>
                  <a:lnTo>
                    <a:pt x="49609" y="29609"/>
                  </a:lnTo>
                  <a:lnTo>
                    <a:pt x="49246" y="30045"/>
                  </a:lnTo>
                  <a:lnTo>
                    <a:pt x="48868" y="30468"/>
                  </a:lnTo>
                  <a:lnTo>
                    <a:pt x="48477" y="30877"/>
                  </a:lnTo>
                  <a:lnTo>
                    <a:pt x="48072" y="31271"/>
                  </a:lnTo>
                  <a:lnTo>
                    <a:pt x="47653" y="31652"/>
                  </a:lnTo>
                  <a:lnTo>
                    <a:pt x="47220" y="32019"/>
                  </a:lnTo>
                  <a:lnTo>
                    <a:pt x="46773" y="32372"/>
                  </a:lnTo>
                  <a:lnTo>
                    <a:pt x="46312" y="32712"/>
                  </a:lnTo>
                  <a:lnTo>
                    <a:pt x="45837" y="33037"/>
                  </a:lnTo>
                  <a:lnTo>
                    <a:pt x="45348" y="33348"/>
                  </a:lnTo>
                  <a:lnTo>
                    <a:pt x="44848" y="33636"/>
                  </a:lnTo>
                  <a:lnTo>
                    <a:pt x="44340" y="33908"/>
                  </a:lnTo>
                  <a:lnTo>
                    <a:pt x="43822" y="34165"/>
                  </a:lnTo>
                  <a:lnTo>
                    <a:pt x="43296" y="34405"/>
                  </a:lnTo>
                  <a:lnTo>
                    <a:pt x="42761" y="34631"/>
                  </a:lnTo>
                  <a:lnTo>
                    <a:pt x="42218" y="34840"/>
                  </a:lnTo>
                  <a:lnTo>
                    <a:pt x="41666" y="35034"/>
                  </a:lnTo>
                  <a:lnTo>
                    <a:pt x="41105" y="35212"/>
                  </a:lnTo>
                  <a:lnTo>
                    <a:pt x="40535" y="35375"/>
                  </a:lnTo>
                  <a:lnTo>
                    <a:pt x="39957" y="35522"/>
                  </a:lnTo>
                  <a:lnTo>
                    <a:pt x="56522" y="61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8213651" y="3785737"/>
              <a:ext cx="27739" cy="18087"/>
            </a:xfrm>
            <a:custGeom>
              <a:avLst/>
              <a:pathLst>
                <a:path w="27739" h="18087">
                  <a:moveTo>
                    <a:pt x="27739" y="8826"/>
                  </a:moveTo>
                  <a:lnTo>
                    <a:pt x="27710" y="7953"/>
                  </a:lnTo>
                  <a:lnTo>
                    <a:pt x="27621" y="7127"/>
                  </a:lnTo>
                  <a:lnTo>
                    <a:pt x="27473" y="6346"/>
                  </a:lnTo>
                  <a:lnTo>
                    <a:pt x="27266" y="5612"/>
                  </a:lnTo>
                  <a:lnTo>
                    <a:pt x="27000" y="4924"/>
                  </a:lnTo>
                  <a:lnTo>
                    <a:pt x="26675" y="4281"/>
                  </a:lnTo>
                  <a:lnTo>
                    <a:pt x="26291" y="3685"/>
                  </a:lnTo>
                  <a:lnTo>
                    <a:pt x="25847" y="3135"/>
                  </a:lnTo>
                  <a:lnTo>
                    <a:pt x="25344" y="2631"/>
                  </a:lnTo>
                  <a:lnTo>
                    <a:pt x="24783" y="2173"/>
                  </a:lnTo>
                  <a:lnTo>
                    <a:pt x="24175" y="1760"/>
                  </a:lnTo>
                  <a:lnTo>
                    <a:pt x="23517" y="1391"/>
                  </a:lnTo>
                  <a:lnTo>
                    <a:pt x="22808" y="1065"/>
                  </a:lnTo>
                  <a:lnTo>
                    <a:pt x="22049" y="782"/>
                  </a:lnTo>
                  <a:lnTo>
                    <a:pt x="21239" y="543"/>
                  </a:lnTo>
                  <a:lnTo>
                    <a:pt x="20379" y="347"/>
                  </a:lnTo>
                  <a:lnTo>
                    <a:pt x="19469" y="195"/>
                  </a:lnTo>
                  <a:lnTo>
                    <a:pt x="18508" y="86"/>
                  </a:lnTo>
                  <a:lnTo>
                    <a:pt x="17496" y="21"/>
                  </a:lnTo>
                  <a:lnTo>
                    <a:pt x="16435" y="0"/>
                  </a:lnTo>
                  <a:lnTo>
                    <a:pt x="0" y="0"/>
                  </a:lnTo>
                  <a:lnTo>
                    <a:pt x="0" y="18087"/>
                  </a:lnTo>
                  <a:lnTo>
                    <a:pt x="16782" y="18087"/>
                  </a:lnTo>
                  <a:lnTo>
                    <a:pt x="17348" y="18080"/>
                  </a:lnTo>
                  <a:lnTo>
                    <a:pt x="17897" y="18061"/>
                  </a:lnTo>
                  <a:lnTo>
                    <a:pt x="18430" y="18028"/>
                  </a:lnTo>
                  <a:lnTo>
                    <a:pt x="18946" y="17983"/>
                  </a:lnTo>
                  <a:lnTo>
                    <a:pt x="19446" y="17924"/>
                  </a:lnTo>
                  <a:lnTo>
                    <a:pt x="19929" y="17852"/>
                  </a:lnTo>
                  <a:lnTo>
                    <a:pt x="20395" y="17767"/>
                  </a:lnTo>
                  <a:lnTo>
                    <a:pt x="20845" y="17669"/>
                  </a:lnTo>
                  <a:lnTo>
                    <a:pt x="21279" y="17559"/>
                  </a:lnTo>
                  <a:lnTo>
                    <a:pt x="21696" y="17435"/>
                  </a:lnTo>
                  <a:lnTo>
                    <a:pt x="22105" y="17290"/>
                  </a:lnTo>
                  <a:lnTo>
                    <a:pt x="22499" y="17136"/>
                  </a:lnTo>
                  <a:lnTo>
                    <a:pt x="22877" y="16970"/>
                  </a:lnTo>
                  <a:lnTo>
                    <a:pt x="23240" y="16795"/>
                  </a:lnTo>
                  <a:lnTo>
                    <a:pt x="23587" y="16609"/>
                  </a:lnTo>
                  <a:lnTo>
                    <a:pt x="23918" y="16412"/>
                  </a:lnTo>
                  <a:lnTo>
                    <a:pt x="24234" y="16205"/>
                  </a:lnTo>
                  <a:lnTo>
                    <a:pt x="24534" y="15988"/>
                  </a:lnTo>
                  <a:lnTo>
                    <a:pt x="24818" y="15760"/>
                  </a:lnTo>
                  <a:lnTo>
                    <a:pt x="25087" y="15522"/>
                  </a:lnTo>
                  <a:lnTo>
                    <a:pt x="25350" y="15265"/>
                  </a:lnTo>
                  <a:lnTo>
                    <a:pt x="25598" y="15000"/>
                  </a:lnTo>
                  <a:lnTo>
                    <a:pt x="25833" y="14726"/>
                  </a:lnTo>
                  <a:lnTo>
                    <a:pt x="26054" y="14443"/>
                  </a:lnTo>
                  <a:lnTo>
                    <a:pt x="26261" y="14152"/>
                  </a:lnTo>
                  <a:lnTo>
                    <a:pt x="26454" y="13852"/>
                  </a:lnTo>
                  <a:lnTo>
                    <a:pt x="26633" y="13543"/>
                  </a:lnTo>
                  <a:lnTo>
                    <a:pt x="26798" y="13226"/>
                  </a:lnTo>
                  <a:lnTo>
                    <a:pt x="26950" y="12900"/>
                  </a:lnTo>
                  <a:lnTo>
                    <a:pt x="27087" y="12565"/>
                  </a:lnTo>
                  <a:lnTo>
                    <a:pt x="27211" y="12222"/>
                  </a:lnTo>
                  <a:lnTo>
                    <a:pt x="27322" y="11873"/>
                  </a:lnTo>
                  <a:lnTo>
                    <a:pt x="27420" y="11516"/>
                  </a:lnTo>
                  <a:lnTo>
                    <a:pt x="27504" y="11153"/>
                  </a:lnTo>
                  <a:lnTo>
                    <a:pt x="27576" y="10782"/>
                  </a:lnTo>
                  <a:lnTo>
                    <a:pt x="27635" y="10405"/>
                  </a:lnTo>
                  <a:lnTo>
                    <a:pt x="27681" y="10021"/>
                  </a:lnTo>
                  <a:lnTo>
                    <a:pt x="27713" y="9629"/>
                  </a:lnTo>
                  <a:lnTo>
                    <a:pt x="27733" y="92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8265130" y="3775780"/>
              <a:ext cx="62262" cy="61262"/>
            </a:xfrm>
            <a:custGeom>
              <a:avLst/>
              <a:pathLst>
                <a:path w="62262" h="61262">
                  <a:moveTo>
                    <a:pt x="50870" y="61262"/>
                  </a:moveTo>
                  <a:lnTo>
                    <a:pt x="50870" y="24130"/>
                  </a:lnTo>
                  <a:lnTo>
                    <a:pt x="50871" y="23686"/>
                  </a:lnTo>
                  <a:lnTo>
                    <a:pt x="50872" y="23238"/>
                  </a:lnTo>
                  <a:lnTo>
                    <a:pt x="50874" y="22788"/>
                  </a:lnTo>
                  <a:lnTo>
                    <a:pt x="50877" y="22336"/>
                  </a:lnTo>
                  <a:lnTo>
                    <a:pt x="50881" y="21880"/>
                  </a:lnTo>
                  <a:lnTo>
                    <a:pt x="50886" y="21423"/>
                  </a:lnTo>
                  <a:lnTo>
                    <a:pt x="50891" y="20962"/>
                  </a:lnTo>
                  <a:lnTo>
                    <a:pt x="50898" y="20499"/>
                  </a:lnTo>
                  <a:lnTo>
                    <a:pt x="50905" y="20033"/>
                  </a:lnTo>
                  <a:lnTo>
                    <a:pt x="50914" y="19565"/>
                  </a:lnTo>
                  <a:lnTo>
                    <a:pt x="50931" y="19099"/>
                  </a:lnTo>
                  <a:lnTo>
                    <a:pt x="50948" y="18642"/>
                  </a:lnTo>
                  <a:lnTo>
                    <a:pt x="50966" y="18192"/>
                  </a:lnTo>
                  <a:lnTo>
                    <a:pt x="50983" y="17749"/>
                  </a:lnTo>
                  <a:lnTo>
                    <a:pt x="51001" y="17315"/>
                  </a:lnTo>
                  <a:lnTo>
                    <a:pt x="51018" y="16889"/>
                  </a:lnTo>
                  <a:lnTo>
                    <a:pt x="51035" y="16470"/>
                  </a:lnTo>
                  <a:lnTo>
                    <a:pt x="51053" y="16059"/>
                  </a:lnTo>
                  <a:lnTo>
                    <a:pt x="51070" y="15656"/>
                  </a:lnTo>
                  <a:lnTo>
                    <a:pt x="51088" y="15261"/>
                  </a:lnTo>
                  <a:lnTo>
                    <a:pt x="51113" y="14801"/>
                  </a:lnTo>
                  <a:lnTo>
                    <a:pt x="51138" y="14344"/>
                  </a:lnTo>
                  <a:lnTo>
                    <a:pt x="51162" y="13890"/>
                  </a:lnTo>
                  <a:lnTo>
                    <a:pt x="51185" y="13438"/>
                  </a:lnTo>
                  <a:lnTo>
                    <a:pt x="51207" y="12989"/>
                  </a:lnTo>
                  <a:lnTo>
                    <a:pt x="51228" y="12542"/>
                  </a:lnTo>
                  <a:lnTo>
                    <a:pt x="51249" y="12098"/>
                  </a:lnTo>
                  <a:lnTo>
                    <a:pt x="51268" y="11657"/>
                  </a:lnTo>
                  <a:lnTo>
                    <a:pt x="51287" y="11218"/>
                  </a:lnTo>
                  <a:lnTo>
                    <a:pt x="51305" y="10782"/>
                  </a:lnTo>
                  <a:lnTo>
                    <a:pt x="51123" y="11466"/>
                  </a:lnTo>
                  <a:lnTo>
                    <a:pt x="50943" y="12142"/>
                  </a:lnTo>
                  <a:lnTo>
                    <a:pt x="50765" y="12812"/>
                  </a:lnTo>
                  <a:lnTo>
                    <a:pt x="50588" y="13475"/>
                  </a:lnTo>
                  <a:lnTo>
                    <a:pt x="50414" y="14130"/>
                  </a:lnTo>
                  <a:lnTo>
                    <a:pt x="50241" y="14779"/>
                  </a:lnTo>
                  <a:lnTo>
                    <a:pt x="50069" y="15421"/>
                  </a:lnTo>
                  <a:lnTo>
                    <a:pt x="49900" y="16056"/>
                  </a:lnTo>
                  <a:lnTo>
                    <a:pt x="49732" y="16683"/>
                  </a:lnTo>
                  <a:lnTo>
                    <a:pt x="49566" y="17304"/>
                  </a:lnTo>
                  <a:lnTo>
                    <a:pt x="49496" y="17566"/>
                  </a:lnTo>
                  <a:lnTo>
                    <a:pt x="49425" y="17829"/>
                  </a:lnTo>
                  <a:lnTo>
                    <a:pt x="49353" y="18095"/>
                  </a:lnTo>
                  <a:lnTo>
                    <a:pt x="49281" y="18362"/>
                  </a:lnTo>
                  <a:lnTo>
                    <a:pt x="49207" y="18630"/>
                  </a:lnTo>
                  <a:lnTo>
                    <a:pt x="49133" y="18901"/>
                  </a:lnTo>
                  <a:lnTo>
                    <a:pt x="49058" y="19173"/>
                  </a:lnTo>
                  <a:lnTo>
                    <a:pt x="48981" y="19447"/>
                  </a:lnTo>
                  <a:lnTo>
                    <a:pt x="48904" y="19723"/>
                  </a:lnTo>
                  <a:lnTo>
                    <a:pt x="48827" y="20000"/>
                  </a:lnTo>
                  <a:lnTo>
                    <a:pt x="48748" y="20277"/>
                  </a:lnTo>
                  <a:lnTo>
                    <a:pt x="48670" y="20553"/>
                  </a:lnTo>
                  <a:lnTo>
                    <a:pt x="48592" y="20827"/>
                  </a:lnTo>
                  <a:lnTo>
                    <a:pt x="48514" y="21099"/>
                  </a:lnTo>
                  <a:lnTo>
                    <a:pt x="48435" y="21370"/>
                  </a:lnTo>
                  <a:lnTo>
                    <a:pt x="48357" y="21638"/>
                  </a:lnTo>
                  <a:lnTo>
                    <a:pt x="48279" y="21905"/>
                  </a:lnTo>
                  <a:lnTo>
                    <a:pt x="48201" y="22170"/>
                  </a:lnTo>
                  <a:lnTo>
                    <a:pt x="48122" y="22434"/>
                  </a:lnTo>
                  <a:lnTo>
                    <a:pt x="48044" y="22696"/>
                  </a:lnTo>
                  <a:lnTo>
                    <a:pt x="47974" y="22955"/>
                  </a:lnTo>
                  <a:lnTo>
                    <a:pt x="47905" y="23210"/>
                  </a:lnTo>
                  <a:lnTo>
                    <a:pt x="47835" y="23463"/>
                  </a:lnTo>
                  <a:lnTo>
                    <a:pt x="47766" y="23711"/>
                  </a:lnTo>
                  <a:lnTo>
                    <a:pt x="47696" y="23957"/>
                  </a:lnTo>
                  <a:lnTo>
                    <a:pt x="47627" y="24198"/>
                  </a:lnTo>
                  <a:lnTo>
                    <a:pt x="47557" y="24437"/>
                  </a:lnTo>
                  <a:lnTo>
                    <a:pt x="47487" y="24671"/>
                  </a:lnTo>
                  <a:lnTo>
                    <a:pt x="47418" y="24903"/>
                  </a:lnTo>
                  <a:lnTo>
                    <a:pt x="47348" y="25130"/>
                  </a:lnTo>
                  <a:lnTo>
                    <a:pt x="47280" y="25354"/>
                  </a:lnTo>
                  <a:lnTo>
                    <a:pt x="47213" y="25570"/>
                  </a:lnTo>
                  <a:lnTo>
                    <a:pt x="47147" y="25781"/>
                  </a:lnTo>
                  <a:lnTo>
                    <a:pt x="47084" y="25986"/>
                  </a:lnTo>
                  <a:lnTo>
                    <a:pt x="47022" y="26185"/>
                  </a:lnTo>
                  <a:lnTo>
                    <a:pt x="46962" y="26377"/>
                  </a:lnTo>
                  <a:lnTo>
                    <a:pt x="46904" y="26564"/>
                  </a:lnTo>
                  <a:lnTo>
                    <a:pt x="46847" y="26744"/>
                  </a:lnTo>
                  <a:lnTo>
                    <a:pt x="46793" y="26919"/>
                  </a:lnTo>
                  <a:lnTo>
                    <a:pt x="46740" y="27087"/>
                  </a:lnTo>
                  <a:lnTo>
                    <a:pt x="35696" y="61262"/>
                  </a:lnTo>
                  <a:lnTo>
                    <a:pt x="26565" y="61262"/>
                  </a:lnTo>
                  <a:lnTo>
                    <a:pt x="15522" y="27087"/>
                  </a:lnTo>
                  <a:lnTo>
                    <a:pt x="15469" y="26919"/>
                  </a:lnTo>
                  <a:lnTo>
                    <a:pt x="15414" y="26744"/>
                  </a:lnTo>
                  <a:lnTo>
                    <a:pt x="15357" y="26564"/>
                  </a:lnTo>
                  <a:lnTo>
                    <a:pt x="15299" y="26377"/>
                  </a:lnTo>
                  <a:lnTo>
                    <a:pt x="15239" y="26185"/>
                  </a:lnTo>
                  <a:lnTo>
                    <a:pt x="15177" y="25986"/>
                  </a:lnTo>
                  <a:lnTo>
                    <a:pt x="15114" y="25781"/>
                  </a:lnTo>
                  <a:lnTo>
                    <a:pt x="15049" y="25570"/>
                  </a:lnTo>
                  <a:lnTo>
                    <a:pt x="14982" y="25354"/>
                  </a:lnTo>
                  <a:lnTo>
                    <a:pt x="14913" y="25130"/>
                  </a:lnTo>
                  <a:lnTo>
                    <a:pt x="14851" y="24903"/>
                  </a:lnTo>
                  <a:lnTo>
                    <a:pt x="14788" y="24671"/>
                  </a:lnTo>
                  <a:lnTo>
                    <a:pt x="14722" y="24437"/>
                  </a:lnTo>
                  <a:lnTo>
                    <a:pt x="14655" y="24198"/>
                  </a:lnTo>
                  <a:lnTo>
                    <a:pt x="14587" y="23957"/>
                  </a:lnTo>
                  <a:lnTo>
                    <a:pt x="14516" y="23711"/>
                  </a:lnTo>
                  <a:lnTo>
                    <a:pt x="14444" y="23463"/>
                  </a:lnTo>
                  <a:lnTo>
                    <a:pt x="14370" y="23210"/>
                  </a:lnTo>
                  <a:lnTo>
                    <a:pt x="14295" y="22955"/>
                  </a:lnTo>
                  <a:lnTo>
                    <a:pt x="14217" y="22696"/>
                  </a:lnTo>
                  <a:lnTo>
                    <a:pt x="14147" y="22434"/>
                  </a:lnTo>
                  <a:lnTo>
                    <a:pt x="14076" y="22170"/>
                  </a:lnTo>
                  <a:lnTo>
                    <a:pt x="14005" y="21905"/>
                  </a:lnTo>
                  <a:lnTo>
                    <a:pt x="13932" y="21638"/>
                  </a:lnTo>
                  <a:lnTo>
                    <a:pt x="13858" y="21370"/>
                  </a:lnTo>
                  <a:lnTo>
                    <a:pt x="13784" y="21099"/>
                  </a:lnTo>
                  <a:lnTo>
                    <a:pt x="13709" y="20827"/>
                  </a:lnTo>
                  <a:lnTo>
                    <a:pt x="13633" y="20553"/>
                  </a:lnTo>
                  <a:lnTo>
                    <a:pt x="13556" y="20277"/>
                  </a:lnTo>
                  <a:lnTo>
                    <a:pt x="13478" y="20000"/>
                  </a:lnTo>
                  <a:lnTo>
                    <a:pt x="13400" y="19723"/>
                  </a:lnTo>
                  <a:lnTo>
                    <a:pt x="13322" y="19447"/>
                  </a:lnTo>
                  <a:lnTo>
                    <a:pt x="13243" y="19173"/>
                  </a:lnTo>
                  <a:lnTo>
                    <a:pt x="13165" y="18901"/>
                  </a:lnTo>
                  <a:lnTo>
                    <a:pt x="13087" y="18630"/>
                  </a:lnTo>
                  <a:lnTo>
                    <a:pt x="13008" y="18362"/>
                  </a:lnTo>
                  <a:lnTo>
                    <a:pt x="12930" y="18095"/>
                  </a:lnTo>
                  <a:lnTo>
                    <a:pt x="12852" y="17829"/>
                  </a:lnTo>
                  <a:lnTo>
                    <a:pt x="12774" y="17566"/>
                  </a:lnTo>
                  <a:lnTo>
                    <a:pt x="12695" y="17304"/>
                  </a:lnTo>
                  <a:lnTo>
                    <a:pt x="12521" y="16683"/>
                  </a:lnTo>
                  <a:lnTo>
                    <a:pt x="12344" y="16056"/>
                  </a:lnTo>
                  <a:lnTo>
                    <a:pt x="12166" y="15421"/>
                  </a:lnTo>
                  <a:lnTo>
                    <a:pt x="11986" y="14779"/>
                  </a:lnTo>
                  <a:lnTo>
                    <a:pt x="11804" y="14130"/>
                  </a:lnTo>
                  <a:lnTo>
                    <a:pt x="11621" y="13475"/>
                  </a:lnTo>
                  <a:lnTo>
                    <a:pt x="11435" y="12812"/>
                  </a:lnTo>
                  <a:lnTo>
                    <a:pt x="11248" y="12142"/>
                  </a:lnTo>
                  <a:lnTo>
                    <a:pt x="11060" y="11466"/>
                  </a:lnTo>
                  <a:lnTo>
                    <a:pt x="10869" y="10782"/>
                  </a:lnTo>
                  <a:lnTo>
                    <a:pt x="10895" y="11286"/>
                  </a:lnTo>
                  <a:lnTo>
                    <a:pt x="10921" y="11788"/>
                  </a:lnTo>
                  <a:lnTo>
                    <a:pt x="10948" y="12288"/>
                  </a:lnTo>
                  <a:lnTo>
                    <a:pt x="10974" y="12786"/>
                  </a:lnTo>
                  <a:lnTo>
                    <a:pt x="11000" y="13282"/>
                  </a:lnTo>
                  <a:lnTo>
                    <a:pt x="11026" y="13777"/>
                  </a:lnTo>
                  <a:lnTo>
                    <a:pt x="11052" y="14270"/>
                  </a:lnTo>
                  <a:lnTo>
                    <a:pt x="11078" y="14762"/>
                  </a:lnTo>
                  <a:lnTo>
                    <a:pt x="11104" y="15251"/>
                  </a:lnTo>
                  <a:lnTo>
                    <a:pt x="11130" y="15739"/>
                  </a:lnTo>
                  <a:lnTo>
                    <a:pt x="11148" y="16159"/>
                  </a:lnTo>
                  <a:lnTo>
                    <a:pt x="11165" y="16582"/>
                  </a:lnTo>
                  <a:lnTo>
                    <a:pt x="11182" y="17011"/>
                  </a:lnTo>
                  <a:lnTo>
                    <a:pt x="11200" y="17443"/>
                  </a:lnTo>
                  <a:lnTo>
                    <a:pt x="11217" y="17880"/>
                  </a:lnTo>
                  <a:lnTo>
                    <a:pt x="11235" y="18322"/>
                  </a:lnTo>
                  <a:lnTo>
                    <a:pt x="11252" y="18767"/>
                  </a:lnTo>
                  <a:lnTo>
                    <a:pt x="11269" y="19217"/>
                  </a:lnTo>
                  <a:lnTo>
                    <a:pt x="11287" y="19672"/>
                  </a:lnTo>
                  <a:lnTo>
                    <a:pt x="11304" y="20130"/>
                  </a:lnTo>
                  <a:lnTo>
                    <a:pt x="11321" y="20585"/>
                  </a:lnTo>
                  <a:lnTo>
                    <a:pt x="11335" y="21028"/>
                  </a:lnTo>
                  <a:lnTo>
                    <a:pt x="11348" y="21458"/>
                  </a:lnTo>
                  <a:lnTo>
                    <a:pt x="11360" y="21876"/>
                  </a:lnTo>
                  <a:lnTo>
                    <a:pt x="11369" y="22283"/>
                  </a:lnTo>
                  <a:lnTo>
                    <a:pt x="11377" y="22677"/>
                  </a:lnTo>
                  <a:lnTo>
                    <a:pt x="11383" y="23058"/>
                  </a:lnTo>
                  <a:lnTo>
                    <a:pt x="11388" y="23428"/>
                  </a:lnTo>
                  <a:lnTo>
                    <a:pt x="11390" y="23785"/>
                  </a:lnTo>
                  <a:lnTo>
                    <a:pt x="11391" y="24130"/>
                  </a:lnTo>
                  <a:lnTo>
                    <a:pt x="11391" y="61262"/>
                  </a:lnTo>
                  <a:lnTo>
                    <a:pt x="0" y="61262"/>
                  </a:lnTo>
                  <a:lnTo>
                    <a:pt x="0" y="0"/>
                  </a:lnTo>
                  <a:lnTo>
                    <a:pt x="17174" y="0"/>
                  </a:lnTo>
                  <a:lnTo>
                    <a:pt x="28131" y="34261"/>
                  </a:lnTo>
                  <a:lnTo>
                    <a:pt x="28218" y="34537"/>
                  </a:lnTo>
                  <a:lnTo>
                    <a:pt x="28306" y="34825"/>
                  </a:lnTo>
                  <a:lnTo>
                    <a:pt x="28395" y="35125"/>
                  </a:lnTo>
                  <a:lnTo>
                    <a:pt x="28485" y="35437"/>
                  </a:lnTo>
                  <a:lnTo>
                    <a:pt x="28576" y="35761"/>
                  </a:lnTo>
                  <a:lnTo>
                    <a:pt x="28668" y="36098"/>
                  </a:lnTo>
                  <a:lnTo>
                    <a:pt x="28761" y="36446"/>
                  </a:lnTo>
                  <a:lnTo>
                    <a:pt x="28854" y="36807"/>
                  </a:lnTo>
                  <a:lnTo>
                    <a:pt x="28948" y="37180"/>
                  </a:lnTo>
                  <a:lnTo>
                    <a:pt x="29044" y="37566"/>
                  </a:lnTo>
                  <a:lnTo>
                    <a:pt x="29148" y="37956"/>
                  </a:lnTo>
                  <a:lnTo>
                    <a:pt x="29251" y="38343"/>
                  </a:lnTo>
                  <a:lnTo>
                    <a:pt x="29353" y="38728"/>
                  </a:lnTo>
                  <a:lnTo>
                    <a:pt x="29454" y="39110"/>
                  </a:lnTo>
                  <a:lnTo>
                    <a:pt x="29554" y="39489"/>
                  </a:lnTo>
                  <a:lnTo>
                    <a:pt x="29654" y="39866"/>
                  </a:lnTo>
                  <a:lnTo>
                    <a:pt x="29753" y="40241"/>
                  </a:lnTo>
                  <a:lnTo>
                    <a:pt x="29851" y="40613"/>
                  </a:lnTo>
                  <a:lnTo>
                    <a:pt x="29948" y="40982"/>
                  </a:lnTo>
                  <a:lnTo>
                    <a:pt x="30044" y="41348"/>
                  </a:lnTo>
                  <a:lnTo>
                    <a:pt x="30149" y="41776"/>
                  </a:lnTo>
                  <a:lnTo>
                    <a:pt x="30256" y="42207"/>
                  </a:lnTo>
                  <a:lnTo>
                    <a:pt x="30365" y="42642"/>
                  </a:lnTo>
                  <a:lnTo>
                    <a:pt x="30475" y="43080"/>
                  </a:lnTo>
                  <a:lnTo>
                    <a:pt x="30587" y="43522"/>
                  </a:lnTo>
                  <a:lnTo>
                    <a:pt x="30701" y="43967"/>
                  </a:lnTo>
                  <a:lnTo>
                    <a:pt x="30817" y="44416"/>
                  </a:lnTo>
                  <a:lnTo>
                    <a:pt x="30934" y="44868"/>
                  </a:lnTo>
                  <a:lnTo>
                    <a:pt x="31053" y="45324"/>
                  </a:lnTo>
                  <a:lnTo>
                    <a:pt x="31174" y="45783"/>
                  </a:lnTo>
                  <a:lnTo>
                    <a:pt x="31295" y="45333"/>
                  </a:lnTo>
                  <a:lnTo>
                    <a:pt x="31416" y="44886"/>
                  </a:lnTo>
                  <a:lnTo>
                    <a:pt x="31535" y="44442"/>
                  </a:lnTo>
                  <a:lnTo>
                    <a:pt x="31654" y="44002"/>
                  </a:lnTo>
                  <a:lnTo>
                    <a:pt x="31772" y="43566"/>
                  </a:lnTo>
                  <a:lnTo>
                    <a:pt x="31889" y="43133"/>
                  </a:lnTo>
                  <a:lnTo>
                    <a:pt x="32005" y="42703"/>
                  </a:lnTo>
                  <a:lnTo>
                    <a:pt x="32120" y="42277"/>
                  </a:lnTo>
                  <a:lnTo>
                    <a:pt x="32235" y="41854"/>
                  </a:lnTo>
                  <a:lnTo>
                    <a:pt x="32348" y="41435"/>
                  </a:lnTo>
                  <a:lnTo>
                    <a:pt x="32400" y="41252"/>
                  </a:lnTo>
                  <a:lnTo>
                    <a:pt x="32452" y="41068"/>
                  </a:lnTo>
                  <a:lnTo>
                    <a:pt x="32505" y="40883"/>
                  </a:lnTo>
                  <a:lnTo>
                    <a:pt x="32557" y="40698"/>
                  </a:lnTo>
                  <a:lnTo>
                    <a:pt x="32609" y="40511"/>
                  </a:lnTo>
                  <a:lnTo>
                    <a:pt x="32661" y="40324"/>
                  </a:lnTo>
                  <a:lnTo>
                    <a:pt x="32713" y="40136"/>
                  </a:lnTo>
                  <a:lnTo>
                    <a:pt x="32765" y="39946"/>
                  </a:lnTo>
                  <a:lnTo>
                    <a:pt x="32818" y="39756"/>
                  </a:lnTo>
                  <a:lnTo>
                    <a:pt x="32870" y="39566"/>
                  </a:lnTo>
                  <a:lnTo>
                    <a:pt x="32922" y="39375"/>
                  </a:lnTo>
                  <a:lnTo>
                    <a:pt x="32974" y="39185"/>
                  </a:lnTo>
                  <a:lnTo>
                    <a:pt x="33026" y="38996"/>
                  </a:lnTo>
                  <a:lnTo>
                    <a:pt x="33078" y="38807"/>
                  </a:lnTo>
                  <a:lnTo>
                    <a:pt x="33131" y="38620"/>
                  </a:lnTo>
                  <a:lnTo>
                    <a:pt x="33183" y="38433"/>
                  </a:lnTo>
                  <a:lnTo>
                    <a:pt x="33235" y="38248"/>
                  </a:lnTo>
                  <a:lnTo>
                    <a:pt x="33287" y="38063"/>
                  </a:lnTo>
                  <a:lnTo>
                    <a:pt x="33339" y="37879"/>
                  </a:lnTo>
                  <a:lnTo>
                    <a:pt x="33392" y="37696"/>
                  </a:lnTo>
                  <a:lnTo>
                    <a:pt x="33444" y="37514"/>
                  </a:lnTo>
                  <a:lnTo>
                    <a:pt x="33496" y="37334"/>
                  </a:lnTo>
                  <a:lnTo>
                    <a:pt x="33548" y="37156"/>
                  </a:lnTo>
                  <a:lnTo>
                    <a:pt x="33600" y="36979"/>
                  </a:lnTo>
                  <a:lnTo>
                    <a:pt x="33652" y="36805"/>
                  </a:lnTo>
                  <a:lnTo>
                    <a:pt x="33705" y="36632"/>
                  </a:lnTo>
                  <a:lnTo>
                    <a:pt x="33757" y="36460"/>
                  </a:lnTo>
                  <a:lnTo>
                    <a:pt x="33809" y="36291"/>
                  </a:lnTo>
                  <a:lnTo>
                    <a:pt x="33861" y="36123"/>
                  </a:lnTo>
                  <a:lnTo>
                    <a:pt x="33913" y="35957"/>
                  </a:lnTo>
                  <a:lnTo>
                    <a:pt x="33965" y="35793"/>
                  </a:lnTo>
                  <a:lnTo>
                    <a:pt x="34016" y="35633"/>
                  </a:lnTo>
                  <a:lnTo>
                    <a:pt x="34066" y="35477"/>
                  </a:lnTo>
                  <a:lnTo>
                    <a:pt x="34115" y="35324"/>
                  </a:lnTo>
                  <a:lnTo>
                    <a:pt x="34163" y="35174"/>
                  </a:lnTo>
                  <a:lnTo>
                    <a:pt x="34211" y="35028"/>
                  </a:lnTo>
                  <a:lnTo>
                    <a:pt x="34257" y="34885"/>
                  </a:lnTo>
                  <a:lnTo>
                    <a:pt x="34303" y="34746"/>
                  </a:lnTo>
                  <a:lnTo>
                    <a:pt x="34348" y="34611"/>
                  </a:lnTo>
                  <a:lnTo>
                    <a:pt x="34392" y="34479"/>
                  </a:lnTo>
                  <a:lnTo>
                    <a:pt x="45174" y="0"/>
                  </a:lnTo>
                  <a:lnTo>
                    <a:pt x="62262" y="0"/>
                  </a:lnTo>
                  <a:lnTo>
                    <a:pt x="62262" y="61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8335566" y="3775780"/>
              <a:ext cx="59740" cy="61262"/>
            </a:xfrm>
            <a:custGeom>
              <a:avLst/>
              <a:pathLst>
                <a:path w="59740" h="61262">
                  <a:moveTo>
                    <a:pt x="47044" y="61262"/>
                  </a:moveTo>
                  <a:lnTo>
                    <a:pt x="41609" y="45609"/>
                  </a:lnTo>
                  <a:lnTo>
                    <a:pt x="18261" y="45609"/>
                  </a:lnTo>
                  <a:lnTo>
                    <a:pt x="12826" y="61262"/>
                  </a:lnTo>
                  <a:lnTo>
                    <a:pt x="0" y="61262"/>
                  </a:lnTo>
                  <a:lnTo>
                    <a:pt x="22348" y="0"/>
                  </a:lnTo>
                  <a:lnTo>
                    <a:pt x="37479" y="0"/>
                  </a:lnTo>
                  <a:lnTo>
                    <a:pt x="59740" y="61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8356697" y="3785738"/>
              <a:ext cx="17609" cy="25998"/>
            </a:xfrm>
            <a:custGeom>
              <a:avLst/>
              <a:pathLst>
                <a:path w="17609" h="25998">
                  <a:moveTo>
                    <a:pt x="11565" y="8389"/>
                  </a:moveTo>
                  <a:lnTo>
                    <a:pt x="11461" y="8085"/>
                  </a:lnTo>
                  <a:lnTo>
                    <a:pt x="11356" y="7781"/>
                  </a:lnTo>
                  <a:lnTo>
                    <a:pt x="11252" y="7476"/>
                  </a:lnTo>
                  <a:lnTo>
                    <a:pt x="11148" y="7172"/>
                  </a:lnTo>
                  <a:lnTo>
                    <a:pt x="11043" y="6867"/>
                  </a:lnTo>
                  <a:lnTo>
                    <a:pt x="10939" y="6563"/>
                  </a:lnTo>
                  <a:lnTo>
                    <a:pt x="10835" y="6259"/>
                  </a:lnTo>
                  <a:lnTo>
                    <a:pt x="10730" y="5954"/>
                  </a:lnTo>
                  <a:lnTo>
                    <a:pt x="10626" y="5650"/>
                  </a:lnTo>
                  <a:lnTo>
                    <a:pt x="10521" y="5346"/>
                  </a:lnTo>
                  <a:lnTo>
                    <a:pt x="10427" y="5036"/>
                  </a:lnTo>
                  <a:lnTo>
                    <a:pt x="10334" y="4732"/>
                  </a:lnTo>
                  <a:lnTo>
                    <a:pt x="10242" y="4434"/>
                  </a:lnTo>
                  <a:lnTo>
                    <a:pt x="10153" y="4142"/>
                  </a:lnTo>
                  <a:lnTo>
                    <a:pt x="10065" y="3857"/>
                  </a:lnTo>
                  <a:lnTo>
                    <a:pt x="9979" y="3577"/>
                  </a:lnTo>
                  <a:lnTo>
                    <a:pt x="9894" y="3303"/>
                  </a:lnTo>
                  <a:lnTo>
                    <a:pt x="9812" y="3036"/>
                  </a:lnTo>
                  <a:lnTo>
                    <a:pt x="9731" y="2775"/>
                  </a:lnTo>
                  <a:lnTo>
                    <a:pt x="9652" y="2520"/>
                  </a:lnTo>
                  <a:lnTo>
                    <a:pt x="9583" y="2263"/>
                  </a:lnTo>
                  <a:lnTo>
                    <a:pt x="9516" y="2017"/>
                  </a:lnTo>
                  <a:lnTo>
                    <a:pt x="9451" y="1780"/>
                  </a:lnTo>
                  <a:lnTo>
                    <a:pt x="9388" y="1553"/>
                  </a:lnTo>
                  <a:lnTo>
                    <a:pt x="9326" y="1335"/>
                  </a:lnTo>
                  <a:lnTo>
                    <a:pt x="9266" y="1126"/>
                  </a:lnTo>
                  <a:lnTo>
                    <a:pt x="9208" y="928"/>
                  </a:lnTo>
                  <a:lnTo>
                    <a:pt x="9151" y="739"/>
                  </a:lnTo>
                  <a:lnTo>
                    <a:pt x="9096" y="559"/>
                  </a:lnTo>
                  <a:lnTo>
                    <a:pt x="9043" y="389"/>
                  </a:lnTo>
                  <a:lnTo>
                    <a:pt x="9001" y="231"/>
                  </a:lnTo>
                  <a:lnTo>
                    <a:pt x="8963" y="88"/>
                  </a:lnTo>
                  <a:lnTo>
                    <a:pt x="8636" y="0"/>
                  </a:lnTo>
                  <a:lnTo>
                    <a:pt x="8601" y="130"/>
                  </a:lnTo>
                  <a:lnTo>
                    <a:pt x="8563" y="274"/>
                  </a:lnTo>
                  <a:lnTo>
                    <a:pt x="8521" y="433"/>
                  </a:lnTo>
                  <a:lnTo>
                    <a:pt x="8476" y="602"/>
                  </a:lnTo>
                  <a:lnTo>
                    <a:pt x="8428" y="780"/>
                  </a:lnTo>
                  <a:lnTo>
                    <a:pt x="8375" y="967"/>
                  </a:lnTo>
                  <a:lnTo>
                    <a:pt x="8320" y="1163"/>
                  </a:lnTo>
                  <a:lnTo>
                    <a:pt x="8261" y="1367"/>
                  </a:lnTo>
                  <a:lnTo>
                    <a:pt x="8198" y="1580"/>
                  </a:lnTo>
                  <a:lnTo>
                    <a:pt x="8132" y="1802"/>
                  </a:lnTo>
                  <a:lnTo>
                    <a:pt x="8062" y="2033"/>
                  </a:lnTo>
                  <a:lnTo>
                    <a:pt x="7989" y="2272"/>
                  </a:lnTo>
                  <a:lnTo>
                    <a:pt x="7913" y="2520"/>
                  </a:lnTo>
                  <a:lnTo>
                    <a:pt x="7841" y="2775"/>
                  </a:lnTo>
                  <a:lnTo>
                    <a:pt x="7767" y="3036"/>
                  </a:lnTo>
                  <a:lnTo>
                    <a:pt x="7688" y="3303"/>
                  </a:lnTo>
                  <a:lnTo>
                    <a:pt x="7607" y="3577"/>
                  </a:lnTo>
                  <a:lnTo>
                    <a:pt x="7521" y="3857"/>
                  </a:lnTo>
                  <a:lnTo>
                    <a:pt x="7433" y="4142"/>
                  </a:lnTo>
                  <a:lnTo>
                    <a:pt x="7341" y="4434"/>
                  </a:lnTo>
                  <a:lnTo>
                    <a:pt x="7245" y="4732"/>
                  </a:lnTo>
                  <a:lnTo>
                    <a:pt x="7146" y="5036"/>
                  </a:lnTo>
                  <a:lnTo>
                    <a:pt x="7043" y="5346"/>
                  </a:lnTo>
                  <a:lnTo>
                    <a:pt x="6947" y="5650"/>
                  </a:lnTo>
                  <a:lnTo>
                    <a:pt x="6850" y="5954"/>
                  </a:lnTo>
                  <a:lnTo>
                    <a:pt x="6752" y="6259"/>
                  </a:lnTo>
                  <a:lnTo>
                    <a:pt x="6654" y="6563"/>
                  </a:lnTo>
                  <a:lnTo>
                    <a:pt x="6554" y="6867"/>
                  </a:lnTo>
                  <a:lnTo>
                    <a:pt x="6454" y="7172"/>
                  </a:lnTo>
                  <a:lnTo>
                    <a:pt x="6352" y="7476"/>
                  </a:lnTo>
                  <a:lnTo>
                    <a:pt x="6250" y="7781"/>
                  </a:lnTo>
                  <a:lnTo>
                    <a:pt x="6147" y="8085"/>
                  </a:lnTo>
                  <a:lnTo>
                    <a:pt x="6043" y="8389"/>
                  </a:lnTo>
                  <a:lnTo>
                    <a:pt x="0" y="25998"/>
                  </a:lnTo>
                  <a:lnTo>
                    <a:pt x="17609" y="25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8401307" y="3774867"/>
              <a:ext cx="58218" cy="63044"/>
            </a:xfrm>
            <a:custGeom>
              <a:avLst/>
              <a:pathLst>
                <a:path w="58218" h="63044">
                  <a:moveTo>
                    <a:pt x="30913" y="52957"/>
                  </a:moveTo>
                  <a:lnTo>
                    <a:pt x="31625" y="52947"/>
                  </a:lnTo>
                  <a:lnTo>
                    <a:pt x="32317" y="52917"/>
                  </a:lnTo>
                  <a:lnTo>
                    <a:pt x="32988" y="52867"/>
                  </a:lnTo>
                  <a:lnTo>
                    <a:pt x="33640" y="52797"/>
                  </a:lnTo>
                  <a:lnTo>
                    <a:pt x="34272" y="52707"/>
                  </a:lnTo>
                  <a:lnTo>
                    <a:pt x="34884" y="52597"/>
                  </a:lnTo>
                  <a:lnTo>
                    <a:pt x="35475" y="52467"/>
                  </a:lnTo>
                  <a:lnTo>
                    <a:pt x="36047" y="52317"/>
                  </a:lnTo>
                  <a:lnTo>
                    <a:pt x="36599" y="52147"/>
                  </a:lnTo>
                  <a:lnTo>
                    <a:pt x="37131" y="51957"/>
                  </a:lnTo>
                  <a:lnTo>
                    <a:pt x="37654" y="51742"/>
                  </a:lnTo>
                  <a:lnTo>
                    <a:pt x="38162" y="51515"/>
                  </a:lnTo>
                  <a:lnTo>
                    <a:pt x="38656" y="51276"/>
                  </a:lnTo>
                  <a:lnTo>
                    <a:pt x="39134" y="51025"/>
                  </a:lnTo>
                  <a:lnTo>
                    <a:pt x="39598" y="50761"/>
                  </a:lnTo>
                  <a:lnTo>
                    <a:pt x="40047" y="50486"/>
                  </a:lnTo>
                  <a:lnTo>
                    <a:pt x="40482" y="50198"/>
                  </a:lnTo>
                  <a:lnTo>
                    <a:pt x="40901" y="49898"/>
                  </a:lnTo>
                  <a:lnTo>
                    <a:pt x="41306" y="49586"/>
                  </a:lnTo>
                  <a:lnTo>
                    <a:pt x="41696" y="49261"/>
                  </a:lnTo>
                  <a:lnTo>
                    <a:pt x="42080" y="48927"/>
                  </a:lnTo>
                  <a:lnTo>
                    <a:pt x="42451" y="48583"/>
                  </a:lnTo>
                  <a:lnTo>
                    <a:pt x="42807" y="48231"/>
                  </a:lnTo>
                  <a:lnTo>
                    <a:pt x="43150" y="47870"/>
                  </a:lnTo>
                  <a:lnTo>
                    <a:pt x="43479" y="47501"/>
                  </a:lnTo>
                  <a:lnTo>
                    <a:pt x="43793" y="47122"/>
                  </a:lnTo>
                  <a:lnTo>
                    <a:pt x="44094" y="46735"/>
                  </a:lnTo>
                  <a:lnTo>
                    <a:pt x="44381" y="46340"/>
                  </a:lnTo>
                  <a:lnTo>
                    <a:pt x="44654" y="45935"/>
                  </a:lnTo>
                  <a:lnTo>
                    <a:pt x="44914" y="45522"/>
                  </a:lnTo>
                  <a:lnTo>
                    <a:pt x="45170" y="45104"/>
                  </a:lnTo>
                  <a:lnTo>
                    <a:pt x="45416" y="44686"/>
                  </a:lnTo>
                  <a:lnTo>
                    <a:pt x="45653" y="44266"/>
                  </a:lnTo>
                  <a:lnTo>
                    <a:pt x="45881" y="43846"/>
                  </a:lnTo>
                  <a:lnTo>
                    <a:pt x="46098" y="43424"/>
                  </a:lnTo>
                  <a:lnTo>
                    <a:pt x="46307" y="43002"/>
                  </a:lnTo>
                  <a:lnTo>
                    <a:pt x="46505" y="42579"/>
                  </a:lnTo>
                  <a:lnTo>
                    <a:pt x="46694" y="42155"/>
                  </a:lnTo>
                  <a:lnTo>
                    <a:pt x="46874" y="41730"/>
                  </a:lnTo>
                  <a:lnTo>
                    <a:pt x="47044" y="41305"/>
                  </a:lnTo>
                  <a:lnTo>
                    <a:pt x="58218" y="45522"/>
                  </a:lnTo>
                  <a:lnTo>
                    <a:pt x="57940" y="46182"/>
                  </a:lnTo>
                  <a:lnTo>
                    <a:pt x="57646" y="46839"/>
                  </a:lnTo>
                  <a:lnTo>
                    <a:pt x="57335" y="47493"/>
                  </a:lnTo>
                  <a:lnTo>
                    <a:pt x="57008" y="48145"/>
                  </a:lnTo>
                  <a:lnTo>
                    <a:pt x="56664" y="48794"/>
                  </a:lnTo>
                  <a:lnTo>
                    <a:pt x="56303" y="49441"/>
                  </a:lnTo>
                  <a:lnTo>
                    <a:pt x="55926" y="50085"/>
                  </a:lnTo>
                  <a:lnTo>
                    <a:pt x="55533" y="50726"/>
                  </a:lnTo>
                  <a:lnTo>
                    <a:pt x="55123" y="51365"/>
                  </a:lnTo>
                  <a:lnTo>
                    <a:pt x="54696" y="52001"/>
                  </a:lnTo>
                  <a:lnTo>
                    <a:pt x="54251" y="52628"/>
                  </a:lnTo>
                  <a:lnTo>
                    <a:pt x="53783" y="53241"/>
                  </a:lnTo>
                  <a:lnTo>
                    <a:pt x="53294" y="53839"/>
                  </a:lnTo>
                  <a:lnTo>
                    <a:pt x="52783" y="54422"/>
                  </a:lnTo>
                  <a:lnTo>
                    <a:pt x="52251" y="54990"/>
                  </a:lnTo>
                  <a:lnTo>
                    <a:pt x="51696" y="55543"/>
                  </a:lnTo>
                  <a:lnTo>
                    <a:pt x="51120" y="56082"/>
                  </a:lnTo>
                  <a:lnTo>
                    <a:pt x="50522" y="56606"/>
                  </a:lnTo>
                  <a:lnTo>
                    <a:pt x="49903" y="57115"/>
                  </a:lnTo>
                  <a:lnTo>
                    <a:pt x="49261" y="57609"/>
                  </a:lnTo>
                  <a:lnTo>
                    <a:pt x="48597" y="58087"/>
                  </a:lnTo>
                  <a:lnTo>
                    <a:pt x="47907" y="58547"/>
                  </a:lnTo>
                  <a:lnTo>
                    <a:pt x="47191" y="58988"/>
                  </a:lnTo>
                  <a:lnTo>
                    <a:pt x="46451" y="59411"/>
                  </a:lnTo>
                  <a:lnTo>
                    <a:pt x="45685" y="59816"/>
                  </a:lnTo>
                  <a:lnTo>
                    <a:pt x="44894" y="60203"/>
                  </a:lnTo>
                  <a:lnTo>
                    <a:pt x="44078" y="60571"/>
                  </a:lnTo>
                  <a:lnTo>
                    <a:pt x="43237" y="60921"/>
                  </a:lnTo>
                  <a:lnTo>
                    <a:pt x="42370" y="61253"/>
                  </a:lnTo>
                  <a:lnTo>
                    <a:pt x="41479" y="61566"/>
                  </a:lnTo>
                  <a:lnTo>
                    <a:pt x="40567" y="61847"/>
                  </a:lnTo>
                  <a:lnTo>
                    <a:pt x="39623" y="62098"/>
                  </a:lnTo>
                  <a:lnTo>
                    <a:pt x="38647" y="62320"/>
                  </a:lnTo>
                  <a:lnTo>
                    <a:pt x="37639" y="62512"/>
                  </a:lnTo>
                  <a:lnTo>
                    <a:pt x="36598" y="62675"/>
                  </a:lnTo>
                  <a:lnTo>
                    <a:pt x="35525" y="62808"/>
                  </a:lnTo>
                  <a:lnTo>
                    <a:pt x="34421" y="62911"/>
                  </a:lnTo>
                  <a:lnTo>
                    <a:pt x="33284" y="62985"/>
                  </a:lnTo>
                  <a:lnTo>
                    <a:pt x="32115" y="63030"/>
                  </a:lnTo>
                  <a:lnTo>
                    <a:pt x="30913" y="63044"/>
                  </a:lnTo>
                  <a:lnTo>
                    <a:pt x="29343" y="63021"/>
                  </a:lnTo>
                  <a:lnTo>
                    <a:pt x="27816" y="62950"/>
                  </a:lnTo>
                  <a:lnTo>
                    <a:pt x="26331" y="62833"/>
                  </a:lnTo>
                  <a:lnTo>
                    <a:pt x="24889" y="62669"/>
                  </a:lnTo>
                  <a:lnTo>
                    <a:pt x="23489" y="62457"/>
                  </a:lnTo>
                  <a:lnTo>
                    <a:pt x="22132" y="62199"/>
                  </a:lnTo>
                  <a:lnTo>
                    <a:pt x="20818" y="61894"/>
                  </a:lnTo>
                  <a:lnTo>
                    <a:pt x="19546" y="61542"/>
                  </a:lnTo>
                  <a:lnTo>
                    <a:pt x="18317" y="61143"/>
                  </a:lnTo>
                  <a:lnTo>
                    <a:pt x="17130" y="60696"/>
                  </a:lnTo>
                  <a:lnTo>
                    <a:pt x="15985" y="60200"/>
                  </a:lnTo>
                  <a:lnTo>
                    <a:pt x="14880" y="59667"/>
                  </a:lnTo>
                  <a:lnTo>
                    <a:pt x="13815" y="59097"/>
                  </a:lnTo>
                  <a:lnTo>
                    <a:pt x="12789" y="58491"/>
                  </a:lnTo>
                  <a:lnTo>
                    <a:pt x="11804" y="57849"/>
                  </a:lnTo>
                  <a:lnTo>
                    <a:pt x="10859" y="57169"/>
                  </a:lnTo>
                  <a:lnTo>
                    <a:pt x="9954" y="56454"/>
                  </a:lnTo>
                  <a:lnTo>
                    <a:pt x="9088" y="55702"/>
                  </a:lnTo>
                  <a:lnTo>
                    <a:pt x="8263" y="54913"/>
                  </a:lnTo>
                  <a:lnTo>
                    <a:pt x="7478" y="54088"/>
                  </a:lnTo>
                  <a:lnTo>
                    <a:pt x="6741" y="53220"/>
                  </a:lnTo>
                  <a:lnTo>
                    <a:pt x="6041" y="52321"/>
                  </a:lnTo>
                  <a:lnTo>
                    <a:pt x="5380" y="51390"/>
                  </a:lnTo>
                  <a:lnTo>
                    <a:pt x="4758" y="50428"/>
                  </a:lnTo>
                  <a:lnTo>
                    <a:pt x="4174" y="49435"/>
                  </a:lnTo>
                  <a:lnTo>
                    <a:pt x="3627" y="48411"/>
                  </a:lnTo>
                  <a:lnTo>
                    <a:pt x="3120" y="47355"/>
                  </a:lnTo>
                  <a:lnTo>
                    <a:pt x="2650" y="46268"/>
                  </a:lnTo>
                  <a:lnTo>
                    <a:pt x="2219" y="45150"/>
                  </a:lnTo>
                  <a:lnTo>
                    <a:pt x="1826" y="44000"/>
                  </a:lnTo>
                  <a:lnTo>
                    <a:pt x="1479" y="42824"/>
                  </a:lnTo>
                  <a:lnTo>
                    <a:pt x="1168" y="41626"/>
                  </a:lnTo>
                  <a:lnTo>
                    <a:pt x="894" y="40407"/>
                  </a:lnTo>
                  <a:lnTo>
                    <a:pt x="657" y="39166"/>
                  </a:lnTo>
                  <a:lnTo>
                    <a:pt x="456" y="37903"/>
                  </a:lnTo>
                  <a:lnTo>
                    <a:pt x="292" y="36618"/>
                  </a:lnTo>
                  <a:lnTo>
                    <a:pt x="164" y="35311"/>
                  </a:lnTo>
                  <a:lnTo>
                    <a:pt x="73" y="33983"/>
                  </a:lnTo>
                  <a:lnTo>
                    <a:pt x="18" y="32633"/>
                  </a:lnTo>
                  <a:lnTo>
                    <a:pt x="0" y="31261"/>
                  </a:lnTo>
                  <a:lnTo>
                    <a:pt x="18" y="29840"/>
                  </a:lnTo>
                  <a:lnTo>
                    <a:pt x="73" y="28447"/>
                  </a:lnTo>
                  <a:lnTo>
                    <a:pt x="164" y="27082"/>
                  </a:lnTo>
                  <a:lnTo>
                    <a:pt x="292" y="25744"/>
                  </a:lnTo>
                  <a:lnTo>
                    <a:pt x="456" y="24435"/>
                  </a:lnTo>
                  <a:lnTo>
                    <a:pt x="657" y="23153"/>
                  </a:lnTo>
                  <a:lnTo>
                    <a:pt x="894" y="21899"/>
                  </a:lnTo>
                  <a:lnTo>
                    <a:pt x="1168" y="20673"/>
                  </a:lnTo>
                  <a:lnTo>
                    <a:pt x="1479" y="19475"/>
                  </a:lnTo>
                  <a:lnTo>
                    <a:pt x="1826" y="18304"/>
                  </a:lnTo>
                  <a:lnTo>
                    <a:pt x="2218" y="17165"/>
                  </a:lnTo>
                  <a:lnTo>
                    <a:pt x="2648" y="16061"/>
                  </a:lnTo>
                  <a:lnTo>
                    <a:pt x="3116" y="14991"/>
                  </a:lnTo>
                  <a:lnTo>
                    <a:pt x="3620" y="13956"/>
                  </a:lnTo>
                  <a:lnTo>
                    <a:pt x="4163" y="12956"/>
                  </a:lnTo>
                  <a:lnTo>
                    <a:pt x="4742" y="11991"/>
                  </a:lnTo>
                  <a:lnTo>
                    <a:pt x="5359" y="11061"/>
                  </a:lnTo>
                  <a:lnTo>
                    <a:pt x="6014" y="10165"/>
                  </a:lnTo>
                  <a:lnTo>
                    <a:pt x="6705" y="9304"/>
                  </a:lnTo>
                  <a:lnTo>
                    <a:pt x="7434" y="8478"/>
                  </a:lnTo>
                  <a:lnTo>
                    <a:pt x="8202" y="7680"/>
                  </a:lnTo>
                  <a:lnTo>
                    <a:pt x="9008" y="6920"/>
                  </a:lnTo>
                  <a:lnTo>
                    <a:pt x="9854" y="6198"/>
                  </a:lnTo>
                  <a:lnTo>
                    <a:pt x="10739" y="5514"/>
                  </a:lnTo>
                  <a:lnTo>
                    <a:pt x="11663" y="4869"/>
                  </a:lnTo>
                  <a:lnTo>
                    <a:pt x="12626" y="4262"/>
                  </a:lnTo>
                  <a:lnTo>
                    <a:pt x="13628" y="3693"/>
                  </a:lnTo>
                  <a:lnTo>
                    <a:pt x="14669" y="3163"/>
                  </a:lnTo>
                  <a:lnTo>
                    <a:pt x="15750" y="2671"/>
                  </a:lnTo>
                  <a:lnTo>
                    <a:pt x="16869" y="2217"/>
                  </a:lnTo>
                  <a:lnTo>
                    <a:pt x="18037" y="1796"/>
                  </a:lnTo>
                  <a:lnTo>
                    <a:pt x="19245" y="1419"/>
                  </a:lnTo>
                  <a:lnTo>
                    <a:pt x="20493" y="1086"/>
                  </a:lnTo>
                  <a:lnTo>
                    <a:pt x="21781" y="798"/>
                  </a:lnTo>
                  <a:lnTo>
                    <a:pt x="23109" y="554"/>
                  </a:lnTo>
                  <a:lnTo>
                    <a:pt x="24477" y="354"/>
                  </a:lnTo>
                  <a:lnTo>
                    <a:pt x="25884" y="199"/>
                  </a:lnTo>
                  <a:lnTo>
                    <a:pt x="27332" y="88"/>
                  </a:lnTo>
                  <a:lnTo>
                    <a:pt x="28820" y="22"/>
                  </a:lnTo>
                  <a:lnTo>
                    <a:pt x="30348" y="0"/>
                  </a:lnTo>
                  <a:lnTo>
                    <a:pt x="31533" y="12"/>
                  </a:lnTo>
                  <a:lnTo>
                    <a:pt x="32687" y="50"/>
                  </a:lnTo>
                  <a:lnTo>
                    <a:pt x="33811" y="113"/>
                  </a:lnTo>
                  <a:lnTo>
                    <a:pt x="34905" y="201"/>
                  </a:lnTo>
                  <a:lnTo>
                    <a:pt x="35968" y="315"/>
                  </a:lnTo>
                  <a:lnTo>
                    <a:pt x="37000" y="453"/>
                  </a:lnTo>
                  <a:lnTo>
                    <a:pt x="38003" y="617"/>
                  </a:lnTo>
                  <a:lnTo>
                    <a:pt x="38974" y="806"/>
                  </a:lnTo>
                  <a:lnTo>
                    <a:pt x="39916" y="1021"/>
                  </a:lnTo>
                  <a:lnTo>
                    <a:pt x="40826" y="1260"/>
                  </a:lnTo>
                  <a:lnTo>
                    <a:pt x="41718" y="1523"/>
                  </a:lnTo>
                  <a:lnTo>
                    <a:pt x="42585" y="1806"/>
                  </a:lnTo>
                  <a:lnTo>
                    <a:pt x="43426" y="2111"/>
                  </a:lnTo>
                  <a:lnTo>
                    <a:pt x="44242" y="2436"/>
                  </a:lnTo>
                  <a:lnTo>
                    <a:pt x="45033" y="2782"/>
                  </a:lnTo>
                  <a:lnTo>
                    <a:pt x="45799" y="3149"/>
                  </a:lnTo>
                  <a:lnTo>
                    <a:pt x="46539" y="3537"/>
                  </a:lnTo>
                  <a:lnTo>
                    <a:pt x="47254" y="3946"/>
                  </a:lnTo>
                  <a:lnTo>
                    <a:pt x="47944" y="4375"/>
                  </a:lnTo>
                  <a:lnTo>
                    <a:pt x="48609" y="4826"/>
                  </a:lnTo>
                  <a:lnTo>
                    <a:pt x="49258" y="5287"/>
                  </a:lnTo>
                  <a:lnTo>
                    <a:pt x="49884" y="5765"/>
                  </a:lnTo>
                  <a:lnTo>
                    <a:pt x="50486" y="6261"/>
                  </a:lnTo>
                  <a:lnTo>
                    <a:pt x="51065" y="6774"/>
                  </a:lnTo>
                  <a:lnTo>
                    <a:pt x="51620" y="7304"/>
                  </a:lnTo>
                  <a:lnTo>
                    <a:pt x="52152" y="7852"/>
                  </a:lnTo>
                  <a:lnTo>
                    <a:pt x="52660" y="8417"/>
                  </a:lnTo>
                  <a:lnTo>
                    <a:pt x="53145" y="9000"/>
                  </a:lnTo>
                  <a:lnTo>
                    <a:pt x="53606" y="9600"/>
                  </a:lnTo>
                  <a:lnTo>
                    <a:pt x="54044" y="10217"/>
                  </a:lnTo>
                  <a:lnTo>
                    <a:pt x="54469" y="10841"/>
                  </a:lnTo>
                  <a:lnTo>
                    <a:pt x="54875" y="11478"/>
                  </a:lnTo>
                  <a:lnTo>
                    <a:pt x="55262" y="12128"/>
                  </a:lnTo>
                  <a:lnTo>
                    <a:pt x="55630" y="12791"/>
                  </a:lnTo>
                  <a:lnTo>
                    <a:pt x="55979" y="13467"/>
                  </a:lnTo>
                  <a:lnTo>
                    <a:pt x="56309" y="14156"/>
                  </a:lnTo>
                  <a:lnTo>
                    <a:pt x="56619" y="14859"/>
                  </a:lnTo>
                  <a:lnTo>
                    <a:pt x="56910" y="15574"/>
                  </a:lnTo>
                  <a:lnTo>
                    <a:pt x="57182" y="16302"/>
                  </a:lnTo>
                  <a:lnTo>
                    <a:pt x="57436" y="17043"/>
                  </a:lnTo>
                  <a:lnTo>
                    <a:pt x="46131" y="20130"/>
                  </a:lnTo>
                  <a:lnTo>
                    <a:pt x="46003" y="19741"/>
                  </a:lnTo>
                  <a:lnTo>
                    <a:pt x="45861" y="19355"/>
                  </a:lnTo>
                  <a:lnTo>
                    <a:pt x="45707" y="18972"/>
                  </a:lnTo>
                  <a:lnTo>
                    <a:pt x="45540" y="18593"/>
                  </a:lnTo>
                  <a:lnTo>
                    <a:pt x="45359" y="18217"/>
                  </a:lnTo>
                  <a:lnTo>
                    <a:pt x="45166" y="17845"/>
                  </a:lnTo>
                  <a:lnTo>
                    <a:pt x="44959" y="17476"/>
                  </a:lnTo>
                  <a:lnTo>
                    <a:pt x="44740" y="17111"/>
                  </a:lnTo>
                  <a:lnTo>
                    <a:pt x="44507" y="16749"/>
                  </a:lnTo>
                  <a:lnTo>
                    <a:pt x="44261" y="16391"/>
                  </a:lnTo>
                  <a:lnTo>
                    <a:pt x="44002" y="16030"/>
                  </a:lnTo>
                  <a:lnTo>
                    <a:pt x="43729" y="15678"/>
                  </a:lnTo>
                  <a:lnTo>
                    <a:pt x="43442" y="15335"/>
                  </a:lnTo>
                  <a:lnTo>
                    <a:pt x="43141" y="15000"/>
                  </a:lnTo>
                  <a:lnTo>
                    <a:pt x="42827" y="14674"/>
                  </a:lnTo>
                  <a:lnTo>
                    <a:pt x="42498" y="14356"/>
                  </a:lnTo>
                  <a:lnTo>
                    <a:pt x="42155" y="14048"/>
                  </a:lnTo>
                  <a:lnTo>
                    <a:pt x="41799" y="13748"/>
                  </a:lnTo>
                  <a:lnTo>
                    <a:pt x="41428" y="13456"/>
                  </a:lnTo>
                  <a:lnTo>
                    <a:pt x="41044" y="13174"/>
                  </a:lnTo>
                  <a:lnTo>
                    <a:pt x="40654" y="12901"/>
                  </a:lnTo>
                  <a:lnTo>
                    <a:pt x="40251" y="12640"/>
                  </a:lnTo>
                  <a:lnTo>
                    <a:pt x="39833" y="12390"/>
                  </a:lnTo>
                  <a:lnTo>
                    <a:pt x="39402" y="12151"/>
                  </a:lnTo>
                  <a:lnTo>
                    <a:pt x="38957" y="11924"/>
                  </a:lnTo>
                  <a:lnTo>
                    <a:pt x="38498" y="11708"/>
                  </a:lnTo>
                  <a:lnTo>
                    <a:pt x="38025" y="11503"/>
                  </a:lnTo>
                  <a:lnTo>
                    <a:pt x="37538" y="11309"/>
                  </a:lnTo>
                  <a:lnTo>
                    <a:pt x="37037" y="11127"/>
                  </a:lnTo>
                  <a:lnTo>
                    <a:pt x="36522" y="10956"/>
                  </a:lnTo>
                  <a:lnTo>
                    <a:pt x="35993" y="10791"/>
                  </a:lnTo>
                  <a:lnTo>
                    <a:pt x="35451" y="10643"/>
                  </a:lnTo>
                  <a:lnTo>
                    <a:pt x="34894" y="10513"/>
                  </a:lnTo>
                  <a:lnTo>
                    <a:pt x="34324" y="10400"/>
                  </a:lnTo>
                  <a:lnTo>
                    <a:pt x="33739" y="10304"/>
                  </a:lnTo>
                  <a:lnTo>
                    <a:pt x="33141" y="10226"/>
                  </a:lnTo>
                  <a:lnTo>
                    <a:pt x="32529" y="10165"/>
                  </a:lnTo>
                  <a:lnTo>
                    <a:pt x="31903" y="10121"/>
                  </a:lnTo>
                  <a:lnTo>
                    <a:pt x="31263" y="10095"/>
                  </a:lnTo>
                  <a:lnTo>
                    <a:pt x="30609" y="10087"/>
                  </a:lnTo>
                  <a:lnTo>
                    <a:pt x="29691" y="10102"/>
                  </a:lnTo>
                  <a:lnTo>
                    <a:pt x="28800" y="10148"/>
                  </a:lnTo>
                  <a:lnTo>
                    <a:pt x="27935" y="10224"/>
                  </a:lnTo>
                  <a:lnTo>
                    <a:pt x="27096" y="10330"/>
                  </a:lnTo>
                  <a:lnTo>
                    <a:pt x="26283" y="10467"/>
                  </a:lnTo>
                  <a:lnTo>
                    <a:pt x="25496" y="10635"/>
                  </a:lnTo>
                  <a:lnTo>
                    <a:pt x="24735" y="10832"/>
                  </a:lnTo>
                  <a:lnTo>
                    <a:pt x="24000" y="11061"/>
                  </a:lnTo>
                  <a:lnTo>
                    <a:pt x="23291" y="11319"/>
                  </a:lnTo>
                  <a:lnTo>
                    <a:pt x="22609" y="11608"/>
                  </a:lnTo>
                  <a:lnTo>
                    <a:pt x="21951" y="11917"/>
                  </a:lnTo>
                  <a:lnTo>
                    <a:pt x="21316" y="12252"/>
                  </a:lnTo>
                  <a:lnTo>
                    <a:pt x="20706" y="12613"/>
                  </a:lnTo>
                  <a:lnTo>
                    <a:pt x="20118" y="13000"/>
                  </a:lnTo>
                  <a:lnTo>
                    <a:pt x="19554" y="13413"/>
                  </a:lnTo>
                  <a:lnTo>
                    <a:pt x="19014" y="13852"/>
                  </a:lnTo>
                  <a:lnTo>
                    <a:pt x="18497" y="14317"/>
                  </a:lnTo>
                  <a:lnTo>
                    <a:pt x="18003" y="14809"/>
                  </a:lnTo>
                  <a:lnTo>
                    <a:pt x="17533" y="15326"/>
                  </a:lnTo>
                  <a:lnTo>
                    <a:pt x="17087" y="15869"/>
                  </a:lnTo>
                  <a:lnTo>
                    <a:pt x="16672" y="16437"/>
                  </a:lnTo>
                  <a:lnTo>
                    <a:pt x="16278" y="17028"/>
                  </a:lnTo>
                  <a:lnTo>
                    <a:pt x="15906" y="17641"/>
                  </a:lnTo>
                  <a:lnTo>
                    <a:pt x="15556" y="18276"/>
                  </a:lnTo>
                  <a:lnTo>
                    <a:pt x="15228" y="18935"/>
                  </a:lnTo>
                  <a:lnTo>
                    <a:pt x="14922" y="19616"/>
                  </a:lnTo>
                  <a:lnTo>
                    <a:pt x="14637" y="20319"/>
                  </a:lnTo>
                  <a:lnTo>
                    <a:pt x="14374" y="21045"/>
                  </a:lnTo>
                  <a:lnTo>
                    <a:pt x="14132" y="21794"/>
                  </a:lnTo>
                  <a:lnTo>
                    <a:pt x="13913" y="22565"/>
                  </a:lnTo>
                  <a:lnTo>
                    <a:pt x="13723" y="23349"/>
                  </a:lnTo>
                  <a:lnTo>
                    <a:pt x="13553" y="24151"/>
                  </a:lnTo>
                  <a:lnTo>
                    <a:pt x="13403" y="24973"/>
                  </a:lnTo>
                  <a:lnTo>
                    <a:pt x="13273" y="25814"/>
                  </a:lnTo>
                  <a:lnTo>
                    <a:pt x="13163" y="26674"/>
                  </a:lnTo>
                  <a:lnTo>
                    <a:pt x="13073" y="27553"/>
                  </a:lnTo>
                  <a:lnTo>
                    <a:pt x="13003" y="28451"/>
                  </a:lnTo>
                  <a:lnTo>
                    <a:pt x="12953" y="29369"/>
                  </a:lnTo>
                  <a:lnTo>
                    <a:pt x="12923" y="30305"/>
                  </a:lnTo>
                  <a:lnTo>
                    <a:pt x="12913" y="31261"/>
                  </a:lnTo>
                  <a:lnTo>
                    <a:pt x="12923" y="32210"/>
                  </a:lnTo>
                  <a:lnTo>
                    <a:pt x="12953" y="33143"/>
                  </a:lnTo>
                  <a:lnTo>
                    <a:pt x="13003" y="34060"/>
                  </a:lnTo>
                  <a:lnTo>
                    <a:pt x="13073" y="34962"/>
                  </a:lnTo>
                  <a:lnTo>
                    <a:pt x="13163" y="35848"/>
                  </a:lnTo>
                  <a:lnTo>
                    <a:pt x="13273" y="36719"/>
                  </a:lnTo>
                  <a:lnTo>
                    <a:pt x="13403" y="37573"/>
                  </a:lnTo>
                  <a:lnTo>
                    <a:pt x="13553" y="38413"/>
                  </a:lnTo>
                  <a:lnTo>
                    <a:pt x="13723" y="39236"/>
                  </a:lnTo>
                  <a:lnTo>
                    <a:pt x="13913" y="40044"/>
                  </a:lnTo>
                  <a:lnTo>
                    <a:pt x="14133" y="40824"/>
                  </a:lnTo>
                  <a:lnTo>
                    <a:pt x="14375" y="41583"/>
                  </a:lnTo>
                  <a:lnTo>
                    <a:pt x="14641" y="42320"/>
                  </a:lnTo>
                  <a:lnTo>
                    <a:pt x="14929" y="43035"/>
                  </a:lnTo>
                  <a:lnTo>
                    <a:pt x="15239" y="43729"/>
                  </a:lnTo>
                  <a:lnTo>
                    <a:pt x="15572" y="44400"/>
                  </a:lnTo>
                  <a:lnTo>
                    <a:pt x="15928" y="45050"/>
                  </a:lnTo>
                  <a:lnTo>
                    <a:pt x="16306" y="45679"/>
                  </a:lnTo>
                  <a:lnTo>
                    <a:pt x="16707" y="46285"/>
                  </a:lnTo>
                  <a:lnTo>
                    <a:pt x="17130" y="46870"/>
                  </a:lnTo>
                  <a:lnTo>
                    <a:pt x="17577" y="47431"/>
                  </a:lnTo>
                  <a:lnTo>
                    <a:pt x="18049" y="47968"/>
                  </a:lnTo>
                  <a:lnTo>
                    <a:pt x="18544" y="48478"/>
                  </a:lnTo>
                  <a:lnTo>
                    <a:pt x="19064" y="48964"/>
                  </a:lnTo>
                  <a:lnTo>
                    <a:pt x="19609" y="49424"/>
                  </a:lnTo>
                  <a:lnTo>
                    <a:pt x="20177" y="49860"/>
                  </a:lnTo>
                  <a:lnTo>
                    <a:pt x="20770" y="50270"/>
                  </a:lnTo>
                  <a:lnTo>
                    <a:pt x="21388" y="50655"/>
                  </a:lnTo>
                  <a:lnTo>
                    <a:pt x="22030" y="51014"/>
                  </a:lnTo>
                  <a:lnTo>
                    <a:pt x="22696" y="51348"/>
                  </a:lnTo>
                  <a:lnTo>
                    <a:pt x="23396" y="51654"/>
                  </a:lnTo>
                  <a:lnTo>
                    <a:pt x="24124" y="51928"/>
                  </a:lnTo>
                  <a:lnTo>
                    <a:pt x="24878" y="52169"/>
                  </a:lnTo>
                  <a:lnTo>
                    <a:pt x="25659" y="52378"/>
                  </a:lnTo>
                  <a:lnTo>
                    <a:pt x="26467" y="52555"/>
                  </a:lnTo>
                  <a:lnTo>
                    <a:pt x="27303" y="52700"/>
                  </a:lnTo>
                  <a:lnTo>
                    <a:pt x="28165" y="52812"/>
                  </a:lnTo>
                  <a:lnTo>
                    <a:pt x="29054" y="52893"/>
                  </a:lnTo>
                  <a:lnTo>
                    <a:pt x="29970" y="52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8465613" y="3774867"/>
              <a:ext cx="61870" cy="63044"/>
            </a:xfrm>
            <a:custGeom>
              <a:avLst/>
              <a:pathLst>
                <a:path w="61870" h="63044">
                  <a:moveTo>
                    <a:pt x="61870" y="31261"/>
                  </a:moveTo>
                  <a:lnTo>
                    <a:pt x="61849" y="32683"/>
                  </a:lnTo>
                  <a:lnTo>
                    <a:pt x="61785" y="34079"/>
                  </a:lnTo>
                  <a:lnTo>
                    <a:pt x="61679" y="35448"/>
                  </a:lnTo>
                  <a:lnTo>
                    <a:pt x="61530" y="36792"/>
                  </a:lnTo>
                  <a:lnTo>
                    <a:pt x="61338" y="38109"/>
                  </a:lnTo>
                  <a:lnTo>
                    <a:pt x="61103" y="39400"/>
                  </a:lnTo>
                  <a:lnTo>
                    <a:pt x="60826" y="40666"/>
                  </a:lnTo>
                  <a:lnTo>
                    <a:pt x="60507" y="41905"/>
                  </a:lnTo>
                  <a:lnTo>
                    <a:pt x="60145" y="43118"/>
                  </a:lnTo>
                  <a:lnTo>
                    <a:pt x="59740" y="44305"/>
                  </a:lnTo>
                  <a:lnTo>
                    <a:pt x="59295" y="45462"/>
                  </a:lnTo>
                  <a:lnTo>
                    <a:pt x="58813" y="46585"/>
                  </a:lnTo>
                  <a:lnTo>
                    <a:pt x="58293" y="47674"/>
                  </a:lnTo>
                  <a:lnTo>
                    <a:pt x="57736" y="48729"/>
                  </a:lnTo>
                  <a:lnTo>
                    <a:pt x="57142" y="49751"/>
                  </a:lnTo>
                  <a:lnTo>
                    <a:pt x="56510" y="50738"/>
                  </a:lnTo>
                  <a:lnTo>
                    <a:pt x="55841" y="51691"/>
                  </a:lnTo>
                  <a:lnTo>
                    <a:pt x="55135" y="52611"/>
                  </a:lnTo>
                  <a:lnTo>
                    <a:pt x="54391" y="53497"/>
                  </a:lnTo>
                  <a:lnTo>
                    <a:pt x="53609" y="54349"/>
                  </a:lnTo>
                  <a:lnTo>
                    <a:pt x="52792" y="55164"/>
                  </a:lnTo>
                  <a:lnTo>
                    <a:pt x="51938" y="55942"/>
                  </a:lnTo>
                  <a:lnTo>
                    <a:pt x="51049" y="56681"/>
                  </a:lnTo>
                  <a:lnTo>
                    <a:pt x="50124" y="57382"/>
                  </a:lnTo>
                  <a:lnTo>
                    <a:pt x="49164" y="58044"/>
                  </a:lnTo>
                  <a:lnTo>
                    <a:pt x="48168" y="58669"/>
                  </a:lnTo>
                  <a:lnTo>
                    <a:pt x="47136" y="59255"/>
                  </a:lnTo>
                  <a:lnTo>
                    <a:pt x="46068" y="59803"/>
                  </a:lnTo>
                  <a:lnTo>
                    <a:pt x="44965" y="60312"/>
                  </a:lnTo>
                  <a:lnTo>
                    <a:pt x="43827" y="60783"/>
                  </a:lnTo>
                  <a:lnTo>
                    <a:pt x="42663" y="61213"/>
                  </a:lnTo>
                  <a:lnTo>
                    <a:pt x="41470" y="61597"/>
                  </a:lnTo>
                  <a:lnTo>
                    <a:pt x="40246" y="61937"/>
                  </a:lnTo>
                  <a:lnTo>
                    <a:pt x="38992" y="62230"/>
                  </a:lnTo>
                  <a:lnTo>
                    <a:pt x="37707" y="62479"/>
                  </a:lnTo>
                  <a:lnTo>
                    <a:pt x="36392" y="62683"/>
                  </a:lnTo>
                  <a:lnTo>
                    <a:pt x="35046" y="62841"/>
                  </a:lnTo>
                  <a:lnTo>
                    <a:pt x="33670" y="62954"/>
                  </a:lnTo>
                  <a:lnTo>
                    <a:pt x="32263" y="63022"/>
                  </a:lnTo>
                  <a:lnTo>
                    <a:pt x="30826" y="63044"/>
                  </a:lnTo>
                  <a:lnTo>
                    <a:pt x="29306" y="63021"/>
                  </a:lnTo>
                  <a:lnTo>
                    <a:pt x="27824" y="62950"/>
                  </a:lnTo>
                  <a:lnTo>
                    <a:pt x="26381" y="62833"/>
                  </a:lnTo>
                  <a:lnTo>
                    <a:pt x="24976" y="62669"/>
                  </a:lnTo>
                  <a:lnTo>
                    <a:pt x="23609" y="62457"/>
                  </a:lnTo>
                  <a:lnTo>
                    <a:pt x="22280" y="62199"/>
                  </a:lnTo>
                  <a:lnTo>
                    <a:pt x="20990" y="61894"/>
                  </a:lnTo>
                  <a:lnTo>
                    <a:pt x="19737" y="61542"/>
                  </a:lnTo>
                  <a:lnTo>
                    <a:pt x="18523" y="61143"/>
                  </a:lnTo>
                  <a:lnTo>
                    <a:pt x="17348" y="60696"/>
                  </a:lnTo>
                  <a:lnTo>
                    <a:pt x="16219" y="60200"/>
                  </a:lnTo>
                  <a:lnTo>
                    <a:pt x="15127" y="59667"/>
                  </a:lnTo>
                  <a:lnTo>
                    <a:pt x="14072" y="59097"/>
                  </a:lnTo>
                  <a:lnTo>
                    <a:pt x="13055" y="58491"/>
                  </a:lnTo>
                  <a:lnTo>
                    <a:pt x="12076" y="57849"/>
                  </a:lnTo>
                  <a:lnTo>
                    <a:pt x="11134" y="57169"/>
                  </a:lnTo>
                  <a:lnTo>
                    <a:pt x="10229" y="56454"/>
                  </a:lnTo>
                  <a:lnTo>
                    <a:pt x="9361" y="55702"/>
                  </a:lnTo>
                  <a:lnTo>
                    <a:pt x="8531" y="54913"/>
                  </a:lnTo>
                  <a:lnTo>
                    <a:pt x="7739" y="54088"/>
                  </a:lnTo>
                  <a:lnTo>
                    <a:pt x="6984" y="53220"/>
                  </a:lnTo>
                  <a:lnTo>
                    <a:pt x="6267" y="52321"/>
                  </a:lnTo>
                  <a:lnTo>
                    <a:pt x="5589" y="51390"/>
                  </a:lnTo>
                  <a:lnTo>
                    <a:pt x="4949" y="50428"/>
                  </a:lnTo>
                  <a:lnTo>
                    <a:pt x="4347" y="49435"/>
                  </a:lnTo>
                  <a:lnTo>
                    <a:pt x="3784" y="48411"/>
                  </a:lnTo>
                  <a:lnTo>
                    <a:pt x="3259" y="47355"/>
                  </a:lnTo>
                  <a:lnTo>
                    <a:pt x="2772" y="46268"/>
                  </a:lnTo>
                  <a:lnTo>
                    <a:pt x="2323" y="45150"/>
                  </a:lnTo>
                  <a:lnTo>
                    <a:pt x="1913" y="44000"/>
                  </a:lnTo>
                  <a:lnTo>
                    <a:pt x="1549" y="42824"/>
                  </a:lnTo>
                  <a:lnTo>
                    <a:pt x="1224" y="41626"/>
                  </a:lnTo>
                  <a:lnTo>
                    <a:pt x="937" y="40407"/>
                  </a:lnTo>
                  <a:lnTo>
                    <a:pt x="688" y="39166"/>
                  </a:lnTo>
                  <a:lnTo>
                    <a:pt x="478" y="37903"/>
                  </a:lnTo>
                  <a:lnTo>
                    <a:pt x="306" y="36618"/>
                  </a:lnTo>
                  <a:lnTo>
                    <a:pt x="172" y="35311"/>
                  </a:lnTo>
                  <a:lnTo>
                    <a:pt x="76" y="33983"/>
                  </a:lnTo>
                  <a:lnTo>
                    <a:pt x="19" y="32633"/>
                  </a:lnTo>
                  <a:lnTo>
                    <a:pt x="0" y="31261"/>
                  </a:lnTo>
                  <a:lnTo>
                    <a:pt x="20" y="29840"/>
                  </a:lnTo>
                  <a:lnTo>
                    <a:pt x="80" y="28447"/>
                  </a:lnTo>
                  <a:lnTo>
                    <a:pt x="180" y="27082"/>
                  </a:lnTo>
                  <a:lnTo>
                    <a:pt x="320" y="25744"/>
                  </a:lnTo>
                  <a:lnTo>
                    <a:pt x="500" y="24435"/>
                  </a:lnTo>
                  <a:lnTo>
                    <a:pt x="720" y="23153"/>
                  </a:lnTo>
                  <a:lnTo>
                    <a:pt x="980" y="21899"/>
                  </a:lnTo>
                  <a:lnTo>
                    <a:pt x="1280" y="20673"/>
                  </a:lnTo>
                  <a:lnTo>
                    <a:pt x="1620" y="19475"/>
                  </a:lnTo>
                  <a:lnTo>
                    <a:pt x="2000" y="18304"/>
                  </a:lnTo>
                  <a:lnTo>
                    <a:pt x="2427" y="17165"/>
                  </a:lnTo>
                  <a:lnTo>
                    <a:pt x="2892" y="16061"/>
                  </a:lnTo>
                  <a:lnTo>
                    <a:pt x="3394" y="14991"/>
                  </a:lnTo>
                  <a:lnTo>
                    <a:pt x="3933" y="13956"/>
                  </a:lnTo>
                  <a:lnTo>
                    <a:pt x="4510" y="12956"/>
                  </a:lnTo>
                  <a:lnTo>
                    <a:pt x="5125" y="11991"/>
                  </a:lnTo>
                  <a:lnTo>
                    <a:pt x="5777" y="11061"/>
                  </a:lnTo>
                  <a:lnTo>
                    <a:pt x="6466" y="10165"/>
                  </a:lnTo>
                  <a:lnTo>
                    <a:pt x="7192" y="9304"/>
                  </a:lnTo>
                  <a:lnTo>
                    <a:pt x="7956" y="8478"/>
                  </a:lnTo>
                  <a:lnTo>
                    <a:pt x="8765" y="7680"/>
                  </a:lnTo>
                  <a:lnTo>
                    <a:pt x="9610" y="6920"/>
                  </a:lnTo>
                  <a:lnTo>
                    <a:pt x="10491" y="6198"/>
                  </a:lnTo>
                  <a:lnTo>
                    <a:pt x="11407" y="5514"/>
                  </a:lnTo>
                  <a:lnTo>
                    <a:pt x="12358" y="4869"/>
                  </a:lnTo>
                  <a:lnTo>
                    <a:pt x="13346" y="4262"/>
                  </a:lnTo>
                  <a:lnTo>
                    <a:pt x="14369" y="3693"/>
                  </a:lnTo>
                  <a:lnTo>
                    <a:pt x="15428" y="3163"/>
                  </a:lnTo>
                  <a:lnTo>
                    <a:pt x="16522" y="2671"/>
                  </a:lnTo>
                  <a:lnTo>
                    <a:pt x="17652" y="2217"/>
                  </a:lnTo>
                  <a:lnTo>
                    <a:pt x="18826" y="1796"/>
                  </a:lnTo>
                  <a:lnTo>
                    <a:pt x="20033" y="1419"/>
                  </a:lnTo>
                  <a:lnTo>
                    <a:pt x="21274" y="1086"/>
                  </a:lnTo>
                  <a:lnTo>
                    <a:pt x="22550" y="798"/>
                  </a:lnTo>
                  <a:lnTo>
                    <a:pt x="23859" y="554"/>
                  </a:lnTo>
                  <a:lnTo>
                    <a:pt x="25202" y="354"/>
                  </a:lnTo>
                  <a:lnTo>
                    <a:pt x="26579" y="199"/>
                  </a:lnTo>
                  <a:lnTo>
                    <a:pt x="27990" y="88"/>
                  </a:lnTo>
                  <a:lnTo>
                    <a:pt x="29434" y="22"/>
                  </a:lnTo>
                  <a:lnTo>
                    <a:pt x="30913" y="0"/>
                  </a:lnTo>
                  <a:lnTo>
                    <a:pt x="32392" y="22"/>
                  </a:lnTo>
                  <a:lnTo>
                    <a:pt x="33835" y="88"/>
                  </a:lnTo>
                  <a:lnTo>
                    <a:pt x="35244" y="199"/>
                  </a:lnTo>
                  <a:lnTo>
                    <a:pt x="36618" y="354"/>
                  </a:lnTo>
                  <a:lnTo>
                    <a:pt x="37957" y="554"/>
                  </a:lnTo>
                  <a:lnTo>
                    <a:pt x="39261" y="798"/>
                  </a:lnTo>
                  <a:lnTo>
                    <a:pt x="40531" y="1086"/>
                  </a:lnTo>
                  <a:lnTo>
                    <a:pt x="41766" y="1419"/>
                  </a:lnTo>
                  <a:lnTo>
                    <a:pt x="42966" y="1796"/>
                  </a:lnTo>
                  <a:lnTo>
                    <a:pt x="44131" y="2217"/>
                  </a:lnTo>
                  <a:lnTo>
                    <a:pt x="45269" y="2679"/>
                  </a:lnTo>
                  <a:lnTo>
                    <a:pt x="46369" y="3179"/>
                  </a:lnTo>
                  <a:lnTo>
                    <a:pt x="47432" y="3716"/>
                  </a:lnTo>
                  <a:lnTo>
                    <a:pt x="48458" y="4290"/>
                  </a:lnTo>
                  <a:lnTo>
                    <a:pt x="49446" y="4902"/>
                  </a:lnTo>
                  <a:lnTo>
                    <a:pt x="50397" y="5551"/>
                  </a:lnTo>
                  <a:lnTo>
                    <a:pt x="51311" y="6237"/>
                  </a:lnTo>
                  <a:lnTo>
                    <a:pt x="52187" y="6961"/>
                  </a:lnTo>
                  <a:lnTo>
                    <a:pt x="53025" y="7723"/>
                  </a:lnTo>
                  <a:lnTo>
                    <a:pt x="53827" y="8521"/>
                  </a:lnTo>
                  <a:lnTo>
                    <a:pt x="54599" y="9356"/>
                  </a:lnTo>
                  <a:lnTo>
                    <a:pt x="55333" y="10224"/>
                  </a:lnTo>
                  <a:lnTo>
                    <a:pt x="56029" y="11126"/>
                  </a:lnTo>
                  <a:lnTo>
                    <a:pt x="56686" y="12062"/>
                  </a:lnTo>
                  <a:lnTo>
                    <a:pt x="57305" y="13032"/>
                  </a:lnTo>
                  <a:lnTo>
                    <a:pt x="57886" y="14036"/>
                  </a:lnTo>
                  <a:lnTo>
                    <a:pt x="58429" y="15074"/>
                  </a:lnTo>
                  <a:lnTo>
                    <a:pt x="58933" y="16146"/>
                  </a:lnTo>
                  <a:lnTo>
                    <a:pt x="59399" y="17252"/>
                  </a:lnTo>
                  <a:lnTo>
                    <a:pt x="59827" y="18391"/>
                  </a:lnTo>
                  <a:lnTo>
                    <a:pt x="60215" y="19553"/>
                  </a:lnTo>
                  <a:lnTo>
                    <a:pt x="60563" y="20743"/>
                  </a:lnTo>
                  <a:lnTo>
                    <a:pt x="60869" y="21960"/>
                  </a:lnTo>
                  <a:lnTo>
                    <a:pt x="61135" y="23205"/>
                  </a:lnTo>
                  <a:lnTo>
                    <a:pt x="61360" y="24478"/>
                  </a:lnTo>
                  <a:lnTo>
                    <a:pt x="61543" y="25779"/>
                  </a:lnTo>
                  <a:lnTo>
                    <a:pt x="61686" y="27108"/>
                  </a:lnTo>
                  <a:lnTo>
                    <a:pt x="61789" y="28464"/>
                  </a:lnTo>
                  <a:lnTo>
                    <a:pt x="61850" y="29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8478526" y="3784954"/>
              <a:ext cx="35870" cy="42870"/>
            </a:xfrm>
            <a:custGeom>
              <a:avLst/>
              <a:pathLst>
                <a:path w="35870" h="42870">
                  <a:moveTo>
                    <a:pt x="35870" y="21174"/>
                  </a:moveTo>
                  <a:lnTo>
                    <a:pt x="35858" y="20218"/>
                  </a:lnTo>
                  <a:lnTo>
                    <a:pt x="35823" y="19282"/>
                  </a:lnTo>
                  <a:lnTo>
                    <a:pt x="35764" y="18364"/>
                  </a:lnTo>
                  <a:lnTo>
                    <a:pt x="35682" y="17466"/>
                  </a:lnTo>
                  <a:lnTo>
                    <a:pt x="35576" y="16587"/>
                  </a:lnTo>
                  <a:lnTo>
                    <a:pt x="35447" y="15727"/>
                  </a:lnTo>
                  <a:lnTo>
                    <a:pt x="35295" y="14886"/>
                  </a:lnTo>
                  <a:lnTo>
                    <a:pt x="35119" y="14064"/>
                  </a:lnTo>
                  <a:lnTo>
                    <a:pt x="34919" y="13262"/>
                  </a:lnTo>
                  <a:lnTo>
                    <a:pt x="34696" y="12478"/>
                  </a:lnTo>
                  <a:lnTo>
                    <a:pt x="34459" y="11707"/>
                  </a:lnTo>
                  <a:lnTo>
                    <a:pt x="34199" y="10958"/>
                  </a:lnTo>
                  <a:lnTo>
                    <a:pt x="33916" y="10232"/>
                  </a:lnTo>
                  <a:lnTo>
                    <a:pt x="33611" y="9528"/>
                  </a:lnTo>
                  <a:lnTo>
                    <a:pt x="33283" y="8848"/>
                  </a:lnTo>
                  <a:lnTo>
                    <a:pt x="32932" y="8189"/>
                  </a:lnTo>
                  <a:lnTo>
                    <a:pt x="32559" y="7554"/>
                  </a:lnTo>
                  <a:lnTo>
                    <a:pt x="32164" y="6941"/>
                  </a:lnTo>
                  <a:lnTo>
                    <a:pt x="31745" y="6350"/>
                  </a:lnTo>
                  <a:lnTo>
                    <a:pt x="31305" y="5782"/>
                  </a:lnTo>
                  <a:lnTo>
                    <a:pt x="30841" y="5239"/>
                  </a:lnTo>
                  <a:lnTo>
                    <a:pt x="30357" y="4721"/>
                  </a:lnTo>
                  <a:lnTo>
                    <a:pt x="29850" y="4230"/>
                  </a:lnTo>
                  <a:lnTo>
                    <a:pt x="29322" y="3765"/>
                  </a:lnTo>
                  <a:lnTo>
                    <a:pt x="28772" y="3326"/>
                  </a:lnTo>
                  <a:lnTo>
                    <a:pt x="28200" y="2913"/>
                  </a:lnTo>
                  <a:lnTo>
                    <a:pt x="27607" y="2526"/>
                  </a:lnTo>
                  <a:lnTo>
                    <a:pt x="26991" y="2165"/>
                  </a:lnTo>
                  <a:lnTo>
                    <a:pt x="26354" y="1830"/>
                  </a:lnTo>
                  <a:lnTo>
                    <a:pt x="25696" y="1521"/>
                  </a:lnTo>
                  <a:lnTo>
                    <a:pt x="25024" y="1232"/>
                  </a:lnTo>
                  <a:lnTo>
                    <a:pt x="24330" y="973"/>
                  </a:lnTo>
                  <a:lnTo>
                    <a:pt x="23615" y="745"/>
                  </a:lnTo>
                  <a:lnTo>
                    <a:pt x="22878" y="547"/>
                  </a:lnTo>
                  <a:lnTo>
                    <a:pt x="22120" y="380"/>
                  </a:lnTo>
                  <a:lnTo>
                    <a:pt x="21339" y="243"/>
                  </a:lnTo>
                  <a:lnTo>
                    <a:pt x="20537" y="136"/>
                  </a:lnTo>
                  <a:lnTo>
                    <a:pt x="19713" y="60"/>
                  </a:lnTo>
                  <a:lnTo>
                    <a:pt x="18867" y="15"/>
                  </a:lnTo>
                  <a:lnTo>
                    <a:pt x="18000" y="0"/>
                  </a:lnTo>
                  <a:lnTo>
                    <a:pt x="17115" y="15"/>
                  </a:lnTo>
                  <a:lnTo>
                    <a:pt x="16252" y="60"/>
                  </a:lnTo>
                  <a:lnTo>
                    <a:pt x="15411" y="136"/>
                  </a:lnTo>
                  <a:lnTo>
                    <a:pt x="14591" y="243"/>
                  </a:lnTo>
                  <a:lnTo>
                    <a:pt x="13793" y="380"/>
                  </a:lnTo>
                  <a:lnTo>
                    <a:pt x="13017" y="547"/>
                  </a:lnTo>
                  <a:lnTo>
                    <a:pt x="12263" y="745"/>
                  </a:lnTo>
                  <a:lnTo>
                    <a:pt x="11530" y="973"/>
                  </a:lnTo>
                  <a:lnTo>
                    <a:pt x="10819" y="1232"/>
                  </a:lnTo>
                  <a:lnTo>
                    <a:pt x="10130" y="1521"/>
                  </a:lnTo>
                  <a:lnTo>
                    <a:pt x="9471" y="1830"/>
                  </a:lnTo>
                  <a:lnTo>
                    <a:pt x="8834" y="2165"/>
                  </a:lnTo>
                  <a:lnTo>
                    <a:pt x="8219" y="2526"/>
                  </a:lnTo>
                  <a:lnTo>
                    <a:pt x="7626" y="2913"/>
                  </a:lnTo>
                  <a:lnTo>
                    <a:pt x="7054" y="3326"/>
                  </a:lnTo>
                  <a:lnTo>
                    <a:pt x="6504" y="3765"/>
                  </a:lnTo>
                  <a:lnTo>
                    <a:pt x="5976" y="4230"/>
                  </a:lnTo>
                  <a:lnTo>
                    <a:pt x="5469" y="4721"/>
                  </a:lnTo>
                  <a:lnTo>
                    <a:pt x="4984" y="5239"/>
                  </a:lnTo>
                  <a:lnTo>
                    <a:pt x="4521" y="5782"/>
                  </a:lnTo>
                  <a:lnTo>
                    <a:pt x="4080" y="6350"/>
                  </a:lnTo>
                  <a:lnTo>
                    <a:pt x="3662" y="6941"/>
                  </a:lnTo>
                  <a:lnTo>
                    <a:pt x="3267" y="7554"/>
                  </a:lnTo>
                  <a:lnTo>
                    <a:pt x="2893" y="8189"/>
                  </a:lnTo>
                  <a:lnTo>
                    <a:pt x="2543" y="8848"/>
                  </a:lnTo>
                  <a:lnTo>
                    <a:pt x="2215" y="9528"/>
                  </a:lnTo>
                  <a:lnTo>
                    <a:pt x="1910" y="10232"/>
                  </a:lnTo>
                  <a:lnTo>
                    <a:pt x="1627" y="10958"/>
                  </a:lnTo>
                  <a:lnTo>
                    <a:pt x="1367" y="11707"/>
                  </a:lnTo>
                  <a:lnTo>
                    <a:pt x="1130" y="12478"/>
                  </a:lnTo>
                  <a:lnTo>
                    <a:pt x="915" y="13262"/>
                  </a:lnTo>
                  <a:lnTo>
                    <a:pt x="723" y="14064"/>
                  </a:lnTo>
                  <a:lnTo>
                    <a:pt x="553" y="14886"/>
                  </a:lnTo>
                  <a:lnTo>
                    <a:pt x="406" y="15727"/>
                  </a:lnTo>
                  <a:lnTo>
                    <a:pt x="282" y="16587"/>
                  </a:lnTo>
                  <a:lnTo>
                    <a:pt x="180" y="17466"/>
                  </a:lnTo>
                  <a:lnTo>
                    <a:pt x="101" y="18364"/>
                  </a:lnTo>
                  <a:lnTo>
                    <a:pt x="45" y="19282"/>
                  </a:lnTo>
                  <a:lnTo>
                    <a:pt x="11" y="20218"/>
                  </a:lnTo>
                  <a:lnTo>
                    <a:pt x="0" y="21174"/>
                  </a:lnTo>
                  <a:lnTo>
                    <a:pt x="11" y="22123"/>
                  </a:lnTo>
                  <a:lnTo>
                    <a:pt x="45" y="23056"/>
                  </a:lnTo>
                  <a:lnTo>
                    <a:pt x="101" y="23973"/>
                  </a:lnTo>
                  <a:lnTo>
                    <a:pt x="180" y="24875"/>
                  </a:lnTo>
                  <a:lnTo>
                    <a:pt x="282" y="25761"/>
                  </a:lnTo>
                  <a:lnTo>
                    <a:pt x="406" y="26631"/>
                  </a:lnTo>
                  <a:lnTo>
                    <a:pt x="553" y="27486"/>
                  </a:lnTo>
                  <a:lnTo>
                    <a:pt x="723" y="28325"/>
                  </a:lnTo>
                  <a:lnTo>
                    <a:pt x="915" y="29149"/>
                  </a:lnTo>
                  <a:lnTo>
                    <a:pt x="1130" y="29957"/>
                  </a:lnTo>
                  <a:lnTo>
                    <a:pt x="1376" y="30737"/>
                  </a:lnTo>
                  <a:lnTo>
                    <a:pt x="1643" y="31496"/>
                  </a:lnTo>
                  <a:lnTo>
                    <a:pt x="1932" y="32233"/>
                  </a:lnTo>
                  <a:lnTo>
                    <a:pt x="2243" y="32948"/>
                  </a:lnTo>
                  <a:lnTo>
                    <a:pt x="2576" y="33642"/>
                  </a:lnTo>
                  <a:lnTo>
                    <a:pt x="2930" y="34313"/>
                  </a:lnTo>
                  <a:lnTo>
                    <a:pt x="3306" y="34963"/>
                  </a:lnTo>
                  <a:lnTo>
                    <a:pt x="3704" y="35592"/>
                  </a:lnTo>
                  <a:lnTo>
                    <a:pt x="4124" y="36198"/>
                  </a:lnTo>
                  <a:lnTo>
                    <a:pt x="4565" y="36783"/>
                  </a:lnTo>
                  <a:lnTo>
                    <a:pt x="5028" y="37344"/>
                  </a:lnTo>
                  <a:lnTo>
                    <a:pt x="5513" y="37880"/>
                  </a:lnTo>
                  <a:lnTo>
                    <a:pt x="6019" y="38391"/>
                  </a:lnTo>
                  <a:lnTo>
                    <a:pt x="6547" y="38877"/>
                  </a:lnTo>
                  <a:lnTo>
                    <a:pt x="7097" y="39337"/>
                  </a:lnTo>
                  <a:lnTo>
                    <a:pt x="7669" y="39773"/>
                  </a:lnTo>
                  <a:lnTo>
                    <a:pt x="8263" y="40183"/>
                  </a:lnTo>
                  <a:lnTo>
                    <a:pt x="8878" y="40567"/>
                  </a:lnTo>
                  <a:lnTo>
                    <a:pt x="9515" y="40927"/>
                  </a:lnTo>
                  <a:lnTo>
                    <a:pt x="10174" y="41261"/>
                  </a:lnTo>
                  <a:lnTo>
                    <a:pt x="10854" y="41567"/>
                  </a:lnTo>
                  <a:lnTo>
                    <a:pt x="11555" y="41840"/>
                  </a:lnTo>
                  <a:lnTo>
                    <a:pt x="12276" y="42082"/>
                  </a:lnTo>
                  <a:lnTo>
                    <a:pt x="13019" y="42291"/>
                  </a:lnTo>
                  <a:lnTo>
                    <a:pt x="13782" y="42468"/>
                  </a:lnTo>
                  <a:lnTo>
                    <a:pt x="14567" y="42613"/>
                  </a:lnTo>
                  <a:lnTo>
                    <a:pt x="15372" y="42725"/>
                  </a:lnTo>
                  <a:lnTo>
                    <a:pt x="16198" y="42806"/>
                  </a:lnTo>
                  <a:lnTo>
                    <a:pt x="17045" y="42854"/>
                  </a:lnTo>
                  <a:lnTo>
                    <a:pt x="17913" y="42870"/>
                  </a:lnTo>
                  <a:lnTo>
                    <a:pt x="18839" y="42854"/>
                  </a:lnTo>
                  <a:lnTo>
                    <a:pt x="19739" y="42806"/>
                  </a:lnTo>
                  <a:lnTo>
                    <a:pt x="20613" y="42725"/>
                  </a:lnTo>
                  <a:lnTo>
                    <a:pt x="21461" y="42613"/>
                  </a:lnTo>
                  <a:lnTo>
                    <a:pt x="22283" y="42468"/>
                  </a:lnTo>
                  <a:lnTo>
                    <a:pt x="23078" y="42291"/>
                  </a:lnTo>
                  <a:lnTo>
                    <a:pt x="23848" y="42082"/>
                  </a:lnTo>
                  <a:lnTo>
                    <a:pt x="24591" y="41840"/>
                  </a:lnTo>
                  <a:lnTo>
                    <a:pt x="25309" y="41567"/>
                  </a:lnTo>
                  <a:lnTo>
                    <a:pt x="26000" y="41261"/>
                  </a:lnTo>
                  <a:lnTo>
                    <a:pt x="26666" y="40919"/>
                  </a:lnTo>
                  <a:lnTo>
                    <a:pt x="27308" y="40552"/>
                  </a:lnTo>
                  <a:lnTo>
                    <a:pt x="27925" y="40160"/>
                  </a:lnTo>
                  <a:lnTo>
                    <a:pt x="28518" y="39745"/>
                  </a:lnTo>
                  <a:lnTo>
                    <a:pt x="29087" y="39305"/>
                  </a:lnTo>
                  <a:lnTo>
                    <a:pt x="29631" y="38840"/>
                  </a:lnTo>
                  <a:lnTo>
                    <a:pt x="30151" y="38352"/>
                  </a:lnTo>
                  <a:lnTo>
                    <a:pt x="30647" y="37839"/>
                  </a:lnTo>
                  <a:lnTo>
                    <a:pt x="31118" y="37301"/>
                  </a:lnTo>
                  <a:lnTo>
                    <a:pt x="31565" y="36739"/>
                  </a:lnTo>
                  <a:lnTo>
                    <a:pt x="31997" y="36146"/>
                  </a:lnTo>
                  <a:lnTo>
                    <a:pt x="32405" y="35532"/>
                  </a:lnTo>
                  <a:lnTo>
                    <a:pt x="32790" y="34898"/>
                  </a:lnTo>
                  <a:lnTo>
                    <a:pt x="33152" y="34242"/>
                  </a:lnTo>
                  <a:lnTo>
                    <a:pt x="33489" y="33565"/>
                  </a:lnTo>
                  <a:lnTo>
                    <a:pt x="33804" y="32868"/>
                  </a:lnTo>
                  <a:lnTo>
                    <a:pt x="34095" y="32150"/>
                  </a:lnTo>
                  <a:lnTo>
                    <a:pt x="34362" y="31411"/>
                  </a:lnTo>
                  <a:lnTo>
                    <a:pt x="34606" y="30651"/>
                  </a:lnTo>
                  <a:lnTo>
                    <a:pt x="34826" y="29870"/>
                  </a:lnTo>
                  <a:lnTo>
                    <a:pt x="35025" y="29063"/>
                  </a:lnTo>
                  <a:lnTo>
                    <a:pt x="35202" y="28242"/>
                  </a:lnTo>
                  <a:lnTo>
                    <a:pt x="35359" y="27407"/>
                  </a:lnTo>
                  <a:lnTo>
                    <a:pt x="35494" y="26558"/>
                  </a:lnTo>
                  <a:lnTo>
                    <a:pt x="35609" y="25696"/>
                  </a:lnTo>
                  <a:lnTo>
                    <a:pt x="35703" y="24819"/>
                  </a:lnTo>
                  <a:lnTo>
                    <a:pt x="35776" y="23929"/>
                  </a:lnTo>
                  <a:lnTo>
                    <a:pt x="35828" y="23024"/>
                  </a:lnTo>
                  <a:lnTo>
                    <a:pt x="35859" y="2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8537180" y="3775780"/>
              <a:ext cx="45696" cy="61262"/>
            </a:xfrm>
            <a:custGeom>
              <a:avLst/>
              <a:pathLst>
                <a:path w="45696" h="61262">
                  <a:moveTo>
                    <a:pt x="0" y="61262"/>
                  </a:moveTo>
                  <a:lnTo>
                    <a:pt x="0" y="0"/>
                  </a:lnTo>
                  <a:lnTo>
                    <a:pt x="12826" y="0"/>
                  </a:lnTo>
                  <a:lnTo>
                    <a:pt x="12826" y="51348"/>
                  </a:lnTo>
                  <a:lnTo>
                    <a:pt x="45696" y="51348"/>
                  </a:lnTo>
                  <a:lnTo>
                    <a:pt x="45696" y="61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8589268" y="3774867"/>
              <a:ext cx="61870" cy="63044"/>
            </a:xfrm>
            <a:custGeom>
              <a:avLst/>
              <a:pathLst>
                <a:path w="61870" h="63044">
                  <a:moveTo>
                    <a:pt x="61870" y="31261"/>
                  </a:moveTo>
                  <a:lnTo>
                    <a:pt x="61849" y="32683"/>
                  </a:lnTo>
                  <a:lnTo>
                    <a:pt x="61785" y="34079"/>
                  </a:lnTo>
                  <a:lnTo>
                    <a:pt x="61679" y="35448"/>
                  </a:lnTo>
                  <a:lnTo>
                    <a:pt x="61530" y="36792"/>
                  </a:lnTo>
                  <a:lnTo>
                    <a:pt x="61338" y="38109"/>
                  </a:lnTo>
                  <a:lnTo>
                    <a:pt x="61103" y="39400"/>
                  </a:lnTo>
                  <a:lnTo>
                    <a:pt x="60826" y="40666"/>
                  </a:lnTo>
                  <a:lnTo>
                    <a:pt x="60507" y="41905"/>
                  </a:lnTo>
                  <a:lnTo>
                    <a:pt x="60145" y="43118"/>
                  </a:lnTo>
                  <a:lnTo>
                    <a:pt x="59740" y="44305"/>
                  </a:lnTo>
                  <a:lnTo>
                    <a:pt x="59295" y="45462"/>
                  </a:lnTo>
                  <a:lnTo>
                    <a:pt x="58813" y="46585"/>
                  </a:lnTo>
                  <a:lnTo>
                    <a:pt x="58293" y="47674"/>
                  </a:lnTo>
                  <a:lnTo>
                    <a:pt x="57736" y="48729"/>
                  </a:lnTo>
                  <a:lnTo>
                    <a:pt x="57142" y="49751"/>
                  </a:lnTo>
                  <a:lnTo>
                    <a:pt x="56510" y="50738"/>
                  </a:lnTo>
                  <a:lnTo>
                    <a:pt x="55841" y="51691"/>
                  </a:lnTo>
                  <a:lnTo>
                    <a:pt x="55135" y="52611"/>
                  </a:lnTo>
                  <a:lnTo>
                    <a:pt x="54391" y="53497"/>
                  </a:lnTo>
                  <a:lnTo>
                    <a:pt x="53609" y="54349"/>
                  </a:lnTo>
                  <a:lnTo>
                    <a:pt x="52792" y="55164"/>
                  </a:lnTo>
                  <a:lnTo>
                    <a:pt x="51938" y="55942"/>
                  </a:lnTo>
                  <a:lnTo>
                    <a:pt x="51049" y="56681"/>
                  </a:lnTo>
                  <a:lnTo>
                    <a:pt x="50124" y="57382"/>
                  </a:lnTo>
                  <a:lnTo>
                    <a:pt x="49164" y="58044"/>
                  </a:lnTo>
                  <a:lnTo>
                    <a:pt x="48168" y="58669"/>
                  </a:lnTo>
                  <a:lnTo>
                    <a:pt x="47136" y="59255"/>
                  </a:lnTo>
                  <a:lnTo>
                    <a:pt x="46068" y="59803"/>
                  </a:lnTo>
                  <a:lnTo>
                    <a:pt x="44965" y="60312"/>
                  </a:lnTo>
                  <a:lnTo>
                    <a:pt x="43827" y="60783"/>
                  </a:lnTo>
                  <a:lnTo>
                    <a:pt x="42663" y="61213"/>
                  </a:lnTo>
                  <a:lnTo>
                    <a:pt x="41470" y="61597"/>
                  </a:lnTo>
                  <a:lnTo>
                    <a:pt x="40246" y="61937"/>
                  </a:lnTo>
                  <a:lnTo>
                    <a:pt x="38992" y="62230"/>
                  </a:lnTo>
                  <a:lnTo>
                    <a:pt x="37707" y="62479"/>
                  </a:lnTo>
                  <a:lnTo>
                    <a:pt x="36392" y="62683"/>
                  </a:lnTo>
                  <a:lnTo>
                    <a:pt x="35046" y="62841"/>
                  </a:lnTo>
                  <a:lnTo>
                    <a:pt x="33670" y="62954"/>
                  </a:lnTo>
                  <a:lnTo>
                    <a:pt x="32263" y="63022"/>
                  </a:lnTo>
                  <a:lnTo>
                    <a:pt x="30826" y="63044"/>
                  </a:lnTo>
                  <a:lnTo>
                    <a:pt x="29306" y="63021"/>
                  </a:lnTo>
                  <a:lnTo>
                    <a:pt x="27824" y="62950"/>
                  </a:lnTo>
                  <a:lnTo>
                    <a:pt x="26381" y="62833"/>
                  </a:lnTo>
                  <a:lnTo>
                    <a:pt x="24976" y="62669"/>
                  </a:lnTo>
                  <a:lnTo>
                    <a:pt x="23609" y="62457"/>
                  </a:lnTo>
                  <a:lnTo>
                    <a:pt x="22280" y="62199"/>
                  </a:lnTo>
                  <a:lnTo>
                    <a:pt x="20990" y="61894"/>
                  </a:lnTo>
                  <a:lnTo>
                    <a:pt x="19737" y="61542"/>
                  </a:lnTo>
                  <a:lnTo>
                    <a:pt x="18523" y="61143"/>
                  </a:lnTo>
                  <a:lnTo>
                    <a:pt x="17348" y="60696"/>
                  </a:lnTo>
                  <a:lnTo>
                    <a:pt x="16219" y="60200"/>
                  </a:lnTo>
                  <a:lnTo>
                    <a:pt x="15127" y="59667"/>
                  </a:lnTo>
                  <a:lnTo>
                    <a:pt x="14072" y="59097"/>
                  </a:lnTo>
                  <a:lnTo>
                    <a:pt x="13055" y="58491"/>
                  </a:lnTo>
                  <a:lnTo>
                    <a:pt x="12076" y="57849"/>
                  </a:lnTo>
                  <a:lnTo>
                    <a:pt x="11134" y="57169"/>
                  </a:lnTo>
                  <a:lnTo>
                    <a:pt x="10229" y="56454"/>
                  </a:lnTo>
                  <a:lnTo>
                    <a:pt x="9361" y="55702"/>
                  </a:lnTo>
                  <a:lnTo>
                    <a:pt x="8531" y="54913"/>
                  </a:lnTo>
                  <a:lnTo>
                    <a:pt x="7739" y="54088"/>
                  </a:lnTo>
                  <a:lnTo>
                    <a:pt x="6984" y="53220"/>
                  </a:lnTo>
                  <a:lnTo>
                    <a:pt x="6267" y="52321"/>
                  </a:lnTo>
                  <a:lnTo>
                    <a:pt x="5589" y="51390"/>
                  </a:lnTo>
                  <a:lnTo>
                    <a:pt x="4949" y="50428"/>
                  </a:lnTo>
                  <a:lnTo>
                    <a:pt x="4347" y="49435"/>
                  </a:lnTo>
                  <a:lnTo>
                    <a:pt x="3784" y="48411"/>
                  </a:lnTo>
                  <a:lnTo>
                    <a:pt x="3259" y="47355"/>
                  </a:lnTo>
                  <a:lnTo>
                    <a:pt x="2772" y="46268"/>
                  </a:lnTo>
                  <a:lnTo>
                    <a:pt x="2323" y="45150"/>
                  </a:lnTo>
                  <a:lnTo>
                    <a:pt x="1913" y="44000"/>
                  </a:lnTo>
                  <a:lnTo>
                    <a:pt x="1549" y="42824"/>
                  </a:lnTo>
                  <a:lnTo>
                    <a:pt x="1224" y="41626"/>
                  </a:lnTo>
                  <a:lnTo>
                    <a:pt x="937" y="40407"/>
                  </a:lnTo>
                  <a:lnTo>
                    <a:pt x="688" y="39166"/>
                  </a:lnTo>
                  <a:lnTo>
                    <a:pt x="478" y="37903"/>
                  </a:lnTo>
                  <a:lnTo>
                    <a:pt x="306" y="36618"/>
                  </a:lnTo>
                  <a:lnTo>
                    <a:pt x="172" y="35311"/>
                  </a:lnTo>
                  <a:lnTo>
                    <a:pt x="76" y="33983"/>
                  </a:lnTo>
                  <a:lnTo>
                    <a:pt x="19" y="32633"/>
                  </a:lnTo>
                  <a:lnTo>
                    <a:pt x="0" y="31261"/>
                  </a:lnTo>
                  <a:lnTo>
                    <a:pt x="20" y="29840"/>
                  </a:lnTo>
                  <a:lnTo>
                    <a:pt x="80" y="28447"/>
                  </a:lnTo>
                  <a:lnTo>
                    <a:pt x="180" y="27082"/>
                  </a:lnTo>
                  <a:lnTo>
                    <a:pt x="320" y="25744"/>
                  </a:lnTo>
                  <a:lnTo>
                    <a:pt x="500" y="24435"/>
                  </a:lnTo>
                  <a:lnTo>
                    <a:pt x="720" y="23153"/>
                  </a:lnTo>
                  <a:lnTo>
                    <a:pt x="980" y="21899"/>
                  </a:lnTo>
                  <a:lnTo>
                    <a:pt x="1280" y="20673"/>
                  </a:lnTo>
                  <a:lnTo>
                    <a:pt x="1620" y="19475"/>
                  </a:lnTo>
                  <a:lnTo>
                    <a:pt x="2000" y="18304"/>
                  </a:lnTo>
                  <a:lnTo>
                    <a:pt x="2427" y="17165"/>
                  </a:lnTo>
                  <a:lnTo>
                    <a:pt x="2892" y="16061"/>
                  </a:lnTo>
                  <a:lnTo>
                    <a:pt x="3394" y="14991"/>
                  </a:lnTo>
                  <a:lnTo>
                    <a:pt x="3933" y="13956"/>
                  </a:lnTo>
                  <a:lnTo>
                    <a:pt x="4510" y="12956"/>
                  </a:lnTo>
                  <a:lnTo>
                    <a:pt x="5125" y="11991"/>
                  </a:lnTo>
                  <a:lnTo>
                    <a:pt x="5777" y="11061"/>
                  </a:lnTo>
                  <a:lnTo>
                    <a:pt x="6466" y="10165"/>
                  </a:lnTo>
                  <a:lnTo>
                    <a:pt x="7192" y="9304"/>
                  </a:lnTo>
                  <a:lnTo>
                    <a:pt x="7956" y="8478"/>
                  </a:lnTo>
                  <a:lnTo>
                    <a:pt x="8765" y="7680"/>
                  </a:lnTo>
                  <a:lnTo>
                    <a:pt x="9610" y="6920"/>
                  </a:lnTo>
                  <a:lnTo>
                    <a:pt x="10491" y="6198"/>
                  </a:lnTo>
                  <a:lnTo>
                    <a:pt x="11407" y="5514"/>
                  </a:lnTo>
                  <a:lnTo>
                    <a:pt x="12358" y="4869"/>
                  </a:lnTo>
                  <a:lnTo>
                    <a:pt x="13346" y="4262"/>
                  </a:lnTo>
                  <a:lnTo>
                    <a:pt x="14369" y="3693"/>
                  </a:lnTo>
                  <a:lnTo>
                    <a:pt x="15428" y="3163"/>
                  </a:lnTo>
                  <a:lnTo>
                    <a:pt x="16522" y="2671"/>
                  </a:lnTo>
                  <a:lnTo>
                    <a:pt x="17652" y="2217"/>
                  </a:lnTo>
                  <a:lnTo>
                    <a:pt x="18826" y="1796"/>
                  </a:lnTo>
                  <a:lnTo>
                    <a:pt x="20033" y="1419"/>
                  </a:lnTo>
                  <a:lnTo>
                    <a:pt x="21274" y="1086"/>
                  </a:lnTo>
                  <a:lnTo>
                    <a:pt x="22550" y="798"/>
                  </a:lnTo>
                  <a:lnTo>
                    <a:pt x="23859" y="554"/>
                  </a:lnTo>
                  <a:lnTo>
                    <a:pt x="25202" y="354"/>
                  </a:lnTo>
                  <a:lnTo>
                    <a:pt x="26579" y="199"/>
                  </a:lnTo>
                  <a:lnTo>
                    <a:pt x="27990" y="88"/>
                  </a:lnTo>
                  <a:lnTo>
                    <a:pt x="29434" y="22"/>
                  </a:lnTo>
                  <a:lnTo>
                    <a:pt x="30913" y="0"/>
                  </a:lnTo>
                  <a:lnTo>
                    <a:pt x="32392" y="22"/>
                  </a:lnTo>
                  <a:lnTo>
                    <a:pt x="33835" y="88"/>
                  </a:lnTo>
                  <a:lnTo>
                    <a:pt x="35244" y="199"/>
                  </a:lnTo>
                  <a:lnTo>
                    <a:pt x="36618" y="354"/>
                  </a:lnTo>
                  <a:lnTo>
                    <a:pt x="37957" y="554"/>
                  </a:lnTo>
                  <a:lnTo>
                    <a:pt x="39261" y="798"/>
                  </a:lnTo>
                  <a:lnTo>
                    <a:pt x="40531" y="1086"/>
                  </a:lnTo>
                  <a:lnTo>
                    <a:pt x="41766" y="1419"/>
                  </a:lnTo>
                  <a:lnTo>
                    <a:pt x="42966" y="1796"/>
                  </a:lnTo>
                  <a:lnTo>
                    <a:pt x="44131" y="2217"/>
                  </a:lnTo>
                  <a:lnTo>
                    <a:pt x="45269" y="2679"/>
                  </a:lnTo>
                  <a:lnTo>
                    <a:pt x="46369" y="3179"/>
                  </a:lnTo>
                  <a:lnTo>
                    <a:pt x="47432" y="3716"/>
                  </a:lnTo>
                  <a:lnTo>
                    <a:pt x="48458" y="4290"/>
                  </a:lnTo>
                  <a:lnTo>
                    <a:pt x="49446" y="4902"/>
                  </a:lnTo>
                  <a:lnTo>
                    <a:pt x="50397" y="5551"/>
                  </a:lnTo>
                  <a:lnTo>
                    <a:pt x="51311" y="6237"/>
                  </a:lnTo>
                  <a:lnTo>
                    <a:pt x="52187" y="6961"/>
                  </a:lnTo>
                  <a:lnTo>
                    <a:pt x="53025" y="7723"/>
                  </a:lnTo>
                  <a:lnTo>
                    <a:pt x="53827" y="8521"/>
                  </a:lnTo>
                  <a:lnTo>
                    <a:pt x="54599" y="9356"/>
                  </a:lnTo>
                  <a:lnTo>
                    <a:pt x="55333" y="10224"/>
                  </a:lnTo>
                  <a:lnTo>
                    <a:pt x="56029" y="11126"/>
                  </a:lnTo>
                  <a:lnTo>
                    <a:pt x="56686" y="12062"/>
                  </a:lnTo>
                  <a:lnTo>
                    <a:pt x="57305" y="13032"/>
                  </a:lnTo>
                  <a:lnTo>
                    <a:pt x="57886" y="14036"/>
                  </a:lnTo>
                  <a:lnTo>
                    <a:pt x="58429" y="15074"/>
                  </a:lnTo>
                  <a:lnTo>
                    <a:pt x="58933" y="16146"/>
                  </a:lnTo>
                  <a:lnTo>
                    <a:pt x="59399" y="17252"/>
                  </a:lnTo>
                  <a:lnTo>
                    <a:pt x="59827" y="18391"/>
                  </a:lnTo>
                  <a:lnTo>
                    <a:pt x="60215" y="19553"/>
                  </a:lnTo>
                  <a:lnTo>
                    <a:pt x="60563" y="20743"/>
                  </a:lnTo>
                  <a:lnTo>
                    <a:pt x="60869" y="21960"/>
                  </a:lnTo>
                  <a:lnTo>
                    <a:pt x="61135" y="23205"/>
                  </a:lnTo>
                  <a:lnTo>
                    <a:pt x="61360" y="24478"/>
                  </a:lnTo>
                  <a:lnTo>
                    <a:pt x="61543" y="25779"/>
                  </a:lnTo>
                  <a:lnTo>
                    <a:pt x="61686" y="27108"/>
                  </a:lnTo>
                  <a:lnTo>
                    <a:pt x="61789" y="28464"/>
                  </a:lnTo>
                  <a:lnTo>
                    <a:pt x="61850" y="29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8602181" y="3784954"/>
              <a:ext cx="35870" cy="42870"/>
            </a:xfrm>
            <a:custGeom>
              <a:avLst/>
              <a:pathLst>
                <a:path w="35870" h="42870">
                  <a:moveTo>
                    <a:pt x="35870" y="21174"/>
                  </a:moveTo>
                  <a:lnTo>
                    <a:pt x="35858" y="20218"/>
                  </a:lnTo>
                  <a:lnTo>
                    <a:pt x="35823" y="19282"/>
                  </a:lnTo>
                  <a:lnTo>
                    <a:pt x="35764" y="18364"/>
                  </a:lnTo>
                  <a:lnTo>
                    <a:pt x="35682" y="17466"/>
                  </a:lnTo>
                  <a:lnTo>
                    <a:pt x="35576" y="16587"/>
                  </a:lnTo>
                  <a:lnTo>
                    <a:pt x="35447" y="15727"/>
                  </a:lnTo>
                  <a:lnTo>
                    <a:pt x="35295" y="14886"/>
                  </a:lnTo>
                  <a:lnTo>
                    <a:pt x="35119" y="14064"/>
                  </a:lnTo>
                  <a:lnTo>
                    <a:pt x="34919" y="13262"/>
                  </a:lnTo>
                  <a:lnTo>
                    <a:pt x="34696" y="12478"/>
                  </a:lnTo>
                  <a:lnTo>
                    <a:pt x="34459" y="11707"/>
                  </a:lnTo>
                  <a:lnTo>
                    <a:pt x="34199" y="10958"/>
                  </a:lnTo>
                  <a:lnTo>
                    <a:pt x="33916" y="10232"/>
                  </a:lnTo>
                  <a:lnTo>
                    <a:pt x="33611" y="9528"/>
                  </a:lnTo>
                  <a:lnTo>
                    <a:pt x="33283" y="8848"/>
                  </a:lnTo>
                  <a:lnTo>
                    <a:pt x="32932" y="8189"/>
                  </a:lnTo>
                  <a:lnTo>
                    <a:pt x="32559" y="7554"/>
                  </a:lnTo>
                  <a:lnTo>
                    <a:pt x="32164" y="6941"/>
                  </a:lnTo>
                  <a:lnTo>
                    <a:pt x="31745" y="6350"/>
                  </a:lnTo>
                  <a:lnTo>
                    <a:pt x="31305" y="5782"/>
                  </a:lnTo>
                  <a:lnTo>
                    <a:pt x="30841" y="5239"/>
                  </a:lnTo>
                  <a:lnTo>
                    <a:pt x="30357" y="4721"/>
                  </a:lnTo>
                  <a:lnTo>
                    <a:pt x="29850" y="4230"/>
                  </a:lnTo>
                  <a:lnTo>
                    <a:pt x="29322" y="3765"/>
                  </a:lnTo>
                  <a:lnTo>
                    <a:pt x="28772" y="3326"/>
                  </a:lnTo>
                  <a:lnTo>
                    <a:pt x="28200" y="2913"/>
                  </a:lnTo>
                  <a:lnTo>
                    <a:pt x="27607" y="2526"/>
                  </a:lnTo>
                  <a:lnTo>
                    <a:pt x="26991" y="2165"/>
                  </a:lnTo>
                  <a:lnTo>
                    <a:pt x="26354" y="1830"/>
                  </a:lnTo>
                  <a:lnTo>
                    <a:pt x="25696" y="1521"/>
                  </a:lnTo>
                  <a:lnTo>
                    <a:pt x="25024" y="1232"/>
                  </a:lnTo>
                  <a:lnTo>
                    <a:pt x="24330" y="973"/>
                  </a:lnTo>
                  <a:lnTo>
                    <a:pt x="23615" y="745"/>
                  </a:lnTo>
                  <a:lnTo>
                    <a:pt x="22878" y="547"/>
                  </a:lnTo>
                  <a:lnTo>
                    <a:pt x="22120" y="380"/>
                  </a:lnTo>
                  <a:lnTo>
                    <a:pt x="21339" y="243"/>
                  </a:lnTo>
                  <a:lnTo>
                    <a:pt x="20537" y="136"/>
                  </a:lnTo>
                  <a:lnTo>
                    <a:pt x="19713" y="60"/>
                  </a:lnTo>
                  <a:lnTo>
                    <a:pt x="18867" y="15"/>
                  </a:lnTo>
                  <a:lnTo>
                    <a:pt x="18000" y="0"/>
                  </a:lnTo>
                  <a:lnTo>
                    <a:pt x="17115" y="15"/>
                  </a:lnTo>
                  <a:lnTo>
                    <a:pt x="16252" y="60"/>
                  </a:lnTo>
                  <a:lnTo>
                    <a:pt x="15411" y="136"/>
                  </a:lnTo>
                  <a:lnTo>
                    <a:pt x="14591" y="243"/>
                  </a:lnTo>
                  <a:lnTo>
                    <a:pt x="13793" y="380"/>
                  </a:lnTo>
                  <a:lnTo>
                    <a:pt x="13017" y="547"/>
                  </a:lnTo>
                  <a:lnTo>
                    <a:pt x="12263" y="745"/>
                  </a:lnTo>
                  <a:lnTo>
                    <a:pt x="11530" y="973"/>
                  </a:lnTo>
                  <a:lnTo>
                    <a:pt x="10819" y="1232"/>
                  </a:lnTo>
                  <a:lnTo>
                    <a:pt x="10130" y="1521"/>
                  </a:lnTo>
                  <a:lnTo>
                    <a:pt x="9471" y="1830"/>
                  </a:lnTo>
                  <a:lnTo>
                    <a:pt x="8834" y="2165"/>
                  </a:lnTo>
                  <a:lnTo>
                    <a:pt x="8219" y="2526"/>
                  </a:lnTo>
                  <a:lnTo>
                    <a:pt x="7626" y="2913"/>
                  </a:lnTo>
                  <a:lnTo>
                    <a:pt x="7054" y="3326"/>
                  </a:lnTo>
                  <a:lnTo>
                    <a:pt x="6504" y="3765"/>
                  </a:lnTo>
                  <a:lnTo>
                    <a:pt x="5976" y="4230"/>
                  </a:lnTo>
                  <a:lnTo>
                    <a:pt x="5469" y="4721"/>
                  </a:lnTo>
                  <a:lnTo>
                    <a:pt x="4984" y="5239"/>
                  </a:lnTo>
                  <a:lnTo>
                    <a:pt x="4521" y="5782"/>
                  </a:lnTo>
                  <a:lnTo>
                    <a:pt x="4080" y="6350"/>
                  </a:lnTo>
                  <a:lnTo>
                    <a:pt x="3662" y="6941"/>
                  </a:lnTo>
                  <a:lnTo>
                    <a:pt x="3267" y="7554"/>
                  </a:lnTo>
                  <a:lnTo>
                    <a:pt x="2893" y="8189"/>
                  </a:lnTo>
                  <a:lnTo>
                    <a:pt x="2543" y="8848"/>
                  </a:lnTo>
                  <a:lnTo>
                    <a:pt x="2215" y="9528"/>
                  </a:lnTo>
                  <a:lnTo>
                    <a:pt x="1910" y="10232"/>
                  </a:lnTo>
                  <a:lnTo>
                    <a:pt x="1627" y="10958"/>
                  </a:lnTo>
                  <a:lnTo>
                    <a:pt x="1367" y="11707"/>
                  </a:lnTo>
                  <a:lnTo>
                    <a:pt x="1130" y="12478"/>
                  </a:lnTo>
                  <a:lnTo>
                    <a:pt x="915" y="13262"/>
                  </a:lnTo>
                  <a:lnTo>
                    <a:pt x="723" y="14064"/>
                  </a:lnTo>
                  <a:lnTo>
                    <a:pt x="553" y="14886"/>
                  </a:lnTo>
                  <a:lnTo>
                    <a:pt x="406" y="15727"/>
                  </a:lnTo>
                  <a:lnTo>
                    <a:pt x="282" y="16587"/>
                  </a:lnTo>
                  <a:lnTo>
                    <a:pt x="180" y="17466"/>
                  </a:lnTo>
                  <a:lnTo>
                    <a:pt x="101" y="18364"/>
                  </a:lnTo>
                  <a:lnTo>
                    <a:pt x="45" y="19282"/>
                  </a:lnTo>
                  <a:lnTo>
                    <a:pt x="11" y="20218"/>
                  </a:lnTo>
                  <a:lnTo>
                    <a:pt x="0" y="21174"/>
                  </a:lnTo>
                  <a:lnTo>
                    <a:pt x="11" y="22123"/>
                  </a:lnTo>
                  <a:lnTo>
                    <a:pt x="45" y="23056"/>
                  </a:lnTo>
                  <a:lnTo>
                    <a:pt x="101" y="23973"/>
                  </a:lnTo>
                  <a:lnTo>
                    <a:pt x="180" y="24875"/>
                  </a:lnTo>
                  <a:lnTo>
                    <a:pt x="282" y="25761"/>
                  </a:lnTo>
                  <a:lnTo>
                    <a:pt x="406" y="26631"/>
                  </a:lnTo>
                  <a:lnTo>
                    <a:pt x="553" y="27486"/>
                  </a:lnTo>
                  <a:lnTo>
                    <a:pt x="723" y="28325"/>
                  </a:lnTo>
                  <a:lnTo>
                    <a:pt x="915" y="29149"/>
                  </a:lnTo>
                  <a:lnTo>
                    <a:pt x="1130" y="29957"/>
                  </a:lnTo>
                  <a:lnTo>
                    <a:pt x="1376" y="30737"/>
                  </a:lnTo>
                  <a:lnTo>
                    <a:pt x="1643" y="31496"/>
                  </a:lnTo>
                  <a:lnTo>
                    <a:pt x="1932" y="32233"/>
                  </a:lnTo>
                  <a:lnTo>
                    <a:pt x="2243" y="32948"/>
                  </a:lnTo>
                  <a:lnTo>
                    <a:pt x="2576" y="33642"/>
                  </a:lnTo>
                  <a:lnTo>
                    <a:pt x="2930" y="34313"/>
                  </a:lnTo>
                  <a:lnTo>
                    <a:pt x="3306" y="34963"/>
                  </a:lnTo>
                  <a:lnTo>
                    <a:pt x="3704" y="35592"/>
                  </a:lnTo>
                  <a:lnTo>
                    <a:pt x="4124" y="36198"/>
                  </a:lnTo>
                  <a:lnTo>
                    <a:pt x="4565" y="36783"/>
                  </a:lnTo>
                  <a:lnTo>
                    <a:pt x="5028" y="37344"/>
                  </a:lnTo>
                  <a:lnTo>
                    <a:pt x="5513" y="37880"/>
                  </a:lnTo>
                  <a:lnTo>
                    <a:pt x="6019" y="38391"/>
                  </a:lnTo>
                  <a:lnTo>
                    <a:pt x="6547" y="38877"/>
                  </a:lnTo>
                  <a:lnTo>
                    <a:pt x="7097" y="39337"/>
                  </a:lnTo>
                  <a:lnTo>
                    <a:pt x="7669" y="39773"/>
                  </a:lnTo>
                  <a:lnTo>
                    <a:pt x="8263" y="40183"/>
                  </a:lnTo>
                  <a:lnTo>
                    <a:pt x="8878" y="40567"/>
                  </a:lnTo>
                  <a:lnTo>
                    <a:pt x="9515" y="40927"/>
                  </a:lnTo>
                  <a:lnTo>
                    <a:pt x="10174" y="41261"/>
                  </a:lnTo>
                  <a:lnTo>
                    <a:pt x="10854" y="41567"/>
                  </a:lnTo>
                  <a:lnTo>
                    <a:pt x="11555" y="41840"/>
                  </a:lnTo>
                  <a:lnTo>
                    <a:pt x="12276" y="42082"/>
                  </a:lnTo>
                  <a:lnTo>
                    <a:pt x="13019" y="42291"/>
                  </a:lnTo>
                  <a:lnTo>
                    <a:pt x="13782" y="42468"/>
                  </a:lnTo>
                  <a:lnTo>
                    <a:pt x="14567" y="42613"/>
                  </a:lnTo>
                  <a:lnTo>
                    <a:pt x="15372" y="42725"/>
                  </a:lnTo>
                  <a:lnTo>
                    <a:pt x="16198" y="42806"/>
                  </a:lnTo>
                  <a:lnTo>
                    <a:pt x="17045" y="42854"/>
                  </a:lnTo>
                  <a:lnTo>
                    <a:pt x="17913" y="42870"/>
                  </a:lnTo>
                  <a:lnTo>
                    <a:pt x="18839" y="42854"/>
                  </a:lnTo>
                  <a:lnTo>
                    <a:pt x="19739" y="42806"/>
                  </a:lnTo>
                  <a:lnTo>
                    <a:pt x="20613" y="42725"/>
                  </a:lnTo>
                  <a:lnTo>
                    <a:pt x="21461" y="42613"/>
                  </a:lnTo>
                  <a:lnTo>
                    <a:pt x="22283" y="42468"/>
                  </a:lnTo>
                  <a:lnTo>
                    <a:pt x="23078" y="42291"/>
                  </a:lnTo>
                  <a:lnTo>
                    <a:pt x="23848" y="42082"/>
                  </a:lnTo>
                  <a:lnTo>
                    <a:pt x="24591" y="41840"/>
                  </a:lnTo>
                  <a:lnTo>
                    <a:pt x="25309" y="41567"/>
                  </a:lnTo>
                  <a:lnTo>
                    <a:pt x="26000" y="41261"/>
                  </a:lnTo>
                  <a:lnTo>
                    <a:pt x="26666" y="40919"/>
                  </a:lnTo>
                  <a:lnTo>
                    <a:pt x="27308" y="40552"/>
                  </a:lnTo>
                  <a:lnTo>
                    <a:pt x="27925" y="40160"/>
                  </a:lnTo>
                  <a:lnTo>
                    <a:pt x="28518" y="39745"/>
                  </a:lnTo>
                  <a:lnTo>
                    <a:pt x="29087" y="39305"/>
                  </a:lnTo>
                  <a:lnTo>
                    <a:pt x="29631" y="38840"/>
                  </a:lnTo>
                  <a:lnTo>
                    <a:pt x="30151" y="38352"/>
                  </a:lnTo>
                  <a:lnTo>
                    <a:pt x="30647" y="37839"/>
                  </a:lnTo>
                  <a:lnTo>
                    <a:pt x="31118" y="37301"/>
                  </a:lnTo>
                  <a:lnTo>
                    <a:pt x="31565" y="36739"/>
                  </a:lnTo>
                  <a:lnTo>
                    <a:pt x="31997" y="36146"/>
                  </a:lnTo>
                  <a:lnTo>
                    <a:pt x="32405" y="35532"/>
                  </a:lnTo>
                  <a:lnTo>
                    <a:pt x="32790" y="34898"/>
                  </a:lnTo>
                  <a:lnTo>
                    <a:pt x="33152" y="34242"/>
                  </a:lnTo>
                  <a:lnTo>
                    <a:pt x="33489" y="33565"/>
                  </a:lnTo>
                  <a:lnTo>
                    <a:pt x="33804" y="32868"/>
                  </a:lnTo>
                  <a:lnTo>
                    <a:pt x="34095" y="32150"/>
                  </a:lnTo>
                  <a:lnTo>
                    <a:pt x="34362" y="31411"/>
                  </a:lnTo>
                  <a:lnTo>
                    <a:pt x="34606" y="30651"/>
                  </a:lnTo>
                  <a:lnTo>
                    <a:pt x="34826" y="29870"/>
                  </a:lnTo>
                  <a:lnTo>
                    <a:pt x="35025" y="29063"/>
                  </a:lnTo>
                  <a:lnTo>
                    <a:pt x="35202" y="28242"/>
                  </a:lnTo>
                  <a:lnTo>
                    <a:pt x="35359" y="27407"/>
                  </a:lnTo>
                  <a:lnTo>
                    <a:pt x="35494" y="26558"/>
                  </a:lnTo>
                  <a:lnTo>
                    <a:pt x="35609" y="25696"/>
                  </a:lnTo>
                  <a:lnTo>
                    <a:pt x="35703" y="24819"/>
                  </a:lnTo>
                  <a:lnTo>
                    <a:pt x="35776" y="23929"/>
                  </a:lnTo>
                  <a:lnTo>
                    <a:pt x="35828" y="23024"/>
                  </a:lnTo>
                  <a:lnTo>
                    <a:pt x="35859" y="2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8658530" y="3774867"/>
              <a:ext cx="60088" cy="63044"/>
            </a:xfrm>
            <a:custGeom>
              <a:avLst/>
              <a:pathLst>
                <a:path w="60088" h="63044">
                  <a:moveTo>
                    <a:pt x="31391" y="53001"/>
                  </a:moveTo>
                  <a:lnTo>
                    <a:pt x="31946" y="52996"/>
                  </a:lnTo>
                  <a:lnTo>
                    <a:pt x="32496" y="52983"/>
                  </a:lnTo>
                  <a:lnTo>
                    <a:pt x="33042" y="52962"/>
                  </a:lnTo>
                  <a:lnTo>
                    <a:pt x="33583" y="52931"/>
                  </a:lnTo>
                  <a:lnTo>
                    <a:pt x="34120" y="52892"/>
                  </a:lnTo>
                  <a:lnTo>
                    <a:pt x="34652" y="52844"/>
                  </a:lnTo>
                  <a:lnTo>
                    <a:pt x="35181" y="52788"/>
                  </a:lnTo>
                  <a:lnTo>
                    <a:pt x="35705" y="52722"/>
                  </a:lnTo>
                  <a:lnTo>
                    <a:pt x="36224" y="52648"/>
                  </a:lnTo>
                  <a:lnTo>
                    <a:pt x="36739" y="52566"/>
                  </a:lnTo>
                  <a:lnTo>
                    <a:pt x="37249" y="52476"/>
                  </a:lnTo>
                  <a:lnTo>
                    <a:pt x="37750" y="52382"/>
                  </a:lnTo>
                  <a:lnTo>
                    <a:pt x="38243" y="52282"/>
                  </a:lnTo>
                  <a:lnTo>
                    <a:pt x="38729" y="52176"/>
                  </a:lnTo>
                  <a:lnTo>
                    <a:pt x="39207" y="52066"/>
                  </a:lnTo>
                  <a:lnTo>
                    <a:pt x="39677" y="51950"/>
                  </a:lnTo>
                  <a:lnTo>
                    <a:pt x="40139" y="51829"/>
                  </a:lnTo>
                  <a:lnTo>
                    <a:pt x="40593" y="51703"/>
                  </a:lnTo>
                  <a:lnTo>
                    <a:pt x="41040" y="51572"/>
                  </a:lnTo>
                  <a:lnTo>
                    <a:pt x="41479" y="51435"/>
                  </a:lnTo>
                  <a:lnTo>
                    <a:pt x="41917" y="51286"/>
                  </a:lnTo>
                  <a:lnTo>
                    <a:pt x="42347" y="51133"/>
                  </a:lnTo>
                  <a:lnTo>
                    <a:pt x="42766" y="50976"/>
                  </a:lnTo>
                  <a:lnTo>
                    <a:pt x="43176" y="50816"/>
                  </a:lnTo>
                  <a:lnTo>
                    <a:pt x="43577" y="50653"/>
                  </a:lnTo>
                  <a:lnTo>
                    <a:pt x="43967" y="50486"/>
                  </a:lnTo>
                  <a:lnTo>
                    <a:pt x="44349" y="50315"/>
                  </a:lnTo>
                  <a:lnTo>
                    <a:pt x="44720" y="50141"/>
                  </a:lnTo>
                  <a:lnTo>
                    <a:pt x="45083" y="49964"/>
                  </a:lnTo>
                  <a:lnTo>
                    <a:pt x="45435" y="49783"/>
                  </a:lnTo>
                  <a:lnTo>
                    <a:pt x="45785" y="49591"/>
                  </a:lnTo>
                  <a:lnTo>
                    <a:pt x="46122" y="49399"/>
                  </a:lnTo>
                  <a:lnTo>
                    <a:pt x="46446" y="49205"/>
                  </a:lnTo>
                  <a:lnTo>
                    <a:pt x="46757" y="49011"/>
                  </a:lnTo>
                  <a:lnTo>
                    <a:pt x="47055" y="48816"/>
                  </a:lnTo>
                  <a:lnTo>
                    <a:pt x="47340" y="48620"/>
                  </a:lnTo>
                  <a:lnTo>
                    <a:pt x="47611" y="48423"/>
                  </a:lnTo>
                  <a:lnTo>
                    <a:pt x="47870" y="48225"/>
                  </a:lnTo>
                  <a:lnTo>
                    <a:pt x="48116" y="48026"/>
                  </a:lnTo>
                  <a:lnTo>
                    <a:pt x="48348" y="47827"/>
                  </a:lnTo>
                  <a:lnTo>
                    <a:pt x="48348" y="39348"/>
                  </a:lnTo>
                  <a:lnTo>
                    <a:pt x="33392" y="39348"/>
                  </a:lnTo>
                  <a:lnTo>
                    <a:pt x="33392" y="29870"/>
                  </a:lnTo>
                  <a:lnTo>
                    <a:pt x="60088" y="29870"/>
                  </a:lnTo>
                  <a:lnTo>
                    <a:pt x="60088" y="52392"/>
                  </a:lnTo>
                  <a:lnTo>
                    <a:pt x="59662" y="52816"/>
                  </a:lnTo>
                  <a:lnTo>
                    <a:pt x="59218" y="53237"/>
                  </a:lnTo>
                  <a:lnTo>
                    <a:pt x="58757" y="53655"/>
                  </a:lnTo>
                  <a:lnTo>
                    <a:pt x="58279" y="54069"/>
                  </a:lnTo>
                  <a:lnTo>
                    <a:pt x="57783" y="54479"/>
                  </a:lnTo>
                  <a:lnTo>
                    <a:pt x="57270" y="54886"/>
                  </a:lnTo>
                  <a:lnTo>
                    <a:pt x="56740" y="55289"/>
                  </a:lnTo>
                  <a:lnTo>
                    <a:pt x="56192" y="55689"/>
                  </a:lnTo>
                  <a:lnTo>
                    <a:pt x="55627" y="56086"/>
                  </a:lnTo>
                  <a:lnTo>
                    <a:pt x="55044" y="56479"/>
                  </a:lnTo>
                  <a:lnTo>
                    <a:pt x="54445" y="56857"/>
                  </a:lnTo>
                  <a:lnTo>
                    <a:pt x="53832" y="57227"/>
                  </a:lnTo>
                  <a:lnTo>
                    <a:pt x="53204" y="57588"/>
                  </a:lnTo>
                  <a:lnTo>
                    <a:pt x="52561" y="57940"/>
                  </a:lnTo>
                  <a:lnTo>
                    <a:pt x="51903" y="58283"/>
                  </a:lnTo>
                  <a:lnTo>
                    <a:pt x="51230" y="58618"/>
                  </a:lnTo>
                  <a:lnTo>
                    <a:pt x="50543" y="58944"/>
                  </a:lnTo>
                  <a:lnTo>
                    <a:pt x="49841" y="59262"/>
                  </a:lnTo>
                  <a:lnTo>
                    <a:pt x="49124" y="59570"/>
                  </a:lnTo>
                  <a:lnTo>
                    <a:pt x="48392" y="59870"/>
                  </a:lnTo>
                  <a:lnTo>
                    <a:pt x="47646" y="60152"/>
                  </a:lnTo>
                  <a:lnTo>
                    <a:pt x="46886" y="60422"/>
                  </a:lnTo>
                  <a:lnTo>
                    <a:pt x="46112" y="60680"/>
                  </a:lnTo>
                  <a:lnTo>
                    <a:pt x="45324" y="60928"/>
                  </a:lnTo>
                  <a:lnTo>
                    <a:pt x="44522" y="61164"/>
                  </a:lnTo>
                  <a:lnTo>
                    <a:pt x="43707" y="61389"/>
                  </a:lnTo>
                  <a:lnTo>
                    <a:pt x="42877" y="61602"/>
                  </a:lnTo>
                  <a:lnTo>
                    <a:pt x="42033" y="61804"/>
                  </a:lnTo>
                  <a:lnTo>
                    <a:pt x="41176" y="61995"/>
                  </a:lnTo>
                  <a:lnTo>
                    <a:pt x="40305" y="62175"/>
                  </a:lnTo>
                  <a:lnTo>
                    <a:pt x="39429" y="62340"/>
                  </a:lnTo>
                  <a:lnTo>
                    <a:pt x="38543" y="62488"/>
                  </a:lnTo>
                  <a:lnTo>
                    <a:pt x="37645" y="62618"/>
                  </a:lnTo>
                  <a:lnTo>
                    <a:pt x="36736" y="62731"/>
                  </a:lnTo>
                  <a:lnTo>
                    <a:pt x="35815" y="62827"/>
                  </a:lnTo>
                  <a:lnTo>
                    <a:pt x="34884" y="62905"/>
                  </a:lnTo>
                  <a:lnTo>
                    <a:pt x="33941" y="62966"/>
                  </a:lnTo>
                  <a:lnTo>
                    <a:pt x="32986" y="63010"/>
                  </a:lnTo>
                  <a:lnTo>
                    <a:pt x="32021" y="63036"/>
                  </a:lnTo>
                  <a:lnTo>
                    <a:pt x="31044" y="63044"/>
                  </a:lnTo>
                  <a:lnTo>
                    <a:pt x="29440" y="63021"/>
                  </a:lnTo>
                  <a:lnTo>
                    <a:pt x="27882" y="62950"/>
                  </a:lnTo>
                  <a:lnTo>
                    <a:pt x="26369" y="62833"/>
                  </a:lnTo>
                  <a:lnTo>
                    <a:pt x="24901" y="62669"/>
                  </a:lnTo>
                  <a:lnTo>
                    <a:pt x="23478" y="62457"/>
                  </a:lnTo>
                  <a:lnTo>
                    <a:pt x="22101" y="62199"/>
                  </a:lnTo>
                  <a:lnTo>
                    <a:pt x="20769" y="61894"/>
                  </a:lnTo>
                  <a:lnTo>
                    <a:pt x="19482" y="61542"/>
                  </a:lnTo>
                  <a:lnTo>
                    <a:pt x="18240" y="61143"/>
                  </a:lnTo>
                  <a:lnTo>
                    <a:pt x="17043" y="60696"/>
                  </a:lnTo>
                  <a:lnTo>
                    <a:pt x="15890" y="60200"/>
                  </a:lnTo>
                  <a:lnTo>
                    <a:pt x="14779" y="59667"/>
                  </a:lnTo>
                  <a:lnTo>
                    <a:pt x="13709" y="59097"/>
                  </a:lnTo>
                  <a:lnTo>
                    <a:pt x="12682" y="58491"/>
                  </a:lnTo>
                  <a:lnTo>
                    <a:pt x="11695" y="57849"/>
                  </a:lnTo>
                  <a:lnTo>
                    <a:pt x="10751" y="57169"/>
                  </a:lnTo>
                  <a:lnTo>
                    <a:pt x="9848" y="56454"/>
                  </a:lnTo>
                  <a:lnTo>
                    <a:pt x="8988" y="55702"/>
                  </a:lnTo>
                  <a:lnTo>
                    <a:pt x="8168" y="54913"/>
                  </a:lnTo>
                  <a:lnTo>
                    <a:pt x="7391" y="54088"/>
                  </a:lnTo>
                  <a:lnTo>
                    <a:pt x="6654" y="53220"/>
                  </a:lnTo>
                  <a:lnTo>
                    <a:pt x="5956" y="52321"/>
                  </a:lnTo>
                  <a:lnTo>
                    <a:pt x="5297" y="51390"/>
                  </a:lnTo>
                  <a:lnTo>
                    <a:pt x="4678" y="50428"/>
                  </a:lnTo>
                  <a:lnTo>
                    <a:pt x="4097" y="49435"/>
                  </a:lnTo>
                  <a:lnTo>
                    <a:pt x="3556" y="48411"/>
                  </a:lnTo>
                  <a:lnTo>
                    <a:pt x="3054" y="47355"/>
                  </a:lnTo>
                  <a:lnTo>
                    <a:pt x="2591" y="46268"/>
                  </a:lnTo>
                  <a:lnTo>
                    <a:pt x="2167" y="45150"/>
                  </a:lnTo>
                  <a:lnTo>
                    <a:pt x="1782" y="44000"/>
                  </a:lnTo>
                  <a:lnTo>
                    <a:pt x="1443" y="42824"/>
                  </a:lnTo>
                  <a:lnTo>
                    <a:pt x="1140" y="41626"/>
                  </a:lnTo>
                  <a:lnTo>
                    <a:pt x="873" y="40407"/>
                  </a:lnTo>
                  <a:lnTo>
                    <a:pt x="641" y="39166"/>
                  </a:lnTo>
                  <a:lnTo>
                    <a:pt x="445" y="37903"/>
                  </a:lnTo>
                  <a:lnTo>
                    <a:pt x="285" y="36618"/>
                  </a:lnTo>
                  <a:lnTo>
                    <a:pt x="160" y="35311"/>
                  </a:lnTo>
                  <a:lnTo>
                    <a:pt x="71" y="33983"/>
                  </a:lnTo>
                  <a:lnTo>
                    <a:pt x="17" y="32633"/>
                  </a:lnTo>
                  <a:lnTo>
                    <a:pt x="0" y="31261"/>
                  </a:lnTo>
                  <a:lnTo>
                    <a:pt x="19" y="29840"/>
                  </a:lnTo>
                  <a:lnTo>
                    <a:pt x="76" y="28447"/>
                  </a:lnTo>
                  <a:lnTo>
                    <a:pt x="172" y="27082"/>
                  </a:lnTo>
                  <a:lnTo>
                    <a:pt x="306" y="25744"/>
                  </a:lnTo>
                  <a:lnTo>
                    <a:pt x="478" y="24435"/>
                  </a:lnTo>
                  <a:lnTo>
                    <a:pt x="688" y="23153"/>
                  </a:lnTo>
                  <a:lnTo>
                    <a:pt x="937" y="21899"/>
                  </a:lnTo>
                  <a:lnTo>
                    <a:pt x="1224" y="20673"/>
                  </a:lnTo>
                  <a:lnTo>
                    <a:pt x="1549" y="19475"/>
                  </a:lnTo>
                  <a:lnTo>
                    <a:pt x="1913" y="18304"/>
                  </a:lnTo>
                  <a:lnTo>
                    <a:pt x="2315" y="17165"/>
                  </a:lnTo>
                  <a:lnTo>
                    <a:pt x="2756" y="16061"/>
                  </a:lnTo>
                  <a:lnTo>
                    <a:pt x="3237" y="14991"/>
                  </a:lnTo>
                  <a:lnTo>
                    <a:pt x="3756" y="13956"/>
                  </a:lnTo>
                  <a:lnTo>
                    <a:pt x="4315" y="12956"/>
                  </a:lnTo>
                  <a:lnTo>
                    <a:pt x="4913" y="11991"/>
                  </a:lnTo>
                  <a:lnTo>
                    <a:pt x="5550" y="11061"/>
                  </a:lnTo>
                  <a:lnTo>
                    <a:pt x="6226" y="10165"/>
                  </a:lnTo>
                  <a:lnTo>
                    <a:pt x="6941" y="9304"/>
                  </a:lnTo>
                  <a:lnTo>
                    <a:pt x="7695" y="8478"/>
                  </a:lnTo>
                  <a:lnTo>
                    <a:pt x="8498" y="7680"/>
                  </a:lnTo>
                  <a:lnTo>
                    <a:pt x="9339" y="6920"/>
                  </a:lnTo>
                  <a:lnTo>
                    <a:pt x="10219" y="6198"/>
                  </a:lnTo>
                  <a:lnTo>
                    <a:pt x="11139" y="5514"/>
                  </a:lnTo>
                  <a:lnTo>
                    <a:pt x="12098" y="4869"/>
                  </a:lnTo>
                  <a:lnTo>
                    <a:pt x="13095" y="4262"/>
                  </a:lnTo>
                  <a:lnTo>
                    <a:pt x="14132" y="3693"/>
                  </a:lnTo>
                  <a:lnTo>
                    <a:pt x="15209" y="3163"/>
                  </a:lnTo>
                  <a:lnTo>
                    <a:pt x="16324" y="2671"/>
                  </a:lnTo>
                  <a:lnTo>
                    <a:pt x="17478" y="2217"/>
                  </a:lnTo>
                  <a:lnTo>
                    <a:pt x="18681" y="1796"/>
                  </a:lnTo>
                  <a:lnTo>
                    <a:pt x="19925" y="1419"/>
                  </a:lnTo>
                  <a:lnTo>
                    <a:pt x="21210" y="1086"/>
                  </a:lnTo>
                  <a:lnTo>
                    <a:pt x="22536" y="798"/>
                  </a:lnTo>
                  <a:lnTo>
                    <a:pt x="23902" y="554"/>
                  </a:lnTo>
                  <a:lnTo>
                    <a:pt x="25310" y="354"/>
                  </a:lnTo>
                  <a:lnTo>
                    <a:pt x="26758" y="199"/>
                  </a:lnTo>
                  <a:lnTo>
                    <a:pt x="28247" y="88"/>
                  </a:lnTo>
                  <a:lnTo>
                    <a:pt x="29777" y="22"/>
                  </a:lnTo>
                  <a:lnTo>
                    <a:pt x="31348" y="0"/>
                  </a:lnTo>
                  <a:lnTo>
                    <a:pt x="32492" y="11"/>
                  </a:lnTo>
                  <a:lnTo>
                    <a:pt x="33609" y="45"/>
                  </a:lnTo>
                  <a:lnTo>
                    <a:pt x="34700" y="101"/>
                  </a:lnTo>
                  <a:lnTo>
                    <a:pt x="35765" y="180"/>
                  </a:lnTo>
                  <a:lnTo>
                    <a:pt x="36805" y="282"/>
                  </a:lnTo>
                  <a:lnTo>
                    <a:pt x="37818" y="406"/>
                  </a:lnTo>
                  <a:lnTo>
                    <a:pt x="38805" y="553"/>
                  </a:lnTo>
                  <a:lnTo>
                    <a:pt x="39766" y="723"/>
                  </a:lnTo>
                  <a:lnTo>
                    <a:pt x="40700" y="915"/>
                  </a:lnTo>
                  <a:lnTo>
                    <a:pt x="41609" y="1130"/>
                  </a:lnTo>
                  <a:lnTo>
                    <a:pt x="42502" y="1366"/>
                  </a:lnTo>
                  <a:lnTo>
                    <a:pt x="43371" y="1620"/>
                  </a:lnTo>
                  <a:lnTo>
                    <a:pt x="44217" y="1894"/>
                  </a:lnTo>
                  <a:lnTo>
                    <a:pt x="45039" y="2187"/>
                  </a:lnTo>
                  <a:lnTo>
                    <a:pt x="45837" y="2500"/>
                  </a:lnTo>
                  <a:lnTo>
                    <a:pt x="46613" y="2831"/>
                  </a:lnTo>
                  <a:lnTo>
                    <a:pt x="47364" y="3181"/>
                  </a:lnTo>
                  <a:lnTo>
                    <a:pt x="48093" y="3551"/>
                  </a:lnTo>
                  <a:lnTo>
                    <a:pt x="48798" y="3940"/>
                  </a:lnTo>
                  <a:lnTo>
                    <a:pt x="49479" y="4347"/>
                  </a:lnTo>
                  <a:lnTo>
                    <a:pt x="50146" y="4774"/>
                  </a:lnTo>
                  <a:lnTo>
                    <a:pt x="50790" y="5217"/>
                  </a:lnTo>
                  <a:lnTo>
                    <a:pt x="51412" y="5678"/>
                  </a:lnTo>
                  <a:lnTo>
                    <a:pt x="52011" y="6156"/>
                  </a:lnTo>
                  <a:lnTo>
                    <a:pt x="52588" y="6652"/>
                  </a:lnTo>
                  <a:lnTo>
                    <a:pt x="53142" y="7165"/>
                  </a:lnTo>
                  <a:lnTo>
                    <a:pt x="53673" y="7695"/>
                  </a:lnTo>
                  <a:lnTo>
                    <a:pt x="54182" y="8243"/>
                  </a:lnTo>
                  <a:lnTo>
                    <a:pt x="54668" y="8808"/>
                  </a:lnTo>
                  <a:lnTo>
                    <a:pt x="55131" y="9391"/>
                  </a:lnTo>
                  <a:lnTo>
                    <a:pt x="55582" y="9981"/>
                  </a:lnTo>
                  <a:lnTo>
                    <a:pt x="56015" y="10586"/>
                  </a:lnTo>
                  <a:lnTo>
                    <a:pt x="56428" y="11205"/>
                  </a:lnTo>
                  <a:lnTo>
                    <a:pt x="56822" y="11840"/>
                  </a:lnTo>
                  <a:lnTo>
                    <a:pt x="57196" y="12489"/>
                  </a:lnTo>
                  <a:lnTo>
                    <a:pt x="57552" y="13153"/>
                  </a:lnTo>
                  <a:lnTo>
                    <a:pt x="57889" y="13832"/>
                  </a:lnTo>
                  <a:lnTo>
                    <a:pt x="58206" y="14525"/>
                  </a:lnTo>
                  <a:lnTo>
                    <a:pt x="58504" y="15233"/>
                  </a:lnTo>
                  <a:lnTo>
                    <a:pt x="58783" y="15956"/>
                  </a:lnTo>
                  <a:lnTo>
                    <a:pt x="46957" y="19522"/>
                  </a:lnTo>
                  <a:lnTo>
                    <a:pt x="46795" y="19141"/>
                  </a:lnTo>
                  <a:lnTo>
                    <a:pt x="46623" y="18765"/>
                  </a:lnTo>
                  <a:lnTo>
                    <a:pt x="46441" y="18393"/>
                  </a:lnTo>
                  <a:lnTo>
                    <a:pt x="46247" y="18026"/>
                  </a:lnTo>
                  <a:lnTo>
                    <a:pt x="46044" y="17663"/>
                  </a:lnTo>
                  <a:lnTo>
                    <a:pt x="45830" y="17304"/>
                  </a:lnTo>
                  <a:lnTo>
                    <a:pt x="45606" y="16950"/>
                  </a:lnTo>
                  <a:lnTo>
                    <a:pt x="45371" y="16600"/>
                  </a:lnTo>
                  <a:lnTo>
                    <a:pt x="45126" y="16254"/>
                  </a:lnTo>
                  <a:lnTo>
                    <a:pt x="44870" y="15913"/>
                  </a:lnTo>
                  <a:lnTo>
                    <a:pt x="44603" y="15570"/>
                  </a:lnTo>
                  <a:lnTo>
                    <a:pt x="44322" y="15236"/>
                  </a:lnTo>
                  <a:lnTo>
                    <a:pt x="44029" y="14912"/>
                  </a:lnTo>
                  <a:lnTo>
                    <a:pt x="43722" y="14598"/>
                  </a:lnTo>
                  <a:lnTo>
                    <a:pt x="43403" y="14293"/>
                  </a:lnTo>
                  <a:lnTo>
                    <a:pt x="43070" y="13998"/>
                  </a:lnTo>
                  <a:lnTo>
                    <a:pt x="42724" y="13712"/>
                  </a:lnTo>
                  <a:lnTo>
                    <a:pt x="42366" y="13436"/>
                  </a:lnTo>
                  <a:lnTo>
                    <a:pt x="41994" y="13170"/>
                  </a:lnTo>
                  <a:lnTo>
                    <a:pt x="41609" y="12913"/>
                  </a:lnTo>
                  <a:lnTo>
                    <a:pt x="41220" y="12658"/>
                  </a:lnTo>
                  <a:lnTo>
                    <a:pt x="40818" y="12414"/>
                  </a:lnTo>
                  <a:lnTo>
                    <a:pt x="40403" y="12181"/>
                  </a:lnTo>
                  <a:lnTo>
                    <a:pt x="39974" y="11960"/>
                  </a:lnTo>
                  <a:lnTo>
                    <a:pt x="39533" y="11750"/>
                  </a:lnTo>
                  <a:lnTo>
                    <a:pt x="39079" y="11551"/>
                  </a:lnTo>
                  <a:lnTo>
                    <a:pt x="38611" y="11364"/>
                  </a:lnTo>
                  <a:lnTo>
                    <a:pt x="38131" y="11188"/>
                  </a:lnTo>
                  <a:lnTo>
                    <a:pt x="37637" y="11023"/>
                  </a:lnTo>
                  <a:lnTo>
                    <a:pt x="37131" y="10869"/>
                  </a:lnTo>
                  <a:lnTo>
                    <a:pt x="36619" y="10721"/>
                  </a:lnTo>
                  <a:lnTo>
                    <a:pt x="36092" y="10588"/>
                  </a:lnTo>
                  <a:lnTo>
                    <a:pt x="35551" y="10470"/>
                  </a:lnTo>
                  <a:lnTo>
                    <a:pt x="34995" y="10368"/>
                  </a:lnTo>
                  <a:lnTo>
                    <a:pt x="34424" y="10282"/>
                  </a:lnTo>
                  <a:lnTo>
                    <a:pt x="33838" y="10212"/>
                  </a:lnTo>
                  <a:lnTo>
                    <a:pt x="33238" y="10157"/>
                  </a:lnTo>
                  <a:lnTo>
                    <a:pt x="32623" y="10118"/>
                  </a:lnTo>
                  <a:lnTo>
                    <a:pt x="31993" y="10095"/>
                  </a:lnTo>
                  <a:lnTo>
                    <a:pt x="31348" y="10087"/>
                  </a:lnTo>
                  <a:lnTo>
                    <a:pt x="30405" y="10102"/>
                  </a:lnTo>
                  <a:lnTo>
                    <a:pt x="29487" y="10148"/>
                  </a:lnTo>
                  <a:lnTo>
                    <a:pt x="28596" y="10224"/>
                  </a:lnTo>
                  <a:lnTo>
                    <a:pt x="27731" y="10330"/>
                  </a:lnTo>
                  <a:lnTo>
                    <a:pt x="26891" y="10467"/>
                  </a:lnTo>
                  <a:lnTo>
                    <a:pt x="26078" y="10635"/>
                  </a:lnTo>
                  <a:lnTo>
                    <a:pt x="25291" y="10832"/>
                  </a:lnTo>
                  <a:lnTo>
                    <a:pt x="24530" y="11061"/>
                  </a:lnTo>
                  <a:lnTo>
                    <a:pt x="23796" y="11319"/>
                  </a:lnTo>
                  <a:lnTo>
                    <a:pt x="23087" y="11608"/>
                  </a:lnTo>
                  <a:lnTo>
                    <a:pt x="22403" y="11917"/>
                  </a:lnTo>
                  <a:lnTo>
                    <a:pt x="21744" y="12252"/>
                  </a:lnTo>
                  <a:lnTo>
                    <a:pt x="21110" y="12613"/>
                  </a:lnTo>
                  <a:lnTo>
                    <a:pt x="20499" y="13000"/>
                  </a:lnTo>
                  <a:lnTo>
                    <a:pt x="19913" y="13413"/>
                  </a:lnTo>
                  <a:lnTo>
                    <a:pt x="19351" y="13852"/>
                  </a:lnTo>
                  <a:lnTo>
                    <a:pt x="18814" y="14317"/>
                  </a:lnTo>
                  <a:lnTo>
                    <a:pt x="18301" y="14809"/>
                  </a:lnTo>
                  <a:lnTo>
                    <a:pt x="17812" y="15326"/>
                  </a:lnTo>
                  <a:lnTo>
                    <a:pt x="17348" y="15869"/>
                  </a:lnTo>
                  <a:lnTo>
                    <a:pt x="16907" y="16437"/>
                  </a:lnTo>
                  <a:lnTo>
                    <a:pt x="16490" y="17028"/>
                  </a:lnTo>
                  <a:lnTo>
                    <a:pt x="16097" y="17641"/>
                  </a:lnTo>
                  <a:lnTo>
                    <a:pt x="15727" y="18276"/>
                  </a:lnTo>
                  <a:lnTo>
                    <a:pt x="15380" y="18935"/>
                  </a:lnTo>
                  <a:lnTo>
                    <a:pt x="15057" y="19616"/>
                  </a:lnTo>
                  <a:lnTo>
                    <a:pt x="14758" y="20319"/>
                  </a:lnTo>
                  <a:lnTo>
                    <a:pt x="14482" y="21045"/>
                  </a:lnTo>
                  <a:lnTo>
                    <a:pt x="14229" y="21794"/>
                  </a:lnTo>
                  <a:lnTo>
                    <a:pt x="14000" y="22565"/>
                  </a:lnTo>
                  <a:lnTo>
                    <a:pt x="13793" y="23349"/>
                  </a:lnTo>
                  <a:lnTo>
                    <a:pt x="13608" y="24151"/>
                  </a:lnTo>
                  <a:lnTo>
                    <a:pt x="13445" y="24973"/>
                  </a:lnTo>
                  <a:lnTo>
                    <a:pt x="13304" y="25814"/>
                  </a:lnTo>
                  <a:lnTo>
                    <a:pt x="13185" y="26674"/>
                  </a:lnTo>
                  <a:lnTo>
                    <a:pt x="13087" y="27553"/>
                  </a:lnTo>
                  <a:lnTo>
                    <a:pt x="13011" y="28451"/>
                  </a:lnTo>
                  <a:lnTo>
                    <a:pt x="12956" y="29369"/>
                  </a:lnTo>
                  <a:lnTo>
                    <a:pt x="12924" y="30305"/>
                  </a:lnTo>
                  <a:lnTo>
                    <a:pt x="12913" y="31261"/>
                  </a:lnTo>
                  <a:lnTo>
                    <a:pt x="12924" y="32210"/>
                  </a:lnTo>
                  <a:lnTo>
                    <a:pt x="12956" y="33143"/>
                  </a:lnTo>
                  <a:lnTo>
                    <a:pt x="13011" y="34060"/>
                  </a:lnTo>
                  <a:lnTo>
                    <a:pt x="13087" y="34962"/>
                  </a:lnTo>
                  <a:lnTo>
                    <a:pt x="13185" y="35848"/>
                  </a:lnTo>
                  <a:lnTo>
                    <a:pt x="13304" y="36719"/>
                  </a:lnTo>
                  <a:lnTo>
                    <a:pt x="13445" y="37573"/>
                  </a:lnTo>
                  <a:lnTo>
                    <a:pt x="13608" y="38413"/>
                  </a:lnTo>
                  <a:lnTo>
                    <a:pt x="13793" y="39236"/>
                  </a:lnTo>
                  <a:lnTo>
                    <a:pt x="14000" y="40044"/>
                  </a:lnTo>
                  <a:lnTo>
                    <a:pt x="14237" y="40833"/>
                  </a:lnTo>
                  <a:lnTo>
                    <a:pt x="14497" y="41599"/>
                  </a:lnTo>
                  <a:lnTo>
                    <a:pt x="14780" y="42342"/>
                  </a:lnTo>
                  <a:lnTo>
                    <a:pt x="15085" y="43063"/>
                  </a:lnTo>
                  <a:lnTo>
                    <a:pt x="15413" y="43761"/>
                  </a:lnTo>
                  <a:lnTo>
                    <a:pt x="15763" y="44437"/>
                  </a:lnTo>
                  <a:lnTo>
                    <a:pt x="16136" y="45090"/>
                  </a:lnTo>
                  <a:lnTo>
                    <a:pt x="16532" y="45720"/>
                  </a:lnTo>
                  <a:lnTo>
                    <a:pt x="16950" y="46328"/>
                  </a:lnTo>
                  <a:lnTo>
                    <a:pt x="17391" y="46914"/>
                  </a:lnTo>
                  <a:lnTo>
                    <a:pt x="17864" y="47475"/>
                  </a:lnTo>
                  <a:lnTo>
                    <a:pt x="18360" y="48011"/>
                  </a:lnTo>
                  <a:lnTo>
                    <a:pt x="18879" y="48522"/>
                  </a:lnTo>
                  <a:lnTo>
                    <a:pt x="19423" y="49008"/>
                  </a:lnTo>
                  <a:lnTo>
                    <a:pt x="19989" y="49468"/>
                  </a:lnTo>
                  <a:lnTo>
                    <a:pt x="20579" y="49903"/>
                  </a:lnTo>
                  <a:lnTo>
                    <a:pt x="21193" y="50313"/>
                  </a:lnTo>
                  <a:lnTo>
                    <a:pt x="21830" y="50698"/>
                  </a:lnTo>
                  <a:lnTo>
                    <a:pt x="22490" y="51058"/>
                  </a:lnTo>
                  <a:lnTo>
                    <a:pt x="23174" y="51392"/>
                  </a:lnTo>
                  <a:lnTo>
                    <a:pt x="23882" y="51698"/>
                  </a:lnTo>
                  <a:lnTo>
                    <a:pt x="24616" y="51971"/>
                  </a:lnTo>
                  <a:lnTo>
                    <a:pt x="25374" y="52212"/>
                  </a:lnTo>
                  <a:lnTo>
                    <a:pt x="26158" y="52422"/>
                  </a:lnTo>
                  <a:lnTo>
                    <a:pt x="26967" y="52598"/>
                  </a:lnTo>
                  <a:lnTo>
                    <a:pt x="27802" y="52743"/>
                  </a:lnTo>
                  <a:lnTo>
                    <a:pt x="28661" y="52856"/>
                  </a:lnTo>
                  <a:lnTo>
                    <a:pt x="29546" y="52936"/>
                  </a:lnTo>
                  <a:lnTo>
                    <a:pt x="30456" y="52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8725662" y="3775780"/>
              <a:ext cx="56436" cy="61262"/>
            </a:xfrm>
            <a:custGeom>
              <a:avLst/>
              <a:pathLst>
                <a:path w="56436" h="61262">
                  <a:moveTo>
                    <a:pt x="34609" y="36131"/>
                  </a:moveTo>
                  <a:lnTo>
                    <a:pt x="34609" y="61262"/>
                  </a:lnTo>
                  <a:lnTo>
                    <a:pt x="21826" y="61262"/>
                  </a:lnTo>
                  <a:lnTo>
                    <a:pt x="21826" y="36131"/>
                  </a:lnTo>
                  <a:lnTo>
                    <a:pt x="0" y="0"/>
                  </a:lnTo>
                  <a:lnTo>
                    <a:pt x="13435" y="0"/>
                  </a:lnTo>
                  <a:lnTo>
                    <a:pt x="28131" y="25913"/>
                  </a:lnTo>
                  <a:lnTo>
                    <a:pt x="43000" y="0"/>
                  </a:lnTo>
                  <a:lnTo>
                    <a:pt x="5643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8143910" y="3904005"/>
              <a:ext cx="50392" cy="61262"/>
            </a:xfrm>
            <a:custGeom>
              <a:avLst/>
              <a:pathLst>
                <a:path w="50392" h="61262">
                  <a:moveTo>
                    <a:pt x="50392" y="19391"/>
                  </a:moveTo>
                  <a:lnTo>
                    <a:pt x="50378" y="20180"/>
                  </a:lnTo>
                  <a:lnTo>
                    <a:pt x="50338" y="20963"/>
                  </a:lnTo>
                  <a:lnTo>
                    <a:pt x="50271" y="21742"/>
                  </a:lnTo>
                  <a:lnTo>
                    <a:pt x="50176" y="22515"/>
                  </a:lnTo>
                  <a:lnTo>
                    <a:pt x="50055" y="23283"/>
                  </a:lnTo>
                  <a:lnTo>
                    <a:pt x="49907" y="24045"/>
                  </a:lnTo>
                  <a:lnTo>
                    <a:pt x="49731" y="24803"/>
                  </a:lnTo>
                  <a:lnTo>
                    <a:pt x="49529" y="25555"/>
                  </a:lnTo>
                  <a:lnTo>
                    <a:pt x="49300" y="26302"/>
                  </a:lnTo>
                  <a:lnTo>
                    <a:pt x="49044" y="27044"/>
                  </a:lnTo>
                  <a:lnTo>
                    <a:pt x="48769" y="27766"/>
                  </a:lnTo>
                  <a:lnTo>
                    <a:pt x="48465" y="28471"/>
                  </a:lnTo>
                  <a:lnTo>
                    <a:pt x="48132" y="29161"/>
                  </a:lnTo>
                  <a:lnTo>
                    <a:pt x="47771" y="29833"/>
                  </a:lnTo>
                  <a:lnTo>
                    <a:pt x="47381" y="30489"/>
                  </a:lnTo>
                  <a:lnTo>
                    <a:pt x="46962" y="31129"/>
                  </a:lnTo>
                  <a:lnTo>
                    <a:pt x="46515" y="31752"/>
                  </a:lnTo>
                  <a:lnTo>
                    <a:pt x="46039" y="32358"/>
                  </a:lnTo>
                  <a:lnTo>
                    <a:pt x="45534" y="32948"/>
                  </a:lnTo>
                  <a:lnTo>
                    <a:pt x="45000" y="33522"/>
                  </a:lnTo>
                  <a:lnTo>
                    <a:pt x="44438" y="34076"/>
                  </a:lnTo>
                  <a:lnTo>
                    <a:pt x="43846" y="34607"/>
                  </a:lnTo>
                  <a:lnTo>
                    <a:pt x="43224" y="35116"/>
                  </a:lnTo>
                  <a:lnTo>
                    <a:pt x="42573" y="35602"/>
                  </a:lnTo>
                  <a:lnTo>
                    <a:pt x="41892" y="36066"/>
                  </a:lnTo>
                  <a:lnTo>
                    <a:pt x="41181" y="36506"/>
                  </a:lnTo>
                  <a:lnTo>
                    <a:pt x="40441" y="36925"/>
                  </a:lnTo>
                  <a:lnTo>
                    <a:pt x="39672" y="37320"/>
                  </a:lnTo>
                  <a:lnTo>
                    <a:pt x="38873" y="37693"/>
                  </a:lnTo>
                  <a:lnTo>
                    <a:pt x="38044" y="38044"/>
                  </a:lnTo>
                  <a:lnTo>
                    <a:pt x="37185" y="38358"/>
                  </a:lnTo>
                  <a:lnTo>
                    <a:pt x="36294" y="38639"/>
                  </a:lnTo>
                  <a:lnTo>
                    <a:pt x="35372" y="38886"/>
                  </a:lnTo>
                  <a:lnTo>
                    <a:pt x="34419" y="39101"/>
                  </a:lnTo>
                  <a:lnTo>
                    <a:pt x="33435" y="39283"/>
                  </a:lnTo>
                  <a:lnTo>
                    <a:pt x="32419" y="39432"/>
                  </a:lnTo>
                  <a:lnTo>
                    <a:pt x="31372" y="39547"/>
                  </a:lnTo>
                  <a:lnTo>
                    <a:pt x="30294" y="39630"/>
                  </a:lnTo>
                  <a:lnTo>
                    <a:pt x="29184" y="39679"/>
                  </a:lnTo>
                  <a:lnTo>
                    <a:pt x="28044" y="39696"/>
                  </a:lnTo>
                  <a:lnTo>
                    <a:pt x="12826" y="39696"/>
                  </a:lnTo>
                  <a:lnTo>
                    <a:pt x="12826" y="61262"/>
                  </a:lnTo>
                  <a:lnTo>
                    <a:pt x="0" y="61262"/>
                  </a:lnTo>
                  <a:lnTo>
                    <a:pt x="0" y="0"/>
                  </a:lnTo>
                  <a:lnTo>
                    <a:pt x="27522" y="0"/>
                  </a:lnTo>
                  <a:lnTo>
                    <a:pt x="28680" y="14"/>
                  </a:lnTo>
                  <a:lnTo>
                    <a:pt x="29807" y="57"/>
                  </a:lnTo>
                  <a:lnTo>
                    <a:pt x="30903" y="129"/>
                  </a:lnTo>
                  <a:lnTo>
                    <a:pt x="31967" y="229"/>
                  </a:lnTo>
                  <a:lnTo>
                    <a:pt x="33000" y="358"/>
                  </a:lnTo>
                  <a:lnTo>
                    <a:pt x="34002" y="516"/>
                  </a:lnTo>
                  <a:lnTo>
                    <a:pt x="34972" y="703"/>
                  </a:lnTo>
                  <a:lnTo>
                    <a:pt x="35912" y="918"/>
                  </a:lnTo>
                  <a:lnTo>
                    <a:pt x="36819" y="1162"/>
                  </a:lnTo>
                  <a:lnTo>
                    <a:pt x="37696" y="1434"/>
                  </a:lnTo>
                  <a:lnTo>
                    <a:pt x="38542" y="1724"/>
                  </a:lnTo>
                  <a:lnTo>
                    <a:pt x="39359" y="2038"/>
                  </a:lnTo>
                  <a:lnTo>
                    <a:pt x="40146" y="2375"/>
                  </a:lnTo>
                  <a:lnTo>
                    <a:pt x="40903" y="2735"/>
                  </a:lnTo>
                  <a:lnTo>
                    <a:pt x="41631" y="3119"/>
                  </a:lnTo>
                  <a:lnTo>
                    <a:pt x="42329" y="3527"/>
                  </a:lnTo>
                  <a:lnTo>
                    <a:pt x="42998" y="3957"/>
                  </a:lnTo>
                  <a:lnTo>
                    <a:pt x="43637" y="4412"/>
                  </a:lnTo>
                  <a:lnTo>
                    <a:pt x="44247" y="4890"/>
                  </a:lnTo>
                  <a:lnTo>
                    <a:pt x="44827" y="5391"/>
                  </a:lnTo>
                  <a:lnTo>
                    <a:pt x="45377" y="5914"/>
                  </a:lnTo>
                  <a:lnTo>
                    <a:pt x="45898" y="6457"/>
                  </a:lnTo>
                  <a:lnTo>
                    <a:pt x="46389" y="7020"/>
                  </a:lnTo>
                  <a:lnTo>
                    <a:pt x="46851" y="7603"/>
                  </a:lnTo>
                  <a:lnTo>
                    <a:pt x="47283" y="8206"/>
                  </a:lnTo>
                  <a:lnTo>
                    <a:pt x="47686" y="8829"/>
                  </a:lnTo>
                  <a:lnTo>
                    <a:pt x="48059" y="9472"/>
                  </a:lnTo>
                  <a:lnTo>
                    <a:pt x="48402" y="10135"/>
                  </a:lnTo>
                  <a:lnTo>
                    <a:pt x="48716" y="10818"/>
                  </a:lnTo>
                  <a:lnTo>
                    <a:pt x="49001" y="11521"/>
                  </a:lnTo>
                  <a:lnTo>
                    <a:pt x="49265" y="12242"/>
                  </a:lnTo>
                  <a:lnTo>
                    <a:pt x="49501" y="12977"/>
                  </a:lnTo>
                  <a:lnTo>
                    <a:pt x="49710" y="13727"/>
                  </a:lnTo>
                  <a:lnTo>
                    <a:pt x="49891" y="14492"/>
                  </a:lnTo>
                  <a:lnTo>
                    <a:pt x="50044" y="15272"/>
                  </a:lnTo>
                  <a:lnTo>
                    <a:pt x="50169" y="16066"/>
                  </a:lnTo>
                  <a:lnTo>
                    <a:pt x="50267" y="16875"/>
                  </a:lnTo>
                  <a:lnTo>
                    <a:pt x="50336" y="17699"/>
                  </a:lnTo>
                  <a:lnTo>
                    <a:pt x="50378" y="185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8156736" y="3913962"/>
              <a:ext cx="24652" cy="19869"/>
            </a:xfrm>
            <a:custGeom>
              <a:avLst/>
              <a:pathLst>
                <a:path w="24652" h="19869">
                  <a:moveTo>
                    <a:pt x="24652" y="9652"/>
                  </a:moveTo>
                  <a:lnTo>
                    <a:pt x="24624" y="8727"/>
                  </a:lnTo>
                  <a:lnTo>
                    <a:pt x="24537" y="7848"/>
                  </a:lnTo>
                  <a:lnTo>
                    <a:pt x="24394" y="7016"/>
                  </a:lnTo>
                  <a:lnTo>
                    <a:pt x="24193" y="6229"/>
                  </a:lnTo>
                  <a:lnTo>
                    <a:pt x="23935" y="5489"/>
                  </a:lnTo>
                  <a:lnTo>
                    <a:pt x="23619" y="4794"/>
                  </a:lnTo>
                  <a:lnTo>
                    <a:pt x="23246" y="4146"/>
                  </a:lnTo>
                  <a:lnTo>
                    <a:pt x="22816" y="3544"/>
                  </a:lnTo>
                  <a:lnTo>
                    <a:pt x="22328" y="2988"/>
                  </a:lnTo>
                  <a:lnTo>
                    <a:pt x="21783" y="2478"/>
                  </a:lnTo>
                  <a:lnTo>
                    <a:pt x="21189" y="2007"/>
                  </a:lnTo>
                  <a:lnTo>
                    <a:pt x="20537" y="1586"/>
                  </a:lnTo>
                  <a:lnTo>
                    <a:pt x="19829" y="1214"/>
                  </a:lnTo>
                  <a:lnTo>
                    <a:pt x="19063" y="892"/>
                  </a:lnTo>
                  <a:lnTo>
                    <a:pt x="18239" y="619"/>
                  </a:lnTo>
                  <a:lnTo>
                    <a:pt x="17358" y="396"/>
                  </a:lnTo>
                  <a:lnTo>
                    <a:pt x="16420" y="223"/>
                  </a:lnTo>
                  <a:lnTo>
                    <a:pt x="15424" y="99"/>
                  </a:lnTo>
                  <a:lnTo>
                    <a:pt x="14371" y="24"/>
                  </a:lnTo>
                  <a:lnTo>
                    <a:pt x="13261" y="0"/>
                  </a:lnTo>
                  <a:lnTo>
                    <a:pt x="0" y="0"/>
                  </a:lnTo>
                  <a:lnTo>
                    <a:pt x="0" y="19869"/>
                  </a:lnTo>
                  <a:lnTo>
                    <a:pt x="13608" y="19869"/>
                  </a:lnTo>
                  <a:lnTo>
                    <a:pt x="14174" y="19862"/>
                  </a:lnTo>
                  <a:lnTo>
                    <a:pt x="14723" y="19840"/>
                  </a:lnTo>
                  <a:lnTo>
                    <a:pt x="15256" y="19803"/>
                  </a:lnTo>
                  <a:lnTo>
                    <a:pt x="15772" y="19751"/>
                  </a:lnTo>
                  <a:lnTo>
                    <a:pt x="16272" y="19685"/>
                  </a:lnTo>
                  <a:lnTo>
                    <a:pt x="16755" y="19603"/>
                  </a:lnTo>
                  <a:lnTo>
                    <a:pt x="17221" y="19507"/>
                  </a:lnTo>
                  <a:lnTo>
                    <a:pt x="17671" y="19396"/>
                  </a:lnTo>
                  <a:lnTo>
                    <a:pt x="18105" y="19271"/>
                  </a:lnTo>
                  <a:lnTo>
                    <a:pt x="18522" y="19130"/>
                  </a:lnTo>
                  <a:lnTo>
                    <a:pt x="18932" y="18976"/>
                  </a:lnTo>
                  <a:lnTo>
                    <a:pt x="19327" y="18810"/>
                  </a:lnTo>
                  <a:lnTo>
                    <a:pt x="19707" y="18632"/>
                  </a:lnTo>
                  <a:lnTo>
                    <a:pt x="20073" y="18442"/>
                  </a:lnTo>
                  <a:lnTo>
                    <a:pt x="20424" y="18239"/>
                  </a:lnTo>
                  <a:lnTo>
                    <a:pt x="20760" y="18024"/>
                  </a:lnTo>
                  <a:lnTo>
                    <a:pt x="21081" y="17797"/>
                  </a:lnTo>
                  <a:lnTo>
                    <a:pt x="21388" y="17558"/>
                  </a:lnTo>
                  <a:lnTo>
                    <a:pt x="21680" y="17307"/>
                  </a:lnTo>
                  <a:lnTo>
                    <a:pt x="21957" y="17043"/>
                  </a:lnTo>
                  <a:lnTo>
                    <a:pt x="22227" y="16769"/>
                  </a:lnTo>
                  <a:lnTo>
                    <a:pt x="22483" y="16483"/>
                  </a:lnTo>
                  <a:lnTo>
                    <a:pt x="22725" y="16188"/>
                  </a:lnTo>
                  <a:lnTo>
                    <a:pt x="22951" y="15882"/>
                  </a:lnTo>
                  <a:lnTo>
                    <a:pt x="23163" y="15565"/>
                  </a:lnTo>
                  <a:lnTo>
                    <a:pt x="23360" y="15238"/>
                  </a:lnTo>
                  <a:lnTo>
                    <a:pt x="23542" y="14901"/>
                  </a:lnTo>
                  <a:lnTo>
                    <a:pt x="23710" y="14553"/>
                  </a:lnTo>
                  <a:lnTo>
                    <a:pt x="23862" y="14195"/>
                  </a:lnTo>
                  <a:lnTo>
                    <a:pt x="24000" y="13826"/>
                  </a:lnTo>
                  <a:lnTo>
                    <a:pt x="24124" y="13440"/>
                  </a:lnTo>
                  <a:lnTo>
                    <a:pt x="24235" y="13047"/>
                  </a:lnTo>
                  <a:lnTo>
                    <a:pt x="24333" y="12647"/>
                  </a:lnTo>
                  <a:lnTo>
                    <a:pt x="24417" y="12240"/>
                  </a:lnTo>
                  <a:lnTo>
                    <a:pt x="24489" y="11826"/>
                  </a:lnTo>
                  <a:lnTo>
                    <a:pt x="24548" y="11405"/>
                  </a:lnTo>
                  <a:lnTo>
                    <a:pt x="24594" y="10977"/>
                  </a:lnTo>
                  <a:lnTo>
                    <a:pt x="24626" y="10542"/>
                  </a:lnTo>
                  <a:lnTo>
                    <a:pt x="24646" y="101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8203303" y="3904005"/>
              <a:ext cx="52348" cy="61262"/>
            </a:xfrm>
            <a:custGeom>
              <a:avLst/>
              <a:pathLst>
                <a:path w="52348" h="61262">
                  <a:moveTo>
                    <a:pt x="39522" y="61262"/>
                  </a:moveTo>
                  <a:lnTo>
                    <a:pt x="39522" y="35000"/>
                  </a:lnTo>
                  <a:lnTo>
                    <a:pt x="12826" y="35000"/>
                  </a:lnTo>
                  <a:lnTo>
                    <a:pt x="12826" y="61262"/>
                  </a:lnTo>
                  <a:lnTo>
                    <a:pt x="0" y="61262"/>
                  </a:lnTo>
                  <a:lnTo>
                    <a:pt x="0" y="0"/>
                  </a:lnTo>
                  <a:lnTo>
                    <a:pt x="12826" y="0"/>
                  </a:lnTo>
                  <a:lnTo>
                    <a:pt x="12826" y="24391"/>
                  </a:lnTo>
                  <a:lnTo>
                    <a:pt x="39522" y="24391"/>
                  </a:lnTo>
                  <a:lnTo>
                    <a:pt x="39522" y="0"/>
                  </a:lnTo>
                  <a:lnTo>
                    <a:pt x="52348" y="0"/>
                  </a:lnTo>
                  <a:lnTo>
                    <a:pt x="52348" y="61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8263869" y="3904005"/>
              <a:ext cx="59740" cy="61262"/>
            </a:xfrm>
            <a:custGeom>
              <a:avLst/>
              <a:pathLst>
                <a:path w="59740" h="61262">
                  <a:moveTo>
                    <a:pt x="47044" y="61262"/>
                  </a:moveTo>
                  <a:lnTo>
                    <a:pt x="41609" y="45609"/>
                  </a:lnTo>
                  <a:lnTo>
                    <a:pt x="18261" y="45609"/>
                  </a:lnTo>
                  <a:lnTo>
                    <a:pt x="12826" y="61262"/>
                  </a:lnTo>
                  <a:lnTo>
                    <a:pt x="0" y="61262"/>
                  </a:lnTo>
                  <a:lnTo>
                    <a:pt x="22348" y="0"/>
                  </a:lnTo>
                  <a:lnTo>
                    <a:pt x="37479" y="0"/>
                  </a:lnTo>
                  <a:lnTo>
                    <a:pt x="59740" y="61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8285000" y="3913964"/>
              <a:ext cx="17609" cy="25998"/>
            </a:xfrm>
            <a:custGeom>
              <a:avLst/>
              <a:pathLst>
                <a:path w="17609" h="25998">
                  <a:moveTo>
                    <a:pt x="11565" y="8389"/>
                  </a:moveTo>
                  <a:lnTo>
                    <a:pt x="11461" y="8085"/>
                  </a:lnTo>
                  <a:lnTo>
                    <a:pt x="11356" y="7781"/>
                  </a:lnTo>
                  <a:lnTo>
                    <a:pt x="11252" y="7476"/>
                  </a:lnTo>
                  <a:lnTo>
                    <a:pt x="11148" y="7172"/>
                  </a:lnTo>
                  <a:lnTo>
                    <a:pt x="11043" y="6867"/>
                  </a:lnTo>
                  <a:lnTo>
                    <a:pt x="10939" y="6563"/>
                  </a:lnTo>
                  <a:lnTo>
                    <a:pt x="10835" y="6259"/>
                  </a:lnTo>
                  <a:lnTo>
                    <a:pt x="10730" y="5954"/>
                  </a:lnTo>
                  <a:lnTo>
                    <a:pt x="10626" y="5650"/>
                  </a:lnTo>
                  <a:lnTo>
                    <a:pt x="10521" y="5346"/>
                  </a:lnTo>
                  <a:lnTo>
                    <a:pt x="10427" y="5036"/>
                  </a:lnTo>
                  <a:lnTo>
                    <a:pt x="10334" y="4732"/>
                  </a:lnTo>
                  <a:lnTo>
                    <a:pt x="10242" y="4434"/>
                  </a:lnTo>
                  <a:lnTo>
                    <a:pt x="10153" y="4142"/>
                  </a:lnTo>
                  <a:lnTo>
                    <a:pt x="10065" y="3857"/>
                  </a:lnTo>
                  <a:lnTo>
                    <a:pt x="9979" y="3577"/>
                  </a:lnTo>
                  <a:lnTo>
                    <a:pt x="9894" y="3303"/>
                  </a:lnTo>
                  <a:lnTo>
                    <a:pt x="9812" y="3036"/>
                  </a:lnTo>
                  <a:lnTo>
                    <a:pt x="9731" y="2775"/>
                  </a:lnTo>
                  <a:lnTo>
                    <a:pt x="9652" y="2520"/>
                  </a:lnTo>
                  <a:lnTo>
                    <a:pt x="9583" y="2263"/>
                  </a:lnTo>
                  <a:lnTo>
                    <a:pt x="9516" y="2017"/>
                  </a:lnTo>
                  <a:lnTo>
                    <a:pt x="9451" y="1780"/>
                  </a:lnTo>
                  <a:lnTo>
                    <a:pt x="9388" y="1553"/>
                  </a:lnTo>
                  <a:lnTo>
                    <a:pt x="9326" y="1335"/>
                  </a:lnTo>
                  <a:lnTo>
                    <a:pt x="9266" y="1126"/>
                  </a:lnTo>
                  <a:lnTo>
                    <a:pt x="9208" y="928"/>
                  </a:lnTo>
                  <a:lnTo>
                    <a:pt x="9151" y="739"/>
                  </a:lnTo>
                  <a:lnTo>
                    <a:pt x="9096" y="559"/>
                  </a:lnTo>
                  <a:lnTo>
                    <a:pt x="9043" y="389"/>
                  </a:lnTo>
                  <a:lnTo>
                    <a:pt x="9001" y="231"/>
                  </a:lnTo>
                  <a:lnTo>
                    <a:pt x="8963" y="88"/>
                  </a:lnTo>
                  <a:lnTo>
                    <a:pt x="8636" y="0"/>
                  </a:lnTo>
                  <a:lnTo>
                    <a:pt x="8601" y="130"/>
                  </a:lnTo>
                  <a:lnTo>
                    <a:pt x="8563" y="274"/>
                  </a:lnTo>
                  <a:lnTo>
                    <a:pt x="8521" y="433"/>
                  </a:lnTo>
                  <a:lnTo>
                    <a:pt x="8476" y="602"/>
                  </a:lnTo>
                  <a:lnTo>
                    <a:pt x="8428" y="780"/>
                  </a:lnTo>
                  <a:lnTo>
                    <a:pt x="8375" y="967"/>
                  </a:lnTo>
                  <a:lnTo>
                    <a:pt x="8320" y="1163"/>
                  </a:lnTo>
                  <a:lnTo>
                    <a:pt x="8261" y="1367"/>
                  </a:lnTo>
                  <a:lnTo>
                    <a:pt x="8198" y="1580"/>
                  </a:lnTo>
                  <a:lnTo>
                    <a:pt x="8132" y="1802"/>
                  </a:lnTo>
                  <a:lnTo>
                    <a:pt x="8062" y="2033"/>
                  </a:lnTo>
                  <a:lnTo>
                    <a:pt x="7989" y="2272"/>
                  </a:lnTo>
                  <a:lnTo>
                    <a:pt x="7913" y="2520"/>
                  </a:lnTo>
                  <a:lnTo>
                    <a:pt x="7841" y="2775"/>
                  </a:lnTo>
                  <a:lnTo>
                    <a:pt x="7767" y="3036"/>
                  </a:lnTo>
                  <a:lnTo>
                    <a:pt x="7688" y="3303"/>
                  </a:lnTo>
                  <a:lnTo>
                    <a:pt x="7607" y="3577"/>
                  </a:lnTo>
                  <a:lnTo>
                    <a:pt x="7521" y="3857"/>
                  </a:lnTo>
                  <a:lnTo>
                    <a:pt x="7433" y="4142"/>
                  </a:lnTo>
                  <a:lnTo>
                    <a:pt x="7341" y="4434"/>
                  </a:lnTo>
                  <a:lnTo>
                    <a:pt x="7245" y="4732"/>
                  </a:lnTo>
                  <a:lnTo>
                    <a:pt x="7146" y="5036"/>
                  </a:lnTo>
                  <a:lnTo>
                    <a:pt x="7043" y="5346"/>
                  </a:lnTo>
                  <a:lnTo>
                    <a:pt x="6947" y="5650"/>
                  </a:lnTo>
                  <a:lnTo>
                    <a:pt x="6850" y="5954"/>
                  </a:lnTo>
                  <a:lnTo>
                    <a:pt x="6752" y="6259"/>
                  </a:lnTo>
                  <a:lnTo>
                    <a:pt x="6654" y="6563"/>
                  </a:lnTo>
                  <a:lnTo>
                    <a:pt x="6554" y="6867"/>
                  </a:lnTo>
                  <a:lnTo>
                    <a:pt x="6454" y="7172"/>
                  </a:lnTo>
                  <a:lnTo>
                    <a:pt x="6352" y="7476"/>
                  </a:lnTo>
                  <a:lnTo>
                    <a:pt x="6250" y="7781"/>
                  </a:lnTo>
                  <a:lnTo>
                    <a:pt x="6147" y="8085"/>
                  </a:lnTo>
                  <a:lnTo>
                    <a:pt x="6043" y="8389"/>
                  </a:lnTo>
                  <a:lnTo>
                    <a:pt x="0" y="25998"/>
                  </a:lnTo>
                  <a:lnTo>
                    <a:pt x="17609" y="25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8331914" y="3904005"/>
              <a:ext cx="56522" cy="61262"/>
            </a:xfrm>
            <a:custGeom>
              <a:avLst/>
              <a:pathLst>
                <a:path w="56522" h="61262">
                  <a:moveTo>
                    <a:pt x="42087" y="61262"/>
                  </a:moveTo>
                  <a:lnTo>
                    <a:pt x="27870" y="38000"/>
                  </a:lnTo>
                  <a:lnTo>
                    <a:pt x="12826" y="38000"/>
                  </a:lnTo>
                  <a:lnTo>
                    <a:pt x="12826" y="61262"/>
                  </a:lnTo>
                  <a:lnTo>
                    <a:pt x="0" y="61262"/>
                  </a:lnTo>
                  <a:lnTo>
                    <a:pt x="0" y="0"/>
                  </a:lnTo>
                  <a:lnTo>
                    <a:pt x="30609" y="0"/>
                  </a:lnTo>
                  <a:lnTo>
                    <a:pt x="31742" y="13"/>
                  </a:lnTo>
                  <a:lnTo>
                    <a:pt x="32845" y="52"/>
                  </a:lnTo>
                  <a:lnTo>
                    <a:pt x="33919" y="117"/>
                  </a:lnTo>
                  <a:lnTo>
                    <a:pt x="34964" y="208"/>
                  </a:lnTo>
                  <a:lnTo>
                    <a:pt x="35979" y="326"/>
                  </a:lnTo>
                  <a:lnTo>
                    <a:pt x="36964" y="469"/>
                  </a:lnTo>
                  <a:lnTo>
                    <a:pt x="37919" y="639"/>
                  </a:lnTo>
                  <a:lnTo>
                    <a:pt x="38846" y="834"/>
                  </a:lnTo>
                  <a:lnTo>
                    <a:pt x="39742" y="1056"/>
                  </a:lnTo>
                  <a:lnTo>
                    <a:pt x="40609" y="1304"/>
                  </a:lnTo>
                  <a:lnTo>
                    <a:pt x="41456" y="1567"/>
                  </a:lnTo>
                  <a:lnTo>
                    <a:pt x="42273" y="1853"/>
                  </a:lnTo>
                  <a:lnTo>
                    <a:pt x="43063" y="2162"/>
                  </a:lnTo>
                  <a:lnTo>
                    <a:pt x="43823" y="2493"/>
                  </a:lnTo>
                  <a:lnTo>
                    <a:pt x="44555" y="2847"/>
                  </a:lnTo>
                  <a:lnTo>
                    <a:pt x="45258" y="3224"/>
                  </a:lnTo>
                  <a:lnTo>
                    <a:pt x="45932" y="3623"/>
                  </a:lnTo>
                  <a:lnTo>
                    <a:pt x="46578" y="4045"/>
                  </a:lnTo>
                  <a:lnTo>
                    <a:pt x="47195" y="4489"/>
                  </a:lnTo>
                  <a:lnTo>
                    <a:pt x="47783" y="4956"/>
                  </a:lnTo>
                  <a:lnTo>
                    <a:pt x="48342" y="5436"/>
                  </a:lnTo>
                  <a:lnTo>
                    <a:pt x="48872" y="5937"/>
                  </a:lnTo>
                  <a:lnTo>
                    <a:pt x="49372" y="6459"/>
                  </a:lnTo>
                  <a:lnTo>
                    <a:pt x="49842" y="7001"/>
                  </a:lnTo>
                  <a:lnTo>
                    <a:pt x="50283" y="7565"/>
                  </a:lnTo>
                  <a:lnTo>
                    <a:pt x="50695" y="8149"/>
                  </a:lnTo>
                  <a:lnTo>
                    <a:pt x="51076" y="8754"/>
                  </a:lnTo>
                  <a:lnTo>
                    <a:pt x="51428" y="9381"/>
                  </a:lnTo>
                  <a:lnTo>
                    <a:pt x="51751" y="10028"/>
                  </a:lnTo>
                  <a:lnTo>
                    <a:pt x="52044" y="10695"/>
                  </a:lnTo>
                  <a:lnTo>
                    <a:pt x="52317" y="11374"/>
                  </a:lnTo>
                  <a:lnTo>
                    <a:pt x="52561" y="12069"/>
                  </a:lnTo>
                  <a:lnTo>
                    <a:pt x="52776" y="12782"/>
                  </a:lnTo>
                  <a:lnTo>
                    <a:pt x="52962" y="13513"/>
                  </a:lnTo>
                  <a:lnTo>
                    <a:pt x="53120" y="14261"/>
                  </a:lnTo>
                  <a:lnTo>
                    <a:pt x="53249" y="15026"/>
                  </a:lnTo>
                  <a:lnTo>
                    <a:pt x="53350" y="15809"/>
                  </a:lnTo>
                  <a:lnTo>
                    <a:pt x="53422" y="16609"/>
                  </a:lnTo>
                  <a:lnTo>
                    <a:pt x="53465" y="17426"/>
                  </a:lnTo>
                  <a:lnTo>
                    <a:pt x="53479" y="18261"/>
                  </a:lnTo>
                  <a:lnTo>
                    <a:pt x="53468" y="18942"/>
                  </a:lnTo>
                  <a:lnTo>
                    <a:pt x="53437" y="19612"/>
                  </a:lnTo>
                  <a:lnTo>
                    <a:pt x="53385" y="20271"/>
                  </a:lnTo>
                  <a:lnTo>
                    <a:pt x="53312" y="20918"/>
                  </a:lnTo>
                  <a:lnTo>
                    <a:pt x="53218" y="21554"/>
                  </a:lnTo>
                  <a:lnTo>
                    <a:pt x="53103" y="22179"/>
                  </a:lnTo>
                  <a:lnTo>
                    <a:pt x="52968" y="22793"/>
                  </a:lnTo>
                  <a:lnTo>
                    <a:pt x="52811" y="23395"/>
                  </a:lnTo>
                  <a:lnTo>
                    <a:pt x="52634" y="23986"/>
                  </a:lnTo>
                  <a:lnTo>
                    <a:pt x="52435" y="24565"/>
                  </a:lnTo>
                  <a:lnTo>
                    <a:pt x="52227" y="25124"/>
                  </a:lnTo>
                  <a:lnTo>
                    <a:pt x="52002" y="25671"/>
                  </a:lnTo>
                  <a:lnTo>
                    <a:pt x="51761" y="26206"/>
                  </a:lnTo>
                  <a:lnTo>
                    <a:pt x="51503" y="26729"/>
                  </a:lnTo>
                  <a:lnTo>
                    <a:pt x="51229" y="27239"/>
                  </a:lnTo>
                  <a:lnTo>
                    <a:pt x="50938" y="27737"/>
                  </a:lnTo>
                  <a:lnTo>
                    <a:pt x="50631" y="28224"/>
                  </a:lnTo>
                  <a:lnTo>
                    <a:pt x="50307" y="28698"/>
                  </a:lnTo>
                  <a:lnTo>
                    <a:pt x="49966" y="29159"/>
                  </a:lnTo>
                  <a:lnTo>
                    <a:pt x="49609" y="29609"/>
                  </a:lnTo>
                  <a:lnTo>
                    <a:pt x="49246" y="30045"/>
                  </a:lnTo>
                  <a:lnTo>
                    <a:pt x="48868" y="30468"/>
                  </a:lnTo>
                  <a:lnTo>
                    <a:pt x="48477" y="30877"/>
                  </a:lnTo>
                  <a:lnTo>
                    <a:pt x="48072" y="31271"/>
                  </a:lnTo>
                  <a:lnTo>
                    <a:pt x="47653" y="31652"/>
                  </a:lnTo>
                  <a:lnTo>
                    <a:pt x="47220" y="32019"/>
                  </a:lnTo>
                  <a:lnTo>
                    <a:pt x="46773" y="32372"/>
                  </a:lnTo>
                  <a:lnTo>
                    <a:pt x="46312" y="32712"/>
                  </a:lnTo>
                  <a:lnTo>
                    <a:pt x="45837" y="33037"/>
                  </a:lnTo>
                  <a:lnTo>
                    <a:pt x="45348" y="33348"/>
                  </a:lnTo>
                  <a:lnTo>
                    <a:pt x="44848" y="33636"/>
                  </a:lnTo>
                  <a:lnTo>
                    <a:pt x="44340" y="33908"/>
                  </a:lnTo>
                  <a:lnTo>
                    <a:pt x="43822" y="34165"/>
                  </a:lnTo>
                  <a:lnTo>
                    <a:pt x="43296" y="34405"/>
                  </a:lnTo>
                  <a:lnTo>
                    <a:pt x="42761" y="34631"/>
                  </a:lnTo>
                  <a:lnTo>
                    <a:pt x="42218" y="34840"/>
                  </a:lnTo>
                  <a:lnTo>
                    <a:pt x="41666" y="35034"/>
                  </a:lnTo>
                  <a:lnTo>
                    <a:pt x="41105" y="35212"/>
                  </a:lnTo>
                  <a:lnTo>
                    <a:pt x="40535" y="35375"/>
                  </a:lnTo>
                  <a:lnTo>
                    <a:pt x="39957" y="35522"/>
                  </a:lnTo>
                  <a:lnTo>
                    <a:pt x="56522" y="61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8344741" y="3913962"/>
              <a:ext cx="27739" cy="18087"/>
            </a:xfrm>
            <a:custGeom>
              <a:avLst/>
              <a:pathLst>
                <a:path w="27739" h="18087">
                  <a:moveTo>
                    <a:pt x="27739" y="8826"/>
                  </a:moveTo>
                  <a:lnTo>
                    <a:pt x="27710" y="7953"/>
                  </a:lnTo>
                  <a:lnTo>
                    <a:pt x="27621" y="7127"/>
                  </a:lnTo>
                  <a:lnTo>
                    <a:pt x="27473" y="6346"/>
                  </a:lnTo>
                  <a:lnTo>
                    <a:pt x="27266" y="5612"/>
                  </a:lnTo>
                  <a:lnTo>
                    <a:pt x="27000" y="4924"/>
                  </a:lnTo>
                  <a:lnTo>
                    <a:pt x="26675" y="4281"/>
                  </a:lnTo>
                  <a:lnTo>
                    <a:pt x="26291" y="3685"/>
                  </a:lnTo>
                  <a:lnTo>
                    <a:pt x="25847" y="3135"/>
                  </a:lnTo>
                  <a:lnTo>
                    <a:pt x="25344" y="2631"/>
                  </a:lnTo>
                  <a:lnTo>
                    <a:pt x="24783" y="2173"/>
                  </a:lnTo>
                  <a:lnTo>
                    <a:pt x="24175" y="1760"/>
                  </a:lnTo>
                  <a:lnTo>
                    <a:pt x="23517" y="1391"/>
                  </a:lnTo>
                  <a:lnTo>
                    <a:pt x="22808" y="1065"/>
                  </a:lnTo>
                  <a:lnTo>
                    <a:pt x="22049" y="782"/>
                  </a:lnTo>
                  <a:lnTo>
                    <a:pt x="21239" y="543"/>
                  </a:lnTo>
                  <a:lnTo>
                    <a:pt x="20379" y="347"/>
                  </a:lnTo>
                  <a:lnTo>
                    <a:pt x="19469" y="195"/>
                  </a:lnTo>
                  <a:lnTo>
                    <a:pt x="18508" y="86"/>
                  </a:lnTo>
                  <a:lnTo>
                    <a:pt x="17496" y="21"/>
                  </a:lnTo>
                  <a:lnTo>
                    <a:pt x="16435" y="0"/>
                  </a:lnTo>
                  <a:lnTo>
                    <a:pt x="0" y="0"/>
                  </a:lnTo>
                  <a:lnTo>
                    <a:pt x="0" y="18087"/>
                  </a:lnTo>
                  <a:lnTo>
                    <a:pt x="16782" y="18087"/>
                  </a:lnTo>
                  <a:lnTo>
                    <a:pt x="17348" y="18080"/>
                  </a:lnTo>
                  <a:lnTo>
                    <a:pt x="17897" y="18061"/>
                  </a:lnTo>
                  <a:lnTo>
                    <a:pt x="18430" y="18028"/>
                  </a:lnTo>
                  <a:lnTo>
                    <a:pt x="18946" y="17983"/>
                  </a:lnTo>
                  <a:lnTo>
                    <a:pt x="19446" y="17924"/>
                  </a:lnTo>
                  <a:lnTo>
                    <a:pt x="19929" y="17852"/>
                  </a:lnTo>
                  <a:lnTo>
                    <a:pt x="20395" y="17767"/>
                  </a:lnTo>
                  <a:lnTo>
                    <a:pt x="20845" y="17669"/>
                  </a:lnTo>
                  <a:lnTo>
                    <a:pt x="21279" y="17559"/>
                  </a:lnTo>
                  <a:lnTo>
                    <a:pt x="21696" y="17435"/>
                  </a:lnTo>
                  <a:lnTo>
                    <a:pt x="22105" y="17290"/>
                  </a:lnTo>
                  <a:lnTo>
                    <a:pt x="22499" y="17136"/>
                  </a:lnTo>
                  <a:lnTo>
                    <a:pt x="22877" y="16970"/>
                  </a:lnTo>
                  <a:lnTo>
                    <a:pt x="23240" y="16795"/>
                  </a:lnTo>
                  <a:lnTo>
                    <a:pt x="23587" y="16609"/>
                  </a:lnTo>
                  <a:lnTo>
                    <a:pt x="23918" y="16412"/>
                  </a:lnTo>
                  <a:lnTo>
                    <a:pt x="24234" y="16205"/>
                  </a:lnTo>
                  <a:lnTo>
                    <a:pt x="24534" y="15988"/>
                  </a:lnTo>
                  <a:lnTo>
                    <a:pt x="24818" y="15760"/>
                  </a:lnTo>
                  <a:lnTo>
                    <a:pt x="25087" y="15522"/>
                  </a:lnTo>
                  <a:lnTo>
                    <a:pt x="25350" y="15265"/>
                  </a:lnTo>
                  <a:lnTo>
                    <a:pt x="25598" y="15000"/>
                  </a:lnTo>
                  <a:lnTo>
                    <a:pt x="25833" y="14726"/>
                  </a:lnTo>
                  <a:lnTo>
                    <a:pt x="26054" y="14443"/>
                  </a:lnTo>
                  <a:lnTo>
                    <a:pt x="26261" y="14152"/>
                  </a:lnTo>
                  <a:lnTo>
                    <a:pt x="26454" y="13852"/>
                  </a:lnTo>
                  <a:lnTo>
                    <a:pt x="26633" y="13543"/>
                  </a:lnTo>
                  <a:lnTo>
                    <a:pt x="26798" y="13226"/>
                  </a:lnTo>
                  <a:lnTo>
                    <a:pt x="26950" y="12900"/>
                  </a:lnTo>
                  <a:lnTo>
                    <a:pt x="27087" y="12565"/>
                  </a:lnTo>
                  <a:lnTo>
                    <a:pt x="27211" y="12222"/>
                  </a:lnTo>
                  <a:lnTo>
                    <a:pt x="27322" y="11873"/>
                  </a:lnTo>
                  <a:lnTo>
                    <a:pt x="27420" y="11516"/>
                  </a:lnTo>
                  <a:lnTo>
                    <a:pt x="27504" y="11153"/>
                  </a:lnTo>
                  <a:lnTo>
                    <a:pt x="27576" y="10782"/>
                  </a:lnTo>
                  <a:lnTo>
                    <a:pt x="27635" y="10405"/>
                  </a:lnTo>
                  <a:lnTo>
                    <a:pt x="27681" y="10021"/>
                  </a:lnTo>
                  <a:lnTo>
                    <a:pt x="27713" y="9629"/>
                  </a:lnTo>
                  <a:lnTo>
                    <a:pt x="27733" y="92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8396220" y="3904005"/>
              <a:ext cx="62262" cy="61262"/>
            </a:xfrm>
            <a:custGeom>
              <a:avLst/>
              <a:pathLst>
                <a:path w="62262" h="61262">
                  <a:moveTo>
                    <a:pt x="50870" y="61262"/>
                  </a:moveTo>
                  <a:lnTo>
                    <a:pt x="50870" y="24130"/>
                  </a:lnTo>
                  <a:lnTo>
                    <a:pt x="50871" y="23686"/>
                  </a:lnTo>
                  <a:lnTo>
                    <a:pt x="50872" y="23238"/>
                  </a:lnTo>
                  <a:lnTo>
                    <a:pt x="50874" y="22788"/>
                  </a:lnTo>
                  <a:lnTo>
                    <a:pt x="50877" y="22336"/>
                  </a:lnTo>
                  <a:lnTo>
                    <a:pt x="50881" y="21880"/>
                  </a:lnTo>
                  <a:lnTo>
                    <a:pt x="50886" y="21423"/>
                  </a:lnTo>
                  <a:lnTo>
                    <a:pt x="50891" y="20962"/>
                  </a:lnTo>
                  <a:lnTo>
                    <a:pt x="50898" y="20499"/>
                  </a:lnTo>
                  <a:lnTo>
                    <a:pt x="50905" y="20033"/>
                  </a:lnTo>
                  <a:lnTo>
                    <a:pt x="50914" y="19565"/>
                  </a:lnTo>
                  <a:lnTo>
                    <a:pt x="50931" y="19099"/>
                  </a:lnTo>
                  <a:lnTo>
                    <a:pt x="50948" y="18642"/>
                  </a:lnTo>
                  <a:lnTo>
                    <a:pt x="50966" y="18192"/>
                  </a:lnTo>
                  <a:lnTo>
                    <a:pt x="50983" y="17749"/>
                  </a:lnTo>
                  <a:lnTo>
                    <a:pt x="51001" y="17315"/>
                  </a:lnTo>
                  <a:lnTo>
                    <a:pt x="51018" y="16889"/>
                  </a:lnTo>
                  <a:lnTo>
                    <a:pt x="51035" y="16470"/>
                  </a:lnTo>
                  <a:lnTo>
                    <a:pt x="51053" y="16059"/>
                  </a:lnTo>
                  <a:lnTo>
                    <a:pt x="51070" y="15656"/>
                  </a:lnTo>
                  <a:lnTo>
                    <a:pt x="51088" y="15261"/>
                  </a:lnTo>
                  <a:lnTo>
                    <a:pt x="51113" y="14801"/>
                  </a:lnTo>
                  <a:lnTo>
                    <a:pt x="51138" y="14344"/>
                  </a:lnTo>
                  <a:lnTo>
                    <a:pt x="51162" y="13890"/>
                  </a:lnTo>
                  <a:lnTo>
                    <a:pt x="51185" y="13438"/>
                  </a:lnTo>
                  <a:lnTo>
                    <a:pt x="51207" y="12989"/>
                  </a:lnTo>
                  <a:lnTo>
                    <a:pt x="51228" y="12542"/>
                  </a:lnTo>
                  <a:lnTo>
                    <a:pt x="51249" y="12098"/>
                  </a:lnTo>
                  <a:lnTo>
                    <a:pt x="51268" y="11657"/>
                  </a:lnTo>
                  <a:lnTo>
                    <a:pt x="51287" y="11218"/>
                  </a:lnTo>
                  <a:lnTo>
                    <a:pt x="51305" y="10782"/>
                  </a:lnTo>
                  <a:lnTo>
                    <a:pt x="51123" y="11466"/>
                  </a:lnTo>
                  <a:lnTo>
                    <a:pt x="50943" y="12142"/>
                  </a:lnTo>
                  <a:lnTo>
                    <a:pt x="50765" y="12812"/>
                  </a:lnTo>
                  <a:lnTo>
                    <a:pt x="50588" y="13475"/>
                  </a:lnTo>
                  <a:lnTo>
                    <a:pt x="50414" y="14130"/>
                  </a:lnTo>
                  <a:lnTo>
                    <a:pt x="50241" y="14779"/>
                  </a:lnTo>
                  <a:lnTo>
                    <a:pt x="50069" y="15421"/>
                  </a:lnTo>
                  <a:lnTo>
                    <a:pt x="49900" y="16056"/>
                  </a:lnTo>
                  <a:lnTo>
                    <a:pt x="49732" y="16683"/>
                  </a:lnTo>
                  <a:lnTo>
                    <a:pt x="49566" y="17304"/>
                  </a:lnTo>
                  <a:lnTo>
                    <a:pt x="49496" y="17566"/>
                  </a:lnTo>
                  <a:lnTo>
                    <a:pt x="49425" y="17829"/>
                  </a:lnTo>
                  <a:lnTo>
                    <a:pt x="49353" y="18095"/>
                  </a:lnTo>
                  <a:lnTo>
                    <a:pt x="49281" y="18362"/>
                  </a:lnTo>
                  <a:lnTo>
                    <a:pt x="49207" y="18630"/>
                  </a:lnTo>
                  <a:lnTo>
                    <a:pt x="49133" y="18901"/>
                  </a:lnTo>
                  <a:lnTo>
                    <a:pt x="49058" y="19173"/>
                  </a:lnTo>
                  <a:lnTo>
                    <a:pt x="48981" y="19447"/>
                  </a:lnTo>
                  <a:lnTo>
                    <a:pt x="48904" y="19723"/>
                  </a:lnTo>
                  <a:lnTo>
                    <a:pt x="48827" y="20000"/>
                  </a:lnTo>
                  <a:lnTo>
                    <a:pt x="48748" y="20277"/>
                  </a:lnTo>
                  <a:lnTo>
                    <a:pt x="48670" y="20553"/>
                  </a:lnTo>
                  <a:lnTo>
                    <a:pt x="48592" y="20827"/>
                  </a:lnTo>
                  <a:lnTo>
                    <a:pt x="48514" y="21099"/>
                  </a:lnTo>
                  <a:lnTo>
                    <a:pt x="48435" y="21370"/>
                  </a:lnTo>
                  <a:lnTo>
                    <a:pt x="48357" y="21638"/>
                  </a:lnTo>
                  <a:lnTo>
                    <a:pt x="48279" y="21905"/>
                  </a:lnTo>
                  <a:lnTo>
                    <a:pt x="48201" y="22170"/>
                  </a:lnTo>
                  <a:lnTo>
                    <a:pt x="48122" y="22434"/>
                  </a:lnTo>
                  <a:lnTo>
                    <a:pt x="48044" y="22696"/>
                  </a:lnTo>
                  <a:lnTo>
                    <a:pt x="47974" y="22955"/>
                  </a:lnTo>
                  <a:lnTo>
                    <a:pt x="47905" y="23210"/>
                  </a:lnTo>
                  <a:lnTo>
                    <a:pt x="47835" y="23463"/>
                  </a:lnTo>
                  <a:lnTo>
                    <a:pt x="47766" y="23711"/>
                  </a:lnTo>
                  <a:lnTo>
                    <a:pt x="47696" y="23957"/>
                  </a:lnTo>
                  <a:lnTo>
                    <a:pt x="47627" y="24198"/>
                  </a:lnTo>
                  <a:lnTo>
                    <a:pt x="47557" y="24437"/>
                  </a:lnTo>
                  <a:lnTo>
                    <a:pt x="47487" y="24671"/>
                  </a:lnTo>
                  <a:lnTo>
                    <a:pt x="47418" y="24903"/>
                  </a:lnTo>
                  <a:lnTo>
                    <a:pt x="47348" y="25130"/>
                  </a:lnTo>
                  <a:lnTo>
                    <a:pt x="47280" y="25354"/>
                  </a:lnTo>
                  <a:lnTo>
                    <a:pt x="47213" y="25570"/>
                  </a:lnTo>
                  <a:lnTo>
                    <a:pt x="47147" y="25781"/>
                  </a:lnTo>
                  <a:lnTo>
                    <a:pt x="47084" y="25986"/>
                  </a:lnTo>
                  <a:lnTo>
                    <a:pt x="47022" y="26185"/>
                  </a:lnTo>
                  <a:lnTo>
                    <a:pt x="46962" y="26377"/>
                  </a:lnTo>
                  <a:lnTo>
                    <a:pt x="46904" y="26564"/>
                  </a:lnTo>
                  <a:lnTo>
                    <a:pt x="46847" y="26744"/>
                  </a:lnTo>
                  <a:lnTo>
                    <a:pt x="46793" y="26919"/>
                  </a:lnTo>
                  <a:lnTo>
                    <a:pt x="46740" y="27087"/>
                  </a:lnTo>
                  <a:lnTo>
                    <a:pt x="35696" y="61262"/>
                  </a:lnTo>
                  <a:lnTo>
                    <a:pt x="26565" y="61262"/>
                  </a:lnTo>
                  <a:lnTo>
                    <a:pt x="15522" y="27087"/>
                  </a:lnTo>
                  <a:lnTo>
                    <a:pt x="15469" y="26919"/>
                  </a:lnTo>
                  <a:lnTo>
                    <a:pt x="15414" y="26744"/>
                  </a:lnTo>
                  <a:lnTo>
                    <a:pt x="15357" y="26564"/>
                  </a:lnTo>
                  <a:lnTo>
                    <a:pt x="15299" y="26377"/>
                  </a:lnTo>
                  <a:lnTo>
                    <a:pt x="15239" y="26185"/>
                  </a:lnTo>
                  <a:lnTo>
                    <a:pt x="15177" y="25986"/>
                  </a:lnTo>
                  <a:lnTo>
                    <a:pt x="15114" y="25781"/>
                  </a:lnTo>
                  <a:lnTo>
                    <a:pt x="15049" y="25570"/>
                  </a:lnTo>
                  <a:lnTo>
                    <a:pt x="14982" y="25354"/>
                  </a:lnTo>
                  <a:lnTo>
                    <a:pt x="14913" y="25130"/>
                  </a:lnTo>
                  <a:lnTo>
                    <a:pt x="14851" y="24903"/>
                  </a:lnTo>
                  <a:lnTo>
                    <a:pt x="14788" y="24671"/>
                  </a:lnTo>
                  <a:lnTo>
                    <a:pt x="14722" y="24437"/>
                  </a:lnTo>
                  <a:lnTo>
                    <a:pt x="14655" y="24198"/>
                  </a:lnTo>
                  <a:lnTo>
                    <a:pt x="14587" y="23957"/>
                  </a:lnTo>
                  <a:lnTo>
                    <a:pt x="14516" y="23711"/>
                  </a:lnTo>
                  <a:lnTo>
                    <a:pt x="14444" y="23463"/>
                  </a:lnTo>
                  <a:lnTo>
                    <a:pt x="14370" y="23210"/>
                  </a:lnTo>
                  <a:lnTo>
                    <a:pt x="14295" y="22955"/>
                  </a:lnTo>
                  <a:lnTo>
                    <a:pt x="14217" y="22696"/>
                  </a:lnTo>
                  <a:lnTo>
                    <a:pt x="14147" y="22434"/>
                  </a:lnTo>
                  <a:lnTo>
                    <a:pt x="14076" y="22170"/>
                  </a:lnTo>
                  <a:lnTo>
                    <a:pt x="14005" y="21905"/>
                  </a:lnTo>
                  <a:lnTo>
                    <a:pt x="13932" y="21638"/>
                  </a:lnTo>
                  <a:lnTo>
                    <a:pt x="13858" y="21370"/>
                  </a:lnTo>
                  <a:lnTo>
                    <a:pt x="13784" y="21099"/>
                  </a:lnTo>
                  <a:lnTo>
                    <a:pt x="13709" y="20827"/>
                  </a:lnTo>
                  <a:lnTo>
                    <a:pt x="13633" y="20553"/>
                  </a:lnTo>
                  <a:lnTo>
                    <a:pt x="13556" y="20277"/>
                  </a:lnTo>
                  <a:lnTo>
                    <a:pt x="13478" y="20000"/>
                  </a:lnTo>
                  <a:lnTo>
                    <a:pt x="13400" y="19723"/>
                  </a:lnTo>
                  <a:lnTo>
                    <a:pt x="13322" y="19447"/>
                  </a:lnTo>
                  <a:lnTo>
                    <a:pt x="13243" y="19173"/>
                  </a:lnTo>
                  <a:lnTo>
                    <a:pt x="13165" y="18901"/>
                  </a:lnTo>
                  <a:lnTo>
                    <a:pt x="13087" y="18630"/>
                  </a:lnTo>
                  <a:lnTo>
                    <a:pt x="13008" y="18362"/>
                  </a:lnTo>
                  <a:lnTo>
                    <a:pt x="12930" y="18095"/>
                  </a:lnTo>
                  <a:lnTo>
                    <a:pt x="12852" y="17829"/>
                  </a:lnTo>
                  <a:lnTo>
                    <a:pt x="12774" y="17566"/>
                  </a:lnTo>
                  <a:lnTo>
                    <a:pt x="12695" y="17304"/>
                  </a:lnTo>
                  <a:lnTo>
                    <a:pt x="12521" y="16683"/>
                  </a:lnTo>
                  <a:lnTo>
                    <a:pt x="12344" y="16056"/>
                  </a:lnTo>
                  <a:lnTo>
                    <a:pt x="12166" y="15421"/>
                  </a:lnTo>
                  <a:lnTo>
                    <a:pt x="11986" y="14779"/>
                  </a:lnTo>
                  <a:lnTo>
                    <a:pt x="11804" y="14130"/>
                  </a:lnTo>
                  <a:lnTo>
                    <a:pt x="11621" y="13475"/>
                  </a:lnTo>
                  <a:lnTo>
                    <a:pt x="11435" y="12812"/>
                  </a:lnTo>
                  <a:lnTo>
                    <a:pt x="11248" y="12142"/>
                  </a:lnTo>
                  <a:lnTo>
                    <a:pt x="11060" y="11466"/>
                  </a:lnTo>
                  <a:lnTo>
                    <a:pt x="10869" y="10782"/>
                  </a:lnTo>
                  <a:lnTo>
                    <a:pt x="10895" y="11286"/>
                  </a:lnTo>
                  <a:lnTo>
                    <a:pt x="10921" y="11788"/>
                  </a:lnTo>
                  <a:lnTo>
                    <a:pt x="10948" y="12288"/>
                  </a:lnTo>
                  <a:lnTo>
                    <a:pt x="10974" y="12786"/>
                  </a:lnTo>
                  <a:lnTo>
                    <a:pt x="11000" y="13282"/>
                  </a:lnTo>
                  <a:lnTo>
                    <a:pt x="11026" y="13777"/>
                  </a:lnTo>
                  <a:lnTo>
                    <a:pt x="11052" y="14270"/>
                  </a:lnTo>
                  <a:lnTo>
                    <a:pt x="11078" y="14762"/>
                  </a:lnTo>
                  <a:lnTo>
                    <a:pt x="11104" y="15251"/>
                  </a:lnTo>
                  <a:lnTo>
                    <a:pt x="11130" y="15739"/>
                  </a:lnTo>
                  <a:lnTo>
                    <a:pt x="11148" y="16159"/>
                  </a:lnTo>
                  <a:lnTo>
                    <a:pt x="11165" y="16582"/>
                  </a:lnTo>
                  <a:lnTo>
                    <a:pt x="11182" y="17011"/>
                  </a:lnTo>
                  <a:lnTo>
                    <a:pt x="11200" y="17443"/>
                  </a:lnTo>
                  <a:lnTo>
                    <a:pt x="11217" y="17880"/>
                  </a:lnTo>
                  <a:lnTo>
                    <a:pt x="11235" y="18322"/>
                  </a:lnTo>
                  <a:lnTo>
                    <a:pt x="11252" y="18767"/>
                  </a:lnTo>
                  <a:lnTo>
                    <a:pt x="11269" y="19217"/>
                  </a:lnTo>
                  <a:lnTo>
                    <a:pt x="11287" y="19672"/>
                  </a:lnTo>
                  <a:lnTo>
                    <a:pt x="11304" y="20130"/>
                  </a:lnTo>
                  <a:lnTo>
                    <a:pt x="11321" y="20585"/>
                  </a:lnTo>
                  <a:lnTo>
                    <a:pt x="11335" y="21028"/>
                  </a:lnTo>
                  <a:lnTo>
                    <a:pt x="11348" y="21458"/>
                  </a:lnTo>
                  <a:lnTo>
                    <a:pt x="11360" y="21876"/>
                  </a:lnTo>
                  <a:lnTo>
                    <a:pt x="11369" y="22283"/>
                  </a:lnTo>
                  <a:lnTo>
                    <a:pt x="11377" y="22677"/>
                  </a:lnTo>
                  <a:lnTo>
                    <a:pt x="11383" y="23058"/>
                  </a:lnTo>
                  <a:lnTo>
                    <a:pt x="11388" y="23428"/>
                  </a:lnTo>
                  <a:lnTo>
                    <a:pt x="11390" y="23785"/>
                  </a:lnTo>
                  <a:lnTo>
                    <a:pt x="11391" y="24130"/>
                  </a:lnTo>
                  <a:lnTo>
                    <a:pt x="11391" y="61262"/>
                  </a:lnTo>
                  <a:lnTo>
                    <a:pt x="0" y="61262"/>
                  </a:lnTo>
                  <a:lnTo>
                    <a:pt x="0" y="0"/>
                  </a:lnTo>
                  <a:lnTo>
                    <a:pt x="17174" y="0"/>
                  </a:lnTo>
                  <a:lnTo>
                    <a:pt x="28131" y="34261"/>
                  </a:lnTo>
                  <a:lnTo>
                    <a:pt x="28218" y="34537"/>
                  </a:lnTo>
                  <a:lnTo>
                    <a:pt x="28306" y="34825"/>
                  </a:lnTo>
                  <a:lnTo>
                    <a:pt x="28395" y="35125"/>
                  </a:lnTo>
                  <a:lnTo>
                    <a:pt x="28485" y="35437"/>
                  </a:lnTo>
                  <a:lnTo>
                    <a:pt x="28576" y="35761"/>
                  </a:lnTo>
                  <a:lnTo>
                    <a:pt x="28668" y="36098"/>
                  </a:lnTo>
                  <a:lnTo>
                    <a:pt x="28761" y="36446"/>
                  </a:lnTo>
                  <a:lnTo>
                    <a:pt x="28854" y="36807"/>
                  </a:lnTo>
                  <a:lnTo>
                    <a:pt x="28948" y="37180"/>
                  </a:lnTo>
                  <a:lnTo>
                    <a:pt x="29044" y="37566"/>
                  </a:lnTo>
                  <a:lnTo>
                    <a:pt x="29148" y="37956"/>
                  </a:lnTo>
                  <a:lnTo>
                    <a:pt x="29251" y="38343"/>
                  </a:lnTo>
                  <a:lnTo>
                    <a:pt x="29353" y="38728"/>
                  </a:lnTo>
                  <a:lnTo>
                    <a:pt x="29454" y="39110"/>
                  </a:lnTo>
                  <a:lnTo>
                    <a:pt x="29554" y="39489"/>
                  </a:lnTo>
                  <a:lnTo>
                    <a:pt x="29654" y="39866"/>
                  </a:lnTo>
                  <a:lnTo>
                    <a:pt x="29753" y="40241"/>
                  </a:lnTo>
                  <a:lnTo>
                    <a:pt x="29851" y="40613"/>
                  </a:lnTo>
                  <a:lnTo>
                    <a:pt x="29948" y="40982"/>
                  </a:lnTo>
                  <a:lnTo>
                    <a:pt x="30044" y="41348"/>
                  </a:lnTo>
                  <a:lnTo>
                    <a:pt x="30149" y="41776"/>
                  </a:lnTo>
                  <a:lnTo>
                    <a:pt x="30256" y="42207"/>
                  </a:lnTo>
                  <a:lnTo>
                    <a:pt x="30365" y="42642"/>
                  </a:lnTo>
                  <a:lnTo>
                    <a:pt x="30475" y="43080"/>
                  </a:lnTo>
                  <a:lnTo>
                    <a:pt x="30587" y="43522"/>
                  </a:lnTo>
                  <a:lnTo>
                    <a:pt x="30701" y="43967"/>
                  </a:lnTo>
                  <a:lnTo>
                    <a:pt x="30817" y="44416"/>
                  </a:lnTo>
                  <a:lnTo>
                    <a:pt x="30934" y="44868"/>
                  </a:lnTo>
                  <a:lnTo>
                    <a:pt x="31053" y="45324"/>
                  </a:lnTo>
                  <a:lnTo>
                    <a:pt x="31174" y="45783"/>
                  </a:lnTo>
                  <a:lnTo>
                    <a:pt x="31295" y="45333"/>
                  </a:lnTo>
                  <a:lnTo>
                    <a:pt x="31416" y="44886"/>
                  </a:lnTo>
                  <a:lnTo>
                    <a:pt x="31535" y="44442"/>
                  </a:lnTo>
                  <a:lnTo>
                    <a:pt x="31654" y="44002"/>
                  </a:lnTo>
                  <a:lnTo>
                    <a:pt x="31772" y="43566"/>
                  </a:lnTo>
                  <a:lnTo>
                    <a:pt x="31889" y="43133"/>
                  </a:lnTo>
                  <a:lnTo>
                    <a:pt x="32005" y="42703"/>
                  </a:lnTo>
                  <a:lnTo>
                    <a:pt x="32120" y="42277"/>
                  </a:lnTo>
                  <a:lnTo>
                    <a:pt x="32235" y="41854"/>
                  </a:lnTo>
                  <a:lnTo>
                    <a:pt x="32348" y="41435"/>
                  </a:lnTo>
                  <a:lnTo>
                    <a:pt x="32400" y="41252"/>
                  </a:lnTo>
                  <a:lnTo>
                    <a:pt x="32452" y="41068"/>
                  </a:lnTo>
                  <a:lnTo>
                    <a:pt x="32505" y="40883"/>
                  </a:lnTo>
                  <a:lnTo>
                    <a:pt x="32557" y="40698"/>
                  </a:lnTo>
                  <a:lnTo>
                    <a:pt x="32609" y="40511"/>
                  </a:lnTo>
                  <a:lnTo>
                    <a:pt x="32661" y="40324"/>
                  </a:lnTo>
                  <a:lnTo>
                    <a:pt x="32713" y="40136"/>
                  </a:lnTo>
                  <a:lnTo>
                    <a:pt x="32765" y="39946"/>
                  </a:lnTo>
                  <a:lnTo>
                    <a:pt x="32818" y="39756"/>
                  </a:lnTo>
                  <a:lnTo>
                    <a:pt x="32870" y="39566"/>
                  </a:lnTo>
                  <a:lnTo>
                    <a:pt x="32922" y="39375"/>
                  </a:lnTo>
                  <a:lnTo>
                    <a:pt x="32974" y="39185"/>
                  </a:lnTo>
                  <a:lnTo>
                    <a:pt x="33026" y="38996"/>
                  </a:lnTo>
                  <a:lnTo>
                    <a:pt x="33078" y="38807"/>
                  </a:lnTo>
                  <a:lnTo>
                    <a:pt x="33131" y="38620"/>
                  </a:lnTo>
                  <a:lnTo>
                    <a:pt x="33183" y="38433"/>
                  </a:lnTo>
                  <a:lnTo>
                    <a:pt x="33235" y="38248"/>
                  </a:lnTo>
                  <a:lnTo>
                    <a:pt x="33287" y="38063"/>
                  </a:lnTo>
                  <a:lnTo>
                    <a:pt x="33339" y="37879"/>
                  </a:lnTo>
                  <a:lnTo>
                    <a:pt x="33392" y="37696"/>
                  </a:lnTo>
                  <a:lnTo>
                    <a:pt x="33444" y="37514"/>
                  </a:lnTo>
                  <a:lnTo>
                    <a:pt x="33496" y="37334"/>
                  </a:lnTo>
                  <a:lnTo>
                    <a:pt x="33548" y="37156"/>
                  </a:lnTo>
                  <a:lnTo>
                    <a:pt x="33600" y="36979"/>
                  </a:lnTo>
                  <a:lnTo>
                    <a:pt x="33652" y="36805"/>
                  </a:lnTo>
                  <a:lnTo>
                    <a:pt x="33705" y="36632"/>
                  </a:lnTo>
                  <a:lnTo>
                    <a:pt x="33757" y="36460"/>
                  </a:lnTo>
                  <a:lnTo>
                    <a:pt x="33809" y="36291"/>
                  </a:lnTo>
                  <a:lnTo>
                    <a:pt x="33861" y="36123"/>
                  </a:lnTo>
                  <a:lnTo>
                    <a:pt x="33913" y="35957"/>
                  </a:lnTo>
                  <a:lnTo>
                    <a:pt x="33965" y="35793"/>
                  </a:lnTo>
                  <a:lnTo>
                    <a:pt x="34016" y="35633"/>
                  </a:lnTo>
                  <a:lnTo>
                    <a:pt x="34066" y="35477"/>
                  </a:lnTo>
                  <a:lnTo>
                    <a:pt x="34115" y="35324"/>
                  </a:lnTo>
                  <a:lnTo>
                    <a:pt x="34163" y="35174"/>
                  </a:lnTo>
                  <a:lnTo>
                    <a:pt x="34211" y="35028"/>
                  </a:lnTo>
                  <a:lnTo>
                    <a:pt x="34257" y="34885"/>
                  </a:lnTo>
                  <a:lnTo>
                    <a:pt x="34303" y="34746"/>
                  </a:lnTo>
                  <a:lnTo>
                    <a:pt x="34348" y="34611"/>
                  </a:lnTo>
                  <a:lnTo>
                    <a:pt x="34392" y="34479"/>
                  </a:lnTo>
                  <a:lnTo>
                    <a:pt x="45174" y="0"/>
                  </a:lnTo>
                  <a:lnTo>
                    <a:pt x="62262" y="0"/>
                  </a:lnTo>
                  <a:lnTo>
                    <a:pt x="62262" y="61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8466656" y="3904005"/>
              <a:ext cx="59740" cy="61262"/>
            </a:xfrm>
            <a:custGeom>
              <a:avLst/>
              <a:pathLst>
                <a:path w="59740" h="61262">
                  <a:moveTo>
                    <a:pt x="47044" y="61262"/>
                  </a:moveTo>
                  <a:lnTo>
                    <a:pt x="41609" y="45609"/>
                  </a:lnTo>
                  <a:lnTo>
                    <a:pt x="18261" y="45609"/>
                  </a:lnTo>
                  <a:lnTo>
                    <a:pt x="12826" y="61262"/>
                  </a:lnTo>
                  <a:lnTo>
                    <a:pt x="0" y="61262"/>
                  </a:lnTo>
                  <a:lnTo>
                    <a:pt x="22348" y="0"/>
                  </a:lnTo>
                  <a:lnTo>
                    <a:pt x="37479" y="0"/>
                  </a:lnTo>
                  <a:lnTo>
                    <a:pt x="59740" y="61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8487787" y="3913964"/>
              <a:ext cx="17609" cy="25998"/>
            </a:xfrm>
            <a:custGeom>
              <a:avLst/>
              <a:pathLst>
                <a:path w="17609" h="25998">
                  <a:moveTo>
                    <a:pt x="11565" y="8389"/>
                  </a:moveTo>
                  <a:lnTo>
                    <a:pt x="11461" y="8085"/>
                  </a:lnTo>
                  <a:lnTo>
                    <a:pt x="11356" y="7781"/>
                  </a:lnTo>
                  <a:lnTo>
                    <a:pt x="11252" y="7476"/>
                  </a:lnTo>
                  <a:lnTo>
                    <a:pt x="11148" y="7172"/>
                  </a:lnTo>
                  <a:lnTo>
                    <a:pt x="11043" y="6867"/>
                  </a:lnTo>
                  <a:lnTo>
                    <a:pt x="10939" y="6563"/>
                  </a:lnTo>
                  <a:lnTo>
                    <a:pt x="10835" y="6259"/>
                  </a:lnTo>
                  <a:lnTo>
                    <a:pt x="10730" y="5954"/>
                  </a:lnTo>
                  <a:lnTo>
                    <a:pt x="10626" y="5650"/>
                  </a:lnTo>
                  <a:lnTo>
                    <a:pt x="10521" y="5346"/>
                  </a:lnTo>
                  <a:lnTo>
                    <a:pt x="10427" y="5036"/>
                  </a:lnTo>
                  <a:lnTo>
                    <a:pt x="10334" y="4732"/>
                  </a:lnTo>
                  <a:lnTo>
                    <a:pt x="10242" y="4434"/>
                  </a:lnTo>
                  <a:lnTo>
                    <a:pt x="10153" y="4142"/>
                  </a:lnTo>
                  <a:lnTo>
                    <a:pt x="10065" y="3857"/>
                  </a:lnTo>
                  <a:lnTo>
                    <a:pt x="9979" y="3577"/>
                  </a:lnTo>
                  <a:lnTo>
                    <a:pt x="9894" y="3303"/>
                  </a:lnTo>
                  <a:lnTo>
                    <a:pt x="9812" y="3036"/>
                  </a:lnTo>
                  <a:lnTo>
                    <a:pt x="9731" y="2775"/>
                  </a:lnTo>
                  <a:lnTo>
                    <a:pt x="9652" y="2520"/>
                  </a:lnTo>
                  <a:lnTo>
                    <a:pt x="9583" y="2263"/>
                  </a:lnTo>
                  <a:lnTo>
                    <a:pt x="9516" y="2017"/>
                  </a:lnTo>
                  <a:lnTo>
                    <a:pt x="9451" y="1780"/>
                  </a:lnTo>
                  <a:lnTo>
                    <a:pt x="9388" y="1553"/>
                  </a:lnTo>
                  <a:lnTo>
                    <a:pt x="9326" y="1335"/>
                  </a:lnTo>
                  <a:lnTo>
                    <a:pt x="9266" y="1126"/>
                  </a:lnTo>
                  <a:lnTo>
                    <a:pt x="9208" y="928"/>
                  </a:lnTo>
                  <a:lnTo>
                    <a:pt x="9151" y="739"/>
                  </a:lnTo>
                  <a:lnTo>
                    <a:pt x="9096" y="559"/>
                  </a:lnTo>
                  <a:lnTo>
                    <a:pt x="9043" y="389"/>
                  </a:lnTo>
                  <a:lnTo>
                    <a:pt x="9001" y="231"/>
                  </a:lnTo>
                  <a:lnTo>
                    <a:pt x="8963" y="88"/>
                  </a:lnTo>
                  <a:lnTo>
                    <a:pt x="8636" y="0"/>
                  </a:lnTo>
                  <a:lnTo>
                    <a:pt x="8601" y="130"/>
                  </a:lnTo>
                  <a:lnTo>
                    <a:pt x="8563" y="274"/>
                  </a:lnTo>
                  <a:lnTo>
                    <a:pt x="8521" y="433"/>
                  </a:lnTo>
                  <a:lnTo>
                    <a:pt x="8476" y="602"/>
                  </a:lnTo>
                  <a:lnTo>
                    <a:pt x="8428" y="780"/>
                  </a:lnTo>
                  <a:lnTo>
                    <a:pt x="8375" y="967"/>
                  </a:lnTo>
                  <a:lnTo>
                    <a:pt x="8320" y="1163"/>
                  </a:lnTo>
                  <a:lnTo>
                    <a:pt x="8261" y="1367"/>
                  </a:lnTo>
                  <a:lnTo>
                    <a:pt x="8198" y="1580"/>
                  </a:lnTo>
                  <a:lnTo>
                    <a:pt x="8132" y="1802"/>
                  </a:lnTo>
                  <a:lnTo>
                    <a:pt x="8062" y="2033"/>
                  </a:lnTo>
                  <a:lnTo>
                    <a:pt x="7989" y="2272"/>
                  </a:lnTo>
                  <a:lnTo>
                    <a:pt x="7913" y="2520"/>
                  </a:lnTo>
                  <a:lnTo>
                    <a:pt x="7841" y="2775"/>
                  </a:lnTo>
                  <a:lnTo>
                    <a:pt x="7767" y="3036"/>
                  </a:lnTo>
                  <a:lnTo>
                    <a:pt x="7688" y="3303"/>
                  </a:lnTo>
                  <a:lnTo>
                    <a:pt x="7607" y="3577"/>
                  </a:lnTo>
                  <a:lnTo>
                    <a:pt x="7521" y="3857"/>
                  </a:lnTo>
                  <a:lnTo>
                    <a:pt x="7433" y="4142"/>
                  </a:lnTo>
                  <a:lnTo>
                    <a:pt x="7341" y="4434"/>
                  </a:lnTo>
                  <a:lnTo>
                    <a:pt x="7245" y="4732"/>
                  </a:lnTo>
                  <a:lnTo>
                    <a:pt x="7146" y="5036"/>
                  </a:lnTo>
                  <a:lnTo>
                    <a:pt x="7043" y="5346"/>
                  </a:lnTo>
                  <a:lnTo>
                    <a:pt x="6947" y="5650"/>
                  </a:lnTo>
                  <a:lnTo>
                    <a:pt x="6850" y="5954"/>
                  </a:lnTo>
                  <a:lnTo>
                    <a:pt x="6752" y="6259"/>
                  </a:lnTo>
                  <a:lnTo>
                    <a:pt x="6654" y="6563"/>
                  </a:lnTo>
                  <a:lnTo>
                    <a:pt x="6554" y="6867"/>
                  </a:lnTo>
                  <a:lnTo>
                    <a:pt x="6454" y="7172"/>
                  </a:lnTo>
                  <a:lnTo>
                    <a:pt x="6352" y="7476"/>
                  </a:lnTo>
                  <a:lnTo>
                    <a:pt x="6250" y="7781"/>
                  </a:lnTo>
                  <a:lnTo>
                    <a:pt x="6147" y="8085"/>
                  </a:lnTo>
                  <a:lnTo>
                    <a:pt x="6043" y="8389"/>
                  </a:lnTo>
                  <a:lnTo>
                    <a:pt x="0" y="25998"/>
                  </a:lnTo>
                  <a:lnTo>
                    <a:pt x="17609" y="25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8532397" y="3903092"/>
              <a:ext cx="58218" cy="63044"/>
            </a:xfrm>
            <a:custGeom>
              <a:avLst/>
              <a:pathLst>
                <a:path w="58218" h="63044">
                  <a:moveTo>
                    <a:pt x="30913" y="52957"/>
                  </a:moveTo>
                  <a:lnTo>
                    <a:pt x="31625" y="52947"/>
                  </a:lnTo>
                  <a:lnTo>
                    <a:pt x="32317" y="52917"/>
                  </a:lnTo>
                  <a:lnTo>
                    <a:pt x="32988" y="52867"/>
                  </a:lnTo>
                  <a:lnTo>
                    <a:pt x="33640" y="52797"/>
                  </a:lnTo>
                  <a:lnTo>
                    <a:pt x="34272" y="52707"/>
                  </a:lnTo>
                  <a:lnTo>
                    <a:pt x="34884" y="52597"/>
                  </a:lnTo>
                  <a:lnTo>
                    <a:pt x="35475" y="52467"/>
                  </a:lnTo>
                  <a:lnTo>
                    <a:pt x="36047" y="52317"/>
                  </a:lnTo>
                  <a:lnTo>
                    <a:pt x="36599" y="52147"/>
                  </a:lnTo>
                  <a:lnTo>
                    <a:pt x="37131" y="51957"/>
                  </a:lnTo>
                  <a:lnTo>
                    <a:pt x="37654" y="51742"/>
                  </a:lnTo>
                  <a:lnTo>
                    <a:pt x="38162" y="51515"/>
                  </a:lnTo>
                  <a:lnTo>
                    <a:pt x="38656" y="51276"/>
                  </a:lnTo>
                  <a:lnTo>
                    <a:pt x="39134" y="51025"/>
                  </a:lnTo>
                  <a:lnTo>
                    <a:pt x="39598" y="50761"/>
                  </a:lnTo>
                  <a:lnTo>
                    <a:pt x="40047" y="50486"/>
                  </a:lnTo>
                  <a:lnTo>
                    <a:pt x="40482" y="50198"/>
                  </a:lnTo>
                  <a:lnTo>
                    <a:pt x="40901" y="49898"/>
                  </a:lnTo>
                  <a:lnTo>
                    <a:pt x="41306" y="49586"/>
                  </a:lnTo>
                  <a:lnTo>
                    <a:pt x="41696" y="49261"/>
                  </a:lnTo>
                  <a:lnTo>
                    <a:pt x="42080" y="48927"/>
                  </a:lnTo>
                  <a:lnTo>
                    <a:pt x="42451" y="48583"/>
                  </a:lnTo>
                  <a:lnTo>
                    <a:pt x="42807" y="48231"/>
                  </a:lnTo>
                  <a:lnTo>
                    <a:pt x="43150" y="47870"/>
                  </a:lnTo>
                  <a:lnTo>
                    <a:pt x="43479" y="47501"/>
                  </a:lnTo>
                  <a:lnTo>
                    <a:pt x="43793" y="47122"/>
                  </a:lnTo>
                  <a:lnTo>
                    <a:pt x="44094" y="46735"/>
                  </a:lnTo>
                  <a:lnTo>
                    <a:pt x="44381" y="46340"/>
                  </a:lnTo>
                  <a:lnTo>
                    <a:pt x="44654" y="45935"/>
                  </a:lnTo>
                  <a:lnTo>
                    <a:pt x="44914" y="45522"/>
                  </a:lnTo>
                  <a:lnTo>
                    <a:pt x="45170" y="45104"/>
                  </a:lnTo>
                  <a:lnTo>
                    <a:pt x="45416" y="44686"/>
                  </a:lnTo>
                  <a:lnTo>
                    <a:pt x="45653" y="44266"/>
                  </a:lnTo>
                  <a:lnTo>
                    <a:pt x="45881" y="43846"/>
                  </a:lnTo>
                  <a:lnTo>
                    <a:pt x="46098" y="43424"/>
                  </a:lnTo>
                  <a:lnTo>
                    <a:pt x="46307" y="43002"/>
                  </a:lnTo>
                  <a:lnTo>
                    <a:pt x="46505" y="42579"/>
                  </a:lnTo>
                  <a:lnTo>
                    <a:pt x="46694" y="42155"/>
                  </a:lnTo>
                  <a:lnTo>
                    <a:pt x="46874" y="41730"/>
                  </a:lnTo>
                  <a:lnTo>
                    <a:pt x="47044" y="41305"/>
                  </a:lnTo>
                  <a:lnTo>
                    <a:pt x="58218" y="45522"/>
                  </a:lnTo>
                  <a:lnTo>
                    <a:pt x="57940" y="46182"/>
                  </a:lnTo>
                  <a:lnTo>
                    <a:pt x="57646" y="46839"/>
                  </a:lnTo>
                  <a:lnTo>
                    <a:pt x="57335" y="47493"/>
                  </a:lnTo>
                  <a:lnTo>
                    <a:pt x="57008" y="48145"/>
                  </a:lnTo>
                  <a:lnTo>
                    <a:pt x="56664" y="48794"/>
                  </a:lnTo>
                  <a:lnTo>
                    <a:pt x="56303" y="49441"/>
                  </a:lnTo>
                  <a:lnTo>
                    <a:pt x="55926" y="50085"/>
                  </a:lnTo>
                  <a:lnTo>
                    <a:pt x="55533" y="50726"/>
                  </a:lnTo>
                  <a:lnTo>
                    <a:pt x="55123" y="51365"/>
                  </a:lnTo>
                  <a:lnTo>
                    <a:pt x="54696" y="52001"/>
                  </a:lnTo>
                  <a:lnTo>
                    <a:pt x="54251" y="52628"/>
                  </a:lnTo>
                  <a:lnTo>
                    <a:pt x="53783" y="53241"/>
                  </a:lnTo>
                  <a:lnTo>
                    <a:pt x="53294" y="53839"/>
                  </a:lnTo>
                  <a:lnTo>
                    <a:pt x="52783" y="54422"/>
                  </a:lnTo>
                  <a:lnTo>
                    <a:pt x="52251" y="54990"/>
                  </a:lnTo>
                  <a:lnTo>
                    <a:pt x="51696" y="55543"/>
                  </a:lnTo>
                  <a:lnTo>
                    <a:pt x="51120" y="56082"/>
                  </a:lnTo>
                  <a:lnTo>
                    <a:pt x="50522" y="56606"/>
                  </a:lnTo>
                  <a:lnTo>
                    <a:pt x="49903" y="57115"/>
                  </a:lnTo>
                  <a:lnTo>
                    <a:pt x="49261" y="57609"/>
                  </a:lnTo>
                  <a:lnTo>
                    <a:pt x="48597" y="58087"/>
                  </a:lnTo>
                  <a:lnTo>
                    <a:pt x="47907" y="58547"/>
                  </a:lnTo>
                  <a:lnTo>
                    <a:pt x="47191" y="58988"/>
                  </a:lnTo>
                  <a:lnTo>
                    <a:pt x="46451" y="59411"/>
                  </a:lnTo>
                  <a:lnTo>
                    <a:pt x="45685" y="59816"/>
                  </a:lnTo>
                  <a:lnTo>
                    <a:pt x="44894" y="60203"/>
                  </a:lnTo>
                  <a:lnTo>
                    <a:pt x="44078" y="60571"/>
                  </a:lnTo>
                  <a:lnTo>
                    <a:pt x="43237" y="60921"/>
                  </a:lnTo>
                  <a:lnTo>
                    <a:pt x="42370" y="61253"/>
                  </a:lnTo>
                  <a:lnTo>
                    <a:pt x="41479" y="61566"/>
                  </a:lnTo>
                  <a:lnTo>
                    <a:pt x="40567" y="61847"/>
                  </a:lnTo>
                  <a:lnTo>
                    <a:pt x="39623" y="62098"/>
                  </a:lnTo>
                  <a:lnTo>
                    <a:pt x="38647" y="62320"/>
                  </a:lnTo>
                  <a:lnTo>
                    <a:pt x="37639" y="62512"/>
                  </a:lnTo>
                  <a:lnTo>
                    <a:pt x="36598" y="62675"/>
                  </a:lnTo>
                  <a:lnTo>
                    <a:pt x="35525" y="62808"/>
                  </a:lnTo>
                  <a:lnTo>
                    <a:pt x="34421" y="62911"/>
                  </a:lnTo>
                  <a:lnTo>
                    <a:pt x="33284" y="62985"/>
                  </a:lnTo>
                  <a:lnTo>
                    <a:pt x="32115" y="63030"/>
                  </a:lnTo>
                  <a:lnTo>
                    <a:pt x="30913" y="63044"/>
                  </a:lnTo>
                  <a:lnTo>
                    <a:pt x="29343" y="63021"/>
                  </a:lnTo>
                  <a:lnTo>
                    <a:pt x="27816" y="62950"/>
                  </a:lnTo>
                  <a:lnTo>
                    <a:pt x="26331" y="62833"/>
                  </a:lnTo>
                  <a:lnTo>
                    <a:pt x="24889" y="62669"/>
                  </a:lnTo>
                  <a:lnTo>
                    <a:pt x="23489" y="62457"/>
                  </a:lnTo>
                  <a:lnTo>
                    <a:pt x="22132" y="62199"/>
                  </a:lnTo>
                  <a:lnTo>
                    <a:pt x="20818" y="61894"/>
                  </a:lnTo>
                  <a:lnTo>
                    <a:pt x="19546" y="61542"/>
                  </a:lnTo>
                  <a:lnTo>
                    <a:pt x="18317" y="61143"/>
                  </a:lnTo>
                  <a:lnTo>
                    <a:pt x="17130" y="60696"/>
                  </a:lnTo>
                  <a:lnTo>
                    <a:pt x="15985" y="60200"/>
                  </a:lnTo>
                  <a:lnTo>
                    <a:pt x="14880" y="59667"/>
                  </a:lnTo>
                  <a:lnTo>
                    <a:pt x="13815" y="59097"/>
                  </a:lnTo>
                  <a:lnTo>
                    <a:pt x="12789" y="58491"/>
                  </a:lnTo>
                  <a:lnTo>
                    <a:pt x="11804" y="57849"/>
                  </a:lnTo>
                  <a:lnTo>
                    <a:pt x="10859" y="57169"/>
                  </a:lnTo>
                  <a:lnTo>
                    <a:pt x="9954" y="56454"/>
                  </a:lnTo>
                  <a:lnTo>
                    <a:pt x="9088" y="55702"/>
                  </a:lnTo>
                  <a:lnTo>
                    <a:pt x="8263" y="54913"/>
                  </a:lnTo>
                  <a:lnTo>
                    <a:pt x="7478" y="54088"/>
                  </a:lnTo>
                  <a:lnTo>
                    <a:pt x="6741" y="53220"/>
                  </a:lnTo>
                  <a:lnTo>
                    <a:pt x="6041" y="52321"/>
                  </a:lnTo>
                  <a:lnTo>
                    <a:pt x="5380" y="51390"/>
                  </a:lnTo>
                  <a:lnTo>
                    <a:pt x="4758" y="50428"/>
                  </a:lnTo>
                  <a:lnTo>
                    <a:pt x="4174" y="49435"/>
                  </a:lnTo>
                  <a:lnTo>
                    <a:pt x="3627" y="48411"/>
                  </a:lnTo>
                  <a:lnTo>
                    <a:pt x="3120" y="47355"/>
                  </a:lnTo>
                  <a:lnTo>
                    <a:pt x="2650" y="46268"/>
                  </a:lnTo>
                  <a:lnTo>
                    <a:pt x="2219" y="45150"/>
                  </a:lnTo>
                  <a:lnTo>
                    <a:pt x="1826" y="44000"/>
                  </a:lnTo>
                  <a:lnTo>
                    <a:pt x="1479" y="42824"/>
                  </a:lnTo>
                  <a:lnTo>
                    <a:pt x="1168" y="41626"/>
                  </a:lnTo>
                  <a:lnTo>
                    <a:pt x="894" y="40407"/>
                  </a:lnTo>
                  <a:lnTo>
                    <a:pt x="657" y="39166"/>
                  </a:lnTo>
                  <a:lnTo>
                    <a:pt x="456" y="37903"/>
                  </a:lnTo>
                  <a:lnTo>
                    <a:pt x="292" y="36618"/>
                  </a:lnTo>
                  <a:lnTo>
                    <a:pt x="164" y="35311"/>
                  </a:lnTo>
                  <a:lnTo>
                    <a:pt x="73" y="33983"/>
                  </a:lnTo>
                  <a:lnTo>
                    <a:pt x="18" y="32633"/>
                  </a:lnTo>
                  <a:lnTo>
                    <a:pt x="0" y="31261"/>
                  </a:lnTo>
                  <a:lnTo>
                    <a:pt x="18" y="29840"/>
                  </a:lnTo>
                  <a:lnTo>
                    <a:pt x="73" y="28447"/>
                  </a:lnTo>
                  <a:lnTo>
                    <a:pt x="164" y="27082"/>
                  </a:lnTo>
                  <a:lnTo>
                    <a:pt x="292" y="25744"/>
                  </a:lnTo>
                  <a:lnTo>
                    <a:pt x="456" y="24435"/>
                  </a:lnTo>
                  <a:lnTo>
                    <a:pt x="657" y="23153"/>
                  </a:lnTo>
                  <a:lnTo>
                    <a:pt x="894" y="21899"/>
                  </a:lnTo>
                  <a:lnTo>
                    <a:pt x="1168" y="20673"/>
                  </a:lnTo>
                  <a:lnTo>
                    <a:pt x="1479" y="19475"/>
                  </a:lnTo>
                  <a:lnTo>
                    <a:pt x="1826" y="18304"/>
                  </a:lnTo>
                  <a:lnTo>
                    <a:pt x="2218" y="17165"/>
                  </a:lnTo>
                  <a:lnTo>
                    <a:pt x="2648" y="16061"/>
                  </a:lnTo>
                  <a:lnTo>
                    <a:pt x="3116" y="14991"/>
                  </a:lnTo>
                  <a:lnTo>
                    <a:pt x="3620" y="13956"/>
                  </a:lnTo>
                  <a:lnTo>
                    <a:pt x="4163" y="12956"/>
                  </a:lnTo>
                  <a:lnTo>
                    <a:pt x="4742" y="11991"/>
                  </a:lnTo>
                  <a:lnTo>
                    <a:pt x="5359" y="11061"/>
                  </a:lnTo>
                  <a:lnTo>
                    <a:pt x="6014" y="10165"/>
                  </a:lnTo>
                  <a:lnTo>
                    <a:pt x="6705" y="9304"/>
                  </a:lnTo>
                  <a:lnTo>
                    <a:pt x="7434" y="8478"/>
                  </a:lnTo>
                  <a:lnTo>
                    <a:pt x="8202" y="7680"/>
                  </a:lnTo>
                  <a:lnTo>
                    <a:pt x="9008" y="6920"/>
                  </a:lnTo>
                  <a:lnTo>
                    <a:pt x="9854" y="6198"/>
                  </a:lnTo>
                  <a:lnTo>
                    <a:pt x="10739" y="5514"/>
                  </a:lnTo>
                  <a:lnTo>
                    <a:pt x="11663" y="4869"/>
                  </a:lnTo>
                  <a:lnTo>
                    <a:pt x="12626" y="4262"/>
                  </a:lnTo>
                  <a:lnTo>
                    <a:pt x="13628" y="3693"/>
                  </a:lnTo>
                  <a:lnTo>
                    <a:pt x="14669" y="3163"/>
                  </a:lnTo>
                  <a:lnTo>
                    <a:pt x="15750" y="2671"/>
                  </a:lnTo>
                  <a:lnTo>
                    <a:pt x="16869" y="2217"/>
                  </a:lnTo>
                  <a:lnTo>
                    <a:pt x="18037" y="1796"/>
                  </a:lnTo>
                  <a:lnTo>
                    <a:pt x="19245" y="1419"/>
                  </a:lnTo>
                  <a:lnTo>
                    <a:pt x="20493" y="1086"/>
                  </a:lnTo>
                  <a:lnTo>
                    <a:pt x="21781" y="798"/>
                  </a:lnTo>
                  <a:lnTo>
                    <a:pt x="23109" y="554"/>
                  </a:lnTo>
                  <a:lnTo>
                    <a:pt x="24477" y="354"/>
                  </a:lnTo>
                  <a:lnTo>
                    <a:pt x="25884" y="199"/>
                  </a:lnTo>
                  <a:lnTo>
                    <a:pt x="27332" y="88"/>
                  </a:lnTo>
                  <a:lnTo>
                    <a:pt x="28820" y="22"/>
                  </a:lnTo>
                  <a:lnTo>
                    <a:pt x="30348" y="0"/>
                  </a:lnTo>
                  <a:lnTo>
                    <a:pt x="31533" y="12"/>
                  </a:lnTo>
                  <a:lnTo>
                    <a:pt x="32687" y="50"/>
                  </a:lnTo>
                  <a:lnTo>
                    <a:pt x="33811" y="113"/>
                  </a:lnTo>
                  <a:lnTo>
                    <a:pt x="34905" y="201"/>
                  </a:lnTo>
                  <a:lnTo>
                    <a:pt x="35968" y="315"/>
                  </a:lnTo>
                  <a:lnTo>
                    <a:pt x="37000" y="453"/>
                  </a:lnTo>
                  <a:lnTo>
                    <a:pt x="38003" y="617"/>
                  </a:lnTo>
                  <a:lnTo>
                    <a:pt x="38974" y="806"/>
                  </a:lnTo>
                  <a:lnTo>
                    <a:pt x="39916" y="1021"/>
                  </a:lnTo>
                  <a:lnTo>
                    <a:pt x="40826" y="1260"/>
                  </a:lnTo>
                  <a:lnTo>
                    <a:pt x="41718" y="1523"/>
                  </a:lnTo>
                  <a:lnTo>
                    <a:pt x="42585" y="1806"/>
                  </a:lnTo>
                  <a:lnTo>
                    <a:pt x="43426" y="2111"/>
                  </a:lnTo>
                  <a:lnTo>
                    <a:pt x="44242" y="2436"/>
                  </a:lnTo>
                  <a:lnTo>
                    <a:pt x="45033" y="2782"/>
                  </a:lnTo>
                  <a:lnTo>
                    <a:pt x="45799" y="3149"/>
                  </a:lnTo>
                  <a:lnTo>
                    <a:pt x="46539" y="3537"/>
                  </a:lnTo>
                  <a:lnTo>
                    <a:pt x="47254" y="3946"/>
                  </a:lnTo>
                  <a:lnTo>
                    <a:pt x="47944" y="4375"/>
                  </a:lnTo>
                  <a:lnTo>
                    <a:pt x="48609" y="4826"/>
                  </a:lnTo>
                  <a:lnTo>
                    <a:pt x="49258" y="5287"/>
                  </a:lnTo>
                  <a:lnTo>
                    <a:pt x="49884" y="5765"/>
                  </a:lnTo>
                  <a:lnTo>
                    <a:pt x="50486" y="6261"/>
                  </a:lnTo>
                  <a:lnTo>
                    <a:pt x="51065" y="6774"/>
                  </a:lnTo>
                  <a:lnTo>
                    <a:pt x="51620" y="7304"/>
                  </a:lnTo>
                  <a:lnTo>
                    <a:pt x="52152" y="7852"/>
                  </a:lnTo>
                  <a:lnTo>
                    <a:pt x="52660" y="8417"/>
                  </a:lnTo>
                  <a:lnTo>
                    <a:pt x="53145" y="9000"/>
                  </a:lnTo>
                  <a:lnTo>
                    <a:pt x="53606" y="9600"/>
                  </a:lnTo>
                  <a:lnTo>
                    <a:pt x="54044" y="10217"/>
                  </a:lnTo>
                  <a:lnTo>
                    <a:pt x="54469" y="10841"/>
                  </a:lnTo>
                  <a:lnTo>
                    <a:pt x="54875" y="11478"/>
                  </a:lnTo>
                  <a:lnTo>
                    <a:pt x="55262" y="12128"/>
                  </a:lnTo>
                  <a:lnTo>
                    <a:pt x="55630" y="12791"/>
                  </a:lnTo>
                  <a:lnTo>
                    <a:pt x="55979" y="13467"/>
                  </a:lnTo>
                  <a:lnTo>
                    <a:pt x="56309" y="14156"/>
                  </a:lnTo>
                  <a:lnTo>
                    <a:pt x="56619" y="14859"/>
                  </a:lnTo>
                  <a:lnTo>
                    <a:pt x="56910" y="15574"/>
                  </a:lnTo>
                  <a:lnTo>
                    <a:pt x="57182" y="16302"/>
                  </a:lnTo>
                  <a:lnTo>
                    <a:pt x="57436" y="17043"/>
                  </a:lnTo>
                  <a:lnTo>
                    <a:pt x="46131" y="20130"/>
                  </a:lnTo>
                  <a:lnTo>
                    <a:pt x="46003" y="19741"/>
                  </a:lnTo>
                  <a:lnTo>
                    <a:pt x="45861" y="19355"/>
                  </a:lnTo>
                  <a:lnTo>
                    <a:pt x="45707" y="18972"/>
                  </a:lnTo>
                  <a:lnTo>
                    <a:pt x="45540" y="18593"/>
                  </a:lnTo>
                  <a:lnTo>
                    <a:pt x="45359" y="18217"/>
                  </a:lnTo>
                  <a:lnTo>
                    <a:pt x="45166" y="17845"/>
                  </a:lnTo>
                  <a:lnTo>
                    <a:pt x="44959" y="17476"/>
                  </a:lnTo>
                  <a:lnTo>
                    <a:pt x="44740" y="17111"/>
                  </a:lnTo>
                  <a:lnTo>
                    <a:pt x="44507" y="16749"/>
                  </a:lnTo>
                  <a:lnTo>
                    <a:pt x="44261" y="16391"/>
                  </a:lnTo>
                  <a:lnTo>
                    <a:pt x="44002" y="16030"/>
                  </a:lnTo>
                  <a:lnTo>
                    <a:pt x="43729" y="15678"/>
                  </a:lnTo>
                  <a:lnTo>
                    <a:pt x="43442" y="15335"/>
                  </a:lnTo>
                  <a:lnTo>
                    <a:pt x="43141" y="15000"/>
                  </a:lnTo>
                  <a:lnTo>
                    <a:pt x="42827" y="14674"/>
                  </a:lnTo>
                  <a:lnTo>
                    <a:pt x="42498" y="14356"/>
                  </a:lnTo>
                  <a:lnTo>
                    <a:pt x="42155" y="14048"/>
                  </a:lnTo>
                  <a:lnTo>
                    <a:pt x="41799" y="13748"/>
                  </a:lnTo>
                  <a:lnTo>
                    <a:pt x="41428" y="13456"/>
                  </a:lnTo>
                  <a:lnTo>
                    <a:pt x="41044" y="13174"/>
                  </a:lnTo>
                  <a:lnTo>
                    <a:pt x="40654" y="12901"/>
                  </a:lnTo>
                  <a:lnTo>
                    <a:pt x="40251" y="12640"/>
                  </a:lnTo>
                  <a:lnTo>
                    <a:pt x="39833" y="12390"/>
                  </a:lnTo>
                  <a:lnTo>
                    <a:pt x="39402" y="12151"/>
                  </a:lnTo>
                  <a:lnTo>
                    <a:pt x="38957" y="11924"/>
                  </a:lnTo>
                  <a:lnTo>
                    <a:pt x="38498" y="11708"/>
                  </a:lnTo>
                  <a:lnTo>
                    <a:pt x="38025" y="11503"/>
                  </a:lnTo>
                  <a:lnTo>
                    <a:pt x="37538" y="11309"/>
                  </a:lnTo>
                  <a:lnTo>
                    <a:pt x="37037" y="11127"/>
                  </a:lnTo>
                  <a:lnTo>
                    <a:pt x="36522" y="10956"/>
                  </a:lnTo>
                  <a:lnTo>
                    <a:pt x="35993" y="10791"/>
                  </a:lnTo>
                  <a:lnTo>
                    <a:pt x="35451" y="10643"/>
                  </a:lnTo>
                  <a:lnTo>
                    <a:pt x="34894" y="10513"/>
                  </a:lnTo>
                  <a:lnTo>
                    <a:pt x="34324" y="10400"/>
                  </a:lnTo>
                  <a:lnTo>
                    <a:pt x="33739" y="10304"/>
                  </a:lnTo>
                  <a:lnTo>
                    <a:pt x="33141" y="10226"/>
                  </a:lnTo>
                  <a:lnTo>
                    <a:pt x="32529" y="10165"/>
                  </a:lnTo>
                  <a:lnTo>
                    <a:pt x="31903" y="10121"/>
                  </a:lnTo>
                  <a:lnTo>
                    <a:pt x="31263" y="10095"/>
                  </a:lnTo>
                  <a:lnTo>
                    <a:pt x="30609" y="10087"/>
                  </a:lnTo>
                  <a:lnTo>
                    <a:pt x="29691" y="10102"/>
                  </a:lnTo>
                  <a:lnTo>
                    <a:pt x="28800" y="10148"/>
                  </a:lnTo>
                  <a:lnTo>
                    <a:pt x="27935" y="10224"/>
                  </a:lnTo>
                  <a:lnTo>
                    <a:pt x="27096" y="10330"/>
                  </a:lnTo>
                  <a:lnTo>
                    <a:pt x="26283" y="10467"/>
                  </a:lnTo>
                  <a:lnTo>
                    <a:pt x="25496" y="10635"/>
                  </a:lnTo>
                  <a:lnTo>
                    <a:pt x="24735" y="10832"/>
                  </a:lnTo>
                  <a:lnTo>
                    <a:pt x="24000" y="11061"/>
                  </a:lnTo>
                  <a:lnTo>
                    <a:pt x="23291" y="11319"/>
                  </a:lnTo>
                  <a:lnTo>
                    <a:pt x="22609" y="11608"/>
                  </a:lnTo>
                  <a:lnTo>
                    <a:pt x="21951" y="11917"/>
                  </a:lnTo>
                  <a:lnTo>
                    <a:pt x="21316" y="12252"/>
                  </a:lnTo>
                  <a:lnTo>
                    <a:pt x="20706" y="12613"/>
                  </a:lnTo>
                  <a:lnTo>
                    <a:pt x="20118" y="13000"/>
                  </a:lnTo>
                  <a:lnTo>
                    <a:pt x="19554" y="13413"/>
                  </a:lnTo>
                  <a:lnTo>
                    <a:pt x="19014" y="13852"/>
                  </a:lnTo>
                  <a:lnTo>
                    <a:pt x="18497" y="14317"/>
                  </a:lnTo>
                  <a:lnTo>
                    <a:pt x="18003" y="14809"/>
                  </a:lnTo>
                  <a:lnTo>
                    <a:pt x="17533" y="15326"/>
                  </a:lnTo>
                  <a:lnTo>
                    <a:pt x="17087" y="15869"/>
                  </a:lnTo>
                  <a:lnTo>
                    <a:pt x="16672" y="16437"/>
                  </a:lnTo>
                  <a:lnTo>
                    <a:pt x="16278" y="17028"/>
                  </a:lnTo>
                  <a:lnTo>
                    <a:pt x="15906" y="17641"/>
                  </a:lnTo>
                  <a:lnTo>
                    <a:pt x="15556" y="18276"/>
                  </a:lnTo>
                  <a:lnTo>
                    <a:pt x="15228" y="18935"/>
                  </a:lnTo>
                  <a:lnTo>
                    <a:pt x="14922" y="19616"/>
                  </a:lnTo>
                  <a:lnTo>
                    <a:pt x="14637" y="20319"/>
                  </a:lnTo>
                  <a:lnTo>
                    <a:pt x="14374" y="21045"/>
                  </a:lnTo>
                  <a:lnTo>
                    <a:pt x="14132" y="21794"/>
                  </a:lnTo>
                  <a:lnTo>
                    <a:pt x="13913" y="22565"/>
                  </a:lnTo>
                  <a:lnTo>
                    <a:pt x="13723" y="23349"/>
                  </a:lnTo>
                  <a:lnTo>
                    <a:pt x="13553" y="24151"/>
                  </a:lnTo>
                  <a:lnTo>
                    <a:pt x="13403" y="24973"/>
                  </a:lnTo>
                  <a:lnTo>
                    <a:pt x="13273" y="25814"/>
                  </a:lnTo>
                  <a:lnTo>
                    <a:pt x="13163" y="26674"/>
                  </a:lnTo>
                  <a:lnTo>
                    <a:pt x="13073" y="27553"/>
                  </a:lnTo>
                  <a:lnTo>
                    <a:pt x="13003" y="28451"/>
                  </a:lnTo>
                  <a:lnTo>
                    <a:pt x="12953" y="29369"/>
                  </a:lnTo>
                  <a:lnTo>
                    <a:pt x="12923" y="30305"/>
                  </a:lnTo>
                  <a:lnTo>
                    <a:pt x="12913" y="31261"/>
                  </a:lnTo>
                  <a:lnTo>
                    <a:pt x="12923" y="32210"/>
                  </a:lnTo>
                  <a:lnTo>
                    <a:pt x="12953" y="33143"/>
                  </a:lnTo>
                  <a:lnTo>
                    <a:pt x="13003" y="34060"/>
                  </a:lnTo>
                  <a:lnTo>
                    <a:pt x="13073" y="34962"/>
                  </a:lnTo>
                  <a:lnTo>
                    <a:pt x="13163" y="35848"/>
                  </a:lnTo>
                  <a:lnTo>
                    <a:pt x="13273" y="36719"/>
                  </a:lnTo>
                  <a:lnTo>
                    <a:pt x="13403" y="37573"/>
                  </a:lnTo>
                  <a:lnTo>
                    <a:pt x="13553" y="38413"/>
                  </a:lnTo>
                  <a:lnTo>
                    <a:pt x="13723" y="39236"/>
                  </a:lnTo>
                  <a:lnTo>
                    <a:pt x="13913" y="40044"/>
                  </a:lnTo>
                  <a:lnTo>
                    <a:pt x="14133" y="40824"/>
                  </a:lnTo>
                  <a:lnTo>
                    <a:pt x="14375" y="41583"/>
                  </a:lnTo>
                  <a:lnTo>
                    <a:pt x="14641" y="42320"/>
                  </a:lnTo>
                  <a:lnTo>
                    <a:pt x="14929" y="43035"/>
                  </a:lnTo>
                  <a:lnTo>
                    <a:pt x="15239" y="43729"/>
                  </a:lnTo>
                  <a:lnTo>
                    <a:pt x="15572" y="44400"/>
                  </a:lnTo>
                  <a:lnTo>
                    <a:pt x="15928" y="45050"/>
                  </a:lnTo>
                  <a:lnTo>
                    <a:pt x="16306" y="45679"/>
                  </a:lnTo>
                  <a:lnTo>
                    <a:pt x="16707" y="46285"/>
                  </a:lnTo>
                  <a:lnTo>
                    <a:pt x="17130" y="46870"/>
                  </a:lnTo>
                  <a:lnTo>
                    <a:pt x="17577" y="47431"/>
                  </a:lnTo>
                  <a:lnTo>
                    <a:pt x="18049" y="47968"/>
                  </a:lnTo>
                  <a:lnTo>
                    <a:pt x="18544" y="48478"/>
                  </a:lnTo>
                  <a:lnTo>
                    <a:pt x="19064" y="48964"/>
                  </a:lnTo>
                  <a:lnTo>
                    <a:pt x="19609" y="49424"/>
                  </a:lnTo>
                  <a:lnTo>
                    <a:pt x="20177" y="49860"/>
                  </a:lnTo>
                  <a:lnTo>
                    <a:pt x="20770" y="50270"/>
                  </a:lnTo>
                  <a:lnTo>
                    <a:pt x="21388" y="50655"/>
                  </a:lnTo>
                  <a:lnTo>
                    <a:pt x="22030" y="51014"/>
                  </a:lnTo>
                  <a:lnTo>
                    <a:pt x="22696" y="51348"/>
                  </a:lnTo>
                  <a:lnTo>
                    <a:pt x="23396" y="51654"/>
                  </a:lnTo>
                  <a:lnTo>
                    <a:pt x="24124" y="51928"/>
                  </a:lnTo>
                  <a:lnTo>
                    <a:pt x="24878" y="52169"/>
                  </a:lnTo>
                  <a:lnTo>
                    <a:pt x="25659" y="52378"/>
                  </a:lnTo>
                  <a:lnTo>
                    <a:pt x="26467" y="52555"/>
                  </a:lnTo>
                  <a:lnTo>
                    <a:pt x="27303" y="52700"/>
                  </a:lnTo>
                  <a:lnTo>
                    <a:pt x="28165" y="52812"/>
                  </a:lnTo>
                  <a:lnTo>
                    <a:pt x="29054" y="52893"/>
                  </a:lnTo>
                  <a:lnTo>
                    <a:pt x="29970" y="52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8594572" y="3904005"/>
              <a:ext cx="56436" cy="61262"/>
            </a:xfrm>
            <a:custGeom>
              <a:avLst/>
              <a:pathLst>
                <a:path w="56436" h="61262">
                  <a:moveTo>
                    <a:pt x="34609" y="36131"/>
                  </a:moveTo>
                  <a:lnTo>
                    <a:pt x="34609" y="61262"/>
                  </a:lnTo>
                  <a:lnTo>
                    <a:pt x="21826" y="61262"/>
                  </a:lnTo>
                  <a:lnTo>
                    <a:pt x="21826" y="36131"/>
                  </a:lnTo>
                  <a:lnTo>
                    <a:pt x="0" y="0"/>
                  </a:lnTo>
                  <a:lnTo>
                    <a:pt x="13435" y="0"/>
                  </a:lnTo>
                  <a:lnTo>
                    <a:pt x="28131" y="25913"/>
                  </a:lnTo>
                  <a:lnTo>
                    <a:pt x="43000" y="0"/>
                  </a:lnTo>
                  <a:lnTo>
                    <a:pt x="5643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6169452" y="3721884"/>
              <a:ext cx="91268" cy="96111"/>
            </a:xfrm>
            <a:custGeom>
              <a:avLst/>
              <a:pathLst>
                <a:path w="91268" h="96111">
                  <a:moveTo>
                    <a:pt x="55934" y="96111"/>
                  </a:moveTo>
                  <a:lnTo>
                    <a:pt x="35538" y="96111"/>
                  </a:lnTo>
                  <a:lnTo>
                    <a:pt x="0" y="0"/>
                  </a:lnTo>
                  <a:lnTo>
                    <a:pt x="21009" y="0"/>
                  </a:lnTo>
                  <a:lnTo>
                    <a:pt x="40791" y="61732"/>
                  </a:lnTo>
                  <a:lnTo>
                    <a:pt x="40981" y="62347"/>
                  </a:lnTo>
                  <a:lnTo>
                    <a:pt x="41170" y="62965"/>
                  </a:lnTo>
                  <a:lnTo>
                    <a:pt x="41358" y="63586"/>
                  </a:lnTo>
                  <a:lnTo>
                    <a:pt x="41544" y="64210"/>
                  </a:lnTo>
                  <a:lnTo>
                    <a:pt x="41729" y="64836"/>
                  </a:lnTo>
                  <a:lnTo>
                    <a:pt x="41912" y="65465"/>
                  </a:lnTo>
                  <a:lnTo>
                    <a:pt x="42094" y="66096"/>
                  </a:lnTo>
                  <a:lnTo>
                    <a:pt x="42275" y="66731"/>
                  </a:lnTo>
                  <a:lnTo>
                    <a:pt x="42455" y="67368"/>
                  </a:lnTo>
                  <a:lnTo>
                    <a:pt x="42633" y="68008"/>
                  </a:lnTo>
                  <a:lnTo>
                    <a:pt x="42809" y="68643"/>
                  </a:lnTo>
                  <a:lnTo>
                    <a:pt x="42982" y="69268"/>
                  </a:lnTo>
                  <a:lnTo>
                    <a:pt x="43152" y="69882"/>
                  </a:lnTo>
                  <a:lnTo>
                    <a:pt x="43320" y="70485"/>
                  </a:lnTo>
                  <a:lnTo>
                    <a:pt x="43485" y="71077"/>
                  </a:lnTo>
                  <a:lnTo>
                    <a:pt x="43648" y="71659"/>
                  </a:lnTo>
                  <a:lnTo>
                    <a:pt x="43807" y="72229"/>
                  </a:lnTo>
                  <a:lnTo>
                    <a:pt x="43964" y="72788"/>
                  </a:lnTo>
                  <a:lnTo>
                    <a:pt x="44118" y="73337"/>
                  </a:lnTo>
                  <a:lnTo>
                    <a:pt x="44270" y="73874"/>
                  </a:lnTo>
                  <a:lnTo>
                    <a:pt x="44433" y="74499"/>
                  </a:lnTo>
                  <a:lnTo>
                    <a:pt x="44594" y="75118"/>
                  </a:lnTo>
                  <a:lnTo>
                    <a:pt x="44755" y="75732"/>
                  </a:lnTo>
                  <a:lnTo>
                    <a:pt x="44914" y="76341"/>
                  </a:lnTo>
                  <a:lnTo>
                    <a:pt x="45071" y="76944"/>
                  </a:lnTo>
                  <a:lnTo>
                    <a:pt x="45227" y="77541"/>
                  </a:lnTo>
                  <a:lnTo>
                    <a:pt x="45382" y="78133"/>
                  </a:lnTo>
                  <a:lnTo>
                    <a:pt x="45536" y="78720"/>
                  </a:lnTo>
                  <a:lnTo>
                    <a:pt x="45688" y="79301"/>
                  </a:lnTo>
                  <a:lnTo>
                    <a:pt x="45839" y="79877"/>
                  </a:lnTo>
                  <a:lnTo>
                    <a:pt x="45976" y="79315"/>
                  </a:lnTo>
                  <a:lnTo>
                    <a:pt x="46114" y="78747"/>
                  </a:lnTo>
                  <a:lnTo>
                    <a:pt x="46254" y="78174"/>
                  </a:lnTo>
                  <a:lnTo>
                    <a:pt x="46395" y="77596"/>
                  </a:lnTo>
                  <a:lnTo>
                    <a:pt x="46538" y="77012"/>
                  </a:lnTo>
                  <a:lnTo>
                    <a:pt x="46682" y="76422"/>
                  </a:lnTo>
                  <a:lnTo>
                    <a:pt x="46827" y="75828"/>
                  </a:lnTo>
                  <a:lnTo>
                    <a:pt x="46974" y="75227"/>
                  </a:lnTo>
                  <a:lnTo>
                    <a:pt x="47122" y="74622"/>
                  </a:lnTo>
                  <a:lnTo>
                    <a:pt x="47271" y="74010"/>
                  </a:lnTo>
                  <a:lnTo>
                    <a:pt x="47410" y="73486"/>
                  </a:lnTo>
                  <a:lnTo>
                    <a:pt x="47552" y="72949"/>
                  </a:lnTo>
                  <a:lnTo>
                    <a:pt x="47699" y="72400"/>
                  </a:lnTo>
                  <a:lnTo>
                    <a:pt x="47849" y="71839"/>
                  </a:lnTo>
                  <a:lnTo>
                    <a:pt x="48004" y="71265"/>
                  </a:lnTo>
                  <a:lnTo>
                    <a:pt x="48163" y="70679"/>
                  </a:lnTo>
                  <a:lnTo>
                    <a:pt x="48326" y="70081"/>
                  </a:lnTo>
                  <a:lnTo>
                    <a:pt x="48493" y="69470"/>
                  </a:lnTo>
                  <a:lnTo>
                    <a:pt x="48665" y="68847"/>
                  </a:lnTo>
                  <a:lnTo>
                    <a:pt x="48840" y="68212"/>
                  </a:lnTo>
                  <a:lnTo>
                    <a:pt x="49031" y="67558"/>
                  </a:lnTo>
                  <a:lnTo>
                    <a:pt x="49222" y="66905"/>
                  </a:lnTo>
                  <a:lnTo>
                    <a:pt x="49413" y="66254"/>
                  </a:lnTo>
                  <a:lnTo>
                    <a:pt x="49604" y="65604"/>
                  </a:lnTo>
                  <a:lnTo>
                    <a:pt x="49795" y="64955"/>
                  </a:lnTo>
                  <a:lnTo>
                    <a:pt x="49986" y="64308"/>
                  </a:lnTo>
                  <a:lnTo>
                    <a:pt x="50177" y="63662"/>
                  </a:lnTo>
                  <a:lnTo>
                    <a:pt x="50368" y="63017"/>
                  </a:lnTo>
                  <a:lnTo>
                    <a:pt x="50559" y="62374"/>
                  </a:lnTo>
                  <a:lnTo>
                    <a:pt x="50750" y="61732"/>
                  </a:lnTo>
                  <a:lnTo>
                    <a:pt x="70463" y="0"/>
                  </a:lnTo>
                  <a:lnTo>
                    <a:pt x="9126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6271021" y="3721884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6356424" y="3721884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6449534" y="3721884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6542713" y="3721884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6562836" y="3737504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6643600" y="3721884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6682413" y="3721884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1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6777434" y="3721884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6810585" y="3737024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6884187" y="3721884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6904310" y="3737504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6978116" y="3721884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6265632" y="3921619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6360517" y="3921619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0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6465019" y="3923052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6503832" y="3923052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6597011" y="3923052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1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6694282" y="3921619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0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6798784" y="3923052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6886643" y="3921619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2021-10-19T09:46:22Z</dcterms:modified>
</cp:coreProperties>
</file>