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74791" y="1980782"/>
              <a:ext cx="6857019" cy="6633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02739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58634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914529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74791" y="845653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74791" y="819329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74791" y="793005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74791" y="766681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74791" y="740356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74791" y="714032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74791" y="687708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74791" y="661384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74791" y="635060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4791" y="608735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74791" y="582411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74791" y="556087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74791" y="529763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74791" y="503439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74791" y="477114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74791" y="450790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74791" y="424466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74791" y="398142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74791" y="371818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74791" y="345493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74791" y="319169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74791" y="292845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74791" y="266521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74791" y="240196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74791" y="213872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74791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530686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86582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42477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74791" y="2020268"/>
              <a:ext cx="672256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74791" y="2283510"/>
              <a:ext cx="650825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74791" y="2546753"/>
              <a:ext cx="6361624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74791" y="2809995"/>
              <a:ext cx="5955563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74791" y="3073237"/>
              <a:ext cx="5605899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74791" y="3336479"/>
              <a:ext cx="4624585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74791" y="3599721"/>
              <a:ext cx="4466672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74791" y="3862963"/>
              <a:ext cx="4218524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74791" y="4126205"/>
              <a:ext cx="3959096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74791" y="4389447"/>
              <a:ext cx="3947816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74791" y="4652689"/>
              <a:ext cx="393653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74791" y="4915931"/>
              <a:ext cx="3812463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74791" y="5179174"/>
              <a:ext cx="3631991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74791" y="5442416"/>
              <a:ext cx="3541755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74791" y="5705658"/>
              <a:ext cx="3541755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74791" y="5968900"/>
              <a:ext cx="350791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74791" y="6232142"/>
              <a:ext cx="3350004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74791" y="6495384"/>
              <a:ext cx="3338724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74791" y="6758626"/>
              <a:ext cx="3146973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74791" y="7021868"/>
              <a:ext cx="2898825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74791" y="7285110"/>
              <a:ext cx="2864986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74791" y="7548352"/>
              <a:ext cx="2774751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74791" y="7811595"/>
              <a:ext cx="2707074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74791" y="8074837"/>
              <a:ext cx="2684515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74791" y="8338079"/>
              <a:ext cx="2684515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563907" y="208540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642193" y="208540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657914" y="209768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729320" y="208652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803478" y="208540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879912" y="208652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946606" y="2086520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8009701" y="208540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8025422" y="209768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122817" y="208540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8198510" y="2086520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8277538" y="2086520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8293153" y="2098642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8349843" y="208652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8422148" y="2086520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8437763" y="209864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8500435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8527748" y="208540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8543469" y="209768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8614874" y="2086520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8630489" y="209864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8723279" y="2086520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8738894" y="2098589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8801566" y="208652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903990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934108" y="208652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9005884" y="2086520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9084700" y="208652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9152876" y="208540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9223276" y="2086520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9295528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9322841" y="2085409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9405416" y="2086520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9431141" y="2098502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9485449" y="208540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9566541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9593854" y="208540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9609575" y="209768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9680980" y="208652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9759267" y="208652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9827443" y="208540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9931190" y="208540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0012282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0042401" y="208652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0114706" y="208652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0186958" y="2086520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0259211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0289329" y="2086520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0355547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0382860" y="208540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0459400" y="2086520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0485125" y="2098502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0538110" y="208540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0641857" y="208540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0718820" y="208540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0795254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0822567" y="208540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9134680" y="2349762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9213708" y="234976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9291994" y="234976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9315602" y="2349762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9394418" y="234976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9466723" y="234976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9482338" y="236188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9540881" y="234865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9617315" y="234976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9641399" y="2349762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9708252" y="2349762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9813270" y="234865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9891556" y="234865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9907277" y="236093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9978683" y="234976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0044901" y="234976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0111119" y="234976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0180619" y="2348651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0267745" y="234976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0367363" y="234865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0445650" y="234865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0461371" y="236093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10532776" y="234976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10548391" y="236188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10611063" y="2349762"/>
              <a:ext cx="70029" cy="74581"/>
            </a:xfrm>
            <a:custGeom>
              <a:avLst/>
              <a:pathLst>
                <a:path w="70029" h="74581">
                  <a:moveTo>
                    <a:pt x="51608" y="74581"/>
                  </a:moveTo>
                  <a:lnTo>
                    <a:pt x="24825" y="40334"/>
                  </a:lnTo>
                  <a:lnTo>
                    <a:pt x="15614" y="47374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33823"/>
                  </a:lnTo>
                  <a:lnTo>
                    <a:pt x="49226" y="0"/>
                  </a:lnTo>
                  <a:lnTo>
                    <a:pt x="67435" y="0"/>
                  </a:lnTo>
                  <a:lnTo>
                    <a:pt x="35570" y="31547"/>
                  </a:lnTo>
                  <a:lnTo>
                    <a:pt x="7002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10205433" y="26130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10235551" y="26130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0313838" y="261300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10329453" y="2625126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0387572" y="261300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10413297" y="2624986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0470411" y="261300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8130316" y="2876247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8209343" y="287624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8287630" y="287624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8311238" y="2876247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8390054" y="28762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8462359" y="287624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8477974" y="2888368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8536517" y="2875135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8612951" y="287624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8637035" y="287624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8703888" y="2876247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8808906" y="287513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8824626" y="288741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8896032" y="2876247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8989563" y="2875135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9066103" y="287624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9091828" y="2888228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9148942" y="287624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9215160" y="287624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9245278" y="2876247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9308691" y="287513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9324412" y="288741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9395817" y="287624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9411432" y="2888368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9474104" y="287624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9552390" y="287624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9577956" y="287624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9603681" y="2888228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9686785" y="2875135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9757820" y="2876247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9831396" y="2875135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9901795" y="287624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9974048" y="28762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0046353" y="2876247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525902" y="313837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604189" y="313837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619909" y="315065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691315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765473" y="313837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841907" y="313948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908601" y="3139489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971696" y="313837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7417" y="315065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88941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162676" y="313948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188401" y="315147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242709" y="313837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23801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351114" y="313837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366835" y="315065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438240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511975" y="313948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537700" y="315147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594813" y="313948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691150" y="3139489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706765" y="3151557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769437" y="313948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871860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901979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973755" y="3139489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052570" y="313948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120747" y="313837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191147" y="313948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263399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290712" y="3138377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373286" y="313948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399011" y="315147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453320" y="313837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7534412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561725" y="313837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577445" y="315065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648851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727138" y="313948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795314" y="313837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899061" y="313837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980153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8010271" y="313948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8082577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8154829" y="313948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8227081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8257200" y="3139489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8323418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8350731" y="313837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8427271" y="313948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8452996" y="315147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8505981" y="313837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607134" y="3139489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8708923" y="313948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8781175" y="313948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850675" y="313837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8931767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9010054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9037367" y="313837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9113906" y="313948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9139631" y="315147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9192616" y="313837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9296363" y="313837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9374650" y="313837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9390371" y="315065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9461776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9540063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9567376" y="3138377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9648468" y="313948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9714739" y="313948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902932" y="340273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933050" y="340273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011337" y="3402731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026952" y="3414799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089623" y="340273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115190" y="340273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140915" y="341471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198028" y="340273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303628" y="340161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381915" y="340161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397636" y="341389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468300" y="3402731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547328" y="340273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622809" y="340161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703901" y="340273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734019" y="340273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827550" y="340161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843271" y="341389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914677" y="3402731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7006461" y="340273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7032186" y="341471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7086494" y="3401619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7173621" y="340273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7189236" y="341485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7251907" y="340273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7279220" y="340161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7359571" y="3402731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438599" y="340273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498783" y="340273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570294" y="3402731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649322" y="340273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664937" y="341485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723056" y="340273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748781" y="341471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805895" y="340273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902231" y="340273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917846" y="341485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980518" y="340273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8048695" y="340161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8125129" y="340273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8192882" y="340273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218607" y="341471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8275720" y="340273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8291335" y="341485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8351202" y="340161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8432294" y="3402731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8540699" y="340273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8568012" y="340161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8644551" y="340273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8670277" y="341471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8727390" y="340273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8743005" y="341485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7406347" y="366597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7485375" y="366597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7563661" y="366597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7587269" y="3665973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7666085" y="366597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7738390" y="366597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7754005" y="367809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7812548" y="366486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7888982" y="366597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7913066" y="3665973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7979920" y="3665973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8084937" y="366486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8100658" y="367714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8172063" y="3665973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8262365" y="3665973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8333877" y="366597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8412904" y="366597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8428519" y="367809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8491191" y="3665973"/>
              <a:ext cx="70029" cy="74581"/>
            </a:xfrm>
            <a:custGeom>
              <a:avLst/>
              <a:pathLst>
                <a:path w="70029" h="74581">
                  <a:moveTo>
                    <a:pt x="51608" y="74581"/>
                  </a:moveTo>
                  <a:lnTo>
                    <a:pt x="24825" y="40334"/>
                  </a:lnTo>
                  <a:lnTo>
                    <a:pt x="15614" y="47374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33823"/>
                  </a:lnTo>
                  <a:lnTo>
                    <a:pt x="49226" y="0"/>
                  </a:lnTo>
                  <a:lnTo>
                    <a:pt x="67435" y="0"/>
                  </a:lnTo>
                  <a:lnTo>
                    <a:pt x="35570" y="31547"/>
                  </a:lnTo>
                  <a:lnTo>
                    <a:pt x="7002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8568737" y="366597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6942130" y="392921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6968119" y="3928103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7044553" y="392921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7106219" y="392921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7131944" y="394119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7189058" y="3929215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7279360" y="392921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7306673" y="3928103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7413331" y="392921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7439056" y="394119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7492147" y="3929215"/>
              <a:ext cx="59866" cy="74581"/>
            </a:xfrm>
            <a:custGeom>
              <a:avLst/>
              <a:pathLst>
                <a:path w="59866" h="74581">
                  <a:moveTo>
                    <a:pt x="59866" y="74581"/>
                  </a:moveTo>
                  <a:lnTo>
                    <a:pt x="0" y="74581"/>
                  </a:lnTo>
                  <a:lnTo>
                    <a:pt x="0" y="63518"/>
                  </a:lnTo>
                  <a:lnTo>
                    <a:pt x="40334" y="12227"/>
                  </a:lnTo>
                  <a:lnTo>
                    <a:pt x="4022" y="12227"/>
                  </a:lnTo>
                  <a:lnTo>
                    <a:pt x="4022" y="0"/>
                  </a:lnTo>
                  <a:lnTo>
                    <a:pt x="57696" y="0"/>
                  </a:lnTo>
                  <a:lnTo>
                    <a:pt x="57696" y="10851"/>
                  </a:lnTo>
                  <a:lnTo>
                    <a:pt x="17361" y="62354"/>
                  </a:lnTo>
                  <a:lnTo>
                    <a:pt x="59866" y="623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557836" y="392921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583561" y="394119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640675" y="3929215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656290" y="3941284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748339" y="392921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827366" y="392921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905653" y="392921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929261" y="3929215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8008077" y="392921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8080382" y="392921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8095997" y="3941336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8154540" y="3928103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8230974" y="392921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8255058" y="392921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8321911" y="3929215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6808415" y="4192457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6887443" y="419245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6965730" y="419245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6989337" y="4192457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7068153" y="419245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7140459" y="419245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7156074" y="420457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7214617" y="419134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7291051" y="419245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7315135" y="419245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7381988" y="4192457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7487005" y="419134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7502726" y="420362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7574132" y="4192457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7670468" y="419245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7733881" y="419134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7749602" y="420362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7821007" y="419245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7899294" y="4192457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7914909" y="4204526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7974775" y="419134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7990496" y="420362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8061901" y="419245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453712" y="4455699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532740" y="445569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611027" y="445569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634634" y="4455699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6713450" y="445569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6785756" y="445569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6801371" y="446782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6859913" y="445458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6936347" y="445569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6966466" y="4455699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982081" y="4467768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7040200" y="445569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7065925" y="446768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123039" y="4455699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7138654" y="4467768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201326" y="445569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303749" y="4455699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319364" y="4467768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7382036" y="445569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7480331" y="445458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7552213" y="445569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577938" y="446768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632246" y="445458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647967" y="446686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749491" y="4455699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765106" y="4467821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817244" y="445569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842969" y="446768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899342" y="4455699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7978369" y="445569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8041782" y="445458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8057503" y="446686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6267969" y="4718941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6346996" y="471894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6425283" y="471894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6448891" y="4718941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6527706" y="471894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6600012" y="471894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6615627" y="473106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6674170" y="4717830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6750604" y="471894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6774688" y="471894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6841541" y="4718941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6946558" y="471783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6962279" y="4730110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7033685" y="4718941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7130021" y="471894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7205502" y="471783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7221223" y="4730110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7292629" y="471894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7308244" y="473106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7364881" y="471894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7437133" y="4718941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7542733" y="471783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7619273" y="471894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7644998" y="473092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7702112" y="471894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7717727" y="473106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7777593" y="471783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7793314" y="4730110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7864719" y="471894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7930937" y="471894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7961056" y="471894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8034790" y="471894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8060515" y="473092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6770875" y="4982183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844610" y="498218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6870335" y="499416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6927449" y="498218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6943064" y="499430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6999225" y="4982183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7073488" y="498218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7099213" y="499416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7156327" y="498218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7171942" y="499430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7234614" y="4982183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7250229" y="4994252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7342278" y="498218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7421305" y="498218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7499592" y="498218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7523200" y="4982183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7602016" y="498218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7674321" y="498218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7689936" y="499430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7748479" y="4981072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7824913" y="498218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7848997" y="4982183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7915850" y="4982183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5727981" y="5245426"/>
              <a:ext cx="102106" cy="74581"/>
            </a:xfrm>
            <a:custGeom>
              <a:avLst/>
              <a:pathLst>
                <a:path w="102106" h="74581">
                  <a:moveTo>
                    <a:pt x="82838" y="74581"/>
                  </a:moveTo>
                  <a:lnTo>
                    <a:pt x="64312" y="74581"/>
                  </a:lnTo>
                  <a:lnTo>
                    <a:pt x="54202" y="31441"/>
                  </a:lnTo>
                  <a:lnTo>
                    <a:pt x="54106" y="31042"/>
                  </a:lnTo>
                  <a:lnTo>
                    <a:pt x="54007" y="30628"/>
                  </a:lnTo>
                  <a:lnTo>
                    <a:pt x="53907" y="30199"/>
                  </a:lnTo>
                  <a:lnTo>
                    <a:pt x="53804" y="29756"/>
                  </a:lnTo>
                  <a:lnTo>
                    <a:pt x="53699" y="29297"/>
                  </a:lnTo>
                  <a:lnTo>
                    <a:pt x="53592" y="28824"/>
                  </a:lnTo>
                  <a:lnTo>
                    <a:pt x="53483" y="28336"/>
                  </a:lnTo>
                  <a:lnTo>
                    <a:pt x="53372" y="27833"/>
                  </a:lnTo>
                  <a:lnTo>
                    <a:pt x="53259" y="27316"/>
                  </a:lnTo>
                  <a:lnTo>
                    <a:pt x="53143" y="26783"/>
                  </a:lnTo>
                  <a:lnTo>
                    <a:pt x="53038" y="26245"/>
                  </a:lnTo>
                  <a:lnTo>
                    <a:pt x="52934" y="25710"/>
                  </a:lnTo>
                  <a:lnTo>
                    <a:pt x="52831" y="25178"/>
                  </a:lnTo>
                  <a:lnTo>
                    <a:pt x="52728" y="24649"/>
                  </a:lnTo>
                  <a:lnTo>
                    <a:pt x="52627" y="24123"/>
                  </a:lnTo>
                  <a:lnTo>
                    <a:pt x="52527" y="23601"/>
                  </a:lnTo>
                  <a:lnTo>
                    <a:pt x="52428" y="23082"/>
                  </a:lnTo>
                  <a:lnTo>
                    <a:pt x="52330" y="22566"/>
                  </a:lnTo>
                  <a:lnTo>
                    <a:pt x="52233" y="22053"/>
                  </a:lnTo>
                  <a:lnTo>
                    <a:pt x="52138" y="21543"/>
                  </a:lnTo>
                  <a:lnTo>
                    <a:pt x="52022" y="20959"/>
                  </a:lnTo>
                  <a:lnTo>
                    <a:pt x="51909" y="20370"/>
                  </a:lnTo>
                  <a:lnTo>
                    <a:pt x="51798" y="19777"/>
                  </a:lnTo>
                  <a:lnTo>
                    <a:pt x="51689" y="19180"/>
                  </a:lnTo>
                  <a:lnTo>
                    <a:pt x="51582" y="18579"/>
                  </a:lnTo>
                  <a:lnTo>
                    <a:pt x="51477" y="17973"/>
                  </a:lnTo>
                  <a:lnTo>
                    <a:pt x="51374" y="17363"/>
                  </a:lnTo>
                  <a:lnTo>
                    <a:pt x="51274" y="16749"/>
                  </a:lnTo>
                  <a:lnTo>
                    <a:pt x="51175" y="16131"/>
                  </a:lnTo>
                  <a:lnTo>
                    <a:pt x="51079" y="15509"/>
                  </a:lnTo>
                  <a:lnTo>
                    <a:pt x="50963" y="16132"/>
                  </a:lnTo>
                  <a:lnTo>
                    <a:pt x="50846" y="16751"/>
                  </a:lnTo>
                  <a:lnTo>
                    <a:pt x="50730" y="17368"/>
                  </a:lnTo>
                  <a:lnTo>
                    <a:pt x="50613" y="17982"/>
                  </a:lnTo>
                  <a:lnTo>
                    <a:pt x="50497" y="18592"/>
                  </a:lnTo>
                  <a:lnTo>
                    <a:pt x="50380" y="19199"/>
                  </a:lnTo>
                  <a:lnTo>
                    <a:pt x="50264" y="19803"/>
                  </a:lnTo>
                  <a:lnTo>
                    <a:pt x="50147" y="20404"/>
                  </a:lnTo>
                  <a:lnTo>
                    <a:pt x="50031" y="21001"/>
                  </a:lnTo>
                  <a:lnTo>
                    <a:pt x="49914" y="21596"/>
                  </a:lnTo>
                  <a:lnTo>
                    <a:pt x="49862" y="21851"/>
                  </a:lnTo>
                  <a:lnTo>
                    <a:pt x="49809" y="22108"/>
                  </a:lnTo>
                  <a:lnTo>
                    <a:pt x="49756" y="22368"/>
                  </a:lnTo>
                  <a:lnTo>
                    <a:pt x="49703" y="22629"/>
                  </a:lnTo>
                  <a:lnTo>
                    <a:pt x="49650" y="22893"/>
                  </a:lnTo>
                  <a:lnTo>
                    <a:pt x="49597" y="23158"/>
                  </a:lnTo>
                  <a:lnTo>
                    <a:pt x="49544" y="23426"/>
                  </a:lnTo>
                  <a:lnTo>
                    <a:pt x="49491" y="23696"/>
                  </a:lnTo>
                  <a:lnTo>
                    <a:pt x="49438" y="23968"/>
                  </a:lnTo>
                  <a:lnTo>
                    <a:pt x="49385" y="24242"/>
                  </a:lnTo>
                  <a:lnTo>
                    <a:pt x="49332" y="24507"/>
                  </a:lnTo>
                  <a:lnTo>
                    <a:pt x="49277" y="24772"/>
                  </a:lnTo>
                  <a:lnTo>
                    <a:pt x="49222" y="25036"/>
                  </a:lnTo>
                  <a:lnTo>
                    <a:pt x="49165" y="25301"/>
                  </a:lnTo>
                  <a:lnTo>
                    <a:pt x="49107" y="25566"/>
                  </a:lnTo>
                  <a:lnTo>
                    <a:pt x="49049" y="25830"/>
                  </a:lnTo>
                  <a:lnTo>
                    <a:pt x="48989" y="26095"/>
                  </a:lnTo>
                  <a:lnTo>
                    <a:pt x="48928" y="26360"/>
                  </a:lnTo>
                  <a:lnTo>
                    <a:pt x="48866" y="26624"/>
                  </a:lnTo>
                  <a:lnTo>
                    <a:pt x="48803" y="26889"/>
                  </a:lnTo>
                  <a:lnTo>
                    <a:pt x="48750" y="27142"/>
                  </a:lnTo>
                  <a:lnTo>
                    <a:pt x="48697" y="27393"/>
                  </a:lnTo>
                  <a:lnTo>
                    <a:pt x="48644" y="27642"/>
                  </a:lnTo>
                  <a:lnTo>
                    <a:pt x="48591" y="27888"/>
                  </a:lnTo>
                  <a:lnTo>
                    <a:pt x="48538" y="28133"/>
                  </a:lnTo>
                  <a:lnTo>
                    <a:pt x="48485" y="28375"/>
                  </a:lnTo>
                  <a:lnTo>
                    <a:pt x="48432" y="28616"/>
                  </a:lnTo>
                  <a:lnTo>
                    <a:pt x="48379" y="28854"/>
                  </a:lnTo>
                  <a:lnTo>
                    <a:pt x="48327" y="29090"/>
                  </a:lnTo>
                  <a:lnTo>
                    <a:pt x="48274" y="29324"/>
                  </a:lnTo>
                  <a:lnTo>
                    <a:pt x="48231" y="29555"/>
                  </a:lnTo>
                  <a:lnTo>
                    <a:pt x="48187" y="29781"/>
                  </a:lnTo>
                  <a:lnTo>
                    <a:pt x="48142" y="30004"/>
                  </a:lnTo>
                  <a:lnTo>
                    <a:pt x="48096" y="30222"/>
                  </a:lnTo>
                  <a:lnTo>
                    <a:pt x="48049" y="30435"/>
                  </a:lnTo>
                  <a:lnTo>
                    <a:pt x="48000" y="30645"/>
                  </a:lnTo>
                  <a:lnTo>
                    <a:pt x="47951" y="30850"/>
                  </a:lnTo>
                  <a:lnTo>
                    <a:pt x="47901" y="31052"/>
                  </a:lnTo>
                  <a:lnTo>
                    <a:pt x="47850" y="31249"/>
                  </a:lnTo>
                  <a:lnTo>
                    <a:pt x="47797" y="31441"/>
                  </a:lnTo>
                  <a:lnTo>
                    <a:pt x="37740" y="74581"/>
                  </a:lnTo>
                  <a:lnTo>
                    <a:pt x="19214" y="74581"/>
                  </a:lnTo>
                  <a:lnTo>
                    <a:pt x="0" y="0"/>
                  </a:lnTo>
                  <a:lnTo>
                    <a:pt x="15826" y="0"/>
                  </a:lnTo>
                  <a:lnTo>
                    <a:pt x="25142" y="41498"/>
                  </a:lnTo>
                  <a:lnTo>
                    <a:pt x="25300" y="42175"/>
                  </a:lnTo>
                  <a:lnTo>
                    <a:pt x="25456" y="42849"/>
                  </a:lnTo>
                  <a:lnTo>
                    <a:pt x="25609" y="43521"/>
                  </a:lnTo>
                  <a:lnTo>
                    <a:pt x="25761" y="44191"/>
                  </a:lnTo>
                  <a:lnTo>
                    <a:pt x="25910" y="44859"/>
                  </a:lnTo>
                  <a:lnTo>
                    <a:pt x="26057" y="45525"/>
                  </a:lnTo>
                  <a:lnTo>
                    <a:pt x="26202" y="46189"/>
                  </a:lnTo>
                  <a:lnTo>
                    <a:pt x="26345" y="46851"/>
                  </a:lnTo>
                  <a:lnTo>
                    <a:pt x="26486" y="47510"/>
                  </a:lnTo>
                  <a:lnTo>
                    <a:pt x="26624" y="48168"/>
                  </a:lnTo>
                  <a:lnTo>
                    <a:pt x="26761" y="48817"/>
                  </a:lnTo>
                  <a:lnTo>
                    <a:pt x="26895" y="49453"/>
                  </a:lnTo>
                  <a:lnTo>
                    <a:pt x="27028" y="50075"/>
                  </a:lnTo>
                  <a:lnTo>
                    <a:pt x="27158" y="50683"/>
                  </a:lnTo>
                  <a:lnTo>
                    <a:pt x="27286" y="51277"/>
                  </a:lnTo>
                  <a:lnTo>
                    <a:pt x="27412" y="51858"/>
                  </a:lnTo>
                  <a:lnTo>
                    <a:pt x="27536" y="52425"/>
                  </a:lnTo>
                  <a:lnTo>
                    <a:pt x="27658" y="52978"/>
                  </a:lnTo>
                  <a:lnTo>
                    <a:pt x="27777" y="53518"/>
                  </a:lnTo>
                  <a:lnTo>
                    <a:pt x="27895" y="54043"/>
                  </a:lnTo>
                  <a:lnTo>
                    <a:pt x="28021" y="54644"/>
                  </a:lnTo>
                  <a:lnTo>
                    <a:pt x="28145" y="55239"/>
                  </a:lnTo>
                  <a:lnTo>
                    <a:pt x="28266" y="55830"/>
                  </a:lnTo>
                  <a:lnTo>
                    <a:pt x="28386" y="56415"/>
                  </a:lnTo>
                  <a:lnTo>
                    <a:pt x="28503" y="56994"/>
                  </a:lnTo>
                  <a:lnTo>
                    <a:pt x="28619" y="57568"/>
                  </a:lnTo>
                  <a:lnTo>
                    <a:pt x="28732" y="58138"/>
                  </a:lnTo>
                  <a:lnTo>
                    <a:pt x="28843" y="58701"/>
                  </a:lnTo>
                  <a:lnTo>
                    <a:pt x="28952" y="59260"/>
                  </a:lnTo>
                  <a:lnTo>
                    <a:pt x="29059" y="59813"/>
                  </a:lnTo>
                  <a:lnTo>
                    <a:pt x="29218" y="59032"/>
                  </a:lnTo>
                  <a:lnTo>
                    <a:pt x="29375" y="58254"/>
                  </a:lnTo>
                  <a:lnTo>
                    <a:pt x="29531" y="57482"/>
                  </a:lnTo>
                  <a:lnTo>
                    <a:pt x="29686" y="56713"/>
                  </a:lnTo>
                  <a:lnTo>
                    <a:pt x="29840" y="55949"/>
                  </a:lnTo>
                  <a:lnTo>
                    <a:pt x="29993" y="55189"/>
                  </a:lnTo>
                  <a:lnTo>
                    <a:pt x="30145" y="54433"/>
                  </a:lnTo>
                  <a:lnTo>
                    <a:pt x="30296" y="53681"/>
                  </a:lnTo>
                  <a:lnTo>
                    <a:pt x="30446" y="52934"/>
                  </a:lnTo>
                  <a:lnTo>
                    <a:pt x="30594" y="52191"/>
                  </a:lnTo>
                  <a:lnTo>
                    <a:pt x="30658" y="51872"/>
                  </a:lnTo>
                  <a:lnTo>
                    <a:pt x="30723" y="51551"/>
                  </a:lnTo>
                  <a:lnTo>
                    <a:pt x="30790" y="51228"/>
                  </a:lnTo>
                  <a:lnTo>
                    <a:pt x="30857" y="50903"/>
                  </a:lnTo>
                  <a:lnTo>
                    <a:pt x="30925" y="50576"/>
                  </a:lnTo>
                  <a:lnTo>
                    <a:pt x="30994" y="50247"/>
                  </a:lnTo>
                  <a:lnTo>
                    <a:pt x="31065" y="49916"/>
                  </a:lnTo>
                  <a:lnTo>
                    <a:pt x="31136" y="49582"/>
                  </a:lnTo>
                  <a:lnTo>
                    <a:pt x="31209" y="49246"/>
                  </a:lnTo>
                  <a:lnTo>
                    <a:pt x="31282" y="48909"/>
                  </a:lnTo>
                  <a:lnTo>
                    <a:pt x="31356" y="48571"/>
                  </a:lnTo>
                  <a:lnTo>
                    <a:pt x="31428" y="48233"/>
                  </a:lnTo>
                  <a:lnTo>
                    <a:pt x="31500" y="47897"/>
                  </a:lnTo>
                  <a:lnTo>
                    <a:pt x="31570" y="47562"/>
                  </a:lnTo>
                  <a:lnTo>
                    <a:pt x="31640" y="47228"/>
                  </a:lnTo>
                  <a:lnTo>
                    <a:pt x="31708" y="46895"/>
                  </a:lnTo>
                  <a:lnTo>
                    <a:pt x="31775" y="46563"/>
                  </a:lnTo>
                  <a:lnTo>
                    <a:pt x="31841" y="46233"/>
                  </a:lnTo>
                  <a:lnTo>
                    <a:pt x="31906" y="45903"/>
                  </a:lnTo>
                  <a:lnTo>
                    <a:pt x="31971" y="45574"/>
                  </a:lnTo>
                  <a:lnTo>
                    <a:pt x="32044" y="45247"/>
                  </a:lnTo>
                  <a:lnTo>
                    <a:pt x="32117" y="44924"/>
                  </a:lnTo>
                  <a:lnTo>
                    <a:pt x="32188" y="44604"/>
                  </a:lnTo>
                  <a:lnTo>
                    <a:pt x="32258" y="44287"/>
                  </a:lnTo>
                  <a:lnTo>
                    <a:pt x="32328" y="43973"/>
                  </a:lnTo>
                  <a:lnTo>
                    <a:pt x="32396" y="43662"/>
                  </a:lnTo>
                  <a:lnTo>
                    <a:pt x="32463" y="43355"/>
                  </a:lnTo>
                  <a:lnTo>
                    <a:pt x="32529" y="43050"/>
                  </a:lnTo>
                  <a:lnTo>
                    <a:pt x="32595" y="42749"/>
                  </a:lnTo>
                  <a:lnTo>
                    <a:pt x="32659" y="42451"/>
                  </a:lnTo>
                  <a:lnTo>
                    <a:pt x="32732" y="42147"/>
                  </a:lnTo>
                  <a:lnTo>
                    <a:pt x="32803" y="41850"/>
                  </a:lnTo>
                  <a:lnTo>
                    <a:pt x="32871" y="41559"/>
                  </a:lnTo>
                  <a:lnTo>
                    <a:pt x="32938" y="41274"/>
                  </a:lnTo>
                  <a:lnTo>
                    <a:pt x="33003" y="40995"/>
                  </a:lnTo>
                  <a:lnTo>
                    <a:pt x="33065" y="40723"/>
                  </a:lnTo>
                  <a:lnTo>
                    <a:pt x="33125" y="40458"/>
                  </a:lnTo>
                  <a:lnTo>
                    <a:pt x="33184" y="40198"/>
                  </a:lnTo>
                  <a:lnTo>
                    <a:pt x="33240" y="39945"/>
                  </a:lnTo>
                  <a:lnTo>
                    <a:pt x="33294" y="39699"/>
                  </a:lnTo>
                  <a:lnTo>
                    <a:pt x="42504" y="0"/>
                  </a:lnTo>
                  <a:lnTo>
                    <a:pt x="59972" y="0"/>
                  </a:lnTo>
                  <a:lnTo>
                    <a:pt x="69394" y="39699"/>
                  </a:lnTo>
                  <a:lnTo>
                    <a:pt x="69457" y="39956"/>
                  </a:lnTo>
                  <a:lnTo>
                    <a:pt x="69521" y="40219"/>
                  </a:lnTo>
                  <a:lnTo>
                    <a:pt x="69584" y="40489"/>
                  </a:lnTo>
                  <a:lnTo>
                    <a:pt x="69648" y="40766"/>
                  </a:lnTo>
                  <a:lnTo>
                    <a:pt x="69711" y="41048"/>
                  </a:lnTo>
                  <a:lnTo>
                    <a:pt x="69775" y="41337"/>
                  </a:lnTo>
                  <a:lnTo>
                    <a:pt x="69838" y="41633"/>
                  </a:lnTo>
                  <a:lnTo>
                    <a:pt x="69902" y="41934"/>
                  </a:lnTo>
                  <a:lnTo>
                    <a:pt x="69965" y="42243"/>
                  </a:lnTo>
                  <a:lnTo>
                    <a:pt x="70029" y="42557"/>
                  </a:lnTo>
                  <a:lnTo>
                    <a:pt x="70092" y="42866"/>
                  </a:lnTo>
                  <a:lnTo>
                    <a:pt x="70156" y="43177"/>
                  </a:lnTo>
                  <a:lnTo>
                    <a:pt x="70219" y="43492"/>
                  </a:lnTo>
                  <a:lnTo>
                    <a:pt x="70283" y="43810"/>
                  </a:lnTo>
                  <a:lnTo>
                    <a:pt x="70346" y="44132"/>
                  </a:lnTo>
                  <a:lnTo>
                    <a:pt x="70410" y="44456"/>
                  </a:lnTo>
                  <a:lnTo>
                    <a:pt x="70473" y="44784"/>
                  </a:lnTo>
                  <a:lnTo>
                    <a:pt x="70537" y="45115"/>
                  </a:lnTo>
                  <a:lnTo>
                    <a:pt x="70600" y="45449"/>
                  </a:lnTo>
                  <a:lnTo>
                    <a:pt x="70664" y="45786"/>
                  </a:lnTo>
                  <a:lnTo>
                    <a:pt x="70727" y="46115"/>
                  </a:lnTo>
                  <a:lnTo>
                    <a:pt x="70791" y="46444"/>
                  </a:lnTo>
                  <a:lnTo>
                    <a:pt x="70854" y="46775"/>
                  </a:lnTo>
                  <a:lnTo>
                    <a:pt x="70918" y="47107"/>
                  </a:lnTo>
                  <a:lnTo>
                    <a:pt x="70981" y="47440"/>
                  </a:lnTo>
                  <a:lnTo>
                    <a:pt x="71045" y="47774"/>
                  </a:lnTo>
                  <a:lnTo>
                    <a:pt x="71109" y="48109"/>
                  </a:lnTo>
                  <a:lnTo>
                    <a:pt x="71172" y="48445"/>
                  </a:lnTo>
                  <a:lnTo>
                    <a:pt x="71236" y="48782"/>
                  </a:lnTo>
                  <a:lnTo>
                    <a:pt x="71299" y="49121"/>
                  </a:lnTo>
                  <a:lnTo>
                    <a:pt x="71362" y="49448"/>
                  </a:lnTo>
                  <a:lnTo>
                    <a:pt x="71424" y="49775"/>
                  </a:lnTo>
                  <a:lnTo>
                    <a:pt x="71485" y="50100"/>
                  </a:lnTo>
                  <a:lnTo>
                    <a:pt x="71545" y="50425"/>
                  </a:lnTo>
                  <a:lnTo>
                    <a:pt x="71603" y="50748"/>
                  </a:lnTo>
                  <a:lnTo>
                    <a:pt x="71661" y="51071"/>
                  </a:lnTo>
                  <a:lnTo>
                    <a:pt x="71718" y="51392"/>
                  </a:lnTo>
                  <a:lnTo>
                    <a:pt x="71773" y="51712"/>
                  </a:lnTo>
                  <a:lnTo>
                    <a:pt x="71828" y="52031"/>
                  </a:lnTo>
                  <a:lnTo>
                    <a:pt x="71881" y="52349"/>
                  </a:lnTo>
                  <a:lnTo>
                    <a:pt x="72008" y="53091"/>
                  </a:lnTo>
                  <a:lnTo>
                    <a:pt x="72135" y="53834"/>
                  </a:lnTo>
                  <a:lnTo>
                    <a:pt x="72262" y="54577"/>
                  </a:lnTo>
                  <a:lnTo>
                    <a:pt x="72389" y="55322"/>
                  </a:lnTo>
                  <a:lnTo>
                    <a:pt x="72517" y="56068"/>
                  </a:lnTo>
                  <a:lnTo>
                    <a:pt x="72644" y="56815"/>
                  </a:lnTo>
                  <a:lnTo>
                    <a:pt x="72771" y="57563"/>
                  </a:lnTo>
                  <a:lnTo>
                    <a:pt x="72898" y="58312"/>
                  </a:lnTo>
                  <a:lnTo>
                    <a:pt x="73025" y="59062"/>
                  </a:lnTo>
                  <a:lnTo>
                    <a:pt x="73152" y="59813"/>
                  </a:lnTo>
                  <a:lnTo>
                    <a:pt x="73279" y="59218"/>
                  </a:lnTo>
                  <a:lnTo>
                    <a:pt x="73408" y="58619"/>
                  </a:lnTo>
                  <a:lnTo>
                    <a:pt x="73538" y="58015"/>
                  </a:lnTo>
                  <a:lnTo>
                    <a:pt x="73668" y="57408"/>
                  </a:lnTo>
                  <a:lnTo>
                    <a:pt x="73800" y="56796"/>
                  </a:lnTo>
                  <a:lnTo>
                    <a:pt x="73933" y="56180"/>
                  </a:lnTo>
                  <a:lnTo>
                    <a:pt x="74067" y="55559"/>
                  </a:lnTo>
                  <a:lnTo>
                    <a:pt x="74202" y="54935"/>
                  </a:lnTo>
                  <a:lnTo>
                    <a:pt x="74338" y="54306"/>
                  </a:lnTo>
                  <a:lnTo>
                    <a:pt x="74475" y="53673"/>
                  </a:lnTo>
                  <a:lnTo>
                    <a:pt x="74593" y="53127"/>
                  </a:lnTo>
                  <a:lnTo>
                    <a:pt x="74714" y="52572"/>
                  </a:lnTo>
                  <a:lnTo>
                    <a:pt x="74839" y="52005"/>
                  </a:lnTo>
                  <a:lnTo>
                    <a:pt x="74966" y="51428"/>
                  </a:lnTo>
                  <a:lnTo>
                    <a:pt x="75097" y="50841"/>
                  </a:lnTo>
                  <a:lnTo>
                    <a:pt x="75231" y="50243"/>
                  </a:lnTo>
                  <a:lnTo>
                    <a:pt x="75368" y="49634"/>
                  </a:lnTo>
                  <a:lnTo>
                    <a:pt x="75508" y="49015"/>
                  </a:lnTo>
                  <a:lnTo>
                    <a:pt x="75652" y="48385"/>
                  </a:lnTo>
                  <a:lnTo>
                    <a:pt x="75798" y="47744"/>
                  </a:lnTo>
                  <a:lnTo>
                    <a:pt x="75947" y="47101"/>
                  </a:lnTo>
                  <a:lnTo>
                    <a:pt x="76095" y="46461"/>
                  </a:lnTo>
                  <a:lnTo>
                    <a:pt x="76243" y="45826"/>
                  </a:lnTo>
                  <a:lnTo>
                    <a:pt x="76391" y="45195"/>
                  </a:lnTo>
                  <a:lnTo>
                    <a:pt x="76539" y="44568"/>
                  </a:lnTo>
                  <a:lnTo>
                    <a:pt x="76688" y="43946"/>
                  </a:lnTo>
                  <a:lnTo>
                    <a:pt x="76836" y="43328"/>
                  </a:lnTo>
                  <a:lnTo>
                    <a:pt x="76984" y="42714"/>
                  </a:lnTo>
                  <a:lnTo>
                    <a:pt x="77132" y="42104"/>
                  </a:lnTo>
                  <a:lnTo>
                    <a:pt x="77280" y="41498"/>
                  </a:lnTo>
                  <a:lnTo>
                    <a:pt x="86279" y="0"/>
                  </a:lnTo>
                  <a:lnTo>
                    <a:pt x="1021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5832892" y="5245426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5858617" y="525740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5912925" y="5244314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000052" y="5245426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6072357" y="524542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6150644" y="5245426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6180762" y="524542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6256243" y="5244314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6343369" y="5245426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6415675" y="524542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6523339" y="5245426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6602366" y="524542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6680653" y="5245426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6704261" y="5245426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6783077" y="5245426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6855382" y="5245426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6870997" y="5257547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6929540" y="5244314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7005974" y="5245426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7030058" y="5245426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7096911" y="5245426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7204734" y="5245426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7220349" y="5257547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7283021" y="5245426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7351197" y="5244314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7427631" y="5245426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7495384" y="5245426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7521109" y="525740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7578223" y="5245426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7593838" y="5257547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7653704" y="5244314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7734796" y="5245426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6306754" y="5508668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6385782" y="550866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6464068" y="5508668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6487676" y="5508668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6566492" y="5508668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6638797" y="5508668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6654412" y="552078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6712955" y="550755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6789389" y="5508668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6813473" y="5508668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6880326" y="5508668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6985344" y="55075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001065" y="55198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072470" y="5508668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168807" y="5508668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184422" y="5520260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184422" y="5550272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244288" y="55075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260009" y="55198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331414" y="5508668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394827" y="55075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410548" y="55198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7479148" y="5507556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7566274" y="550866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7640008" y="5508668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7665733" y="55206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6354869" y="5771910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6433897" y="577191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6512184" y="577191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6535791" y="5771910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6614607" y="577191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6686912" y="5771910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6702527" y="578403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6761070" y="577079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6837504" y="577191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6861588" y="5771910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6928442" y="5771910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033459" y="577079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049180" y="578307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120585" y="5771910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216922" y="5771910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295208" y="577191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367514" y="5771910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429603" y="577079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506037" y="577191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536156" y="577191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614442" y="5771910"/>
              <a:ext cx="70029" cy="74581"/>
            </a:xfrm>
            <a:custGeom>
              <a:avLst/>
              <a:pathLst>
                <a:path w="70029" h="74581">
                  <a:moveTo>
                    <a:pt x="51608" y="74581"/>
                  </a:moveTo>
                  <a:lnTo>
                    <a:pt x="24825" y="40334"/>
                  </a:lnTo>
                  <a:lnTo>
                    <a:pt x="15614" y="47374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33823"/>
                  </a:lnTo>
                  <a:lnTo>
                    <a:pt x="49226" y="0"/>
                  </a:lnTo>
                  <a:lnTo>
                    <a:pt x="67435" y="0"/>
                  </a:lnTo>
                  <a:lnTo>
                    <a:pt x="35570" y="31547"/>
                  </a:lnTo>
                  <a:lnTo>
                    <a:pt x="7002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7692729" y="577191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4274791" y="6047220"/>
              <a:ext cx="2900" cy="62512"/>
            </a:xfrm>
            <a:custGeom>
              <a:avLst/>
              <a:pathLst>
                <a:path w="2900" h="62512">
                  <a:moveTo>
                    <a:pt x="2900" y="0"/>
                  </a:moveTo>
                  <a:lnTo>
                    <a:pt x="2900" y="62512"/>
                  </a:lnTo>
                  <a:lnTo>
                    <a:pt x="0" y="625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4274791" y="6014948"/>
              <a:ext cx="27037" cy="32272"/>
            </a:xfrm>
            <a:custGeom>
              <a:avLst/>
              <a:pathLst>
                <a:path w="27037" h="32272">
                  <a:moveTo>
                    <a:pt x="0" y="20203"/>
                  </a:moveTo>
                  <a:lnTo>
                    <a:pt x="27037" y="20203"/>
                  </a:lnTo>
                  <a:lnTo>
                    <a:pt x="27037" y="32272"/>
                  </a:lnTo>
                  <a:lnTo>
                    <a:pt x="2900" y="32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4310245" y="603515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4337558" y="603404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4353279" y="6046320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4424684" y="603515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4498419" y="603515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4524144" y="604713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4581258" y="603515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4677594" y="6035152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693209" y="6047220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4755881" y="603515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4858304" y="603515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919970" y="603515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945695" y="604713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5028799" y="6034040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5100681" y="603515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5126406" y="604713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5183519" y="603515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5255772" y="6035152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5328024" y="603515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5430448" y="603515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5496719" y="6035152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5599089" y="6035152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614704" y="6047220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677376" y="603515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779800" y="603515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841466" y="603515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867191" y="604713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5954423" y="603515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970038" y="604727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6032709" y="603515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6102209" y="603404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6183301" y="6035152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6261588" y="603515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6333893" y="603515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6349508" y="604727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6409375" y="603404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6490467" y="6035152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6568753" y="603515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6671177" y="6035152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6761479" y="603515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6833784" y="6035152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6849399" y="6047220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6912071" y="603515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6939384" y="603404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7015924" y="603515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7041649" y="604713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7098763" y="603515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7164981" y="603515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7267404" y="603515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7297523" y="603515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7371681" y="6034040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7448115" y="603515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7520420" y="603515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7536035" y="604727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7598707" y="6035152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7734110" y="631331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7812926" y="631331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7892324" y="631331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7912915" y="6313310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7993636" y="631331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8065942" y="631331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8076052" y="632140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8140258" y="6312199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8217645" y="631331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8240194" y="631331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8306360" y="6313310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8411536" y="631219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8421804" y="632045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8499615" y="6313310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8592564" y="6312199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8670480" y="631219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8680748" y="632045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8758559" y="6313310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8768669" y="6321409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8830864" y="631331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8903169" y="631331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8981456" y="6313310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9051062" y="631331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9073187" y="6321297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9128607" y="6312199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9216369" y="631331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9288674" y="631331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719972" y="657544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7801647" y="657655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7873952" y="657655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7945781" y="657655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8018457" y="657655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8028567" y="658465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8096743" y="657655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8199167" y="657655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8268773" y="657655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8290898" y="658453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8343301" y="657655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8417089" y="657655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8442337" y="657544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8452606" y="658369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8530416" y="657655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8600022" y="657655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8622148" y="658453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8681008" y="6576552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8771416" y="6576552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8781526" y="6584651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8849703" y="657655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8952127" y="6576552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9003735" y="657655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9025861" y="658453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9114840" y="657655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9124950" y="658465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9193127" y="657655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9262044" y="657544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9343718" y="6576552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9422005" y="657655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9494310" y="657655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9504420" y="658465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9569209" y="657544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9650884" y="6576552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9729170" y="657655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9827624" y="657544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9900512" y="657544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9983297" y="657655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10012304" y="657655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10084609" y="657655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10156438" y="657655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10230226" y="657655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10259233" y="6576552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10326562" y="657655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10351811" y="6575441"/>
              <a:ext cx="73999" cy="96177"/>
            </a:xfrm>
            <a:custGeom>
              <a:avLst/>
              <a:pathLst>
                <a:path w="73999" h="96177">
                  <a:moveTo>
                    <a:pt x="73999" y="38058"/>
                  </a:moveTo>
                  <a:lnTo>
                    <a:pt x="73978" y="39622"/>
                  </a:lnTo>
                  <a:lnTo>
                    <a:pt x="73916" y="41160"/>
                  </a:lnTo>
                  <a:lnTo>
                    <a:pt x="73813" y="42671"/>
                  </a:lnTo>
                  <a:lnTo>
                    <a:pt x="73668" y="44155"/>
                  </a:lnTo>
                  <a:lnTo>
                    <a:pt x="73483" y="45614"/>
                  </a:lnTo>
                  <a:lnTo>
                    <a:pt x="73255" y="47046"/>
                  </a:lnTo>
                  <a:lnTo>
                    <a:pt x="72987" y="48451"/>
                  </a:lnTo>
                  <a:lnTo>
                    <a:pt x="72677" y="49830"/>
                  </a:lnTo>
                  <a:lnTo>
                    <a:pt x="72326" y="51182"/>
                  </a:lnTo>
                  <a:lnTo>
                    <a:pt x="71934" y="52508"/>
                  </a:lnTo>
                  <a:lnTo>
                    <a:pt x="71513" y="53794"/>
                  </a:lnTo>
                  <a:lnTo>
                    <a:pt x="71056" y="55049"/>
                  </a:lnTo>
                  <a:lnTo>
                    <a:pt x="70561" y="56272"/>
                  </a:lnTo>
                  <a:lnTo>
                    <a:pt x="70029" y="57463"/>
                  </a:lnTo>
                  <a:lnTo>
                    <a:pt x="69460" y="58622"/>
                  </a:lnTo>
                  <a:lnTo>
                    <a:pt x="68854" y="59749"/>
                  </a:lnTo>
                  <a:lnTo>
                    <a:pt x="68210" y="60845"/>
                  </a:lnTo>
                  <a:lnTo>
                    <a:pt x="67530" y="61909"/>
                  </a:lnTo>
                  <a:lnTo>
                    <a:pt x="66813" y="62941"/>
                  </a:lnTo>
                  <a:lnTo>
                    <a:pt x="66059" y="63942"/>
                  </a:lnTo>
                  <a:lnTo>
                    <a:pt x="65279" y="64908"/>
                  </a:lnTo>
                  <a:lnTo>
                    <a:pt x="64462" y="65839"/>
                  </a:lnTo>
                  <a:lnTo>
                    <a:pt x="63610" y="66733"/>
                  </a:lnTo>
                  <a:lnTo>
                    <a:pt x="62722" y="67592"/>
                  </a:lnTo>
                  <a:lnTo>
                    <a:pt x="61798" y="68414"/>
                  </a:lnTo>
                  <a:lnTo>
                    <a:pt x="60838" y="69201"/>
                  </a:lnTo>
                  <a:lnTo>
                    <a:pt x="59841" y="69951"/>
                  </a:lnTo>
                  <a:lnTo>
                    <a:pt x="58809" y="70666"/>
                  </a:lnTo>
                  <a:lnTo>
                    <a:pt x="57741" y="71345"/>
                  </a:lnTo>
                  <a:lnTo>
                    <a:pt x="56637" y="71987"/>
                  </a:lnTo>
                  <a:lnTo>
                    <a:pt x="55510" y="72580"/>
                  </a:lnTo>
                  <a:lnTo>
                    <a:pt x="54352" y="73131"/>
                  </a:lnTo>
                  <a:lnTo>
                    <a:pt x="53164" y="73639"/>
                  </a:lnTo>
                  <a:lnTo>
                    <a:pt x="51945" y="74104"/>
                  </a:lnTo>
                  <a:lnTo>
                    <a:pt x="50695" y="74528"/>
                  </a:lnTo>
                  <a:lnTo>
                    <a:pt x="49415" y="74909"/>
                  </a:lnTo>
                  <a:lnTo>
                    <a:pt x="48104" y="75248"/>
                  </a:lnTo>
                  <a:lnTo>
                    <a:pt x="46762" y="75544"/>
                  </a:lnTo>
                  <a:lnTo>
                    <a:pt x="45389" y="75798"/>
                  </a:lnTo>
                  <a:lnTo>
                    <a:pt x="43986" y="76010"/>
                  </a:lnTo>
                  <a:lnTo>
                    <a:pt x="44211" y="76678"/>
                  </a:lnTo>
                  <a:lnTo>
                    <a:pt x="44441" y="77325"/>
                  </a:lnTo>
                  <a:lnTo>
                    <a:pt x="44677" y="77952"/>
                  </a:lnTo>
                  <a:lnTo>
                    <a:pt x="44918" y="78559"/>
                  </a:lnTo>
                  <a:lnTo>
                    <a:pt x="45164" y="79146"/>
                  </a:lnTo>
                  <a:lnTo>
                    <a:pt x="45415" y="79713"/>
                  </a:lnTo>
                  <a:lnTo>
                    <a:pt x="45672" y="80260"/>
                  </a:lnTo>
                  <a:lnTo>
                    <a:pt x="45934" y="80787"/>
                  </a:lnTo>
                  <a:lnTo>
                    <a:pt x="46201" y="81293"/>
                  </a:lnTo>
                  <a:lnTo>
                    <a:pt x="46474" y="81780"/>
                  </a:lnTo>
                  <a:lnTo>
                    <a:pt x="46763" y="82247"/>
                  </a:lnTo>
                  <a:lnTo>
                    <a:pt x="47060" y="82696"/>
                  </a:lnTo>
                  <a:lnTo>
                    <a:pt x="47365" y="83128"/>
                  </a:lnTo>
                  <a:lnTo>
                    <a:pt x="47677" y="83541"/>
                  </a:lnTo>
                  <a:lnTo>
                    <a:pt x="47996" y="83937"/>
                  </a:lnTo>
                  <a:lnTo>
                    <a:pt x="48322" y="84314"/>
                  </a:lnTo>
                  <a:lnTo>
                    <a:pt x="48656" y="84673"/>
                  </a:lnTo>
                  <a:lnTo>
                    <a:pt x="48998" y="85015"/>
                  </a:lnTo>
                  <a:lnTo>
                    <a:pt x="49347" y="85338"/>
                  </a:lnTo>
                  <a:lnTo>
                    <a:pt x="49703" y="85644"/>
                  </a:lnTo>
                  <a:lnTo>
                    <a:pt x="50066" y="85942"/>
                  </a:lnTo>
                  <a:lnTo>
                    <a:pt x="50437" y="86224"/>
                  </a:lnTo>
                  <a:lnTo>
                    <a:pt x="50816" y="86488"/>
                  </a:lnTo>
                  <a:lnTo>
                    <a:pt x="51202" y="86736"/>
                  </a:lnTo>
                  <a:lnTo>
                    <a:pt x="51595" y="86967"/>
                  </a:lnTo>
                  <a:lnTo>
                    <a:pt x="51996" y="87181"/>
                  </a:lnTo>
                  <a:lnTo>
                    <a:pt x="52404" y="87378"/>
                  </a:lnTo>
                  <a:lnTo>
                    <a:pt x="52819" y="87558"/>
                  </a:lnTo>
                  <a:lnTo>
                    <a:pt x="53242" y="87721"/>
                  </a:lnTo>
                  <a:lnTo>
                    <a:pt x="53673" y="87867"/>
                  </a:lnTo>
                  <a:lnTo>
                    <a:pt x="54122" y="88008"/>
                  </a:lnTo>
                  <a:lnTo>
                    <a:pt x="54581" y="88134"/>
                  </a:lnTo>
                  <a:lnTo>
                    <a:pt x="55049" y="88245"/>
                  </a:lnTo>
                  <a:lnTo>
                    <a:pt x="55527" y="88341"/>
                  </a:lnTo>
                  <a:lnTo>
                    <a:pt x="56015" y="88423"/>
                  </a:lnTo>
                  <a:lnTo>
                    <a:pt x="56512" y="88489"/>
                  </a:lnTo>
                  <a:lnTo>
                    <a:pt x="57019" y="88541"/>
                  </a:lnTo>
                  <a:lnTo>
                    <a:pt x="57535" y="88578"/>
                  </a:lnTo>
                  <a:lnTo>
                    <a:pt x="58060" y="88600"/>
                  </a:lnTo>
                  <a:lnTo>
                    <a:pt x="58595" y="88608"/>
                  </a:lnTo>
                  <a:lnTo>
                    <a:pt x="58894" y="88606"/>
                  </a:lnTo>
                  <a:lnTo>
                    <a:pt x="59197" y="88599"/>
                  </a:lnTo>
                  <a:lnTo>
                    <a:pt x="59504" y="88589"/>
                  </a:lnTo>
                  <a:lnTo>
                    <a:pt x="59815" y="88574"/>
                  </a:lnTo>
                  <a:lnTo>
                    <a:pt x="60130" y="88555"/>
                  </a:lnTo>
                  <a:lnTo>
                    <a:pt x="60450" y="88532"/>
                  </a:lnTo>
                  <a:lnTo>
                    <a:pt x="60774" y="88504"/>
                  </a:lnTo>
                  <a:lnTo>
                    <a:pt x="61102" y="88472"/>
                  </a:lnTo>
                  <a:lnTo>
                    <a:pt x="61435" y="88436"/>
                  </a:lnTo>
                  <a:lnTo>
                    <a:pt x="61771" y="88396"/>
                  </a:lnTo>
                  <a:lnTo>
                    <a:pt x="62105" y="88353"/>
                  </a:lnTo>
                  <a:lnTo>
                    <a:pt x="62430" y="88309"/>
                  </a:lnTo>
                  <a:lnTo>
                    <a:pt x="62745" y="88264"/>
                  </a:lnTo>
                  <a:lnTo>
                    <a:pt x="63050" y="88218"/>
                  </a:lnTo>
                  <a:lnTo>
                    <a:pt x="63346" y="88171"/>
                  </a:lnTo>
                  <a:lnTo>
                    <a:pt x="63632" y="88123"/>
                  </a:lnTo>
                  <a:lnTo>
                    <a:pt x="63909" y="88074"/>
                  </a:lnTo>
                  <a:lnTo>
                    <a:pt x="64177" y="88024"/>
                  </a:lnTo>
                  <a:lnTo>
                    <a:pt x="64434" y="87972"/>
                  </a:lnTo>
                  <a:lnTo>
                    <a:pt x="64683" y="87920"/>
                  </a:lnTo>
                  <a:lnTo>
                    <a:pt x="64683" y="95013"/>
                  </a:lnTo>
                  <a:lnTo>
                    <a:pt x="64276" y="95106"/>
                  </a:lnTo>
                  <a:lnTo>
                    <a:pt x="63861" y="95197"/>
                  </a:lnTo>
                  <a:lnTo>
                    <a:pt x="63438" y="95284"/>
                  </a:lnTo>
                  <a:lnTo>
                    <a:pt x="63006" y="95368"/>
                  </a:lnTo>
                  <a:lnTo>
                    <a:pt x="62565" y="95449"/>
                  </a:lnTo>
                  <a:lnTo>
                    <a:pt x="62116" y="95527"/>
                  </a:lnTo>
                  <a:lnTo>
                    <a:pt x="61659" y="95602"/>
                  </a:lnTo>
                  <a:lnTo>
                    <a:pt x="61193" y="95673"/>
                  </a:lnTo>
                  <a:lnTo>
                    <a:pt x="60719" y="95742"/>
                  </a:lnTo>
                  <a:lnTo>
                    <a:pt x="60236" y="95807"/>
                  </a:lnTo>
                  <a:lnTo>
                    <a:pt x="59758" y="95877"/>
                  </a:lnTo>
                  <a:lnTo>
                    <a:pt x="59275" y="95940"/>
                  </a:lnTo>
                  <a:lnTo>
                    <a:pt x="58788" y="95996"/>
                  </a:lnTo>
                  <a:lnTo>
                    <a:pt x="58297" y="96044"/>
                  </a:lnTo>
                  <a:lnTo>
                    <a:pt x="57801" y="96085"/>
                  </a:lnTo>
                  <a:lnTo>
                    <a:pt x="57302" y="96118"/>
                  </a:lnTo>
                  <a:lnTo>
                    <a:pt x="56798" y="96144"/>
                  </a:lnTo>
                  <a:lnTo>
                    <a:pt x="56290" y="96162"/>
                  </a:lnTo>
                  <a:lnTo>
                    <a:pt x="55777" y="96173"/>
                  </a:lnTo>
                  <a:lnTo>
                    <a:pt x="55261" y="96177"/>
                  </a:lnTo>
                  <a:lnTo>
                    <a:pt x="54362" y="96163"/>
                  </a:lnTo>
                  <a:lnTo>
                    <a:pt x="53486" y="96122"/>
                  </a:lnTo>
                  <a:lnTo>
                    <a:pt x="52634" y="96053"/>
                  </a:lnTo>
                  <a:lnTo>
                    <a:pt x="51805" y="95957"/>
                  </a:lnTo>
                  <a:lnTo>
                    <a:pt x="51000" y="95833"/>
                  </a:lnTo>
                  <a:lnTo>
                    <a:pt x="50217" y="95682"/>
                  </a:lnTo>
                  <a:lnTo>
                    <a:pt x="49458" y="95503"/>
                  </a:lnTo>
                  <a:lnTo>
                    <a:pt x="48722" y="95296"/>
                  </a:lnTo>
                  <a:lnTo>
                    <a:pt x="48010" y="95062"/>
                  </a:lnTo>
                  <a:lnTo>
                    <a:pt x="47321" y="94801"/>
                  </a:lnTo>
                  <a:lnTo>
                    <a:pt x="46651" y="94524"/>
                  </a:lnTo>
                  <a:lnTo>
                    <a:pt x="45998" y="94223"/>
                  </a:lnTo>
                  <a:lnTo>
                    <a:pt x="45360" y="93897"/>
                  </a:lnTo>
                  <a:lnTo>
                    <a:pt x="44738" y="93548"/>
                  </a:lnTo>
                  <a:lnTo>
                    <a:pt x="44132" y="93173"/>
                  </a:lnTo>
                  <a:lnTo>
                    <a:pt x="43541" y="92775"/>
                  </a:lnTo>
                  <a:lnTo>
                    <a:pt x="42967" y="92352"/>
                  </a:lnTo>
                  <a:lnTo>
                    <a:pt x="42409" y="91904"/>
                  </a:lnTo>
                  <a:lnTo>
                    <a:pt x="41866" y="91433"/>
                  </a:lnTo>
                  <a:lnTo>
                    <a:pt x="41339" y="90937"/>
                  </a:lnTo>
                  <a:lnTo>
                    <a:pt x="40838" y="90428"/>
                  </a:lnTo>
                  <a:lnTo>
                    <a:pt x="40351" y="89895"/>
                  </a:lnTo>
                  <a:lnTo>
                    <a:pt x="39877" y="89339"/>
                  </a:lnTo>
                  <a:lnTo>
                    <a:pt x="39417" y="88760"/>
                  </a:lnTo>
                  <a:lnTo>
                    <a:pt x="38971" y="88158"/>
                  </a:lnTo>
                  <a:lnTo>
                    <a:pt x="38538" y="87532"/>
                  </a:lnTo>
                  <a:lnTo>
                    <a:pt x="38120" y="86883"/>
                  </a:lnTo>
                  <a:lnTo>
                    <a:pt x="37715" y="86211"/>
                  </a:lnTo>
                  <a:lnTo>
                    <a:pt x="37324" y="85516"/>
                  </a:lnTo>
                  <a:lnTo>
                    <a:pt x="36946" y="84797"/>
                  </a:lnTo>
                  <a:lnTo>
                    <a:pt x="36580" y="84057"/>
                  </a:lnTo>
                  <a:lnTo>
                    <a:pt x="36222" y="83298"/>
                  </a:lnTo>
                  <a:lnTo>
                    <a:pt x="35873" y="82520"/>
                  </a:lnTo>
                  <a:lnTo>
                    <a:pt x="35532" y="81722"/>
                  </a:lnTo>
                  <a:lnTo>
                    <a:pt x="35199" y="80906"/>
                  </a:lnTo>
                  <a:lnTo>
                    <a:pt x="34875" y="80071"/>
                  </a:lnTo>
                  <a:lnTo>
                    <a:pt x="34560" y="79217"/>
                  </a:lnTo>
                  <a:lnTo>
                    <a:pt x="34253" y="78343"/>
                  </a:lnTo>
                  <a:lnTo>
                    <a:pt x="33954" y="77451"/>
                  </a:lnTo>
                  <a:lnTo>
                    <a:pt x="33664" y="76539"/>
                  </a:lnTo>
                  <a:lnTo>
                    <a:pt x="32012" y="76429"/>
                  </a:lnTo>
                  <a:lnTo>
                    <a:pt x="30399" y="76266"/>
                  </a:lnTo>
                  <a:lnTo>
                    <a:pt x="28827" y="76052"/>
                  </a:lnTo>
                  <a:lnTo>
                    <a:pt x="27296" y="75786"/>
                  </a:lnTo>
                  <a:lnTo>
                    <a:pt x="25804" y="75467"/>
                  </a:lnTo>
                  <a:lnTo>
                    <a:pt x="24353" y="75097"/>
                  </a:lnTo>
                  <a:lnTo>
                    <a:pt x="22941" y="74676"/>
                  </a:lnTo>
                  <a:lnTo>
                    <a:pt x="21570" y="74202"/>
                  </a:lnTo>
                  <a:lnTo>
                    <a:pt x="20240" y="73676"/>
                  </a:lnTo>
                  <a:lnTo>
                    <a:pt x="18949" y="73099"/>
                  </a:lnTo>
                  <a:lnTo>
                    <a:pt x="17710" y="72465"/>
                  </a:lnTo>
                  <a:lnTo>
                    <a:pt x="16512" y="71790"/>
                  </a:lnTo>
                  <a:lnTo>
                    <a:pt x="15356" y="71076"/>
                  </a:lnTo>
                  <a:lnTo>
                    <a:pt x="14240" y="70321"/>
                  </a:lnTo>
                  <a:lnTo>
                    <a:pt x="13166" y="69526"/>
                  </a:lnTo>
                  <a:lnTo>
                    <a:pt x="12134" y="68691"/>
                  </a:lnTo>
                  <a:lnTo>
                    <a:pt x="11142" y="67815"/>
                  </a:lnTo>
                  <a:lnTo>
                    <a:pt x="10192" y="66899"/>
                  </a:lnTo>
                  <a:lnTo>
                    <a:pt x="9283" y="65943"/>
                  </a:lnTo>
                  <a:lnTo>
                    <a:pt x="8416" y="64947"/>
                  </a:lnTo>
                  <a:lnTo>
                    <a:pt x="7600" y="63903"/>
                  </a:lnTo>
                  <a:lnTo>
                    <a:pt x="6826" y="62826"/>
                  </a:lnTo>
                  <a:lnTo>
                    <a:pt x="6093" y="61714"/>
                  </a:lnTo>
                  <a:lnTo>
                    <a:pt x="5401" y="60569"/>
                  </a:lnTo>
                  <a:lnTo>
                    <a:pt x="4750" y="59389"/>
                  </a:lnTo>
                  <a:lnTo>
                    <a:pt x="4141" y="58176"/>
                  </a:lnTo>
                  <a:lnTo>
                    <a:pt x="3573" y="56929"/>
                  </a:lnTo>
                  <a:lnTo>
                    <a:pt x="3046" y="55648"/>
                  </a:lnTo>
                  <a:lnTo>
                    <a:pt x="2561" y="54333"/>
                  </a:lnTo>
                  <a:lnTo>
                    <a:pt x="2117" y="52985"/>
                  </a:lnTo>
                  <a:lnTo>
                    <a:pt x="1715" y="51597"/>
                  </a:lnTo>
                  <a:lnTo>
                    <a:pt x="1355" y="50186"/>
                  </a:lnTo>
                  <a:lnTo>
                    <a:pt x="1037" y="48751"/>
                  </a:lnTo>
                  <a:lnTo>
                    <a:pt x="762" y="47293"/>
                  </a:lnTo>
                  <a:lnTo>
                    <a:pt x="529" y="45812"/>
                  </a:lnTo>
                  <a:lnTo>
                    <a:pt x="338" y="44308"/>
                  </a:lnTo>
                  <a:lnTo>
                    <a:pt x="190" y="42780"/>
                  </a:lnTo>
                  <a:lnTo>
                    <a:pt x="84" y="41229"/>
                  </a:lnTo>
                  <a:lnTo>
                    <a:pt x="21" y="39655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10362080" y="658369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10439361" y="6576552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10518177" y="657655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10617213" y="657544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10698887" y="657655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10777173" y="657655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10787283" y="658465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10851490" y="657544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7531080" y="683979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7609896" y="683979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7689294" y="68397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7711843" y="683979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7784519" y="683979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7856824" y="6839794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7866934" y="6847893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7961259" y="683868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8031077" y="683979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8095072" y="683979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8117197" y="684778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8169600" y="683979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8242276" y="683979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8310611" y="683868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8417005" y="6839794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8427115" y="6847893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8495291" y="683979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8567597" y="6839794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8577707" y="6847893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8631221" y="683979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8653347" y="684778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8712207" y="683979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8722317" y="684789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8784036" y="683979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8856712" y="6839794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8947014" y="683979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9019319" y="683979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9091148" y="683979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9190184" y="683868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9200453" y="684694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9278263" y="6839794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9365919" y="683979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9388045" y="684778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9443465" y="6838683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9531226" y="683979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9541336" y="684789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9610624" y="68397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9636243" y="683868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9717388" y="683979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9796204" y="683979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9850036" y="683979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9922183" y="683979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10000999" y="683979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10011109" y="684789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10079285" y="683979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10181180" y="683979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10256026" y="683868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10332301" y="6839794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10342411" y="6847893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10401907" y="683979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10424032" y="684778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7282931" y="7103036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7361747" y="71030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7441145" y="71030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7461736" y="7103036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7542457" y="71030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7614763" y="71030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7624873" y="71111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7689079" y="71019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7766466" y="71030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7789015" y="710303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7855180" y="7103036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7960357" y="71019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970625" y="71101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8048436" y="7103036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8144772" y="7103036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8236186" y="71030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8265193" y="710303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8316802" y="71030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8338927" y="71110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8397788" y="71030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249093" y="7366279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327909" y="736627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407307" y="736627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427898" y="7366279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508619" y="736627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580924" y="7366279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591034" y="737437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655241" y="7365167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732628" y="736627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755177" y="7366279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821342" y="7366279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926518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936787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8014597" y="7366279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8110934" y="736627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8180539" y="736627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8202665" y="737426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8261526" y="7366279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8271636" y="7374377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8333831" y="7366279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8394121" y="736627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8462456" y="7365167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8568850" y="7366279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8635068" y="736627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707373" y="7366279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8717483" y="7374377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785660" y="736627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857965" y="7366279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868075" y="737437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937363" y="736627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8962982" y="7365167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9040898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9051167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9160207" y="736627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9190326" y="736627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155946" y="7628409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243707" y="7629521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321994" y="762952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394299" y="762952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466128" y="762952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568393" y="7629521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647209" y="762952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726607" y="762952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747198" y="7629521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827919" y="762952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900224" y="762952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910334" y="763761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974541" y="7628409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8051928" y="762952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8074477" y="762952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8140642" y="7629521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091709" y="789276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169996" y="789276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238331" y="789165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308149" y="789276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380825" y="7892763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441114" y="789276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539568" y="789165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607163" y="789276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629288" y="790074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061952" y="8156005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124465" y="81560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144790" y="81560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166916" y="816399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225777" y="81560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7300623" y="8154893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388384" y="81560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7457990" y="81560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7480116" y="816399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7538976" y="81560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7646852" y="8156005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725668" y="81560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805066" y="81560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825656" y="8156005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906378" y="81560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978683" y="815600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988793" y="816410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8053000" y="815489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8130387" y="81560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8152936" y="815600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8219101" y="8156005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062693" y="841924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7135369" y="841924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198993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221119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276539" y="8418135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355619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377745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432635" y="841813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7505523" y="841813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rc844"/>
            <p:cNvSpPr/>
            <p:nvPr/>
          </p:nvSpPr>
          <p:spPr>
            <a:xfrm>
              <a:off x="4274791" y="1980782"/>
              <a:ext cx="6857019" cy="663370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4119560" y="841694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4181279" y="8418093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4119560" y="8153705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4179533" y="8154851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4192029" y="816883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4119560" y="7890463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4180406" y="7890463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4119560" y="762722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4181716" y="762722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4119560" y="7363978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4184881" y="736512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4119560" y="710073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4182261" y="7100736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4197596" y="7112742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4122725" y="683864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4181716" y="6837494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4197268" y="6849500"/>
              <a:ext cx="22373" cy="27940"/>
            </a:xfrm>
            <a:custGeom>
              <a:avLst/>
              <a:pathLst>
                <a:path w="22373" h="27940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40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4122725" y="657539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4181388" y="657425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4198851" y="6585003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4197159" y="661730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4122725" y="631215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4182643" y="6312156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4122725" y="604891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4181934" y="6047768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4198032" y="6087604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4122725" y="57856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4181279" y="578567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4122725" y="552243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4179533" y="5522430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4192029" y="5536416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4122725" y="525918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4180406" y="5258042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4122725" y="499594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4181716" y="499480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4122725" y="473270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4184881" y="473270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4122725" y="446946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4182261" y="4468315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4197596" y="4480321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4181716" y="4205073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4197268" y="4217079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4181388" y="3941831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4198851" y="395258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4197159" y="3984887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4182643" y="3679735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4181934" y="3415347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4198032" y="3455183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4181279" y="3153251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4179533" y="2890009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4192029" y="2903995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4180406" y="2625621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4181716" y="2362379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4184881" y="210028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4239997" y="8456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4239997" y="8193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4239997" y="7930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4239997" y="7666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3"/>
            <p:cNvSpPr/>
            <p:nvPr/>
          </p:nvSpPr>
          <p:spPr>
            <a:xfrm>
              <a:off x="4239997" y="7403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4239997" y="7140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4239997" y="6877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4239997" y="66138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4239997" y="6350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4239997" y="6087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4239997" y="5824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4239997" y="55608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4239997" y="52976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4239997" y="5034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4239997" y="4771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4239997" y="4507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4239997" y="4244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4239997" y="3981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4239997" y="3718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4239997" y="3454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4239997" y="3191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4239997" y="2928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4239997" y="2665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4239997" y="24019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4239997" y="2138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4274791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6530686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8786582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11042477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4248079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4258011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6443074" y="867596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6503974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6513906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6566130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6576062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8695913" y="867711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8704972" y="8688840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8759870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8769801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8822025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8831957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10954919" y="867596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10965669" y="8711874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11015765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11025697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11077920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11087852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7489590" y="8811990"/>
              <a:ext cx="82946" cy="96111"/>
            </a:xfrm>
            <a:custGeom>
              <a:avLst/>
              <a:pathLst>
                <a:path w="82946" h="96111">
                  <a:moveTo>
                    <a:pt x="67940" y="96111"/>
                  </a:moveTo>
                  <a:lnTo>
                    <a:pt x="42974" y="56207"/>
                  </a:lnTo>
                  <a:lnTo>
                    <a:pt x="13028" y="56207"/>
                  </a:lnTo>
                  <a:lnTo>
                    <a:pt x="13028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5225" y="0"/>
                  </a:lnTo>
                  <a:lnTo>
                    <a:pt x="46843" y="19"/>
                  </a:lnTo>
                  <a:lnTo>
                    <a:pt x="48422" y="76"/>
                  </a:lnTo>
                  <a:lnTo>
                    <a:pt x="49964" y="171"/>
                  </a:lnTo>
                  <a:lnTo>
                    <a:pt x="51467" y="305"/>
                  </a:lnTo>
                  <a:lnTo>
                    <a:pt x="52933" y="477"/>
                  </a:lnTo>
                  <a:lnTo>
                    <a:pt x="54360" y="687"/>
                  </a:lnTo>
                  <a:lnTo>
                    <a:pt x="55749" y="935"/>
                  </a:lnTo>
                  <a:lnTo>
                    <a:pt x="57099" y="1222"/>
                  </a:lnTo>
                  <a:lnTo>
                    <a:pt x="58412" y="1547"/>
                  </a:lnTo>
                  <a:lnTo>
                    <a:pt x="59686" y="1909"/>
                  </a:lnTo>
                  <a:lnTo>
                    <a:pt x="60934" y="2295"/>
                  </a:lnTo>
                  <a:lnTo>
                    <a:pt x="62141" y="2714"/>
                  </a:lnTo>
                  <a:lnTo>
                    <a:pt x="63308" y="3168"/>
                  </a:lnTo>
                  <a:lnTo>
                    <a:pt x="64433" y="3656"/>
                  </a:lnTo>
                  <a:lnTo>
                    <a:pt x="65518" y="4178"/>
                  </a:lnTo>
                  <a:lnTo>
                    <a:pt x="66562" y="4733"/>
                  </a:lnTo>
                  <a:lnTo>
                    <a:pt x="67564" y="5324"/>
                  </a:lnTo>
                  <a:lnTo>
                    <a:pt x="68526" y="5948"/>
                  </a:lnTo>
                  <a:lnTo>
                    <a:pt x="69447" y="6606"/>
                  </a:lnTo>
                  <a:lnTo>
                    <a:pt x="70327" y="7298"/>
                  </a:lnTo>
                  <a:lnTo>
                    <a:pt x="71166" y="8023"/>
                  </a:lnTo>
                  <a:lnTo>
                    <a:pt x="71964" y="8780"/>
                  </a:lnTo>
                  <a:lnTo>
                    <a:pt x="72721" y="9568"/>
                  </a:lnTo>
                  <a:lnTo>
                    <a:pt x="73437" y="10387"/>
                  </a:lnTo>
                  <a:lnTo>
                    <a:pt x="74113" y="11238"/>
                  </a:lnTo>
                  <a:lnTo>
                    <a:pt x="74747" y="12120"/>
                  </a:lnTo>
                  <a:lnTo>
                    <a:pt x="75341" y="13033"/>
                  </a:lnTo>
                  <a:lnTo>
                    <a:pt x="75893" y="13978"/>
                  </a:lnTo>
                  <a:lnTo>
                    <a:pt x="76405" y="14954"/>
                  </a:lnTo>
                  <a:lnTo>
                    <a:pt x="76875" y="15961"/>
                  </a:lnTo>
                  <a:lnTo>
                    <a:pt x="77303" y="16997"/>
                  </a:lnTo>
                  <a:lnTo>
                    <a:pt x="77686" y="18060"/>
                  </a:lnTo>
                  <a:lnTo>
                    <a:pt x="78023" y="19148"/>
                  </a:lnTo>
                  <a:lnTo>
                    <a:pt x="78316" y="20261"/>
                  </a:lnTo>
                  <a:lnTo>
                    <a:pt x="78564" y="21401"/>
                  </a:lnTo>
                  <a:lnTo>
                    <a:pt x="78766" y="22567"/>
                  </a:lnTo>
                  <a:lnTo>
                    <a:pt x="78924" y="23759"/>
                  </a:lnTo>
                  <a:lnTo>
                    <a:pt x="79036" y="24976"/>
                  </a:lnTo>
                  <a:lnTo>
                    <a:pt x="79104" y="26220"/>
                  </a:lnTo>
                  <a:lnTo>
                    <a:pt x="79126" y="27489"/>
                  </a:lnTo>
                  <a:lnTo>
                    <a:pt x="79113" y="28402"/>
                  </a:lnTo>
                  <a:lnTo>
                    <a:pt x="79072" y="29312"/>
                  </a:lnTo>
                  <a:lnTo>
                    <a:pt x="79004" y="30219"/>
                  </a:lnTo>
                  <a:lnTo>
                    <a:pt x="78908" y="31124"/>
                  </a:lnTo>
                  <a:lnTo>
                    <a:pt x="78785" y="32025"/>
                  </a:lnTo>
                  <a:lnTo>
                    <a:pt x="78635" y="32924"/>
                  </a:lnTo>
                  <a:lnTo>
                    <a:pt x="78458" y="33821"/>
                  </a:lnTo>
                  <a:lnTo>
                    <a:pt x="78253" y="34714"/>
                  </a:lnTo>
                  <a:lnTo>
                    <a:pt x="78021" y="35605"/>
                  </a:lnTo>
                  <a:lnTo>
                    <a:pt x="77762" y="36493"/>
                  </a:lnTo>
                  <a:lnTo>
                    <a:pt x="77487" y="37373"/>
                  </a:lnTo>
                  <a:lnTo>
                    <a:pt x="77181" y="38237"/>
                  </a:lnTo>
                  <a:lnTo>
                    <a:pt x="76843" y="39086"/>
                  </a:lnTo>
                  <a:lnTo>
                    <a:pt x="76474" y="39920"/>
                  </a:lnTo>
                  <a:lnTo>
                    <a:pt x="76074" y="40740"/>
                  </a:lnTo>
                  <a:lnTo>
                    <a:pt x="75642" y="41544"/>
                  </a:lnTo>
                  <a:lnTo>
                    <a:pt x="75179" y="42333"/>
                  </a:lnTo>
                  <a:lnTo>
                    <a:pt x="74684" y="43107"/>
                  </a:lnTo>
                  <a:lnTo>
                    <a:pt x="74159" y="43867"/>
                  </a:lnTo>
                  <a:lnTo>
                    <a:pt x="73601" y="44611"/>
                  </a:lnTo>
                  <a:lnTo>
                    <a:pt x="73013" y="45337"/>
                  </a:lnTo>
                  <a:lnTo>
                    <a:pt x="72392" y="46043"/>
                  </a:lnTo>
                  <a:lnTo>
                    <a:pt x="71741" y="46729"/>
                  </a:lnTo>
                  <a:lnTo>
                    <a:pt x="71058" y="47394"/>
                  </a:lnTo>
                  <a:lnTo>
                    <a:pt x="70344" y="48038"/>
                  </a:lnTo>
                  <a:lnTo>
                    <a:pt x="69598" y="48663"/>
                  </a:lnTo>
                  <a:lnTo>
                    <a:pt x="68822" y="49266"/>
                  </a:lnTo>
                  <a:lnTo>
                    <a:pt x="68013" y="49849"/>
                  </a:lnTo>
                  <a:lnTo>
                    <a:pt x="67174" y="50412"/>
                  </a:lnTo>
                  <a:lnTo>
                    <a:pt x="66302" y="50955"/>
                  </a:lnTo>
                  <a:lnTo>
                    <a:pt x="65398" y="51471"/>
                  </a:lnTo>
                  <a:lnTo>
                    <a:pt x="64458" y="51956"/>
                  </a:lnTo>
                  <a:lnTo>
                    <a:pt x="63483" y="52410"/>
                  </a:lnTo>
                  <a:lnTo>
                    <a:pt x="62472" y="52832"/>
                  </a:lnTo>
                  <a:lnTo>
                    <a:pt x="61425" y="53223"/>
                  </a:lnTo>
                  <a:lnTo>
                    <a:pt x="60343" y="53582"/>
                  </a:lnTo>
                  <a:lnTo>
                    <a:pt x="59226" y="53910"/>
                  </a:lnTo>
                  <a:lnTo>
                    <a:pt x="58073" y="54207"/>
                  </a:lnTo>
                  <a:lnTo>
                    <a:pt x="56885" y="54472"/>
                  </a:lnTo>
                  <a:lnTo>
                    <a:pt x="55661" y="54706"/>
                  </a:lnTo>
                  <a:lnTo>
                    <a:pt x="8294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7502619" y="8822426"/>
              <a:ext cx="53001" cy="35470"/>
            </a:xfrm>
            <a:custGeom>
              <a:avLst/>
              <a:pathLst>
                <a:path w="53001" h="35470">
                  <a:moveTo>
                    <a:pt x="53001" y="17189"/>
                  </a:moveTo>
                  <a:lnTo>
                    <a:pt x="52986" y="16328"/>
                  </a:lnTo>
                  <a:lnTo>
                    <a:pt x="52941" y="15489"/>
                  </a:lnTo>
                  <a:lnTo>
                    <a:pt x="52866" y="14674"/>
                  </a:lnTo>
                  <a:lnTo>
                    <a:pt x="52761" y="13882"/>
                  </a:lnTo>
                  <a:lnTo>
                    <a:pt x="52626" y="13113"/>
                  </a:lnTo>
                  <a:lnTo>
                    <a:pt x="52461" y="12368"/>
                  </a:lnTo>
                  <a:lnTo>
                    <a:pt x="52266" y="11645"/>
                  </a:lnTo>
                  <a:lnTo>
                    <a:pt x="52040" y="10946"/>
                  </a:lnTo>
                  <a:lnTo>
                    <a:pt x="51785" y="10270"/>
                  </a:lnTo>
                  <a:lnTo>
                    <a:pt x="51500" y="9618"/>
                  </a:lnTo>
                  <a:lnTo>
                    <a:pt x="51186" y="8987"/>
                  </a:lnTo>
                  <a:lnTo>
                    <a:pt x="50845" y="8379"/>
                  </a:lnTo>
                  <a:lnTo>
                    <a:pt x="50477" y="7792"/>
                  </a:lnTo>
                  <a:lnTo>
                    <a:pt x="50081" y="7227"/>
                  </a:lnTo>
                  <a:lnTo>
                    <a:pt x="49658" y="6684"/>
                  </a:lnTo>
                  <a:lnTo>
                    <a:pt x="49208" y="6163"/>
                  </a:lnTo>
                  <a:lnTo>
                    <a:pt x="48731" y="5664"/>
                  </a:lnTo>
                  <a:lnTo>
                    <a:pt x="48226" y="5186"/>
                  </a:lnTo>
                  <a:lnTo>
                    <a:pt x="47694" y="4731"/>
                  </a:lnTo>
                  <a:lnTo>
                    <a:pt x="47135" y="4297"/>
                  </a:lnTo>
                  <a:lnTo>
                    <a:pt x="46549" y="3872"/>
                  </a:lnTo>
                  <a:lnTo>
                    <a:pt x="45940" y="3470"/>
                  </a:lnTo>
                  <a:lnTo>
                    <a:pt x="45305" y="3092"/>
                  </a:lnTo>
                  <a:lnTo>
                    <a:pt x="44646" y="2736"/>
                  </a:lnTo>
                  <a:lnTo>
                    <a:pt x="43963" y="2404"/>
                  </a:lnTo>
                  <a:lnTo>
                    <a:pt x="43255" y="2095"/>
                  </a:lnTo>
                  <a:lnTo>
                    <a:pt x="42522" y="1809"/>
                  </a:lnTo>
                  <a:lnTo>
                    <a:pt x="41765" y="1547"/>
                  </a:lnTo>
                  <a:lnTo>
                    <a:pt x="40983" y="1307"/>
                  </a:lnTo>
                  <a:lnTo>
                    <a:pt x="40177" y="1091"/>
                  </a:lnTo>
                  <a:lnTo>
                    <a:pt x="39347" y="884"/>
                  </a:lnTo>
                  <a:lnTo>
                    <a:pt x="38496" y="698"/>
                  </a:lnTo>
                  <a:lnTo>
                    <a:pt x="37623" y="534"/>
                  </a:lnTo>
                  <a:lnTo>
                    <a:pt x="36728" y="392"/>
                  </a:lnTo>
                  <a:lnTo>
                    <a:pt x="35811" y="272"/>
                  </a:lnTo>
                  <a:lnTo>
                    <a:pt x="34873" y="174"/>
                  </a:lnTo>
                  <a:lnTo>
                    <a:pt x="33912" y="98"/>
                  </a:lnTo>
                  <a:lnTo>
                    <a:pt x="32930" y="43"/>
                  </a:lnTo>
                  <a:lnTo>
                    <a:pt x="31926" y="10"/>
                  </a:lnTo>
                  <a:lnTo>
                    <a:pt x="30900" y="0"/>
                  </a:lnTo>
                  <a:lnTo>
                    <a:pt x="0" y="0"/>
                  </a:lnTo>
                  <a:lnTo>
                    <a:pt x="0" y="35470"/>
                  </a:lnTo>
                  <a:lnTo>
                    <a:pt x="31446" y="35470"/>
                  </a:lnTo>
                  <a:lnTo>
                    <a:pt x="32549" y="35457"/>
                  </a:lnTo>
                  <a:lnTo>
                    <a:pt x="33623" y="35416"/>
                  </a:lnTo>
                  <a:lnTo>
                    <a:pt x="34667" y="35347"/>
                  </a:lnTo>
                  <a:lnTo>
                    <a:pt x="35680" y="35252"/>
                  </a:lnTo>
                  <a:lnTo>
                    <a:pt x="36664" y="35129"/>
                  </a:lnTo>
                  <a:lnTo>
                    <a:pt x="37618" y="34979"/>
                  </a:lnTo>
                  <a:lnTo>
                    <a:pt x="38541" y="34802"/>
                  </a:lnTo>
                  <a:lnTo>
                    <a:pt x="39435" y="34597"/>
                  </a:lnTo>
                  <a:lnTo>
                    <a:pt x="40298" y="34365"/>
                  </a:lnTo>
                  <a:lnTo>
                    <a:pt x="41132" y="34106"/>
                  </a:lnTo>
                  <a:lnTo>
                    <a:pt x="41935" y="33809"/>
                  </a:lnTo>
                  <a:lnTo>
                    <a:pt x="42709" y="33492"/>
                  </a:lnTo>
                  <a:lnTo>
                    <a:pt x="43452" y="33154"/>
                  </a:lnTo>
                  <a:lnTo>
                    <a:pt x="44166" y="32796"/>
                  </a:lnTo>
                  <a:lnTo>
                    <a:pt x="44849" y="32418"/>
                  </a:lnTo>
                  <a:lnTo>
                    <a:pt x="45503" y="32019"/>
                  </a:lnTo>
                  <a:lnTo>
                    <a:pt x="46126" y="31599"/>
                  </a:lnTo>
                  <a:lnTo>
                    <a:pt x="46720" y="31159"/>
                  </a:lnTo>
                  <a:lnTo>
                    <a:pt x="47283" y="30699"/>
                  </a:lnTo>
                  <a:lnTo>
                    <a:pt x="47817" y="30218"/>
                  </a:lnTo>
                  <a:lnTo>
                    <a:pt x="48334" y="29718"/>
                  </a:lnTo>
                  <a:lnTo>
                    <a:pt x="48824" y="29200"/>
                  </a:lnTo>
                  <a:lnTo>
                    <a:pt x="49284" y="28665"/>
                  </a:lnTo>
                  <a:lnTo>
                    <a:pt x="49716" y="28111"/>
                  </a:lnTo>
                  <a:lnTo>
                    <a:pt x="50119" y="27540"/>
                  </a:lnTo>
                  <a:lnTo>
                    <a:pt x="50493" y="26952"/>
                  </a:lnTo>
                  <a:lnTo>
                    <a:pt x="50839" y="26345"/>
                  </a:lnTo>
                  <a:lnTo>
                    <a:pt x="51156" y="25721"/>
                  </a:lnTo>
                  <a:lnTo>
                    <a:pt x="51445" y="25079"/>
                  </a:lnTo>
                  <a:lnTo>
                    <a:pt x="51705" y="24420"/>
                  </a:lnTo>
                  <a:lnTo>
                    <a:pt x="51951" y="23746"/>
                  </a:lnTo>
                  <a:lnTo>
                    <a:pt x="52171" y="23061"/>
                  </a:lnTo>
                  <a:lnTo>
                    <a:pt x="52366" y="22365"/>
                  </a:lnTo>
                  <a:lnTo>
                    <a:pt x="52534" y="21658"/>
                  </a:lnTo>
                  <a:lnTo>
                    <a:pt x="52677" y="20941"/>
                  </a:lnTo>
                  <a:lnTo>
                    <a:pt x="52794" y="20212"/>
                  </a:lnTo>
                  <a:lnTo>
                    <a:pt x="52884" y="19473"/>
                  </a:lnTo>
                  <a:lnTo>
                    <a:pt x="52949" y="18723"/>
                  </a:lnTo>
                  <a:lnTo>
                    <a:pt x="52988" y="17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7584951" y="8832931"/>
              <a:ext cx="65552" cy="76534"/>
            </a:xfrm>
            <a:custGeom>
              <a:avLst/>
              <a:pathLst>
                <a:path w="65552" h="76534">
                  <a:moveTo>
                    <a:pt x="12892" y="40859"/>
                  </a:moveTo>
                  <a:lnTo>
                    <a:pt x="12903" y="42010"/>
                  </a:lnTo>
                  <a:lnTo>
                    <a:pt x="12938" y="43143"/>
                  </a:lnTo>
                  <a:lnTo>
                    <a:pt x="12996" y="44258"/>
                  </a:lnTo>
                  <a:lnTo>
                    <a:pt x="13077" y="45356"/>
                  </a:lnTo>
                  <a:lnTo>
                    <a:pt x="13182" y="46435"/>
                  </a:lnTo>
                  <a:lnTo>
                    <a:pt x="13309" y="47498"/>
                  </a:lnTo>
                  <a:lnTo>
                    <a:pt x="13460" y="48542"/>
                  </a:lnTo>
                  <a:lnTo>
                    <a:pt x="13634" y="49568"/>
                  </a:lnTo>
                  <a:lnTo>
                    <a:pt x="13831" y="50577"/>
                  </a:lnTo>
                  <a:lnTo>
                    <a:pt x="14051" y="51568"/>
                  </a:lnTo>
                  <a:lnTo>
                    <a:pt x="14309" y="52524"/>
                  </a:lnTo>
                  <a:lnTo>
                    <a:pt x="14592" y="53454"/>
                  </a:lnTo>
                  <a:lnTo>
                    <a:pt x="14899" y="54358"/>
                  </a:lnTo>
                  <a:lnTo>
                    <a:pt x="15230" y="55236"/>
                  </a:lnTo>
                  <a:lnTo>
                    <a:pt x="15586" y="56088"/>
                  </a:lnTo>
                  <a:lnTo>
                    <a:pt x="15967" y="56914"/>
                  </a:lnTo>
                  <a:lnTo>
                    <a:pt x="16372" y="57714"/>
                  </a:lnTo>
                  <a:lnTo>
                    <a:pt x="16802" y="58488"/>
                  </a:lnTo>
                  <a:lnTo>
                    <a:pt x="17256" y="59236"/>
                  </a:lnTo>
                  <a:lnTo>
                    <a:pt x="17735" y="59959"/>
                  </a:lnTo>
                  <a:lnTo>
                    <a:pt x="18253" y="60639"/>
                  </a:lnTo>
                  <a:lnTo>
                    <a:pt x="18799" y="61290"/>
                  </a:lnTo>
                  <a:lnTo>
                    <a:pt x="19372" y="61911"/>
                  </a:lnTo>
                  <a:lnTo>
                    <a:pt x="19972" y="62502"/>
                  </a:lnTo>
                  <a:lnTo>
                    <a:pt x="20600" y="63062"/>
                  </a:lnTo>
                  <a:lnTo>
                    <a:pt x="21255" y="63593"/>
                  </a:lnTo>
                  <a:lnTo>
                    <a:pt x="21937" y="64094"/>
                  </a:lnTo>
                  <a:lnTo>
                    <a:pt x="22646" y="64564"/>
                  </a:lnTo>
                  <a:lnTo>
                    <a:pt x="23383" y="65005"/>
                  </a:lnTo>
                  <a:lnTo>
                    <a:pt x="24147" y="65416"/>
                  </a:lnTo>
                  <a:lnTo>
                    <a:pt x="24940" y="65779"/>
                  </a:lnTo>
                  <a:lnTo>
                    <a:pt x="25765" y="66103"/>
                  </a:lnTo>
                  <a:lnTo>
                    <a:pt x="26621" y="66390"/>
                  </a:lnTo>
                  <a:lnTo>
                    <a:pt x="27508" y="66638"/>
                  </a:lnTo>
                  <a:lnTo>
                    <a:pt x="28427" y="66848"/>
                  </a:lnTo>
                  <a:lnTo>
                    <a:pt x="29377" y="67020"/>
                  </a:lnTo>
                  <a:lnTo>
                    <a:pt x="30359" y="67154"/>
                  </a:lnTo>
                  <a:lnTo>
                    <a:pt x="31372" y="67249"/>
                  </a:lnTo>
                  <a:lnTo>
                    <a:pt x="32416" y="67307"/>
                  </a:lnTo>
                  <a:lnTo>
                    <a:pt x="33492" y="67326"/>
                  </a:lnTo>
                  <a:lnTo>
                    <a:pt x="35056" y="67294"/>
                  </a:lnTo>
                  <a:lnTo>
                    <a:pt x="36556" y="67197"/>
                  </a:lnTo>
                  <a:lnTo>
                    <a:pt x="37992" y="67037"/>
                  </a:lnTo>
                  <a:lnTo>
                    <a:pt x="39364" y="66813"/>
                  </a:lnTo>
                  <a:lnTo>
                    <a:pt x="40671" y="66524"/>
                  </a:lnTo>
                  <a:lnTo>
                    <a:pt x="41915" y="66171"/>
                  </a:lnTo>
                  <a:lnTo>
                    <a:pt x="43094" y="65755"/>
                  </a:lnTo>
                  <a:lnTo>
                    <a:pt x="44210" y="65274"/>
                  </a:lnTo>
                  <a:lnTo>
                    <a:pt x="45261" y="64729"/>
                  </a:lnTo>
                  <a:lnTo>
                    <a:pt x="46248" y="64120"/>
                  </a:lnTo>
                  <a:lnTo>
                    <a:pt x="47185" y="63461"/>
                  </a:lnTo>
                  <a:lnTo>
                    <a:pt x="48060" y="62769"/>
                  </a:lnTo>
                  <a:lnTo>
                    <a:pt x="48871" y="62043"/>
                  </a:lnTo>
                  <a:lnTo>
                    <a:pt x="49620" y="61282"/>
                  </a:lnTo>
                  <a:lnTo>
                    <a:pt x="50307" y="60487"/>
                  </a:lnTo>
                  <a:lnTo>
                    <a:pt x="50930" y="59658"/>
                  </a:lnTo>
                  <a:lnTo>
                    <a:pt x="51491" y="58796"/>
                  </a:lnTo>
                  <a:lnTo>
                    <a:pt x="51989" y="57899"/>
                  </a:lnTo>
                  <a:lnTo>
                    <a:pt x="52424" y="56967"/>
                  </a:lnTo>
                  <a:lnTo>
                    <a:pt x="52796" y="56002"/>
                  </a:lnTo>
                  <a:lnTo>
                    <a:pt x="63574" y="59072"/>
                  </a:lnTo>
                  <a:lnTo>
                    <a:pt x="63332" y="59686"/>
                  </a:lnTo>
                  <a:lnTo>
                    <a:pt x="63072" y="60302"/>
                  </a:lnTo>
                  <a:lnTo>
                    <a:pt x="62792" y="60920"/>
                  </a:lnTo>
                  <a:lnTo>
                    <a:pt x="62493" y="61538"/>
                  </a:lnTo>
                  <a:lnTo>
                    <a:pt x="62176" y="62158"/>
                  </a:lnTo>
                  <a:lnTo>
                    <a:pt x="61839" y="62780"/>
                  </a:lnTo>
                  <a:lnTo>
                    <a:pt x="61483" y="63403"/>
                  </a:lnTo>
                  <a:lnTo>
                    <a:pt x="61107" y="64027"/>
                  </a:lnTo>
                  <a:lnTo>
                    <a:pt x="60713" y="64652"/>
                  </a:lnTo>
                  <a:lnTo>
                    <a:pt x="60300" y="65279"/>
                  </a:lnTo>
                  <a:lnTo>
                    <a:pt x="59876" y="65888"/>
                  </a:lnTo>
                  <a:lnTo>
                    <a:pt x="59424" y="66485"/>
                  </a:lnTo>
                  <a:lnTo>
                    <a:pt x="58943" y="67072"/>
                  </a:lnTo>
                  <a:lnTo>
                    <a:pt x="58433" y="67648"/>
                  </a:lnTo>
                  <a:lnTo>
                    <a:pt x="57895" y="68212"/>
                  </a:lnTo>
                  <a:lnTo>
                    <a:pt x="57328" y="68766"/>
                  </a:lnTo>
                  <a:lnTo>
                    <a:pt x="56733" y="69309"/>
                  </a:lnTo>
                  <a:lnTo>
                    <a:pt x="56109" y="69841"/>
                  </a:lnTo>
                  <a:lnTo>
                    <a:pt x="55456" y="70362"/>
                  </a:lnTo>
                  <a:lnTo>
                    <a:pt x="54774" y="70873"/>
                  </a:lnTo>
                  <a:lnTo>
                    <a:pt x="54061" y="71356"/>
                  </a:lnTo>
                  <a:lnTo>
                    <a:pt x="53312" y="71822"/>
                  </a:lnTo>
                  <a:lnTo>
                    <a:pt x="52528" y="72272"/>
                  </a:lnTo>
                  <a:lnTo>
                    <a:pt x="51708" y="72706"/>
                  </a:lnTo>
                  <a:lnTo>
                    <a:pt x="50852" y="73124"/>
                  </a:lnTo>
                  <a:lnTo>
                    <a:pt x="49961" y="73525"/>
                  </a:lnTo>
                  <a:lnTo>
                    <a:pt x="49035" y="73910"/>
                  </a:lnTo>
                  <a:lnTo>
                    <a:pt x="48073" y="74278"/>
                  </a:lnTo>
                  <a:lnTo>
                    <a:pt x="47076" y="74630"/>
                  </a:lnTo>
                  <a:lnTo>
                    <a:pt x="46043" y="74965"/>
                  </a:lnTo>
                  <a:lnTo>
                    <a:pt x="44985" y="75264"/>
                  </a:lnTo>
                  <a:lnTo>
                    <a:pt x="43882" y="75530"/>
                  </a:lnTo>
                  <a:lnTo>
                    <a:pt x="42736" y="75766"/>
                  </a:lnTo>
                  <a:lnTo>
                    <a:pt x="41547" y="75970"/>
                  </a:lnTo>
                  <a:lnTo>
                    <a:pt x="40313" y="76142"/>
                  </a:lnTo>
                  <a:lnTo>
                    <a:pt x="39036" y="76283"/>
                  </a:lnTo>
                  <a:lnTo>
                    <a:pt x="37716" y="76393"/>
                  </a:lnTo>
                  <a:lnTo>
                    <a:pt x="36352" y="76472"/>
                  </a:lnTo>
                  <a:lnTo>
                    <a:pt x="34944" y="76519"/>
                  </a:lnTo>
                  <a:lnTo>
                    <a:pt x="33492" y="76534"/>
                  </a:lnTo>
                  <a:lnTo>
                    <a:pt x="30296" y="76437"/>
                  </a:lnTo>
                  <a:lnTo>
                    <a:pt x="27255" y="76144"/>
                  </a:lnTo>
                  <a:lnTo>
                    <a:pt x="24369" y="75656"/>
                  </a:lnTo>
                  <a:lnTo>
                    <a:pt x="21639" y="74974"/>
                  </a:lnTo>
                  <a:lnTo>
                    <a:pt x="19065" y="74096"/>
                  </a:lnTo>
                  <a:lnTo>
                    <a:pt x="16646" y="73023"/>
                  </a:lnTo>
                  <a:lnTo>
                    <a:pt x="14383" y="71755"/>
                  </a:lnTo>
                  <a:lnTo>
                    <a:pt x="12275" y="70292"/>
                  </a:lnTo>
                  <a:lnTo>
                    <a:pt x="10323" y="68633"/>
                  </a:lnTo>
                  <a:lnTo>
                    <a:pt x="8526" y="66780"/>
                  </a:lnTo>
                  <a:lnTo>
                    <a:pt x="6906" y="64734"/>
                  </a:lnTo>
                  <a:lnTo>
                    <a:pt x="5457" y="62499"/>
                  </a:lnTo>
                  <a:lnTo>
                    <a:pt x="4178" y="60074"/>
                  </a:lnTo>
                  <a:lnTo>
                    <a:pt x="3069" y="57459"/>
                  </a:lnTo>
                  <a:lnTo>
                    <a:pt x="2131" y="54655"/>
                  </a:lnTo>
                  <a:lnTo>
                    <a:pt x="1364" y="51661"/>
                  </a:lnTo>
                  <a:lnTo>
                    <a:pt x="767" y="48478"/>
                  </a:lnTo>
                  <a:lnTo>
                    <a:pt x="341" y="45105"/>
                  </a:lnTo>
                  <a:lnTo>
                    <a:pt x="85" y="41542"/>
                  </a:lnTo>
                  <a:lnTo>
                    <a:pt x="0" y="37789"/>
                  </a:lnTo>
                  <a:lnTo>
                    <a:pt x="25" y="35748"/>
                  </a:lnTo>
                  <a:lnTo>
                    <a:pt x="103" y="33770"/>
                  </a:lnTo>
                  <a:lnTo>
                    <a:pt x="233" y="31857"/>
                  </a:lnTo>
                  <a:lnTo>
                    <a:pt x="414" y="30008"/>
                  </a:lnTo>
                  <a:lnTo>
                    <a:pt x="648" y="28223"/>
                  </a:lnTo>
                  <a:lnTo>
                    <a:pt x="933" y="26502"/>
                  </a:lnTo>
                  <a:lnTo>
                    <a:pt x="1270" y="24845"/>
                  </a:lnTo>
                  <a:lnTo>
                    <a:pt x="1658" y="23252"/>
                  </a:lnTo>
                  <a:lnTo>
                    <a:pt x="2099" y="21723"/>
                  </a:lnTo>
                  <a:lnTo>
                    <a:pt x="2592" y="20259"/>
                  </a:lnTo>
                  <a:lnTo>
                    <a:pt x="3129" y="18840"/>
                  </a:lnTo>
                  <a:lnTo>
                    <a:pt x="3705" y="17476"/>
                  </a:lnTo>
                  <a:lnTo>
                    <a:pt x="4319" y="16166"/>
                  </a:lnTo>
                  <a:lnTo>
                    <a:pt x="4971" y="14911"/>
                  </a:lnTo>
                  <a:lnTo>
                    <a:pt x="5661" y="13710"/>
                  </a:lnTo>
                  <a:lnTo>
                    <a:pt x="6390" y="12564"/>
                  </a:lnTo>
                  <a:lnTo>
                    <a:pt x="7156" y="11473"/>
                  </a:lnTo>
                  <a:lnTo>
                    <a:pt x="7961" y="10436"/>
                  </a:lnTo>
                  <a:lnTo>
                    <a:pt x="8804" y="9454"/>
                  </a:lnTo>
                  <a:lnTo>
                    <a:pt x="9686" y="8526"/>
                  </a:lnTo>
                  <a:lnTo>
                    <a:pt x="10601" y="7651"/>
                  </a:lnTo>
                  <a:lnTo>
                    <a:pt x="11547" y="6826"/>
                  </a:lnTo>
                  <a:lnTo>
                    <a:pt x="12522" y="6052"/>
                  </a:lnTo>
                  <a:lnTo>
                    <a:pt x="13527" y="5328"/>
                  </a:lnTo>
                  <a:lnTo>
                    <a:pt x="14563" y="4655"/>
                  </a:lnTo>
                  <a:lnTo>
                    <a:pt x="15628" y="4032"/>
                  </a:lnTo>
                  <a:lnTo>
                    <a:pt x="16724" y="3460"/>
                  </a:lnTo>
                  <a:lnTo>
                    <a:pt x="17849" y="2938"/>
                  </a:lnTo>
                  <a:lnTo>
                    <a:pt x="19005" y="2467"/>
                  </a:lnTo>
                  <a:lnTo>
                    <a:pt x="20191" y="2046"/>
                  </a:lnTo>
                  <a:lnTo>
                    <a:pt x="21399" y="1657"/>
                  </a:lnTo>
                  <a:lnTo>
                    <a:pt x="22624" y="1309"/>
                  </a:lnTo>
                  <a:lnTo>
                    <a:pt x="23866" y="1002"/>
                  </a:lnTo>
                  <a:lnTo>
                    <a:pt x="25124" y="736"/>
                  </a:lnTo>
                  <a:lnTo>
                    <a:pt x="26398" y="511"/>
                  </a:lnTo>
                  <a:lnTo>
                    <a:pt x="27688" y="327"/>
                  </a:lnTo>
                  <a:lnTo>
                    <a:pt x="28995" y="184"/>
                  </a:lnTo>
                  <a:lnTo>
                    <a:pt x="30319" y="81"/>
                  </a:lnTo>
                  <a:lnTo>
                    <a:pt x="31658" y="20"/>
                  </a:lnTo>
                  <a:lnTo>
                    <a:pt x="33015" y="0"/>
                  </a:lnTo>
                  <a:lnTo>
                    <a:pt x="34839" y="30"/>
                  </a:lnTo>
                  <a:lnTo>
                    <a:pt x="36603" y="120"/>
                  </a:lnTo>
                  <a:lnTo>
                    <a:pt x="38304" y="270"/>
                  </a:lnTo>
                  <a:lnTo>
                    <a:pt x="39945" y="480"/>
                  </a:lnTo>
                  <a:lnTo>
                    <a:pt x="41524" y="750"/>
                  </a:lnTo>
                  <a:lnTo>
                    <a:pt x="43042" y="1080"/>
                  </a:lnTo>
                  <a:lnTo>
                    <a:pt x="44498" y="1470"/>
                  </a:lnTo>
                  <a:lnTo>
                    <a:pt x="45893" y="1920"/>
                  </a:lnTo>
                  <a:lnTo>
                    <a:pt x="47227" y="2431"/>
                  </a:lnTo>
                  <a:lnTo>
                    <a:pt x="48499" y="3001"/>
                  </a:lnTo>
                  <a:lnTo>
                    <a:pt x="49729" y="3624"/>
                  </a:lnTo>
                  <a:lnTo>
                    <a:pt x="50908" y="4294"/>
                  </a:lnTo>
                  <a:lnTo>
                    <a:pt x="52037" y="5010"/>
                  </a:lnTo>
                  <a:lnTo>
                    <a:pt x="53116" y="5773"/>
                  </a:lnTo>
                  <a:lnTo>
                    <a:pt x="54143" y="6582"/>
                  </a:lnTo>
                  <a:lnTo>
                    <a:pt x="55121" y="7437"/>
                  </a:lnTo>
                  <a:lnTo>
                    <a:pt x="56048" y="8339"/>
                  </a:lnTo>
                  <a:lnTo>
                    <a:pt x="56925" y="9287"/>
                  </a:lnTo>
                  <a:lnTo>
                    <a:pt x="57751" y="10282"/>
                  </a:lnTo>
                  <a:lnTo>
                    <a:pt x="58526" y="11323"/>
                  </a:lnTo>
                  <a:lnTo>
                    <a:pt x="59268" y="12392"/>
                  </a:lnTo>
                  <a:lnTo>
                    <a:pt x="59964" y="13500"/>
                  </a:lnTo>
                  <a:lnTo>
                    <a:pt x="60616" y="14646"/>
                  </a:lnTo>
                  <a:lnTo>
                    <a:pt x="61222" y="15830"/>
                  </a:lnTo>
                  <a:lnTo>
                    <a:pt x="61783" y="17053"/>
                  </a:lnTo>
                  <a:lnTo>
                    <a:pt x="62300" y="18313"/>
                  </a:lnTo>
                  <a:lnTo>
                    <a:pt x="62771" y="19612"/>
                  </a:lnTo>
                  <a:lnTo>
                    <a:pt x="63197" y="20949"/>
                  </a:lnTo>
                  <a:lnTo>
                    <a:pt x="63579" y="22324"/>
                  </a:lnTo>
                  <a:lnTo>
                    <a:pt x="63915" y="23738"/>
                  </a:lnTo>
                  <a:lnTo>
                    <a:pt x="64226" y="25182"/>
                  </a:lnTo>
                  <a:lnTo>
                    <a:pt x="64504" y="26649"/>
                  </a:lnTo>
                  <a:lnTo>
                    <a:pt x="64750" y="28139"/>
                  </a:lnTo>
                  <a:lnTo>
                    <a:pt x="64963" y="29653"/>
                  </a:lnTo>
                  <a:lnTo>
                    <a:pt x="65143" y="31190"/>
                  </a:lnTo>
                  <a:lnTo>
                    <a:pt x="65290" y="32750"/>
                  </a:lnTo>
                  <a:lnTo>
                    <a:pt x="65405" y="34333"/>
                  </a:lnTo>
                  <a:lnTo>
                    <a:pt x="65487" y="35940"/>
                  </a:lnTo>
                  <a:lnTo>
                    <a:pt x="65536" y="37569"/>
                  </a:lnTo>
                  <a:lnTo>
                    <a:pt x="65552" y="39222"/>
                  </a:lnTo>
                  <a:lnTo>
                    <a:pt x="65552" y="408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7597980" y="8842003"/>
              <a:ext cx="39836" cy="22373"/>
            </a:xfrm>
            <a:custGeom>
              <a:avLst/>
              <a:pathLst>
                <a:path w="39836" h="22373">
                  <a:moveTo>
                    <a:pt x="39836" y="22373"/>
                  </a:moveTo>
                  <a:lnTo>
                    <a:pt x="39592" y="20104"/>
                  </a:lnTo>
                  <a:lnTo>
                    <a:pt x="39271" y="17961"/>
                  </a:lnTo>
                  <a:lnTo>
                    <a:pt x="38872" y="15946"/>
                  </a:lnTo>
                  <a:lnTo>
                    <a:pt x="38395" y="14057"/>
                  </a:lnTo>
                  <a:lnTo>
                    <a:pt x="37841" y="12295"/>
                  </a:lnTo>
                  <a:lnTo>
                    <a:pt x="37208" y="10660"/>
                  </a:lnTo>
                  <a:lnTo>
                    <a:pt x="36498" y="9152"/>
                  </a:lnTo>
                  <a:lnTo>
                    <a:pt x="35710" y="7770"/>
                  </a:lnTo>
                  <a:lnTo>
                    <a:pt x="34845" y="6516"/>
                  </a:lnTo>
                  <a:lnTo>
                    <a:pt x="33901" y="5388"/>
                  </a:lnTo>
                  <a:lnTo>
                    <a:pt x="32876" y="4364"/>
                  </a:lnTo>
                  <a:lnTo>
                    <a:pt x="31765" y="3448"/>
                  </a:lnTo>
                  <a:lnTo>
                    <a:pt x="30568" y="2640"/>
                  </a:lnTo>
                  <a:lnTo>
                    <a:pt x="29285" y="1939"/>
                  </a:lnTo>
                  <a:lnTo>
                    <a:pt x="27916" y="1347"/>
                  </a:lnTo>
                  <a:lnTo>
                    <a:pt x="26461" y="862"/>
                  </a:lnTo>
                  <a:lnTo>
                    <a:pt x="24920" y="484"/>
                  </a:lnTo>
                  <a:lnTo>
                    <a:pt x="23293" y="215"/>
                  </a:lnTo>
                  <a:lnTo>
                    <a:pt x="21580" y="53"/>
                  </a:lnTo>
                  <a:lnTo>
                    <a:pt x="19781" y="0"/>
                  </a:lnTo>
                  <a:lnTo>
                    <a:pt x="19164" y="10"/>
                  </a:lnTo>
                  <a:lnTo>
                    <a:pt x="18540" y="40"/>
                  </a:lnTo>
                  <a:lnTo>
                    <a:pt x="17909" y="92"/>
                  </a:lnTo>
                  <a:lnTo>
                    <a:pt x="17271" y="163"/>
                  </a:lnTo>
                  <a:lnTo>
                    <a:pt x="16626" y="255"/>
                  </a:lnTo>
                  <a:lnTo>
                    <a:pt x="15975" y="368"/>
                  </a:lnTo>
                  <a:lnTo>
                    <a:pt x="15317" y="501"/>
                  </a:lnTo>
                  <a:lnTo>
                    <a:pt x="14652" y="654"/>
                  </a:lnTo>
                  <a:lnTo>
                    <a:pt x="13980" y="828"/>
                  </a:lnTo>
                  <a:lnTo>
                    <a:pt x="13301" y="1023"/>
                  </a:lnTo>
                  <a:lnTo>
                    <a:pt x="12637" y="1229"/>
                  </a:lnTo>
                  <a:lnTo>
                    <a:pt x="11983" y="1467"/>
                  </a:lnTo>
                  <a:lnTo>
                    <a:pt x="11339" y="1737"/>
                  </a:lnTo>
                  <a:lnTo>
                    <a:pt x="10703" y="2038"/>
                  </a:lnTo>
                  <a:lnTo>
                    <a:pt x="10078" y="2370"/>
                  </a:lnTo>
                  <a:lnTo>
                    <a:pt x="9462" y="2733"/>
                  </a:lnTo>
                  <a:lnTo>
                    <a:pt x="8856" y="3128"/>
                  </a:lnTo>
                  <a:lnTo>
                    <a:pt x="8259" y="3555"/>
                  </a:lnTo>
                  <a:lnTo>
                    <a:pt x="7671" y="4012"/>
                  </a:lnTo>
                  <a:lnTo>
                    <a:pt x="7094" y="4502"/>
                  </a:lnTo>
                  <a:lnTo>
                    <a:pt x="6530" y="5025"/>
                  </a:lnTo>
                  <a:lnTo>
                    <a:pt x="5983" y="5585"/>
                  </a:lnTo>
                  <a:lnTo>
                    <a:pt x="5454" y="6182"/>
                  </a:lnTo>
                  <a:lnTo>
                    <a:pt x="4944" y="6815"/>
                  </a:lnTo>
                  <a:lnTo>
                    <a:pt x="4450" y="7486"/>
                  </a:lnTo>
                  <a:lnTo>
                    <a:pt x="3975" y="8193"/>
                  </a:lnTo>
                  <a:lnTo>
                    <a:pt x="3517" y="8937"/>
                  </a:lnTo>
                  <a:lnTo>
                    <a:pt x="3077" y="9718"/>
                  </a:lnTo>
                  <a:lnTo>
                    <a:pt x="2655" y="10536"/>
                  </a:lnTo>
                  <a:lnTo>
                    <a:pt x="2251" y="11391"/>
                  </a:lnTo>
                  <a:lnTo>
                    <a:pt x="1872" y="12274"/>
                  </a:lnTo>
                  <a:lnTo>
                    <a:pt x="1527" y="13206"/>
                  </a:lnTo>
                  <a:lnTo>
                    <a:pt x="1217" y="14184"/>
                  </a:lnTo>
                  <a:lnTo>
                    <a:pt x="941" y="15211"/>
                  </a:lnTo>
                  <a:lnTo>
                    <a:pt x="699" y="16285"/>
                  </a:lnTo>
                  <a:lnTo>
                    <a:pt x="491" y="17407"/>
                  </a:lnTo>
                  <a:lnTo>
                    <a:pt x="317" y="18577"/>
                  </a:lnTo>
                  <a:lnTo>
                    <a:pt x="177" y="19795"/>
                  </a:lnTo>
                  <a:lnTo>
                    <a:pt x="71" y="21060"/>
                  </a:lnTo>
                  <a:lnTo>
                    <a:pt x="0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7662646" y="8832931"/>
              <a:ext cx="60231" cy="76534"/>
            </a:xfrm>
            <a:custGeom>
              <a:avLst/>
              <a:pathLst>
                <a:path w="60231" h="76534">
                  <a:moveTo>
                    <a:pt x="12824" y="37926"/>
                  </a:moveTo>
                  <a:lnTo>
                    <a:pt x="12832" y="39184"/>
                  </a:lnTo>
                  <a:lnTo>
                    <a:pt x="12859" y="40422"/>
                  </a:lnTo>
                  <a:lnTo>
                    <a:pt x="12903" y="41640"/>
                  </a:lnTo>
                  <a:lnTo>
                    <a:pt x="12965" y="42837"/>
                  </a:lnTo>
                  <a:lnTo>
                    <a:pt x="13045" y="44014"/>
                  </a:lnTo>
                  <a:lnTo>
                    <a:pt x="13143" y="45170"/>
                  </a:lnTo>
                  <a:lnTo>
                    <a:pt x="13258" y="46306"/>
                  </a:lnTo>
                  <a:lnTo>
                    <a:pt x="13391" y="47421"/>
                  </a:lnTo>
                  <a:lnTo>
                    <a:pt x="13542" y="48516"/>
                  </a:lnTo>
                  <a:lnTo>
                    <a:pt x="13710" y="49590"/>
                  </a:lnTo>
                  <a:lnTo>
                    <a:pt x="13914" y="50640"/>
                  </a:lnTo>
                  <a:lnTo>
                    <a:pt x="14141" y="51661"/>
                  </a:lnTo>
                  <a:lnTo>
                    <a:pt x="14394" y="52654"/>
                  </a:lnTo>
                  <a:lnTo>
                    <a:pt x="14671" y="53618"/>
                  </a:lnTo>
                  <a:lnTo>
                    <a:pt x="14972" y="54553"/>
                  </a:lnTo>
                  <a:lnTo>
                    <a:pt x="15298" y="55459"/>
                  </a:lnTo>
                  <a:lnTo>
                    <a:pt x="15649" y="56337"/>
                  </a:lnTo>
                  <a:lnTo>
                    <a:pt x="16024" y="57186"/>
                  </a:lnTo>
                  <a:lnTo>
                    <a:pt x="16424" y="58007"/>
                  </a:lnTo>
                  <a:lnTo>
                    <a:pt x="16848" y="58799"/>
                  </a:lnTo>
                  <a:lnTo>
                    <a:pt x="17298" y="59546"/>
                  </a:lnTo>
                  <a:lnTo>
                    <a:pt x="17776" y="60259"/>
                  </a:lnTo>
                  <a:lnTo>
                    <a:pt x="18281" y="60937"/>
                  </a:lnTo>
                  <a:lnTo>
                    <a:pt x="18813" y="61582"/>
                  </a:lnTo>
                  <a:lnTo>
                    <a:pt x="19372" y="62193"/>
                  </a:lnTo>
                  <a:lnTo>
                    <a:pt x="19959" y="62769"/>
                  </a:lnTo>
                  <a:lnTo>
                    <a:pt x="20573" y="63311"/>
                  </a:lnTo>
                  <a:lnTo>
                    <a:pt x="21214" y="63819"/>
                  </a:lnTo>
                  <a:lnTo>
                    <a:pt x="21882" y="64294"/>
                  </a:lnTo>
                  <a:lnTo>
                    <a:pt x="22578" y="64734"/>
                  </a:lnTo>
                  <a:lnTo>
                    <a:pt x="23317" y="65135"/>
                  </a:lnTo>
                  <a:lnTo>
                    <a:pt x="24090" y="65495"/>
                  </a:lnTo>
                  <a:lnTo>
                    <a:pt x="24894" y="65812"/>
                  </a:lnTo>
                  <a:lnTo>
                    <a:pt x="25732" y="66087"/>
                  </a:lnTo>
                  <a:lnTo>
                    <a:pt x="26603" y="66319"/>
                  </a:lnTo>
                  <a:lnTo>
                    <a:pt x="27506" y="66510"/>
                  </a:lnTo>
                  <a:lnTo>
                    <a:pt x="28442" y="66658"/>
                  </a:lnTo>
                  <a:lnTo>
                    <a:pt x="29410" y="66764"/>
                  </a:lnTo>
                  <a:lnTo>
                    <a:pt x="30412" y="66827"/>
                  </a:lnTo>
                  <a:lnTo>
                    <a:pt x="31446" y="66848"/>
                  </a:lnTo>
                  <a:lnTo>
                    <a:pt x="32734" y="66813"/>
                  </a:lnTo>
                  <a:lnTo>
                    <a:pt x="33978" y="66706"/>
                  </a:lnTo>
                  <a:lnTo>
                    <a:pt x="35178" y="66529"/>
                  </a:lnTo>
                  <a:lnTo>
                    <a:pt x="36335" y="66281"/>
                  </a:lnTo>
                  <a:lnTo>
                    <a:pt x="37448" y="65961"/>
                  </a:lnTo>
                  <a:lnTo>
                    <a:pt x="38518" y="65571"/>
                  </a:lnTo>
                  <a:lnTo>
                    <a:pt x="39544" y="65110"/>
                  </a:lnTo>
                  <a:lnTo>
                    <a:pt x="40526" y="64578"/>
                  </a:lnTo>
                  <a:lnTo>
                    <a:pt x="41465" y="63975"/>
                  </a:lnTo>
                  <a:lnTo>
                    <a:pt x="42360" y="63301"/>
                  </a:lnTo>
                  <a:lnTo>
                    <a:pt x="43212" y="62553"/>
                  </a:lnTo>
                  <a:lnTo>
                    <a:pt x="43997" y="61729"/>
                  </a:lnTo>
                  <a:lnTo>
                    <a:pt x="44713" y="60829"/>
                  </a:lnTo>
                  <a:lnTo>
                    <a:pt x="45361" y="59852"/>
                  </a:lnTo>
                  <a:lnTo>
                    <a:pt x="45941" y="58799"/>
                  </a:lnTo>
                  <a:lnTo>
                    <a:pt x="46452" y="57669"/>
                  </a:lnTo>
                  <a:lnTo>
                    <a:pt x="46896" y="56463"/>
                  </a:lnTo>
                  <a:lnTo>
                    <a:pt x="47271" y="55181"/>
                  </a:lnTo>
                  <a:lnTo>
                    <a:pt x="47578" y="53822"/>
                  </a:lnTo>
                  <a:lnTo>
                    <a:pt x="47817" y="52387"/>
                  </a:lnTo>
                  <a:lnTo>
                    <a:pt x="60231" y="53206"/>
                  </a:lnTo>
                  <a:lnTo>
                    <a:pt x="60094" y="54116"/>
                  </a:lnTo>
                  <a:lnTo>
                    <a:pt x="59929" y="55020"/>
                  </a:lnTo>
                  <a:lnTo>
                    <a:pt x="59734" y="55917"/>
                  </a:lnTo>
                  <a:lnTo>
                    <a:pt x="59511" y="56807"/>
                  </a:lnTo>
                  <a:lnTo>
                    <a:pt x="59259" y="57691"/>
                  </a:lnTo>
                  <a:lnTo>
                    <a:pt x="58979" y="58567"/>
                  </a:lnTo>
                  <a:lnTo>
                    <a:pt x="58670" y="59437"/>
                  </a:lnTo>
                  <a:lnTo>
                    <a:pt x="58332" y="60300"/>
                  </a:lnTo>
                  <a:lnTo>
                    <a:pt x="57966" y="61156"/>
                  </a:lnTo>
                  <a:lnTo>
                    <a:pt x="57571" y="62005"/>
                  </a:lnTo>
                  <a:lnTo>
                    <a:pt x="57147" y="62841"/>
                  </a:lnTo>
                  <a:lnTo>
                    <a:pt x="56693" y="63656"/>
                  </a:lnTo>
                  <a:lnTo>
                    <a:pt x="56208" y="64450"/>
                  </a:lnTo>
                  <a:lnTo>
                    <a:pt x="55694" y="65225"/>
                  </a:lnTo>
                  <a:lnTo>
                    <a:pt x="55150" y="65978"/>
                  </a:lnTo>
                  <a:lnTo>
                    <a:pt x="54575" y="66712"/>
                  </a:lnTo>
                  <a:lnTo>
                    <a:pt x="53971" y="67425"/>
                  </a:lnTo>
                  <a:lnTo>
                    <a:pt x="53337" y="68117"/>
                  </a:lnTo>
                  <a:lnTo>
                    <a:pt x="52672" y="68789"/>
                  </a:lnTo>
                  <a:lnTo>
                    <a:pt x="51978" y="69440"/>
                  </a:lnTo>
                  <a:lnTo>
                    <a:pt x="51266" y="70069"/>
                  </a:lnTo>
                  <a:lnTo>
                    <a:pt x="50523" y="70674"/>
                  </a:lnTo>
                  <a:lnTo>
                    <a:pt x="49749" y="71253"/>
                  </a:lnTo>
                  <a:lnTo>
                    <a:pt x="48944" y="71809"/>
                  </a:lnTo>
                  <a:lnTo>
                    <a:pt x="48107" y="72339"/>
                  </a:lnTo>
                  <a:lnTo>
                    <a:pt x="47238" y="72845"/>
                  </a:lnTo>
                  <a:lnTo>
                    <a:pt x="46339" y="73327"/>
                  </a:lnTo>
                  <a:lnTo>
                    <a:pt x="45407" y="73784"/>
                  </a:lnTo>
                  <a:lnTo>
                    <a:pt x="44445" y="74216"/>
                  </a:lnTo>
                  <a:lnTo>
                    <a:pt x="43451" y="74624"/>
                  </a:lnTo>
                  <a:lnTo>
                    <a:pt x="42426" y="74987"/>
                  </a:lnTo>
                  <a:lnTo>
                    <a:pt x="41369" y="75312"/>
                  </a:lnTo>
                  <a:lnTo>
                    <a:pt x="40281" y="75598"/>
                  </a:lnTo>
                  <a:lnTo>
                    <a:pt x="39162" y="75847"/>
                  </a:lnTo>
                  <a:lnTo>
                    <a:pt x="38011" y="76057"/>
                  </a:lnTo>
                  <a:lnTo>
                    <a:pt x="36829" y="76229"/>
                  </a:lnTo>
                  <a:lnTo>
                    <a:pt x="35615" y="76362"/>
                  </a:lnTo>
                  <a:lnTo>
                    <a:pt x="34371" y="76458"/>
                  </a:lnTo>
                  <a:lnTo>
                    <a:pt x="33094" y="76515"/>
                  </a:lnTo>
                  <a:lnTo>
                    <a:pt x="31787" y="76534"/>
                  </a:lnTo>
                  <a:lnTo>
                    <a:pt x="30080" y="76505"/>
                  </a:lnTo>
                  <a:lnTo>
                    <a:pt x="28425" y="76417"/>
                  </a:lnTo>
                  <a:lnTo>
                    <a:pt x="26822" y="76270"/>
                  </a:lnTo>
                  <a:lnTo>
                    <a:pt x="25271" y="76065"/>
                  </a:lnTo>
                  <a:lnTo>
                    <a:pt x="23772" y="75801"/>
                  </a:lnTo>
                  <a:lnTo>
                    <a:pt x="22324" y="75478"/>
                  </a:lnTo>
                  <a:lnTo>
                    <a:pt x="20929" y="75097"/>
                  </a:lnTo>
                  <a:lnTo>
                    <a:pt x="19585" y="74657"/>
                  </a:lnTo>
                  <a:lnTo>
                    <a:pt x="18293" y="74159"/>
                  </a:lnTo>
                  <a:lnTo>
                    <a:pt x="17053" y="73601"/>
                  </a:lnTo>
                  <a:lnTo>
                    <a:pt x="15861" y="72993"/>
                  </a:lnTo>
                  <a:lnTo>
                    <a:pt x="14714" y="72341"/>
                  </a:lnTo>
                  <a:lnTo>
                    <a:pt x="13613" y="71645"/>
                  </a:lnTo>
                  <a:lnTo>
                    <a:pt x="12556" y="70905"/>
                  </a:lnTo>
                  <a:lnTo>
                    <a:pt x="11545" y="70122"/>
                  </a:lnTo>
                  <a:lnTo>
                    <a:pt x="10578" y="69296"/>
                  </a:lnTo>
                  <a:lnTo>
                    <a:pt x="9656" y="68425"/>
                  </a:lnTo>
                  <a:lnTo>
                    <a:pt x="8780" y="67511"/>
                  </a:lnTo>
                  <a:lnTo>
                    <a:pt x="7948" y="66553"/>
                  </a:lnTo>
                  <a:lnTo>
                    <a:pt x="7162" y="65552"/>
                  </a:lnTo>
                  <a:lnTo>
                    <a:pt x="6432" y="64498"/>
                  </a:lnTo>
                  <a:lnTo>
                    <a:pt x="5743" y="63407"/>
                  </a:lnTo>
                  <a:lnTo>
                    <a:pt x="5095" y="62282"/>
                  </a:lnTo>
                  <a:lnTo>
                    <a:pt x="4488" y="61121"/>
                  </a:lnTo>
                  <a:lnTo>
                    <a:pt x="3922" y="59925"/>
                  </a:lnTo>
                  <a:lnTo>
                    <a:pt x="3397" y="58693"/>
                  </a:lnTo>
                  <a:lnTo>
                    <a:pt x="2912" y="57425"/>
                  </a:lnTo>
                  <a:lnTo>
                    <a:pt x="2469" y="56122"/>
                  </a:lnTo>
                  <a:lnTo>
                    <a:pt x="2066" y="54784"/>
                  </a:lnTo>
                  <a:lnTo>
                    <a:pt x="1705" y="53410"/>
                  </a:lnTo>
                  <a:lnTo>
                    <a:pt x="1381" y="51993"/>
                  </a:lnTo>
                  <a:lnTo>
                    <a:pt x="1091" y="50553"/>
                  </a:lnTo>
                  <a:lnTo>
                    <a:pt x="835" y="49090"/>
                  </a:lnTo>
                  <a:lnTo>
                    <a:pt x="613" y="47604"/>
                  </a:lnTo>
                  <a:lnTo>
                    <a:pt x="426" y="46094"/>
                  </a:lnTo>
                  <a:lnTo>
                    <a:pt x="272" y="44562"/>
                  </a:lnTo>
                  <a:lnTo>
                    <a:pt x="153" y="43006"/>
                  </a:lnTo>
                  <a:lnTo>
                    <a:pt x="68" y="41427"/>
                  </a:lnTo>
                  <a:lnTo>
                    <a:pt x="17" y="39824"/>
                  </a:lnTo>
                  <a:lnTo>
                    <a:pt x="0" y="38199"/>
                  </a:lnTo>
                  <a:lnTo>
                    <a:pt x="12" y="36729"/>
                  </a:lnTo>
                  <a:lnTo>
                    <a:pt x="49" y="35296"/>
                  </a:lnTo>
                  <a:lnTo>
                    <a:pt x="110" y="33897"/>
                  </a:lnTo>
                  <a:lnTo>
                    <a:pt x="196" y="32534"/>
                  </a:lnTo>
                  <a:lnTo>
                    <a:pt x="306" y="31207"/>
                  </a:lnTo>
                  <a:lnTo>
                    <a:pt x="442" y="29915"/>
                  </a:lnTo>
                  <a:lnTo>
                    <a:pt x="601" y="28658"/>
                  </a:lnTo>
                  <a:lnTo>
                    <a:pt x="785" y="27437"/>
                  </a:lnTo>
                  <a:lnTo>
                    <a:pt x="994" y="26252"/>
                  </a:lnTo>
                  <a:lnTo>
                    <a:pt x="1227" y="25102"/>
                  </a:lnTo>
                  <a:lnTo>
                    <a:pt x="1482" y="23971"/>
                  </a:lnTo>
                  <a:lnTo>
                    <a:pt x="1757" y="22870"/>
                  </a:lnTo>
                  <a:lnTo>
                    <a:pt x="2050" y="21799"/>
                  </a:lnTo>
                  <a:lnTo>
                    <a:pt x="2362" y="20758"/>
                  </a:lnTo>
                  <a:lnTo>
                    <a:pt x="2694" y="19747"/>
                  </a:lnTo>
                  <a:lnTo>
                    <a:pt x="3045" y="18766"/>
                  </a:lnTo>
                  <a:lnTo>
                    <a:pt x="3414" y="17815"/>
                  </a:lnTo>
                  <a:lnTo>
                    <a:pt x="3803" y="16894"/>
                  </a:lnTo>
                  <a:lnTo>
                    <a:pt x="4211" y="16004"/>
                  </a:lnTo>
                  <a:lnTo>
                    <a:pt x="4638" y="15143"/>
                  </a:lnTo>
                  <a:lnTo>
                    <a:pt x="5096" y="14298"/>
                  </a:lnTo>
                  <a:lnTo>
                    <a:pt x="5568" y="13481"/>
                  </a:lnTo>
                  <a:lnTo>
                    <a:pt x="6056" y="12693"/>
                  </a:lnTo>
                  <a:lnTo>
                    <a:pt x="6559" y="11934"/>
                  </a:lnTo>
                  <a:lnTo>
                    <a:pt x="7077" y="11203"/>
                  </a:lnTo>
                  <a:lnTo>
                    <a:pt x="7609" y="10502"/>
                  </a:lnTo>
                  <a:lnTo>
                    <a:pt x="8157" y="9828"/>
                  </a:lnTo>
                  <a:lnTo>
                    <a:pt x="8720" y="9184"/>
                  </a:lnTo>
                  <a:lnTo>
                    <a:pt x="9298" y="8568"/>
                  </a:lnTo>
                  <a:lnTo>
                    <a:pt x="9890" y="7980"/>
                  </a:lnTo>
                  <a:lnTo>
                    <a:pt x="10495" y="7406"/>
                  </a:lnTo>
                  <a:lnTo>
                    <a:pt x="11110" y="6856"/>
                  </a:lnTo>
                  <a:lnTo>
                    <a:pt x="11734" y="6331"/>
                  </a:lnTo>
                  <a:lnTo>
                    <a:pt x="12368" y="5830"/>
                  </a:lnTo>
                  <a:lnTo>
                    <a:pt x="13011" y="5354"/>
                  </a:lnTo>
                  <a:lnTo>
                    <a:pt x="13664" y="4903"/>
                  </a:lnTo>
                  <a:lnTo>
                    <a:pt x="14326" y="4476"/>
                  </a:lnTo>
                  <a:lnTo>
                    <a:pt x="14998" y="4073"/>
                  </a:lnTo>
                  <a:lnTo>
                    <a:pt x="15680" y="3695"/>
                  </a:lnTo>
                  <a:lnTo>
                    <a:pt x="16371" y="3342"/>
                  </a:lnTo>
                  <a:lnTo>
                    <a:pt x="17083" y="2997"/>
                  </a:lnTo>
                  <a:lnTo>
                    <a:pt x="17803" y="2673"/>
                  </a:lnTo>
                  <a:lnTo>
                    <a:pt x="18530" y="2370"/>
                  </a:lnTo>
                  <a:lnTo>
                    <a:pt x="19263" y="2087"/>
                  </a:lnTo>
                  <a:lnTo>
                    <a:pt x="20003" y="1824"/>
                  </a:lnTo>
                  <a:lnTo>
                    <a:pt x="20750" y="1582"/>
                  </a:lnTo>
                  <a:lnTo>
                    <a:pt x="21504" y="1360"/>
                  </a:lnTo>
                  <a:lnTo>
                    <a:pt x="22264" y="1159"/>
                  </a:lnTo>
                  <a:lnTo>
                    <a:pt x="23032" y="978"/>
                  </a:lnTo>
                  <a:lnTo>
                    <a:pt x="23806" y="818"/>
                  </a:lnTo>
                  <a:lnTo>
                    <a:pt x="24584" y="663"/>
                  </a:lnTo>
                  <a:lnTo>
                    <a:pt x="25364" y="523"/>
                  </a:lnTo>
                  <a:lnTo>
                    <a:pt x="26145" y="401"/>
                  </a:lnTo>
                  <a:lnTo>
                    <a:pt x="26927" y="294"/>
                  </a:lnTo>
                  <a:lnTo>
                    <a:pt x="27711" y="204"/>
                  </a:lnTo>
                  <a:lnTo>
                    <a:pt x="28496" y="130"/>
                  </a:lnTo>
                  <a:lnTo>
                    <a:pt x="29283" y="73"/>
                  </a:lnTo>
                  <a:lnTo>
                    <a:pt x="30070" y="32"/>
                  </a:lnTo>
                  <a:lnTo>
                    <a:pt x="30860" y="8"/>
                  </a:lnTo>
                  <a:lnTo>
                    <a:pt x="31650" y="0"/>
                  </a:lnTo>
                  <a:lnTo>
                    <a:pt x="32878" y="17"/>
                  </a:lnTo>
                  <a:lnTo>
                    <a:pt x="34079" y="68"/>
                  </a:lnTo>
                  <a:lnTo>
                    <a:pt x="35252" y="153"/>
                  </a:lnTo>
                  <a:lnTo>
                    <a:pt x="36398" y="272"/>
                  </a:lnTo>
                  <a:lnTo>
                    <a:pt x="37517" y="426"/>
                  </a:lnTo>
                  <a:lnTo>
                    <a:pt x="38608" y="613"/>
                  </a:lnTo>
                  <a:lnTo>
                    <a:pt x="39672" y="835"/>
                  </a:lnTo>
                  <a:lnTo>
                    <a:pt x="40709" y="1091"/>
                  </a:lnTo>
                  <a:lnTo>
                    <a:pt x="41719" y="1381"/>
                  </a:lnTo>
                  <a:lnTo>
                    <a:pt x="42701" y="1705"/>
                  </a:lnTo>
                  <a:lnTo>
                    <a:pt x="43656" y="2059"/>
                  </a:lnTo>
                  <a:lnTo>
                    <a:pt x="44583" y="2439"/>
                  </a:lnTo>
                  <a:lnTo>
                    <a:pt x="45484" y="2845"/>
                  </a:lnTo>
                  <a:lnTo>
                    <a:pt x="46357" y="3276"/>
                  </a:lnTo>
                  <a:lnTo>
                    <a:pt x="47203" y="3734"/>
                  </a:lnTo>
                  <a:lnTo>
                    <a:pt x="48021" y="4218"/>
                  </a:lnTo>
                  <a:lnTo>
                    <a:pt x="48813" y="4727"/>
                  </a:lnTo>
                  <a:lnTo>
                    <a:pt x="49577" y="5263"/>
                  </a:lnTo>
                  <a:lnTo>
                    <a:pt x="50313" y="5824"/>
                  </a:lnTo>
                  <a:lnTo>
                    <a:pt x="51023" y="6412"/>
                  </a:lnTo>
                  <a:lnTo>
                    <a:pt x="51719" y="7009"/>
                  </a:lnTo>
                  <a:lnTo>
                    <a:pt x="52387" y="7628"/>
                  </a:lnTo>
                  <a:lnTo>
                    <a:pt x="53028" y="8270"/>
                  </a:lnTo>
                  <a:lnTo>
                    <a:pt x="53642" y="8933"/>
                  </a:lnTo>
                  <a:lnTo>
                    <a:pt x="54229" y="9618"/>
                  </a:lnTo>
                  <a:lnTo>
                    <a:pt x="54788" y="10324"/>
                  </a:lnTo>
                  <a:lnTo>
                    <a:pt x="55320" y="11053"/>
                  </a:lnTo>
                  <a:lnTo>
                    <a:pt x="55825" y="11803"/>
                  </a:lnTo>
                  <a:lnTo>
                    <a:pt x="56302" y="12575"/>
                  </a:lnTo>
                  <a:lnTo>
                    <a:pt x="56753" y="13369"/>
                  </a:lnTo>
                  <a:lnTo>
                    <a:pt x="57176" y="14180"/>
                  </a:lnTo>
                  <a:lnTo>
                    <a:pt x="57574" y="15004"/>
                  </a:lnTo>
                  <a:lnTo>
                    <a:pt x="57946" y="15839"/>
                  </a:lnTo>
                  <a:lnTo>
                    <a:pt x="58292" y="16687"/>
                  </a:lnTo>
                  <a:lnTo>
                    <a:pt x="58611" y="17547"/>
                  </a:lnTo>
                  <a:lnTo>
                    <a:pt x="58905" y="18420"/>
                  </a:lnTo>
                  <a:lnTo>
                    <a:pt x="59174" y="19304"/>
                  </a:lnTo>
                  <a:lnTo>
                    <a:pt x="59416" y="20201"/>
                  </a:lnTo>
                  <a:lnTo>
                    <a:pt x="59632" y="21111"/>
                  </a:lnTo>
                  <a:lnTo>
                    <a:pt x="59822" y="22032"/>
                  </a:lnTo>
                  <a:lnTo>
                    <a:pt x="47203" y="22987"/>
                  </a:lnTo>
                  <a:lnTo>
                    <a:pt x="46982" y="21785"/>
                  </a:lnTo>
                  <a:lnTo>
                    <a:pt x="46704" y="20633"/>
                  </a:lnTo>
                  <a:lnTo>
                    <a:pt x="46366" y="19531"/>
                  </a:lnTo>
                  <a:lnTo>
                    <a:pt x="45970" y="18480"/>
                  </a:lnTo>
                  <a:lnTo>
                    <a:pt x="45515" y="17479"/>
                  </a:lnTo>
                  <a:lnTo>
                    <a:pt x="45001" y="16529"/>
                  </a:lnTo>
                  <a:lnTo>
                    <a:pt x="44429" y="15629"/>
                  </a:lnTo>
                  <a:lnTo>
                    <a:pt x="43798" y="14780"/>
                  </a:lnTo>
                  <a:lnTo>
                    <a:pt x="43108" y="13981"/>
                  </a:lnTo>
                  <a:lnTo>
                    <a:pt x="42360" y="13233"/>
                  </a:lnTo>
                  <a:lnTo>
                    <a:pt x="41549" y="12546"/>
                  </a:lnTo>
                  <a:lnTo>
                    <a:pt x="40673" y="11931"/>
                  </a:lnTo>
                  <a:lnTo>
                    <a:pt x="39732" y="11389"/>
                  </a:lnTo>
                  <a:lnTo>
                    <a:pt x="38725" y="10919"/>
                  </a:lnTo>
                  <a:lnTo>
                    <a:pt x="37653" y="10521"/>
                  </a:lnTo>
                  <a:lnTo>
                    <a:pt x="36515" y="10196"/>
                  </a:lnTo>
                  <a:lnTo>
                    <a:pt x="35312" y="9943"/>
                  </a:lnTo>
                  <a:lnTo>
                    <a:pt x="34043" y="9762"/>
                  </a:lnTo>
                  <a:lnTo>
                    <a:pt x="32709" y="9654"/>
                  </a:lnTo>
                  <a:lnTo>
                    <a:pt x="31309" y="9618"/>
                  </a:lnTo>
                  <a:lnTo>
                    <a:pt x="30276" y="9635"/>
                  </a:lnTo>
                  <a:lnTo>
                    <a:pt x="29276" y="9688"/>
                  </a:lnTo>
                  <a:lnTo>
                    <a:pt x="28311" y="9777"/>
                  </a:lnTo>
                  <a:lnTo>
                    <a:pt x="27380" y="9901"/>
                  </a:lnTo>
                  <a:lnTo>
                    <a:pt x="26483" y="10061"/>
                  </a:lnTo>
                  <a:lnTo>
                    <a:pt x="25620" y="10256"/>
                  </a:lnTo>
                  <a:lnTo>
                    <a:pt x="24791" y="10487"/>
                  </a:lnTo>
                  <a:lnTo>
                    <a:pt x="23997" y="10753"/>
                  </a:lnTo>
                  <a:lnTo>
                    <a:pt x="23236" y="11054"/>
                  </a:lnTo>
                  <a:lnTo>
                    <a:pt x="22510" y="11391"/>
                  </a:lnTo>
                  <a:lnTo>
                    <a:pt x="21827" y="11751"/>
                  </a:lnTo>
                  <a:lnTo>
                    <a:pt x="21170" y="12147"/>
                  </a:lnTo>
                  <a:lnTo>
                    <a:pt x="20539" y="12580"/>
                  </a:lnTo>
                  <a:lnTo>
                    <a:pt x="19934" y="13050"/>
                  </a:lnTo>
                  <a:lnTo>
                    <a:pt x="19355" y="13557"/>
                  </a:lnTo>
                  <a:lnTo>
                    <a:pt x="18802" y="14100"/>
                  </a:lnTo>
                  <a:lnTo>
                    <a:pt x="18274" y="14681"/>
                  </a:lnTo>
                  <a:lnTo>
                    <a:pt x="17773" y="15298"/>
                  </a:lnTo>
                  <a:lnTo>
                    <a:pt x="17298" y="15952"/>
                  </a:lnTo>
                  <a:lnTo>
                    <a:pt x="16848" y="16643"/>
                  </a:lnTo>
                  <a:lnTo>
                    <a:pt x="16424" y="17358"/>
                  </a:lnTo>
                  <a:lnTo>
                    <a:pt x="16024" y="18109"/>
                  </a:lnTo>
                  <a:lnTo>
                    <a:pt x="15649" y="18897"/>
                  </a:lnTo>
                  <a:lnTo>
                    <a:pt x="15298" y="19721"/>
                  </a:lnTo>
                  <a:lnTo>
                    <a:pt x="14972" y="20583"/>
                  </a:lnTo>
                  <a:lnTo>
                    <a:pt x="14671" y="21481"/>
                  </a:lnTo>
                  <a:lnTo>
                    <a:pt x="14394" y="22416"/>
                  </a:lnTo>
                  <a:lnTo>
                    <a:pt x="14141" y="23388"/>
                  </a:lnTo>
                  <a:lnTo>
                    <a:pt x="13914" y="24397"/>
                  </a:lnTo>
                  <a:lnTo>
                    <a:pt x="13710" y="25443"/>
                  </a:lnTo>
                  <a:lnTo>
                    <a:pt x="13542" y="26525"/>
                  </a:lnTo>
                  <a:lnTo>
                    <a:pt x="13391" y="27645"/>
                  </a:lnTo>
                  <a:lnTo>
                    <a:pt x="13258" y="28801"/>
                  </a:lnTo>
                  <a:lnTo>
                    <a:pt x="13143" y="29994"/>
                  </a:lnTo>
                  <a:lnTo>
                    <a:pt x="13045" y="31224"/>
                  </a:lnTo>
                  <a:lnTo>
                    <a:pt x="12965" y="32491"/>
                  </a:lnTo>
                  <a:lnTo>
                    <a:pt x="12903" y="33794"/>
                  </a:lnTo>
                  <a:lnTo>
                    <a:pt x="12859" y="35135"/>
                  </a:lnTo>
                  <a:lnTo>
                    <a:pt x="12832" y="36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7732428" y="8832931"/>
              <a:ext cx="65961" cy="76534"/>
            </a:xfrm>
            <a:custGeom>
              <a:avLst/>
              <a:pathLst>
                <a:path w="65961" h="76534">
                  <a:moveTo>
                    <a:pt x="65961" y="38199"/>
                  </a:moveTo>
                  <a:lnTo>
                    <a:pt x="65876" y="41974"/>
                  </a:lnTo>
                  <a:lnTo>
                    <a:pt x="65620" y="45552"/>
                  </a:lnTo>
                  <a:lnTo>
                    <a:pt x="65194" y="48932"/>
                  </a:lnTo>
                  <a:lnTo>
                    <a:pt x="64597" y="52114"/>
                  </a:lnTo>
                  <a:lnTo>
                    <a:pt x="63830" y="55098"/>
                  </a:lnTo>
                  <a:lnTo>
                    <a:pt x="62892" y="57885"/>
                  </a:lnTo>
                  <a:lnTo>
                    <a:pt x="61783" y="60474"/>
                  </a:lnTo>
                  <a:lnTo>
                    <a:pt x="60504" y="62865"/>
                  </a:lnTo>
                  <a:lnTo>
                    <a:pt x="59055" y="65058"/>
                  </a:lnTo>
                  <a:lnTo>
                    <a:pt x="57435" y="67053"/>
                  </a:lnTo>
                  <a:lnTo>
                    <a:pt x="55652" y="68854"/>
                  </a:lnTo>
                  <a:lnTo>
                    <a:pt x="53716" y="70466"/>
                  </a:lnTo>
                  <a:lnTo>
                    <a:pt x="51625" y="71888"/>
                  </a:lnTo>
                  <a:lnTo>
                    <a:pt x="49380" y="73121"/>
                  </a:lnTo>
                  <a:lnTo>
                    <a:pt x="46981" y="74164"/>
                  </a:lnTo>
                  <a:lnTo>
                    <a:pt x="44428" y="75017"/>
                  </a:lnTo>
                  <a:lnTo>
                    <a:pt x="41721" y="75681"/>
                  </a:lnTo>
                  <a:lnTo>
                    <a:pt x="38859" y="76155"/>
                  </a:lnTo>
                  <a:lnTo>
                    <a:pt x="35843" y="76440"/>
                  </a:lnTo>
                  <a:lnTo>
                    <a:pt x="32673" y="76534"/>
                  </a:lnTo>
                  <a:lnTo>
                    <a:pt x="31148" y="76511"/>
                  </a:lnTo>
                  <a:lnTo>
                    <a:pt x="29656" y="76442"/>
                  </a:lnTo>
                  <a:lnTo>
                    <a:pt x="28196" y="76326"/>
                  </a:lnTo>
                  <a:lnTo>
                    <a:pt x="26769" y="76163"/>
                  </a:lnTo>
                  <a:lnTo>
                    <a:pt x="25375" y="75955"/>
                  </a:lnTo>
                  <a:lnTo>
                    <a:pt x="24013" y="75699"/>
                  </a:lnTo>
                  <a:lnTo>
                    <a:pt x="22684" y="75398"/>
                  </a:lnTo>
                  <a:lnTo>
                    <a:pt x="21388" y="75050"/>
                  </a:lnTo>
                  <a:lnTo>
                    <a:pt x="20125" y="74656"/>
                  </a:lnTo>
                  <a:lnTo>
                    <a:pt x="18894" y="74215"/>
                  </a:lnTo>
                  <a:lnTo>
                    <a:pt x="17699" y="73727"/>
                  </a:lnTo>
                  <a:lnTo>
                    <a:pt x="16540" y="73189"/>
                  </a:lnTo>
                  <a:lnTo>
                    <a:pt x="15418" y="72603"/>
                  </a:lnTo>
                  <a:lnTo>
                    <a:pt x="14332" y="71967"/>
                  </a:lnTo>
                  <a:lnTo>
                    <a:pt x="13284" y="71282"/>
                  </a:lnTo>
                  <a:lnTo>
                    <a:pt x="12272" y="70548"/>
                  </a:lnTo>
                  <a:lnTo>
                    <a:pt x="11298" y="69765"/>
                  </a:lnTo>
                  <a:lnTo>
                    <a:pt x="10360" y="68933"/>
                  </a:lnTo>
                  <a:lnTo>
                    <a:pt x="9459" y="68051"/>
                  </a:lnTo>
                  <a:lnTo>
                    <a:pt x="8594" y="67121"/>
                  </a:lnTo>
                  <a:lnTo>
                    <a:pt x="7781" y="66142"/>
                  </a:lnTo>
                  <a:lnTo>
                    <a:pt x="7006" y="65116"/>
                  </a:lnTo>
                  <a:lnTo>
                    <a:pt x="6270" y="64041"/>
                  </a:lnTo>
                  <a:lnTo>
                    <a:pt x="5571" y="62919"/>
                  </a:lnTo>
                  <a:lnTo>
                    <a:pt x="4911" y="61749"/>
                  </a:lnTo>
                  <a:lnTo>
                    <a:pt x="4289" y="60532"/>
                  </a:lnTo>
                  <a:lnTo>
                    <a:pt x="3705" y="59266"/>
                  </a:lnTo>
                  <a:lnTo>
                    <a:pt x="3159" y="57953"/>
                  </a:lnTo>
                  <a:lnTo>
                    <a:pt x="2652" y="56592"/>
                  </a:lnTo>
                  <a:lnTo>
                    <a:pt x="2182" y="55184"/>
                  </a:lnTo>
                  <a:lnTo>
                    <a:pt x="1768" y="53712"/>
                  </a:lnTo>
                  <a:lnTo>
                    <a:pt x="1397" y="52191"/>
                  </a:lnTo>
                  <a:lnTo>
                    <a:pt x="1069" y="50618"/>
                  </a:lnTo>
                  <a:lnTo>
                    <a:pt x="785" y="48995"/>
                  </a:lnTo>
                  <a:lnTo>
                    <a:pt x="545" y="47322"/>
                  </a:lnTo>
                  <a:lnTo>
                    <a:pt x="349" y="45598"/>
                  </a:lnTo>
                  <a:lnTo>
                    <a:pt x="196" y="43824"/>
                  </a:lnTo>
                  <a:lnTo>
                    <a:pt x="87" y="42000"/>
                  </a:lnTo>
                  <a:lnTo>
                    <a:pt x="21" y="40124"/>
                  </a:lnTo>
                  <a:lnTo>
                    <a:pt x="0" y="38199"/>
                  </a:lnTo>
                  <a:lnTo>
                    <a:pt x="330" y="30941"/>
                  </a:lnTo>
                  <a:lnTo>
                    <a:pt x="1323" y="24447"/>
                  </a:lnTo>
                  <a:lnTo>
                    <a:pt x="2977" y="18717"/>
                  </a:lnTo>
                  <a:lnTo>
                    <a:pt x="5293" y="13751"/>
                  </a:lnTo>
                  <a:lnTo>
                    <a:pt x="8270" y="9549"/>
                  </a:lnTo>
                  <a:lnTo>
                    <a:pt x="11909" y="6111"/>
                  </a:lnTo>
                  <a:lnTo>
                    <a:pt x="16210" y="3437"/>
                  </a:lnTo>
                  <a:lnTo>
                    <a:pt x="21173" y="1527"/>
                  </a:lnTo>
                  <a:lnTo>
                    <a:pt x="26797" y="381"/>
                  </a:lnTo>
                  <a:lnTo>
                    <a:pt x="33083" y="0"/>
                  </a:lnTo>
                  <a:lnTo>
                    <a:pt x="34778" y="23"/>
                  </a:lnTo>
                  <a:lnTo>
                    <a:pt x="36425" y="95"/>
                  </a:lnTo>
                  <a:lnTo>
                    <a:pt x="38025" y="214"/>
                  </a:lnTo>
                  <a:lnTo>
                    <a:pt x="39577" y="381"/>
                  </a:lnTo>
                  <a:lnTo>
                    <a:pt x="41081" y="596"/>
                  </a:lnTo>
                  <a:lnTo>
                    <a:pt x="42537" y="859"/>
                  </a:lnTo>
                  <a:lnTo>
                    <a:pt x="43946" y="1169"/>
                  </a:lnTo>
                  <a:lnTo>
                    <a:pt x="45307" y="1527"/>
                  </a:lnTo>
                  <a:lnTo>
                    <a:pt x="46620" y="1933"/>
                  </a:lnTo>
                  <a:lnTo>
                    <a:pt x="47885" y="2387"/>
                  </a:lnTo>
                  <a:lnTo>
                    <a:pt x="49117" y="2888"/>
                  </a:lnTo>
                  <a:lnTo>
                    <a:pt x="50302" y="3437"/>
                  </a:lnTo>
                  <a:lnTo>
                    <a:pt x="51442" y="4034"/>
                  </a:lnTo>
                  <a:lnTo>
                    <a:pt x="52534" y="4679"/>
                  </a:lnTo>
                  <a:lnTo>
                    <a:pt x="53581" y="5371"/>
                  </a:lnTo>
                  <a:lnTo>
                    <a:pt x="54581" y="6111"/>
                  </a:lnTo>
                  <a:lnTo>
                    <a:pt x="55534" y="6899"/>
                  </a:lnTo>
                  <a:lnTo>
                    <a:pt x="56442" y="7735"/>
                  </a:lnTo>
                  <a:lnTo>
                    <a:pt x="57302" y="8618"/>
                  </a:lnTo>
                  <a:lnTo>
                    <a:pt x="58117" y="9549"/>
                  </a:lnTo>
                  <a:lnTo>
                    <a:pt x="58901" y="10528"/>
                  </a:lnTo>
                  <a:lnTo>
                    <a:pt x="59642" y="11555"/>
                  </a:lnTo>
                  <a:lnTo>
                    <a:pt x="60341" y="12629"/>
                  </a:lnTo>
                  <a:lnTo>
                    <a:pt x="60998" y="13751"/>
                  </a:lnTo>
                  <a:lnTo>
                    <a:pt x="61613" y="14921"/>
                  </a:lnTo>
                  <a:lnTo>
                    <a:pt x="62185" y="16139"/>
                  </a:lnTo>
                  <a:lnTo>
                    <a:pt x="62715" y="17404"/>
                  </a:lnTo>
                  <a:lnTo>
                    <a:pt x="63203" y="18717"/>
                  </a:lnTo>
                  <a:lnTo>
                    <a:pt x="63648" y="20078"/>
                  </a:lnTo>
                  <a:lnTo>
                    <a:pt x="64051" y="21487"/>
                  </a:lnTo>
                  <a:lnTo>
                    <a:pt x="64414" y="22943"/>
                  </a:lnTo>
                  <a:lnTo>
                    <a:pt x="64739" y="24447"/>
                  </a:lnTo>
                  <a:lnTo>
                    <a:pt x="65025" y="25999"/>
                  </a:lnTo>
                  <a:lnTo>
                    <a:pt x="65274" y="27598"/>
                  </a:lnTo>
                  <a:lnTo>
                    <a:pt x="65484" y="29246"/>
                  </a:lnTo>
                  <a:lnTo>
                    <a:pt x="65656" y="30941"/>
                  </a:lnTo>
                  <a:lnTo>
                    <a:pt x="65789" y="32684"/>
                  </a:lnTo>
                  <a:lnTo>
                    <a:pt x="65885" y="34474"/>
                  </a:lnTo>
                  <a:lnTo>
                    <a:pt x="65942" y="36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7745320" y="8842003"/>
              <a:ext cx="40177" cy="58390"/>
            </a:xfrm>
            <a:custGeom>
              <a:avLst/>
              <a:pathLst>
                <a:path w="40177" h="58390">
                  <a:moveTo>
                    <a:pt x="40177" y="29126"/>
                  </a:moveTo>
                  <a:lnTo>
                    <a:pt x="40163" y="27437"/>
                  </a:lnTo>
                  <a:lnTo>
                    <a:pt x="40122" y="25809"/>
                  </a:lnTo>
                  <a:lnTo>
                    <a:pt x="40054" y="24240"/>
                  </a:lnTo>
                  <a:lnTo>
                    <a:pt x="39959" y="22731"/>
                  </a:lnTo>
                  <a:lnTo>
                    <a:pt x="39836" y="21282"/>
                  </a:lnTo>
                  <a:lnTo>
                    <a:pt x="39686" y="19893"/>
                  </a:lnTo>
                  <a:lnTo>
                    <a:pt x="39508" y="18564"/>
                  </a:lnTo>
                  <a:lnTo>
                    <a:pt x="39304" y="17296"/>
                  </a:lnTo>
                  <a:lnTo>
                    <a:pt x="39072" y="16087"/>
                  </a:lnTo>
                  <a:lnTo>
                    <a:pt x="38813" y="14938"/>
                  </a:lnTo>
                  <a:lnTo>
                    <a:pt x="38540" y="13842"/>
                  </a:lnTo>
                  <a:lnTo>
                    <a:pt x="38242" y="12791"/>
                  </a:lnTo>
                  <a:lnTo>
                    <a:pt x="37918" y="11785"/>
                  </a:lnTo>
                  <a:lnTo>
                    <a:pt x="37568" y="10824"/>
                  </a:lnTo>
                  <a:lnTo>
                    <a:pt x="37193" y="9907"/>
                  </a:lnTo>
                  <a:lnTo>
                    <a:pt x="36791" y="9036"/>
                  </a:lnTo>
                  <a:lnTo>
                    <a:pt x="36363" y="8210"/>
                  </a:lnTo>
                  <a:lnTo>
                    <a:pt x="35909" y="7429"/>
                  </a:lnTo>
                  <a:lnTo>
                    <a:pt x="35430" y="6693"/>
                  </a:lnTo>
                  <a:lnTo>
                    <a:pt x="34925" y="6002"/>
                  </a:lnTo>
                  <a:lnTo>
                    <a:pt x="34408" y="5354"/>
                  </a:lnTo>
                  <a:lnTo>
                    <a:pt x="33869" y="4747"/>
                  </a:lnTo>
                  <a:lnTo>
                    <a:pt x="33306" y="4181"/>
                  </a:lnTo>
                  <a:lnTo>
                    <a:pt x="32720" y="3656"/>
                  </a:lnTo>
                  <a:lnTo>
                    <a:pt x="32111" y="3171"/>
                  </a:lnTo>
                  <a:lnTo>
                    <a:pt x="31478" y="2728"/>
                  </a:lnTo>
                  <a:lnTo>
                    <a:pt x="30823" y="2326"/>
                  </a:lnTo>
                  <a:lnTo>
                    <a:pt x="30144" y="1964"/>
                  </a:lnTo>
                  <a:lnTo>
                    <a:pt x="29442" y="1643"/>
                  </a:lnTo>
                  <a:lnTo>
                    <a:pt x="28717" y="1364"/>
                  </a:lnTo>
                  <a:lnTo>
                    <a:pt x="27971" y="1105"/>
                  </a:lnTo>
                  <a:lnTo>
                    <a:pt x="27206" y="873"/>
                  </a:lnTo>
                  <a:lnTo>
                    <a:pt x="26421" y="668"/>
                  </a:lnTo>
                  <a:lnTo>
                    <a:pt x="25618" y="491"/>
                  </a:lnTo>
                  <a:lnTo>
                    <a:pt x="24795" y="341"/>
                  </a:lnTo>
                  <a:lnTo>
                    <a:pt x="23953" y="218"/>
                  </a:lnTo>
                  <a:lnTo>
                    <a:pt x="23092" y="122"/>
                  </a:lnTo>
                  <a:lnTo>
                    <a:pt x="22212" y="54"/>
                  </a:lnTo>
                  <a:lnTo>
                    <a:pt x="21313" y="13"/>
                  </a:lnTo>
                  <a:lnTo>
                    <a:pt x="20395" y="0"/>
                  </a:lnTo>
                  <a:lnTo>
                    <a:pt x="19463" y="14"/>
                  </a:lnTo>
                  <a:lnTo>
                    <a:pt x="18548" y="57"/>
                  </a:lnTo>
                  <a:lnTo>
                    <a:pt x="17651" y="128"/>
                  </a:lnTo>
                  <a:lnTo>
                    <a:pt x="16772" y="229"/>
                  </a:lnTo>
                  <a:lnTo>
                    <a:pt x="15910" y="358"/>
                  </a:lnTo>
                  <a:lnTo>
                    <a:pt x="15066" y="515"/>
                  </a:lnTo>
                  <a:lnTo>
                    <a:pt x="14240" y="701"/>
                  </a:lnTo>
                  <a:lnTo>
                    <a:pt x="13432" y="916"/>
                  </a:lnTo>
                  <a:lnTo>
                    <a:pt x="12641" y="1160"/>
                  </a:lnTo>
                  <a:lnTo>
                    <a:pt x="11869" y="1432"/>
                  </a:lnTo>
                  <a:lnTo>
                    <a:pt x="11129" y="1725"/>
                  </a:lnTo>
                  <a:lnTo>
                    <a:pt x="10412" y="2060"/>
                  </a:lnTo>
                  <a:lnTo>
                    <a:pt x="9716" y="2435"/>
                  </a:lnTo>
                  <a:lnTo>
                    <a:pt x="9042" y="2851"/>
                  </a:lnTo>
                  <a:lnTo>
                    <a:pt x="8390" y="3308"/>
                  </a:lnTo>
                  <a:lnTo>
                    <a:pt x="7759" y="3806"/>
                  </a:lnTo>
                  <a:lnTo>
                    <a:pt x="7151" y="4345"/>
                  </a:lnTo>
                  <a:lnTo>
                    <a:pt x="6564" y="4924"/>
                  </a:lnTo>
                  <a:lnTo>
                    <a:pt x="6000" y="5545"/>
                  </a:lnTo>
                  <a:lnTo>
                    <a:pt x="5457" y="6207"/>
                  </a:lnTo>
                  <a:lnTo>
                    <a:pt x="4937" y="6898"/>
                  </a:lnTo>
                  <a:lnTo>
                    <a:pt x="4442" y="7634"/>
                  </a:lnTo>
                  <a:lnTo>
                    <a:pt x="3971" y="8415"/>
                  </a:lnTo>
                  <a:lnTo>
                    <a:pt x="3525" y="9241"/>
                  </a:lnTo>
                  <a:lnTo>
                    <a:pt x="3103" y="10112"/>
                  </a:lnTo>
                  <a:lnTo>
                    <a:pt x="2706" y="11028"/>
                  </a:lnTo>
                  <a:lnTo>
                    <a:pt x="2334" y="11989"/>
                  </a:lnTo>
                  <a:lnTo>
                    <a:pt x="1986" y="12995"/>
                  </a:lnTo>
                  <a:lnTo>
                    <a:pt x="1663" y="14047"/>
                  </a:lnTo>
                  <a:lnTo>
                    <a:pt x="1364" y="15143"/>
                  </a:lnTo>
                  <a:lnTo>
                    <a:pt x="1105" y="16289"/>
                  </a:lnTo>
                  <a:lnTo>
                    <a:pt x="873" y="17492"/>
                  </a:lnTo>
                  <a:lnTo>
                    <a:pt x="668" y="18751"/>
                  </a:lnTo>
                  <a:lnTo>
                    <a:pt x="491" y="20065"/>
                  </a:lnTo>
                  <a:lnTo>
                    <a:pt x="341" y="21435"/>
                  </a:lnTo>
                  <a:lnTo>
                    <a:pt x="218" y="22862"/>
                  </a:lnTo>
                  <a:lnTo>
                    <a:pt x="122" y="24344"/>
                  </a:lnTo>
                  <a:lnTo>
                    <a:pt x="54" y="25882"/>
                  </a:lnTo>
                  <a:lnTo>
                    <a:pt x="13" y="27476"/>
                  </a:lnTo>
                  <a:lnTo>
                    <a:pt x="0" y="29126"/>
                  </a:lnTo>
                  <a:lnTo>
                    <a:pt x="15" y="30816"/>
                  </a:lnTo>
                  <a:lnTo>
                    <a:pt x="60" y="32447"/>
                  </a:lnTo>
                  <a:lnTo>
                    <a:pt x="135" y="34019"/>
                  </a:lnTo>
                  <a:lnTo>
                    <a:pt x="240" y="35533"/>
                  </a:lnTo>
                  <a:lnTo>
                    <a:pt x="375" y="36988"/>
                  </a:lnTo>
                  <a:lnTo>
                    <a:pt x="540" y="38384"/>
                  </a:lnTo>
                  <a:lnTo>
                    <a:pt x="735" y="39722"/>
                  </a:lnTo>
                  <a:lnTo>
                    <a:pt x="960" y="41001"/>
                  </a:lnTo>
                  <a:lnTo>
                    <a:pt x="1215" y="42221"/>
                  </a:lnTo>
                  <a:lnTo>
                    <a:pt x="1500" y="43383"/>
                  </a:lnTo>
                  <a:lnTo>
                    <a:pt x="1811" y="44479"/>
                  </a:lnTo>
                  <a:lnTo>
                    <a:pt x="2144" y="45530"/>
                  </a:lnTo>
                  <a:lnTo>
                    <a:pt x="2499" y="46536"/>
                  </a:lnTo>
                  <a:lnTo>
                    <a:pt x="2875" y="47498"/>
                  </a:lnTo>
                  <a:lnTo>
                    <a:pt x="3274" y="48414"/>
                  </a:lnTo>
                  <a:lnTo>
                    <a:pt x="3694" y="49285"/>
                  </a:lnTo>
                  <a:lnTo>
                    <a:pt x="4136" y="50111"/>
                  </a:lnTo>
                  <a:lnTo>
                    <a:pt x="4600" y="50892"/>
                  </a:lnTo>
                  <a:lnTo>
                    <a:pt x="5085" y="51628"/>
                  </a:lnTo>
                  <a:lnTo>
                    <a:pt x="5593" y="52319"/>
                  </a:lnTo>
                  <a:lnTo>
                    <a:pt x="6134" y="52967"/>
                  </a:lnTo>
                  <a:lnTo>
                    <a:pt x="6693" y="53577"/>
                  </a:lnTo>
                  <a:lnTo>
                    <a:pt x="7269" y="54146"/>
                  </a:lnTo>
                  <a:lnTo>
                    <a:pt x="7863" y="54676"/>
                  </a:lnTo>
                  <a:lnTo>
                    <a:pt x="8475" y="55167"/>
                  </a:lnTo>
                  <a:lnTo>
                    <a:pt x="9105" y="55618"/>
                  </a:lnTo>
                  <a:lnTo>
                    <a:pt x="9752" y="56029"/>
                  </a:lnTo>
                  <a:lnTo>
                    <a:pt x="10417" y="56401"/>
                  </a:lnTo>
                  <a:lnTo>
                    <a:pt x="11100" y="56733"/>
                  </a:lnTo>
                  <a:lnTo>
                    <a:pt x="11800" y="57025"/>
                  </a:lnTo>
                  <a:lnTo>
                    <a:pt x="12530" y="57285"/>
                  </a:lnTo>
                  <a:lnTo>
                    <a:pt x="13271" y="57517"/>
                  </a:lnTo>
                  <a:lnTo>
                    <a:pt x="14025" y="57721"/>
                  </a:lnTo>
                  <a:lnTo>
                    <a:pt x="14791" y="57899"/>
                  </a:lnTo>
                  <a:lnTo>
                    <a:pt x="15569" y="58049"/>
                  </a:lnTo>
                  <a:lnTo>
                    <a:pt x="16360" y="58171"/>
                  </a:lnTo>
                  <a:lnTo>
                    <a:pt x="17163" y="58267"/>
                  </a:lnTo>
                  <a:lnTo>
                    <a:pt x="17978" y="58335"/>
                  </a:lnTo>
                  <a:lnTo>
                    <a:pt x="18805" y="58376"/>
                  </a:lnTo>
                  <a:lnTo>
                    <a:pt x="19645" y="58390"/>
                  </a:lnTo>
                  <a:lnTo>
                    <a:pt x="20577" y="58377"/>
                  </a:lnTo>
                  <a:lnTo>
                    <a:pt x="21492" y="58338"/>
                  </a:lnTo>
                  <a:lnTo>
                    <a:pt x="22389" y="58273"/>
                  </a:lnTo>
                  <a:lnTo>
                    <a:pt x="23268" y="58182"/>
                  </a:lnTo>
                  <a:lnTo>
                    <a:pt x="24130" y="58066"/>
                  </a:lnTo>
                  <a:lnTo>
                    <a:pt x="24974" y="57923"/>
                  </a:lnTo>
                  <a:lnTo>
                    <a:pt x="25800" y="57755"/>
                  </a:lnTo>
                  <a:lnTo>
                    <a:pt x="26608" y="57560"/>
                  </a:lnTo>
                  <a:lnTo>
                    <a:pt x="27399" y="57340"/>
                  </a:lnTo>
                  <a:lnTo>
                    <a:pt x="28171" y="57094"/>
                  </a:lnTo>
                  <a:lnTo>
                    <a:pt x="28924" y="56801"/>
                  </a:lnTo>
                  <a:lnTo>
                    <a:pt x="29653" y="56469"/>
                  </a:lnTo>
                  <a:lnTo>
                    <a:pt x="30359" y="56097"/>
                  </a:lnTo>
                  <a:lnTo>
                    <a:pt x="31042" y="55686"/>
                  </a:lnTo>
                  <a:lnTo>
                    <a:pt x="31701" y="55235"/>
                  </a:lnTo>
                  <a:lnTo>
                    <a:pt x="32338" y="54744"/>
                  </a:lnTo>
                  <a:lnTo>
                    <a:pt x="32951" y="54214"/>
                  </a:lnTo>
                  <a:lnTo>
                    <a:pt x="33541" y="53645"/>
                  </a:lnTo>
                  <a:lnTo>
                    <a:pt x="34108" y="53036"/>
                  </a:lnTo>
                  <a:lnTo>
                    <a:pt x="34652" y="52387"/>
                  </a:lnTo>
                  <a:lnTo>
                    <a:pt x="35171" y="51695"/>
                  </a:lnTo>
                  <a:lnTo>
                    <a:pt x="35667" y="50957"/>
                  </a:lnTo>
                  <a:lnTo>
                    <a:pt x="36137" y="50173"/>
                  </a:lnTo>
                  <a:lnTo>
                    <a:pt x="36583" y="49342"/>
                  </a:lnTo>
                  <a:lnTo>
                    <a:pt x="37005" y="48465"/>
                  </a:lnTo>
                  <a:lnTo>
                    <a:pt x="37402" y="47541"/>
                  </a:lnTo>
                  <a:lnTo>
                    <a:pt x="37774" y="46571"/>
                  </a:lnTo>
                  <a:lnTo>
                    <a:pt x="38122" y="45555"/>
                  </a:lnTo>
                  <a:lnTo>
                    <a:pt x="38446" y="44492"/>
                  </a:lnTo>
                  <a:lnTo>
                    <a:pt x="38744" y="43383"/>
                  </a:lnTo>
                  <a:lnTo>
                    <a:pt x="39017" y="42221"/>
                  </a:lnTo>
                  <a:lnTo>
                    <a:pt x="39260" y="41001"/>
                  </a:lnTo>
                  <a:lnTo>
                    <a:pt x="39475" y="39722"/>
                  </a:lnTo>
                  <a:lnTo>
                    <a:pt x="39661" y="38384"/>
                  </a:lnTo>
                  <a:lnTo>
                    <a:pt x="39819" y="36988"/>
                  </a:lnTo>
                  <a:lnTo>
                    <a:pt x="39948" y="35533"/>
                  </a:lnTo>
                  <a:lnTo>
                    <a:pt x="40048" y="34019"/>
                  </a:lnTo>
                  <a:lnTo>
                    <a:pt x="40120" y="32447"/>
                  </a:lnTo>
                  <a:lnTo>
                    <a:pt x="40163" y="30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7813533" y="8832931"/>
              <a:ext cx="34925" cy="75170"/>
            </a:xfrm>
            <a:custGeom>
              <a:avLst/>
              <a:pathLst>
                <a:path w="34925" h="75170">
                  <a:moveTo>
                    <a:pt x="409" y="75170"/>
                  </a:moveTo>
                  <a:lnTo>
                    <a:pt x="409" y="18553"/>
                  </a:lnTo>
                  <a:lnTo>
                    <a:pt x="408" y="18089"/>
                  </a:lnTo>
                  <a:lnTo>
                    <a:pt x="406" y="17623"/>
                  </a:lnTo>
                  <a:lnTo>
                    <a:pt x="403" y="17156"/>
                  </a:lnTo>
                  <a:lnTo>
                    <a:pt x="398" y="16687"/>
                  </a:lnTo>
                  <a:lnTo>
                    <a:pt x="392" y="16217"/>
                  </a:lnTo>
                  <a:lnTo>
                    <a:pt x="384" y="15746"/>
                  </a:lnTo>
                  <a:lnTo>
                    <a:pt x="375" y="15273"/>
                  </a:lnTo>
                  <a:lnTo>
                    <a:pt x="365" y="14799"/>
                  </a:lnTo>
                  <a:lnTo>
                    <a:pt x="354" y="14324"/>
                  </a:lnTo>
                  <a:lnTo>
                    <a:pt x="341" y="13847"/>
                  </a:lnTo>
                  <a:lnTo>
                    <a:pt x="340" y="13358"/>
                  </a:lnTo>
                  <a:lnTo>
                    <a:pt x="338" y="12873"/>
                  </a:lnTo>
                  <a:lnTo>
                    <a:pt x="334" y="12392"/>
                  </a:lnTo>
                  <a:lnTo>
                    <a:pt x="330" y="11915"/>
                  </a:lnTo>
                  <a:lnTo>
                    <a:pt x="324" y="11442"/>
                  </a:lnTo>
                  <a:lnTo>
                    <a:pt x="316" y="10974"/>
                  </a:lnTo>
                  <a:lnTo>
                    <a:pt x="307" y="10509"/>
                  </a:lnTo>
                  <a:lnTo>
                    <a:pt x="297" y="10049"/>
                  </a:lnTo>
                  <a:lnTo>
                    <a:pt x="285" y="9592"/>
                  </a:lnTo>
                  <a:lnTo>
                    <a:pt x="272" y="9140"/>
                  </a:lnTo>
                  <a:lnTo>
                    <a:pt x="259" y="8693"/>
                  </a:lnTo>
                  <a:lnTo>
                    <a:pt x="245" y="8251"/>
                  </a:lnTo>
                  <a:lnTo>
                    <a:pt x="231" y="7814"/>
                  </a:lnTo>
                  <a:lnTo>
                    <a:pt x="218" y="7383"/>
                  </a:lnTo>
                  <a:lnTo>
                    <a:pt x="204" y="6957"/>
                  </a:lnTo>
                  <a:lnTo>
                    <a:pt x="190" y="6537"/>
                  </a:lnTo>
                  <a:lnTo>
                    <a:pt x="177" y="6122"/>
                  </a:lnTo>
                  <a:lnTo>
                    <a:pt x="163" y="5713"/>
                  </a:lnTo>
                  <a:lnTo>
                    <a:pt x="150" y="5309"/>
                  </a:lnTo>
                  <a:lnTo>
                    <a:pt x="136" y="4911"/>
                  </a:lnTo>
                  <a:lnTo>
                    <a:pt x="122" y="4519"/>
                  </a:lnTo>
                  <a:lnTo>
                    <a:pt x="109" y="4136"/>
                  </a:lnTo>
                  <a:lnTo>
                    <a:pt x="95" y="3761"/>
                  </a:lnTo>
                  <a:lnTo>
                    <a:pt x="81" y="3394"/>
                  </a:lnTo>
                  <a:lnTo>
                    <a:pt x="68" y="3035"/>
                  </a:lnTo>
                  <a:lnTo>
                    <a:pt x="54" y="2684"/>
                  </a:lnTo>
                  <a:lnTo>
                    <a:pt x="40" y="2342"/>
                  </a:lnTo>
                  <a:lnTo>
                    <a:pt x="27" y="2008"/>
                  </a:lnTo>
                  <a:lnTo>
                    <a:pt x="13" y="1682"/>
                  </a:lnTo>
                  <a:lnTo>
                    <a:pt x="0" y="1364"/>
                  </a:lnTo>
                  <a:lnTo>
                    <a:pt x="11596" y="1364"/>
                  </a:lnTo>
                  <a:lnTo>
                    <a:pt x="11609" y="1682"/>
                  </a:lnTo>
                  <a:lnTo>
                    <a:pt x="11623" y="2010"/>
                  </a:lnTo>
                  <a:lnTo>
                    <a:pt x="11637" y="2348"/>
                  </a:lnTo>
                  <a:lnTo>
                    <a:pt x="11650" y="2695"/>
                  </a:lnTo>
                  <a:lnTo>
                    <a:pt x="11664" y="3052"/>
                  </a:lnTo>
                  <a:lnTo>
                    <a:pt x="11678" y="3418"/>
                  </a:lnTo>
                  <a:lnTo>
                    <a:pt x="11691" y="3794"/>
                  </a:lnTo>
                  <a:lnTo>
                    <a:pt x="11705" y="4180"/>
                  </a:lnTo>
                  <a:lnTo>
                    <a:pt x="11718" y="4575"/>
                  </a:lnTo>
                  <a:lnTo>
                    <a:pt x="11732" y="4979"/>
                  </a:lnTo>
                  <a:lnTo>
                    <a:pt x="11759" y="5376"/>
                  </a:lnTo>
                  <a:lnTo>
                    <a:pt x="11784" y="5776"/>
                  </a:lnTo>
                  <a:lnTo>
                    <a:pt x="11808" y="6178"/>
                  </a:lnTo>
                  <a:lnTo>
                    <a:pt x="11830" y="6583"/>
                  </a:lnTo>
                  <a:lnTo>
                    <a:pt x="11851" y="6991"/>
                  </a:lnTo>
                  <a:lnTo>
                    <a:pt x="11871" y="7402"/>
                  </a:lnTo>
                  <a:lnTo>
                    <a:pt x="11890" y="7815"/>
                  </a:lnTo>
                  <a:lnTo>
                    <a:pt x="11907" y="8231"/>
                  </a:lnTo>
                  <a:lnTo>
                    <a:pt x="11922" y="8650"/>
                  </a:lnTo>
                  <a:lnTo>
                    <a:pt x="11937" y="9072"/>
                  </a:lnTo>
                  <a:lnTo>
                    <a:pt x="11963" y="9493"/>
                  </a:lnTo>
                  <a:lnTo>
                    <a:pt x="11986" y="9912"/>
                  </a:lnTo>
                  <a:lnTo>
                    <a:pt x="12006" y="10328"/>
                  </a:lnTo>
                  <a:lnTo>
                    <a:pt x="12024" y="10742"/>
                  </a:lnTo>
                  <a:lnTo>
                    <a:pt x="12039" y="11152"/>
                  </a:lnTo>
                  <a:lnTo>
                    <a:pt x="12051" y="11560"/>
                  </a:lnTo>
                  <a:lnTo>
                    <a:pt x="12061" y="11965"/>
                  </a:lnTo>
                  <a:lnTo>
                    <a:pt x="12068" y="12368"/>
                  </a:lnTo>
                  <a:lnTo>
                    <a:pt x="12072" y="12768"/>
                  </a:lnTo>
                  <a:lnTo>
                    <a:pt x="12073" y="13165"/>
                  </a:lnTo>
                  <a:lnTo>
                    <a:pt x="12086" y="13541"/>
                  </a:lnTo>
                  <a:lnTo>
                    <a:pt x="12098" y="13907"/>
                  </a:lnTo>
                  <a:lnTo>
                    <a:pt x="12108" y="14261"/>
                  </a:lnTo>
                  <a:lnTo>
                    <a:pt x="12117" y="14605"/>
                  </a:lnTo>
                  <a:lnTo>
                    <a:pt x="12124" y="14938"/>
                  </a:lnTo>
                  <a:lnTo>
                    <a:pt x="12130" y="15260"/>
                  </a:lnTo>
                  <a:lnTo>
                    <a:pt x="12135" y="15571"/>
                  </a:lnTo>
                  <a:lnTo>
                    <a:pt x="12139" y="15871"/>
                  </a:lnTo>
                  <a:lnTo>
                    <a:pt x="12141" y="16160"/>
                  </a:lnTo>
                  <a:lnTo>
                    <a:pt x="12141" y="16439"/>
                  </a:lnTo>
                  <a:lnTo>
                    <a:pt x="12414" y="16439"/>
                  </a:lnTo>
                  <a:lnTo>
                    <a:pt x="12675" y="15605"/>
                  </a:lnTo>
                  <a:lnTo>
                    <a:pt x="12938" y="14794"/>
                  </a:lnTo>
                  <a:lnTo>
                    <a:pt x="13204" y="14006"/>
                  </a:lnTo>
                  <a:lnTo>
                    <a:pt x="13473" y="13241"/>
                  </a:lnTo>
                  <a:lnTo>
                    <a:pt x="13744" y="12500"/>
                  </a:lnTo>
                  <a:lnTo>
                    <a:pt x="14019" y="11781"/>
                  </a:lnTo>
                  <a:lnTo>
                    <a:pt x="14296" y="11086"/>
                  </a:lnTo>
                  <a:lnTo>
                    <a:pt x="14575" y="10414"/>
                  </a:lnTo>
                  <a:lnTo>
                    <a:pt x="14858" y="9766"/>
                  </a:lnTo>
                  <a:lnTo>
                    <a:pt x="15143" y="9140"/>
                  </a:lnTo>
                  <a:lnTo>
                    <a:pt x="15448" y="8524"/>
                  </a:lnTo>
                  <a:lnTo>
                    <a:pt x="15762" y="7931"/>
                  </a:lnTo>
                  <a:lnTo>
                    <a:pt x="16086" y="7362"/>
                  </a:lnTo>
                  <a:lnTo>
                    <a:pt x="16420" y="6815"/>
                  </a:lnTo>
                  <a:lnTo>
                    <a:pt x="16763" y="6292"/>
                  </a:lnTo>
                  <a:lnTo>
                    <a:pt x="17115" y="5792"/>
                  </a:lnTo>
                  <a:lnTo>
                    <a:pt x="17478" y="5315"/>
                  </a:lnTo>
                  <a:lnTo>
                    <a:pt x="17849" y="4862"/>
                  </a:lnTo>
                  <a:lnTo>
                    <a:pt x="18231" y="4431"/>
                  </a:lnTo>
                  <a:lnTo>
                    <a:pt x="18622" y="4024"/>
                  </a:lnTo>
                  <a:lnTo>
                    <a:pt x="19025" y="3626"/>
                  </a:lnTo>
                  <a:lnTo>
                    <a:pt x="19443" y="3249"/>
                  </a:lnTo>
                  <a:lnTo>
                    <a:pt x="19876" y="2894"/>
                  </a:lnTo>
                  <a:lnTo>
                    <a:pt x="20324" y="2562"/>
                  </a:lnTo>
                  <a:lnTo>
                    <a:pt x="20787" y="2251"/>
                  </a:lnTo>
                  <a:lnTo>
                    <a:pt x="21266" y="1961"/>
                  </a:lnTo>
                  <a:lnTo>
                    <a:pt x="21759" y="1694"/>
                  </a:lnTo>
                  <a:lnTo>
                    <a:pt x="22267" y="1448"/>
                  </a:lnTo>
                  <a:lnTo>
                    <a:pt x="22790" y="1225"/>
                  </a:lnTo>
                  <a:lnTo>
                    <a:pt x="23328" y="1023"/>
                  </a:lnTo>
                  <a:lnTo>
                    <a:pt x="23886" y="828"/>
                  </a:lnTo>
                  <a:lnTo>
                    <a:pt x="24466" y="654"/>
                  </a:lnTo>
                  <a:lnTo>
                    <a:pt x="25070" y="501"/>
                  </a:lnTo>
                  <a:lnTo>
                    <a:pt x="25697" y="368"/>
                  </a:lnTo>
                  <a:lnTo>
                    <a:pt x="26347" y="255"/>
                  </a:lnTo>
                  <a:lnTo>
                    <a:pt x="27020" y="163"/>
                  </a:lnTo>
                  <a:lnTo>
                    <a:pt x="27716" y="92"/>
                  </a:lnTo>
                  <a:lnTo>
                    <a:pt x="28436" y="40"/>
                  </a:lnTo>
                  <a:lnTo>
                    <a:pt x="29179" y="10"/>
                  </a:lnTo>
                  <a:lnTo>
                    <a:pt x="29945" y="0"/>
                  </a:lnTo>
                  <a:lnTo>
                    <a:pt x="30244" y="2"/>
                  </a:lnTo>
                  <a:lnTo>
                    <a:pt x="30540" y="10"/>
                  </a:lnTo>
                  <a:lnTo>
                    <a:pt x="30833" y="24"/>
                  </a:lnTo>
                  <a:lnTo>
                    <a:pt x="31124" y="43"/>
                  </a:lnTo>
                  <a:lnTo>
                    <a:pt x="31412" y="68"/>
                  </a:lnTo>
                  <a:lnTo>
                    <a:pt x="31697" y="98"/>
                  </a:lnTo>
                  <a:lnTo>
                    <a:pt x="31979" y="133"/>
                  </a:lnTo>
                  <a:lnTo>
                    <a:pt x="32259" y="174"/>
                  </a:lnTo>
                  <a:lnTo>
                    <a:pt x="32536" y="221"/>
                  </a:lnTo>
                  <a:lnTo>
                    <a:pt x="32810" y="272"/>
                  </a:lnTo>
                  <a:lnTo>
                    <a:pt x="33077" y="313"/>
                  </a:lnTo>
                  <a:lnTo>
                    <a:pt x="33331" y="354"/>
                  </a:lnTo>
                  <a:lnTo>
                    <a:pt x="33573" y="395"/>
                  </a:lnTo>
                  <a:lnTo>
                    <a:pt x="33803" y="436"/>
                  </a:lnTo>
                  <a:lnTo>
                    <a:pt x="34021" y="477"/>
                  </a:lnTo>
                  <a:lnTo>
                    <a:pt x="34226" y="518"/>
                  </a:lnTo>
                  <a:lnTo>
                    <a:pt x="34419" y="559"/>
                  </a:lnTo>
                  <a:lnTo>
                    <a:pt x="34600" y="600"/>
                  </a:lnTo>
                  <a:lnTo>
                    <a:pt x="34768" y="641"/>
                  </a:lnTo>
                  <a:lnTo>
                    <a:pt x="34925" y="682"/>
                  </a:lnTo>
                  <a:lnTo>
                    <a:pt x="34925" y="11937"/>
                  </a:lnTo>
                  <a:lnTo>
                    <a:pt x="34675" y="11871"/>
                  </a:lnTo>
                  <a:lnTo>
                    <a:pt x="34417" y="11809"/>
                  </a:lnTo>
                  <a:lnTo>
                    <a:pt x="34151" y="11751"/>
                  </a:lnTo>
                  <a:lnTo>
                    <a:pt x="33877" y="11697"/>
                  </a:lnTo>
                  <a:lnTo>
                    <a:pt x="33594" y="11647"/>
                  </a:lnTo>
                  <a:lnTo>
                    <a:pt x="33304" y="11601"/>
                  </a:lnTo>
                  <a:lnTo>
                    <a:pt x="33005" y="11560"/>
                  </a:lnTo>
                  <a:lnTo>
                    <a:pt x="32698" y="11522"/>
                  </a:lnTo>
                  <a:lnTo>
                    <a:pt x="32383" y="11489"/>
                  </a:lnTo>
                  <a:lnTo>
                    <a:pt x="32060" y="11459"/>
                  </a:lnTo>
                  <a:lnTo>
                    <a:pt x="31728" y="11420"/>
                  </a:lnTo>
                  <a:lnTo>
                    <a:pt x="31388" y="11386"/>
                  </a:lnTo>
                  <a:lnTo>
                    <a:pt x="31040" y="11355"/>
                  </a:lnTo>
                  <a:lnTo>
                    <a:pt x="30684" y="11328"/>
                  </a:lnTo>
                  <a:lnTo>
                    <a:pt x="30320" y="11306"/>
                  </a:lnTo>
                  <a:lnTo>
                    <a:pt x="29948" y="11287"/>
                  </a:lnTo>
                  <a:lnTo>
                    <a:pt x="29567" y="11273"/>
                  </a:lnTo>
                  <a:lnTo>
                    <a:pt x="29178" y="11263"/>
                  </a:lnTo>
                  <a:lnTo>
                    <a:pt x="28781" y="11257"/>
                  </a:lnTo>
                  <a:lnTo>
                    <a:pt x="28376" y="11255"/>
                  </a:lnTo>
                  <a:lnTo>
                    <a:pt x="27543" y="11274"/>
                  </a:lnTo>
                  <a:lnTo>
                    <a:pt x="26733" y="11331"/>
                  </a:lnTo>
                  <a:lnTo>
                    <a:pt x="25949" y="11427"/>
                  </a:lnTo>
                  <a:lnTo>
                    <a:pt x="25189" y="11560"/>
                  </a:lnTo>
                  <a:lnTo>
                    <a:pt x="24454" y="11732"/>
                  </a:lnTo>
                  <a:lnTo>
                    <a:pt x="23743" y="11942"/>
                  </a:lnTo>
                  <a:lnTo>
                    <a:pt x="23057" y="12191"/>
                  </a:lnTo>
                  <a:lnTo>
                    <a:pt x="22395" y="12477"/>
                  </a:lnTo>
                  <a:lnTo>
                    <a:pt x="21758" y="12802"/>
                  </a:lnTo>
                  <a:lnTo>
                    <a:pt x="21145" y="13165"/>
                  </a:lnTo>
                  <a:lnTo>
                    <a:pt x="20569" y="13562"/>
                  </a:lnTo>
                  <a:lnTo>
                    <a:pt x="20013" y="13989"/>
                  </a:lnTo>
                  <a:lnTo>
                    <a:pt x="19478" y="14446"/>
                  </a:lnTo>
                  <a:lnTo>
                    <a:pt x="18963" y="14933"/>
                  </a:lnTo>
                  <a:lnTo>
                    <a:pt x="18468" y="15450"/>
                  </a:lnTo>
                  <a:lnTo>
                    <a:pt x="17994" y="15997"/>
                  </a:lnTo>
                  <a:lnTo>
                    <a:pt x="17540" y="16574"/>
                  </a:lnTo>
                  <a:lnTo>
                    <a:pt x="17107" y="17181"/>
                  </a:lnTo>
                  <a:lnTo>
                    <a:pt x="16695" y="17818"/>
                  </a:lnTo>
                  <a:lnTo>
                    <a:pt x="16302" y="18485"/>
                  </a:lnTo>
                  <a:lnTo>
                    <a:pt x="15944" y="19167"/>
                  </a:lnTo>
                  <a:lnTo>
                    <a:pt x="15604" y="19877"/>
                  </a:lnTo>
                  <a:lnTo>
                    <a:pt x="15283" y="20613"/>
                  </a:lnTo>
                  <a:lnTo>
                    <a:pt x="14982" y="21377"/>
                  </a:lnTo>
                  <a:lnTo>
                    <a:pt x="14699" y="22169"/>
                  </a:lnTo>
                  <a:lnTo>
                    <a:pt x="14436" y="22987"/>
                  </a:lnTo>
                  <a:lnTo>
                    <a:pt x="14192" y="23833"/>
                  </a:lnTo>
                  <a:lnTo>
                    <a:pt x="13967" y="24706"/>
                  </a:lnTo>
                  <a:lnTo>
                    <a:pt x="13761" y="25607"/>
                  </a:lnTo>
                  <a:lnTo>
                    <a:pt x="13574" y="26534"/>
                  </a:lnTo>
                  <a:lnTo>
                    <a:pt x="13405" y="27471"/>
                  </a:lnTo>
                  <a:lnTo>
                    <a:pt x="13255" y="28425"/>
                  </a:lnTo>
                  <a:lnTo>
                    <a:pt x="13122" y="29397"/>
                  </a:lnTo>
                  <a:lnTo>
                    <a:pt x="13006" y="30387"/>
                  </a:lnTo>
                  <a:lnTo>
                    <a:pt x="12909" y="31394"/>
                  </a:lnTo>
                  <a:lnTo>
                    <a:pt x="12829" y="32420"/>
                  </a:lnTo>
                  <a:lnTo>
                    <a:pt x="12767" y="33463"/>
                  </a:lnTo>
                  <a:lnTo>
                    <a:pt x="12723" y="34523"/>
                  </a:lnTo>
                  <a:lnTo>
                    <a:pt x="12696" y="35602"/>
                  </a:lnTo>
                  <a:lnTo>
                    <a:pt x="12687" y="36698"/>
                  </a:lnTo>
                  <a:lnTo>
                    <a:pt x="12687" y="75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7856643" y="8806874"/>
              <a:ext cx="62824" cy="102592"/>
            </a:xfrm>
            <a:custGeom>
              <a:avLst/>
              <a:pathLst>
                <a:path w="62824" h="102592">
                  <a:moveTo>
                    <a:pt x="50136" y="89358"/>
                  </a:moveTo>
                  <a:lnTo>
                    <a:pt x="49431" y="90737"/>
                  </a:lnTo>
                  <a:lnTo>
                    <a:pt x="48682" y="92035"/>
                  </a:lnTo>
                  <a:lnTo>
                    <a:pt x="47887" y="93253"/>
                  </a:lnTo>
                  <a:lnTo>
                    <a:pt x="47047" y="94390"/>
                  </a:lnTo>
                  <a:lnTo>
                    <a:pt x="46163" y="95446"/>
                  </a:lnTo>
                  <a:lnTo>
                    <a:pt x="45233" y="96423"/>
                  </a:lnTo>
                  <a:lnTo>
                    <a:pt x="44258" y="97318"/>
                  </a:lnTo>
                  <a:lnTo>
                    <a:pt x="43238" y="98133"/>
                  </a:lnTo>
                  <a:lnTo>
                    <a:pt x="42173" y="98868"/>
                  </a:lnTo>
                  <a:lnTo>
                    <a:pt x="41064" y="99522"/>
                  </a:lnTo>
                  <a:lnTo>
                    <a:pt x="39918" y="100105"/>
                  </a:lnTo>
                  <a:lnTo>
                    <a:pt x="38717" y="100627"/>
                  </a:lnTo>
                  <a:lnTo>
                    <a:pt x="37462" y="101088"/>
                  </a:lnTo>
                  <a:lnTo>
                    <a:pt x="36152" y="101487"/>
                  </a:lnTo>
                  <a:lnTo>
                    <a:pt x="34788" y="101824"/>
                  </a:lnTo>
                  <a:lnTo>
                    <a:pt x="33369" y="102101"/>
                  </a:lnTo>
                  <a:lnTo>
                    <a:pt x="31896" y="102315"/>
                  </a:lnTo>
                  <a:lnTo>
                    <a:pt x="30368" y="102469"/>
                  </a:lnTo>
                  <a:lnTo>
                    <a:pt x="28785" y="102561"/>
                  </a:lnTo>
                  <a:lnTo>
                    <a:pt x="27148" y="102592"/>
                  </a:lnTo>
                  <a:lnTo>
                    <a:pt x="24425" y="102498"/>
                  </a:lnTo>
                  <a:lnTo>
                    <a:pt x="21849" y="102215"/>
                  </a:lnTo>
                  <a:lnTo>
                    <a:pt x="19421" y="101744"/>
                  </a:lnTo>
                  <a:lnTo>
                    <a:pt x="17140" y="101086"/>
                  </a:lnTo>
                  <a:lnTo>
                    <a:pt x="15006" y="100238"/>
                  </a:lnTo>
                  <a:lnTo>
                    <a:pt x="13020" y="99203"/>
                  </a:lnTo>
                  <a:lnTo>
                    <a:pt x="11181" y="97979"/>
                  </a:lnTo>
                  <a:lnTo>
                    <a:pt x="9489" y="96567"/>
                  </a:lnTo>
                  <a:lnTo>
                    <a:pt x="7945" y="94967"/>
                  </a:lnTo>
                  <a:lnTo>
                    <a:pt x="6548" y="93178"/>
                  </a:lnTo>
                  <a:lnTo>
                    <a:pt x="5304" y="91199"/>
                  </a:lnTo>
                  <a:lnTo>
                    <a:pt x="4190" y="89026"/>
                  </a:lnTo>
                  <a:lnTo>
                    <a:pt x="3208" y="86659"/>
                  </a:lnTo>
                  <a:lnTo>
                    <a:pt x="2357" y="84098"/>
                  </a:lnTo>
                  <a:lnTo>
                    <a:pt x="1637" y="81343"/>
                  </a:lnTo>
                  <a:lnTo>
                    <a:pt x="1047" y="78395"/>
                  </a:lnTo>
                  <a:lnTo>
                    <a:pt x="589" y="75253"/>
                  </a:lnTo>
                  <a:lnTo>
                    <a:pt x="261" y="71918"/>
                  </a:lnTo>
                  <a:lnTo>
                    <a:pt x="65" y="68388"/>
                  </a:lnTo>
                  <a:lnTo>
                    <a:pt x="0" y="64665"/>
                  </a:lnTo>
                  <a:lnTo>
                    <a:pt x="271" y="57330"/>
                  </a:lnTo>
                  <a:lnTo>
                    <a:pt x="1085" y="50766"/>
                  </a:lnTo>
                  <a:lnTo>
                    <a:pt x="2443" y="44975"/>
                  </a:lnTo>
                  <a:lnTo>
                    <a:pt x="4343" y="39956"/>
                  </a:lnTo>
                  <a:lnTo>
                    <a:pt x="6787" y="35709"/>
                  </a:lnTo>
                  <a:lnTo>
                    <a:pt x="9773" y="32234"/>
                  </a:lnTo>
                  <a:lnTo>
                    <a:pt x="13302" y="29532"/>
                  </a:lnTo>
                  <a:lnTo>
                    <a:pt x="17375" y="27601"/>
                  </a:lnTo>
                  <a:lnTo>
                    <a:pt x="21990" y="26443"/>
                  </a:lnTo>
                  <a:lnTo>
                    <a:pt x="27148" y="26057"/>
                  </a:lnTo>
                  <a:lnTo>
                    <a:pt x="28798" y="26088"/>
                  </a:lnTo>
                  <a:lnTo>
                    <a:pt x="30392" y="26180"/>
                  </a:lnTo>
                  <a:lnTo>
                    <a:pt x="31931" y="26333"/>
                  </a:lnTo>
                  <a:lnTo>
                    <a:pt x="33413" y="26548"/>
                  </a:lnTo>
                  <a:lnTo>
                    <a:pt x="34839" y="26824"/>
                  </a:lnTo>
                  <a:lnTo>
                    <a:pt x="36210" y="27162"/>
                  </a:lnTo>
                  <a:lnTo>
                    <a:pt x="37524" y="27561"/>
                  </a:lnTo>
                  <a:lnTo>
                    <a:pt x="38783" y="28021"/>
                  </a:lnTo>
                  <a:lnTo>
                    <a:pt x="39985" y="28543"/>
                  </a:lnTo>
                  <a:lnTo>
                    <a:pt x="41132" y="29126"/>
                  </a:lnTo>
                  <a:lnTo>
                    <a:pt x="42229" y="29776"/>
                  </a:lnTo>
                  <a:lnTo>
                    <a:pt x="43282" y="30499"/>
                  </a:lnTo>
                  <a:lnTo>
                    <a:pt x="44291" y="31294"/>
                  </a:lnTo>
                  <a:lnTo>
                    <a:pt x="45257" y="32161"/>
                  </a:lnTo>
                  <a:lnTo>
                    <a:pt x="46180" y="33100"/>
                  </a:lnTo>
                  <a:lnTo>
                    <a:pt x="47058" y="34111"/>
                  </a:lnTo>
                  <a:lnTo>
                    <a:pt x="47893" y="35195"/>
                  </a:lnTo>
                  <a:lnTo>
                    <a:pt x="48684" y="36352"/>
                  </a:lnTo>
                  <a:lnTo>
                    <a:pt x="49432" y="37580"/>
                  </a:lnTo>
                  <a:lnTo>
                    <a:pt x="50136" y="38881"/>
                  </a:lnTo>
                  <a:lnTo>
                    <a:pt x="50272" y="38881"/>
                  </a:lnTo>
                  <a:lnTo>
                    <a:pt x="50272" y="38737"/>
                  </a:lnTo>
                  <a:lnTo>
                    <a:pt x="50270" y="38578"/>
                  </a:lnTo>
                  <a:lnTo>
                    <a:pt x="50266" y="38404"/>
                  </a:lnTo>
                  <a:lnTo>
                    <a:pt x="50261" y="38215"/>
                  </a:lnTo>
                  <a:lnTo>
                    <a:pt x="50255" y="38011"/>
                  </a:lnTo>
                  <a:lnTo>
                    <a:pt x="50248" y="37792"/>
                  </a:lnTo>
                  <a:lnTo>
                    <a:pt x="50239" y="37558"/>
                  </a:lnTo>
                  <a:lnTo>
                    <a:pt x="50229" y="37309"/>
                  </a:lnTo>
                  <a:lnTo>
                    <a:pt x="50217" y="37045"/>
                  </a:lnTo>
                  <a:lnTo>
                    <a:pt x="50204" y="36766"/>
                  </a:lnTo>
                  <a:lnTo>
                    <a:pt x="50204" y="36465"/>
                  </a:lnTo>
                  <a:lnTo>
                    <a:pt x="50201" y="36163"/>
                  </a:lnTo>
                  <a:lnTo>
                    <a:pt x="50198" y="35860"/>
                  </a:lnTo>
                  <a:lnTo>
                    <a:pt x="50193" y="35555"/>
                  </a:lnTo>
                  <a:lnTo>
                    <a:pt x="50187" y="35249"/>
                  </a:lnTo>
                  <a:lnTo>
                    <a:pt x="50180" y="34941"/>
                  </a:lnTo>
                  <a:lnTo>
                    <a:pt x="50171" y="34632"/>
                  </a:lnTo>
                  <a:lnTo>
                    <a:pt x="50161" y="34321"/>
                  </a:lnTo>
                  <a:lnTo>
                    <a:pt x="50149" y="34010"/>
                  </a:lnTo>
                  <a:lnTo>
                    <a:pt x="50136" y="33697"/>
                  </a:lnTo>
                  <a:lnTo>
                    <a:pt x="50136" y="33371"/>
                  </a:lnTo>
                  <a:lnTo>
                    <a:pt x="50136" y="33050"/>
                  </a:lnTo>
                  <a:lnTo>
                    <a:pt x="50136" y="32733"/>
                  </a:lnTo>
                  <a:lnTo>
                    <a:pt x="50136" y="32420"/>
                  </a:lnTo>
                  <a:lnTo>
                    <a:pt x="50136" y="32111"/>
                  </a:lnTo>
                  <a:lnTo>
                    <a:pt x="50136" y="31806"/>
                  </a:lnTo>
                  <a:lnTo>
                    <a:pt x="50136" y="31505"/>
                  </a:lnTo>
                  <a:lnTo>
                    <a:pt x="50136" y="31208"/>
                  </a:lnTo>
                  <a:lnTo>
                    <a:pt x="50136" y="30916"/>
                  </a:lnTo>
                  <a:lnTo>
                    <a:pt x="50136" y="30627"/>
                  </a:lnTo>
                  <a:lnTo>
                    <a:pt x="50136" y="30349"/>
                  </a:lnTo>
                  <a:lnTo>
                    <a:pt x="50136" y="30087"/>
                  </a:lnTo>
                  <a:lnTo>
                    <a:pt x="50136" y="29841"/>
                  </a:lnTo>
                  <a:lnTo>
                    <a:pt x="50136" y="29612"/>
                  </a:lnTo>
                  <a:lnTo>
                    <a:pt x="50136" y="29399"/>
                  </a:lnTo>
                  <a:lnTo>
                    <a:pt x="50136" y="29203"/>
                  </a:lnTo>
                  <a:lnTo>
                    <a:pt x="50136" y="29023"/>
                  </a:lnTo>
                  <a:lnTo>
                    <a:pt x="50136" y="28859"/>
                  </a:lnTo>
                  <a:lnTo>
                    <a:pt x="50136" y="28712"/>
                  </a:lnTo>
                  <a:lnTo>
                    <a:pt x="50136" y="28581"/>
                  </a:lnTo>
                  <a:lnTo>
                    <a:pt x="50136" y="0"/>
                  </a:lnTo>
                  <a:lnTo>
                    <a:pt x="62414" y="0"/>
                  </a:lnTo>
                  <a:lnTo>
                    <a:pt x="62414" y="86016"/>
                  </a:lnTo>
                  <a:lnTo>
                    <a:pt x="62414" y="86546"/>
                  </a:lnTo>
                  <a:lnTo>
                    <a:pt x="62414" y="87072"/>
                  </a:lnTo>
                  <a:lnTo>
                    <a:pt x="62414" y="87594"/>
                  </a:lnTo>
                  <a:lnTo>
                    <a:pt x="62414" y="88111"/>
                  </a:lnTo>
                  <a:lnTo>
                    <a:pt x="62414" y="88625"/>
                  </a:lnTo>
                  <a:lnTo>
                    <a:pt x="62414" y="89135"/>
                  </a:lnTo>
                  <a:lnTo>
                    <a:pt x="62414" y="89640"/>
                  </a:lnTo>
                  <a:lnTo>
                    <a:pt x="62414" y="90141"/>
                  </a:lnTo>
                  <a:lnTo>
                    <a:pt x="62414" y="90639"/>
                  </a:lnTo>
                  <a:lnTo>
                    <a:pt x="62414" y="91132"/>
                  </a:lnTo>
                  <a:lnTo>
                    <a:pt x="62428" y="91619"/>
                  </a:lnTo>
                  <a:lnTo>
                    <a:pt x="62442" y="92098"/>
                  </a:lnTo>
                  <a:lnTo>
                    <a:pt x="62455" y="92568"/>
                  </a:lnTo>
                  <a:lnTo>
                    <a:pt x="62469" y="93031"/>
                  </a:lnTo>
                  <a:lnTo>
                    <a:pt x="62483" y="93485"/>
                  </a:lnTo>
                  <a:lnTo>
                    <a:pt x="62496" y="93931"/>
                  </a:lnTo>
                  <a:lnTo>
                    <a:pt x="62510" y="94369"/>
                  </a:lnTo>
                  <a:lnTo>
                    <a:pt x="62523" y="94799"/>
                  </a:lnTo>
                  <a:lnTo>
                    <a:pt x="62537" y="95221"/>
                  </a:lnTo>
                  <a:lnTo>
                    <a:pt x="62551" y="95634"/>
                  </a:lnTo>
                  <a:lnTo>
                    <a:pt x="62564" y="96038"/>
                  </a:lnTo>
                  <a:lnTo>
                    <a:pt x="62578" y="96431"/>
                  </a:lnTo>
                  <a:lnTo>
                    <a:pt x="62592" y="96813"/>
                  </a:lnTo>
                  <a:lnTo>
                    <a:pt x="62605" y="97184"/>
                  </a:lnTo>
                  <a:lnTo>
                    <a:pt x="62619" y="97544"/>
                  </a:lnTo>
                  <a:lnTo>
                    <a:pt x="62633" y="97893"/>
                  </a:lnTo>
                  <a:lnTo>
                    <a:pt x="62646" y="98232"/>
                  </a:lnTo>
                  <a:lnTo>
                    <a:pt x="62660" y="98559"/>
                  </a:lnTo>
                  <a:lnTo>
                    <a:pt x="62674" y="98875"/>
                  </a:lnTo>
                  <a:lnTo>
                    <a:pt x="62687" y="99181"/>
                  </a:lnTo>
                  <a:lnTo>
                    <a:pt x="62701" y="99459"/>
                  </a:lnTo>
                  <a:lnTo>
                    <a:pt x="62714" y="99721"/>
                  </a:lnTo>
                  <a:lnTo>
                    <a:pt x="62728" y="99967"/>
                  </a:lnTo>
                  <a:lnTo>
                    <a:pt x="62742" y="100196"/>
                  </a:lnTo>
                  <a:lnTo>
                    <a:pt x="62755" y="100409"/>
                  </a:lnTo>
                  <a:lnTo>
                    <a:pt x="62769" y="100605"/>
                  </a:lnTo>
                  <a:lnTo>
                    <a:pt x="62783" y="100785"/>
                  </a:lnTo>
                  <a:lnTo>
                    <a:pt x="62796" y="100949"/>
                  </a:lnTo>
                  <a:lnTo>
                    <a:pt x="62810" y="101096"/>
                  </a:lnTo>
                  <a:lnTo>
                    <a:pt x="62824" y="101227"/>
                  </a:lnTo>
                  <a:lnTo>
                    <a:pt x="51091" y="101227"/>
                  </a:lnTo>
                  <a:lnTo>
                    <a:pt x="51064" y="101086"/>
                  </a:lnTo>
                  <a:lnTo>
                    <a:pt x="51036" y="100933"/>
                  </a:lnTo>
                  <a:lnTo>
                    <a:pt x="51009" y="100769"/>
                  </a:lnTo>
                  <a:lnTo>
                    <a:pt x="50982" y="100594"/>
                  </a:lnTo>
                  <a:lnTo>
                    <a:pt x="50955" y="100409"/>
                  </a:lnTo>
                  <a:lnTo>
                    <a:pt x="50927" y="100212"/>
                  </a:lnTo>
                  <a:lnTo>
                    <a:pt x="50900" y="100005"/>
                  </a:lnTo>
                  <a:lnTo>
                    <a:pt x="50873" y="99787"/>
                  </a:lnTo>
                  <a:lnTo>
                    <a:pt x="50845" y="99558"/>
                  </a:lnTo>
                  <a:lnTo>
                    <a:pt x="50818" y="99317"/>
                  </a:lnTo>
                  <a:lnTo>
                    <a:pt x="50804" y="99055"/>
                  </a:lnTo>
                  <a:lnTo>
                    <a:pt x="50788" y="98785"/>
                  </a:lnTo>
                  <a:lnTo>
                    <a:pt x="50771" y="98509"/>
                  </a:lnTo>
                  <a:lnTo>
                    <a:pt x="50753" y="98226"/>
                  </a:lnTo>
                  <a:lnTo>
                    <a:pt x="50733" y="97936"/>
                  </a:lnTo>
                  <a:lnTo>
                    <a:pt x="50712" y="97639"/>
                  </a:lnTo>
                  <a:lnTo>
                    <a:pt x="50689" y="97336"/>
                  </a:lnTo>
                  <a:lnTo>
                    <a:pt x="50665" y="97026"/>
                  </a:lnTo>
                  <a:lnTo>
                    <a:pt x="50640" y="96708"/>
                  </a:lnTo>
                  <a:lnTo>
                    <a:pt x="50613" y="96384"/>
                  </a:lnTo>
                  <a:lnTo>
                    <a:pt x="50600" y="96056"/>
                  </a:lnTo>
                  <a:lnTo>
                    <a:pt x="50586" y="95724"/>
                  </a:lnTo>
                  <a:lnTo>
                    <a:pt x="50573" y="95390"/>
                  </a:lnTo>
                  <a:lnTo>
                    <a:pt x="50559" y="95053"/>
                  </a:lnTo>
                  <a:lnTo>
                    <a:pt x="50545" y="94713"/>
                  </a:lnTo>
                  <a:lnTo>
                    <a:pt x="50532" y="94371"/>
                  </a:lnTo>
                  <a:lnTo>
                    <a:pt x="50518" y="94026"/>
                  </a:lnTo>
                  <a:lnTo>
                    <a:pt x="50504" y="93678"/>
                  </a:lnTo>
                  <a:lnTo>
                    <a:pt x="50491" y="93327"/>
                  </a:lnTo>
                  <a:lnTo>
                    <a:pt x="50477" y="92974"/>
                  </a:lnTo>
                  <a:lnTo>
                    <a:pt x="50464" y="92606"/>
                  </a:lnTo>
                  <a:lnTo>
                    <a:pt x="50452" y="92240"/>
                  </a:lnTo>
                  <a:lnTo>
                    <a:pt x="50442" y="91875"/>
                  </a:lnTo>
                  <a:lnTo>
                    <a:pt x="50433" y="91511"/>
                  </a:lnTo>
                  <a:lnTo>
                    <a:pt x="50426" y="91149"/>
                  </a:lnTo>
                  <a:lnTo>
                    <a:pt x="50420" y="90788"/>
                  </a:lnTo>
                  <a:lnTo>
                    <a:pt x="50415" y="90429"/>
                  </a:lnTo>
                  <a:lnTo>
                    <a:pt x="50412" y="90071"/>
                  </a:lnTo>
                  <a:lnTo>
                    <a:pt x="50410" y="89714"/>
                  </a:lnTo>
                  <a:lnTo>
                    <a:pt x="50409" y="89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7869536" y="8842003"/>
              <a:ext cx="37244" cy="57980"/>
            </a:xfrm>
            <a:custGeom>
              <a:avLst/>
              <a:pathLst>
                <a:path w="37244" h="57980">
                  <a:moveTo>
                    <a:pt x="0" y="29126"/>
                  </a:moveTo>
                  <a:lnTo>
                    <a:pt x="9" y="30633"/>
                  </a:lnTo>
                  <a:lnTo>
                    <a:pt x="38" y="32095"/>
                  </a:lnTo>
                  <a:lnTo>
                    <a:pt x="85" y="33514"/>
                  </a:lnTo>
                  <a:lnTo>
                    <a:pt x="152" y="34889"/>
                  </a:lnTo>
                  <a:lnTo>
                    <a:pt x="238" y="36221"/>
                  </a:lnTo>
                  <a:lnTo>
                    <a:pt x="343" y="37508"/>
                  </a:lnTo>
                  <a:lnTo>
                    <a:pt x="467" y="38753"/>
                  </a:lnTo>
                  <a:lnTo>
                    <a:pt x="611" y="39953"/>
                  </a:lnTo>
                  <a:lnTo>
                    <a:pt x="773" y="41110"/>
                  </a:lnTo>
                  <a:lnTo>
                    <a:pt x="954" y="42223"/>
                  </a:lnTo>
                  <a:lnTo>
                    <a:pt x="1157" y="43296"/>
                  </a:lnTo>
                  <a:lnTo>
                    <a:pt x="1383" y="44330"/>
                  </a:lnTo>
                  <a:lnTo>
                    <a:pt x="1632" y="45326"/>
                  </a:lnTo>
                  <a:lnTo>
                    <a:pt x="1904" y="46283"/>
                  </a:lnTo>
                  <a:lnTo>
                    <a:pt x="2199" y="47203"/>
                  </a:lnTo>
                  <a:lnTo>
                    <a:pt x="2518" y="48084"/>
                  </a:lnTo>
                  <a:lnTo>
                    <a:pt x="2860" y="48927"/>
                  </a:lnTo>
                  <a:lnTo>
                    <a:pt x="3225" y="49732"/>
                  </a:lnTo>
                  <a:lnTo>
                    <a:pt x="3613" y="50499"/>
                  </a:lnTo>
                  <a:lnTo>
                    <a:pt x="4024" y="51227"/>
                  </a:lnTo>
                  <a:lnTo>
                    <a:pt x="4459" y="51905"/>
                  </a:lnTo>
                  <a:lnTo>
                    <a:pt x="4916" y="52545"/>
                  </a:lnTo>
                  <a:lnTo>
                    <a:pt x="5397" y="53149"/>
                  </a:lnTo>
                  <a:lnTo>
                    <a:pt x="5901" y="53716"/>
                  </a:lnTo>
                  <a:lnTo>
                    <a:pt x="6429" y="54246"/>
                  </a:lnTo>
                  <a:lnTo>
                    <a:pt x="6979" y="54739"/>
                  </a:lnTo>
                  <a:lnTo>
                    <a:pt x="7553" y="55195"/>
                  </a:lnTo>
                  <a:lnTo>
                    <a:pt x="8150" y="55615"/>
                  </a:lnTo>
                  <a:lnTo>
                    <a:pt x="8770" y="55998"/>
                  </a:lnTo>
                  <a:lnTo>
                    <a:pt x="9413" y="56343"/>
                  </a:lnTo>
                  <a:lnTo>
                    <a:pt x="10082" y="56654"/>
                  </a:lnTo>
                  <a:lnTo>
                    <a:pt x="10780" y="56933"/>
                  </a:lnTo>
                  <a:lnTo>
                    <a:pt x="11506" y="57178"/>
                  </a:lnTo>
                  <a:lnTo>
                    <a:pt x="12261" y="57391"/>
                  </a:lnTo>
                  <a:lnTo>
                    <a:pt x="13045" y="57571"/>
                  </a:lnTo>
                  <a:lnTo>
                    <a:pt x="13858" y="57719"/>
                  </a:lnTo>
                  <a:lnTo>
                    <a:pt x="14699" y="57833"/>
                  </a:lnTo>
                  <a:lnTo>
                    <a:pt x="15568" y="57915"/>
                  </a:lnTo>
                  <a:lnTo>
                    <a:pt x="16467" y="57964"/>
                  </a:lnTo>
                  <a:lnTo>
                    <a:pt x="17394" y="57980"/>
                  </a:lnTo>
                  <a:lnTo>
                    <a:pt x="18351" y="57965"/>
                  </a:lnTo>
                  <a:lnTo>
                    <a:pt x="19285" y="57918"/>
                  </a:lnTo>
                  <a:lnTo>
                    <a:pt x="20195" y="57839"/>
                  </a:lnTo>
                  <a:lnTo>
                    <a:pt x="21083" y="57729"/>
                  </a:lnTo>
                  <a:lnTo>
                    <a:pt x="21947" y="57588"/>
                  </a:lnTo>
                  <a:lnTo>
                    <a:pt x="22788" y="57416"/>
                  </a:lnTo>
                  <a:lnTo>
                    <a:pt x="23606" y="57212"/>
                  </a:lnTo>
                  <a:lnTo>
                    <a:pt x="24401" y="56976"/>
                  </a:lnTo>
                  <a:lnTo>
                    <a:pt x="25172" y="56710"/>
                  </a:lnTo>
                  <a:lnTo>
                    <a:pt x="25920" y="56412"/>
                  </a:lnTo>
                  <a:lnTo>
                    <a:pt x="26658" y="56079"/>
                  </a:lnTo>
                  <a:lnTo>
                    <a:pt x="27369" y="55708"/>
                  </a:lnTo>
                  <a:lnTo>
                    <a:pt x="28055" y="55298"/>
                  </a:lnTo>
                  <a:lnTo>
                    <a:pt x="28714" y="54851"/>
                  </a:lnTo>
                  <a:lnTo>
                    <a:pt x="29348" y="54365"/>
                  </a:lnTo>
                  <a:lnTo>
                    <a:pt x="29956" y="53841"/>
                  </a:lnTo>
                  <a:lnTo>
                    <a:pt x="30538" y="53279"/>
                  </a:lnTo>
                  <a:lnTo>
                    <a:pt x="31094" y="52679"/>
                  </a:lnTo>
                  <a:lnTo>
                    <a:pt x="31624" y="52040"/>
                  </a:lnTo>
                  <a:lnTo>
                    <a:pt x="32128" y="51364"/>
                  </a:lnTo>
                  <a:lnTo>
                    <a:pt x="32620" y="50633"/>
                  </a:lnTo>
                  <a:lnTo>
                    <a:pt x="33088" y="49860"/>
                  </a:lnTo>
                  <a:lnTo>
                    <a:pt x="33532" y="49045"/>
                  </a:lnTo>
                  <a:lnTo>
                    <a:pt x="33950" y="48188"/>
                  </a:lnTo>
                  <a:lnTo>
                    <a:pt x="34345" y="47288"/>
                  </a:lnTo>
                  <a:lnTo>
                    <a:pt x="34714" y="46346"/>
                  </a:lnTo>
                  <a:lnTo>
                    <a:pt x="35060" y="45362"/>
                  </a:lnTo>
                  <a:lnTo>
                    <a:pt x="35380" y="44335"/>
                  </a:lnTo>
                  <a:lnTo>
                    <a:pt x="35676" y="43266"/>
                  </a:lnTo>
                  <a:lnTo>
                    <a:pt x="35948" y="42155"/>
                  </a:lnTo>
                  <a:lnTo>
                    <a:pt x="36194" y="40997"/>
                  </a:lnTo>
                  <a:lnTo>
                    <a:pt x="36414" y="39789"/>
                  </a:lnTo>
                  <a:lnTo>
                    <a:pt x="36609" y="38531"/>
                  </a:lnTo>
                  <a:lnTo>
                    <a:pt x="36777" y="37222"/>
                  </a:lnTo>
                  <a:lnTo>
                    <a:pt x="36920" y="35862"/>
                  </a:lnTo>
                  <a:lnTo>
                    <a:pt x="37036" y="34452"/>
                  </a:lnTo>
                  <a:lnTo>
                    <a:pt x="37127" y="32992"/>
                  </a:lnTo>
                  <a:lnTo>
                    <a:pt x="37192" y="31481"/>
                  </a:lnTo>
                  <a:lnTo>
                    <a:pt x="37231" y="29920"/>
                  </a:lnTo>
                  <a:lnTo>
                    <a:pt x="37244" y="28308"/>
                  </a:lnTo>
                  <a:lnTo>
                    <a:pt x="37231" y="26764"/>
                  </a:lnTo>
                  <a:lnTo>
                    <a:pt x="37192" y="25268"/>
                  </a:lnTo>
                  <a:lnTo>
                    <a:pt x="37127" y="23822"/>
                  </a:lnTo>
                  <a:lnTo>
                    <a:pt x="37036" y="22425"/>
                  </a:lnTo>
                  <a:lnTo>
                    <a:pt x="36920" y="21077"/>
                  </a:lnTo>
                  <a:lnTo>
                    <a:pt x="36777" y="19779"/>
                  </a:lnTo>
                  <a:lnTo>
                    <a:pt x="36609" y="18529"/>
                  </a:lnTo>
                  <a:lnTo>
                    <a:pt x="36414" y="17328"/>
                  </a:lnTo>
                  <a:lnTo>
                    <a:pt x="36194" y="16177"/>
                  </a:lnTo>
                  <a:lnTo>
                    <a:pt x="35948" y="15075"/>
                  </a:lnTo>
                  <a:lnTo>
                    <a:pt x="35676" y="14004"/>
                  </a:lnTo>
                  <a:lnTo>
                    <a:pt x="35380" y="12976"/>
                  </a:lnTo>
                  <a:lnTo>
                    <a:pt x="35060" y="11991"/>
                  </a:lnTo>
                  <a:lnTo>
                    <a:pt x="34714" y="11047"/>
                  </a:lnTo>
                  <a:lnTo>
                    <a:pt x="34345" y="10146"/>
                  </a:lnTo>
                  <a:lnTo>
                    <a:pt x="33950" y="9287"/>
                  </a:lnTo>
                  <a:lnTo>
                    <a:pt x="33532" y="8471"/>
                  </a:lnTo>
                  <a:lnTo>
                    <a:pt x="33088" y="7697"/>
                  </a:lnTo>
                  <a:lnTo>
                    <a:pt x="32620" y="6965"/>
                  </a:lnTo>
                  <a:lnTo>
                    <a:pt x="32128" y="6275"/>
                  </a:lnTo>
                  <a:lnTo>
                    <a:pt x="31611" y="5626"/>
                  </a:lnTo>
                  <a:lnTo>
                    <a:pt x="31072" y="5015"/>
                  </a:lnTo>
                  <a:lnTo>
                    <a:pt x="30509" y="4442"/>
                  </a:lnTo>
                  <a:lnTo>
                    <a:pt x="29923" y="3907"/>
                  </a:lnTo>
                  <a:lnTo>
                    <a:pt x="29314" y="3410"/>
                  </a:lnTo>
                  <a:lnTo>
                    <a:pt x="28682" y="2952"/>
                  </a:lnTo>
                  <a:lnTo>
                    <a:pt x="28026" y="2532"/>
                  </a:lnTo>
                  <a:lnTo>
                    <a:pt x="27347" y="2150"/>
                  </a:lnTo>
                  <a:lnTo>
                    <a:pt x="26646" y="1806"/>
                  </a:lnTo>
                  <a:lnTo>
                    <a:pt x="25920" y="1500"/>
                  </a:lnTo>
                  <a:lnTo>
                    <a:pt x="25186" y="1215"/>
                  </a:lnTo>
                  <a:lnTo>
                    <a:pt x="24428" y="960"/>
                  </a:lnTo>
                  <a:lnTo>
                    <a:pt x="23647" y="735"/>
                  </a:lnTo>
                  <a:lnTo>
                    <a:pt x="22843" y="540"/>
                  </a:lnTo>
                  <a:lnTo>
                    <a:pt x="22015" y="375"/>
                  </a:lnTo>
                  <a:lnTo>
                    <a:pt x="21165" y="240"/>
                  </a:lnTo>
                  <a:lnTo>
                    <a:pt x="20291" y="135"/>
                  </a:lnTo>
                  <a:lnTo>
                    <a:pt x="19394" y="60"/>
                  </a:lnTo>
                  <a:lnTo>
                    <a:pt x="18474" y="15"/>
                  </a:lnTo>
                  <a:lnTo>
                    <a:pt x="17530" y="0"/>
                  </a:lnTo>
                  <a:lnTo>
                    <a:pt x="16642" y="15"/>
                  </a:lnTo>
                  <a:lnTo>
                    <a:pt x="15779" y="62"/>
                  </a:lnTo>
                  <a:lnTo>
                    <a:pt x="14939" y="141"/>
                  </a:lnTo>
                  <a:lnTo>
                    <a:pt x="14125" y="251"/>
                  </a:lnTo>
                  <a:lnTo>
                    <a:pt x="13335" y="392"/>
                  </a:lnTo>
                  <a:lnTo>
                    <a:pt x="12570" y="564"/>
                  </a:lnTo>
                  <a:lnTo>
                    <a:pt x="11829" y="768"/>
                  </a:lnTo>
                  <a:lnTo>
                    <a:pt x="11113" y="1004"/>
                  </a:lnTo>
                  <a:lnTo>
                    <a:pt x="10421" y="1270"/>
                  </a:lnTo>
                  <a:lnTo>
                    <a:pt x="9754" y="1568"/>
                  </a:lnTo>
                  <a:lnTo>
                    <a:pt x="9110" y="1901"/>
                  </a:lnTo>
                  <a:lnTo>
                    <a:pt x="8488" y="2272"/>
                  </a:lnTo>
                  <a:lnTo>
                    <a:pt x="7888" y="2682"/>
                  </a:lnTo>
                  <a:lnTo>
                    <a:pt x="7309" y="3129"/>
                  </a:lnTo>
                  <a:lnTo>
                    <a:pt x="6753" y="3615"/>
                  </a:lnTo>
                  <a:lnTo>
                    <a:pt x="6218" y="4139"/>
                  </a:lnTo>
                  <a:lnTo>
                    <a:pt x="5705" y="4701"/>
                  </a:lnTo>
                  <a:lnTo>
                    <a:pt x="5214" y="5301"/>
                  </a:lnTo>
                  <a:lnTo>
                    <a:pt x="4744" y="5939"/>
                  </a:lnTo>
                  <a:lnTo>
                    <a:pt x="4297" y="6616"/>
                  </a:lnTo>
                  <a:lnTo>
                    <a:pt x="3871" y="7333"/>
                  </a:lnTo>
                  <a:lnTo>
                    <a:pt x="3467" y="8092"/>
                  </a:lnTo>
                  <a:lnTo>
                    <a:pt x="3085" y="8894"/>
                  </a:lnTo>
                  <a:lnTo>
                    <a:pt x="2725" y="9738"/>
                  </a:lnTo>
                  <a:lnTo>
                    <a:pt x="2387" y="10624"/>
                  </a:lnTo>
                  <a:lnTo>
                    <a:pt x="2070" y="11552"/>
                  </a:lnTo>
                  <a:lnTo>
                    <a:pt x="1776" y="12523"/>
                  </a:lnTo>
                  <a:lnTo>
                    <a:pt x="1503" y="13536"/>
                  </a:lnTo>
                  <a:lnTo>
                    <a:pt x="1252" y="14591"/>
                  </a:lnTo>
                  <a:lnTo>
                    <a:pt x="1023" y="15688"/>
                  </a:lnTo>
                  <a:lnTo>
                    <a:pt x="828" y="16817"/>
                  </a:lnTo>
                  <a:lnTo>
                    <a:pt x="654" y="17994"/>
                  </a:lnTo>
                  <a:lnTo>
                    <a:pt x="501" y="19218"/>
                  </a:lnTo>
                  <a:lnTo>
                    <a:pt x="368" y="20491"/>
                  </a:lnTo>
                  <a:lnTo>
                    <a:pt x="255" y="21811"/>
                  </a:lnTo>
                  <a:lnTo>
                    <a:pt x="163" y="23178"/>
                  </a:lnTo>
                  <a:lnTo>
                    <a:pt x="92" y="24594"/>
                  </a:lnTo>
                  <a:lnTo>
                    <a:pt x="40" y="26057"/>
                  </a:lnTo>
                  <a:lnTo>
                    <a:pt x="10" y="27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4282404" y="1759351"/>
              <a:ext cx="96507" cy="118690"/>
            </a:xfrm>
            <a:custGeom>
              <a:avLst/>
              <a:pathLst>
                <a:path w="96507" h="118690">
                  <a:moveTo>
                    <a:pt x="96507" y="85211"/>
                  </a:moveTo>
                  <a:lnTo>
                    <a:pt x="96478" y="86657"/>
                  </a:lnTo>
                  <a:lnTo>
                    <a:pt x="96393" y="88079"/>
                  </a:lnTo>
                  <a:lnTo>
                    <a:pt x="96249" y="89479"/>
                  </a:lnTo>
                  <a:lnTo>
                    <a:pt x="96049" y="90856"/>
                  </a:lnTo>
                  <a:lnTo>
                    <a:pt x="95791" y="92210"/>
                  </a:lnTo>
                  <a:lnTo>
                    <a:pt x="95476" y="93541"/>
                  </a:lnTo>
                  <a:lnTo>
                    <a:pt x="95103" y="94849"/>
                  </a:lnTo>
                  <a:lnTo>
                    <a:pt x="94674" y="96134"/>
                  </a:lnTo>
                  <a:lnTo>
                    <a:pt x="94186" y="97396"/>
                  </a:lnTo>
                  <a:lnTo>
                    <a:pt x="93642" y="98635"/>
                  </a:lnTo>
                  <a:lnTo>
                    <a:pt x="93054" y="99847"/>
                  </a:lnTo>
                  <a:lnTo>
                    <a:pt x="92405" y="101026"/>
                  </a:lnTo>
                  <a:lnTo>
                    <a:pt x="91692" y="102171"/>
                  </a:lnTo>
                  <a:lnTo>
                    <a:pt x="90918" y="103285"/>
                  </a:lnTo>
                  <a:lnTo>
                    <a:pt x="90081" y="104365"/>
                  </a:lnTo>
                  <a:lnTo>
                    <a:pt x="89183" y="105413"/>
                  </a:lnTo>
                  <a:lnTo>
                    <a:pt x="88222" y="106428"/>
                  </a:lnTo>
                  <a:lnTo>
                    <a:pt x="87198" y="107410"/>
                  </a:lnTo>
                  <a:lnTo>
                    <a:pt x="86113" y="108360"/>
                  </a:lnTo>
                  <a:lnTo>
                    <a:pt x="84965" y="109277"/>
                  </a:lnTo>
                  <a:lnTo>
                    <a:pt x="83756" y="110142"/>
                  </a:lnTo>
                  <a:lnTo>
                    <a:pt x="82484" y="110969"/>
                  </a:lnTo>
                  <a:lnTo>
                    <a:pt x="81149" y="111759"/>
                  </a:lnTo>
                  <a:lnTo>
                    <a:pt x="79753" y="112511"/>
                  </a:lnTo>
                  <a:lnTo>
                    <a:pt x="78294" y="113226"/>
                  </a:lnTo>
                  <a:lnTo>
                    <a:pt x="76773" y="113903"/>
                  </a:lnTo>
                  <a:lnTo>
                    <a:pt x="75190" y="114542"/>
                  </a:lnTo>
                  <a:lnTo>
                    <a:pt x="73545" y="115144"/>
                  </a:lnTo>
                  <a:lnTo>
                    <a:pt x="71837" y="115708"/>
                  </a:lnTo>
                  <a:lnTo>
                    <a:pt x="70068" y="116234"/>
                  </a:lnTo>
                  <a:lnTo>
                    <a:pt x="68250" y="116701"/>
                  </a:lnTo>
                  <a:lnTo>
                    <a:pt x="66365" y="117118"/>
                  </a:lnTo>
                  <a:lnTo>
                    <a:pt x="64412" y="117487"/>
                  </a:lnTo>
                  <a:lnTo>
                    <a:pt x="62393" y="117806"/>
                  </a:lnTo>
                  <a:lnTo>
                    <a:pt x="60307" y="118076"/>
                  </a:lnTo>
                  <a:lnTo>
                    <a:pt x="58153" y="118297"/>
                  </a:lnTo>
                  <a:lnTo>
                    <a:pt x="55932" y="118469"/>
                  </a:lnTo>
                  <a:lnTo>
                    <a:pt x="53644" y="118592"/>
                  </a:lnTo>
                  <a:lnTo>
                    <a:pt x="51289" y="118665"/>
                  </a:lnTo>
                  <a:lnTo>
                    <a:pt x="48867" y="118690"/>
                  </a:lnTo>
                  <a:lnTo>
                    <a:pt x="44657" y="118615"/>
                  </a:lnTo>
                  <a:lnTo>
                    <a:pt x="40636" y="118389"/>
                  </a:lnTo>
                  <a:lnTo>
                    <a:pt x="36805" y="118012"/>
                  </a:lnTo>
                  <a:lnTo>
                    <a:pt x="33164" y="117485"/>
                  </a:lnTo>
                  <a:lnTo>
                    <a:pt x="29713" y="116807"/>
                  </a:lnTo>
                  <a:lnTo>
                    <a:pt x="26452" y="115979"/>
                  </a:lnTo>
                  <a:lnTo>
                    <a:pt x="23381" y="115000"/>
                  </a:lnTo>
                  <a:lnTo>
                    <a:pt x="20499" y="113870"/>
                  </a:lnTo>
                  <a:lnTo>
                    <a:pt x="17808" y="112590"/>
                  </a:lnTo>
                  <a:lnTo>
                    <a:pt x="15306" y="111159"/>
                  </a:lnTo>
                  <a:lnTo>
                    <a:pt x="12988" y="109586"/>
                  </a:lnTo>
                  <a:lnTo>
                    <a:pt x="10844" y="107878"/>
                  </a:lnTo>
                  <a:lnTo>
                    <a:pt x="8875" y="106037"/>
                  </a:lnTo>
                  <a:lnTo>
                    <a:pt x="7082" y="104061"/>
                  </a:lnTo>
                  <a:lnTo>
                    <a:pt x="5463" y="101950"/>
                  </a:lnTo>
                  <a:lnTo>
                    <a:pt x="4020" y="99706"/>
                  </a:lnTo>
                  <a:lnTo>
                    <a:pt x="2752" y="97327"/>
                  </a:lnTo>
                  <a:lnTo>
                    <a:pt x="1660" y="94814"/>
                  </a:lnTo>
                  <a:lnTo>
                    <a:pt x="742" y="92167"/>
                  </a:lnTo>
                  <a:lnTo>
                    <a:pt x="0" y="89386"/>
                  </a:lnTo>
                  <a:lnTo>
                    <a:pt x="15143" y="86357"/>
                  </a:lnTo>
                  <a:lnTo>
                    <a:pt x="15384" y="87249"/>
                  </a:lnTo>
                  <a:lnTo>
                    <a:pt x="15650" y="88125"/>
                  </a:lnTo>
                  <a:lnTo>
                    <a:pt x="15941" y="88985"/>
                  </a:lnTo>
                  <a:lnTo>
                    <a:pt x="16256" y="89828"/>
                  </a:lnTo>
                  <a:lnTo>
                    <a:pt x="16596" y="90654"/>
                  </a:lnTo>
                  <a:lnTo>
                    <a:pt x="16960" y="91465"/>
                  </a:lnTo>
                  <a:lnTo>
                    <a:pt x="17349" y="92259"/>
                  </a:lnTo>
                  <a:lnTo>
                    <a:pt x="17762" y="93036"/>
                  </a:lnTo>
                  <a:lnTo>
                    <a:pt x="18200" y="93798"/>
                  </a:lnTo>
                  <a:lnTo>
                    <a:pt x="18663" y="94543"/>
                  </a:lnTo>
                  <a:lnTo>
                    <a:pt x="19154" y="95269"/>
                  </a:lnTo>
                  <a:lnTo>
                    <a:pt x="19678" y="95977"/>
                  </a:lnTo>
                  <a:lnTo>
                    <a:pt x="20234" y="96664"/>
                  </a:lnTo>
                  <a:lnTo>
                    <a:pt x="20824" y="97332"/>
                  </a:lnTo>
                  <a:lnTo>
                    <a:pt x="21446" y="97980"/>
                  </a:lnTo>
                  <a:lnTo>
                    <a:pt x="22100" y="98609"/>
                  </a:lnTo>
                  <a:lnTo>
                    <a:pt x="22788" y="99218"/>
                  </a:lnTo>
                  <a:lnTo>
                    <a:pt x="23508" y="99808"/>
                  </a:lnTo>
                  <a:lnTo>
                    <a:pt x="24261" y="100377"/>
                  </a:lnTo>
                  <a:lnTo>
                    <a:pt x="25047" y="100927"/>
                  </a:lnTo>
                  <a:lnTo>
                    <a:pt x="25885" y="101440"/>
                  </a:lnTo>
                  <a:lnTo>
                    <a:pt x="26760" y="101929"/>
                  </a:lnTo>
                  <a:lnTo>
                    <a:pt x="27672" y="102396"/>
                  </a:lnTo>
                  <a:lnTo>
                    <a:pt x="28623" y="102839"/>
                  </a:lnTo>
                  <a:lnTo>
                    <a:pt x="29611" y="103260"/>
                  </a:lnTo>
                  <a:lnTo>
                    <a:pt x="30636" y="103658"/>
                  </a:lnTo>
                  <a:lnTo>
                    <a:pt x="31700" y="104033"/>
                  </a:lnTo>
                  <a:lnTo>
                    <a:pt x="32801" y="104385"/>
                  </a:lnTo>
                  <a:lnTo>
                    <a:pt x="33939" y="104714"/>
                  </a:lnTo>
                  <a:lnTo>
                    <a:pt x="35115" y="105020"/>
                  </a:lnTo>
                  <a:lnTo>
                    <a:pt x="36334" y="105300"/>
                  </a:lnTo>
                  <a:lnTo>
                    <a:pt x="37601" y="105550"/>
                  </a:lnTo>
                  <a:lnTo>
                    <a:pt x="38914" y="105771"/>
                  </a:lnTo>
                  <a:lnTo>
                    <a:pt x="40276" y="105963"/>
                  </a:lnTo>
                  <a:lnTo>
                    <a:pt x="41684" y="106125"/>
                  </a:lnTo>
                  <a:lnTo>
                    <a:pt x="43141" y="106258"/>
                  </a:lnTo>
                  <a:lnTo>
                    <a:pt x="44644" y="106361"/>
                  </a:lnTo>
                  <a:lnTo>
                    <a:pt x="46195" y="106435"/>
                  </a:lnTo>
                  <a:lnTo>
                    <a:pt x="47794" y="106479"/>
                  </a:lnTo>
                  <a:lnTo>
                    <a:pt x="49440" y="106493"/>
                  </a:lnTo>
                  <a:lnTo>
                    <a:pt x="50820" y="106482"/>
                  </a:lnTo>
                  <a:lnTo>
                    <a:pt x="52177" y="106448"/>
                  </a:lnTo>
                  <a:lnTo>
                    <a:pt x="53512" y="106390"/>
                  </a:lnTo>
                  <a:lnTo>
                    <a:pt x="54823" y="106310"/>
                  </a:lnTo>
                  <a:lnTo>
                    <a:pt x="56111" y="106207"/>
                  </a:lnTo>
                  <a:lnTo>
                    <a:pt x="57377" y="106081"/>
                  </a:lnTo>
                  <a:lnTo>
                    <a:pt x="58619" y="105932"/>
                  </a:lnTo>
                  <a:lnTo>
                    <a:pt x="59839" y="105760"/>
                  </a:lnTo>
                  <a:lnTo>
                    <a:pt x="61036" y="105565"/>
                  </a:lnTo>
                  <a:lnTo>
                    <a:pt x="62210" y="105347"/>
                  </a:lnTo>
                  <a:lnTo>
                    <a:pt x="63356" y="105090"/>
                  </a:lnTo>
                  <a:lnTo>
                    <a:pt x="64469" y="104807"/>
                  </a:lnTo>
                  <a:lnTo>
                    <a:pt x="65549" y="104500"/>
                  </a:lnTo>
                  <a:lnTo>
                    <a:pt x="66597" y="104169"/>
                  </a:lnTo>
                  <a:lnTo>
                    <a:pt x="67612" y="103813"/>
                  </a:lnTo>
                  <a:lnTo>
                    <a:pt x="68594" y="103432"/>
                  </a:lnTo>
                  <a:lnTo>
                    <a:pt x="69544" y="103027"/>
                  </a:lnTo>
                  <a:lnTo>
                    <a:pt x="70461" y="102597"/>
                  </a:lnTo>
                  <a:lnTo>
                    <a:pt x="71345" y="102143"/>
                  </a:lnTo>
                  <a:lnTo>
                    <a:pt x="72196" y="101664"/>
                  </a:lnTo>
                  <a:lnTo>
                    <a:pt x="73012" y="101159"/>
                  </a:lnTo>
                  <a:lnTo>
                    <a:pt x="73791" y="100626"/>
                  </a:lnTo>
                  <a:lnTo>
                    <a:pt x="74531" y="100065"/>
                  </a:lnTo>
                  <a:lnTo>
                    <a:pt x="75234" y="99477"/>
                  </a:lnTo>
                  <a:lnTo>
                    <a:pt x="75900" y="98860"/>
                  </a:lnTo>
                  <a:lnTo>
                    <a:pt x="76528" y="98216"/>
                  </a:lnTo>
                  <a:lnTo>
                    <a:pt x="77118" y="97544"/>
                  </a:lnTo>
                  <a:lnTo>
                    <a:pt x="77671" y="96844"/>
                  </a:lnTo>
                  <a:lnTo>
                    <a:pt x="78185" y="96117"/>
                  </a:lnTo>
                  <a:lnTo>
                    <a:pt x="78663" y="95361"/>
                  </a:lnTo>
                  <a:lnTo>
                    <a:pt x="79114" y="94561"/>
                  </a:lnTo>
                  <a:lnTo>
                    <a:pt x="79517" y="93731"/>
                  </a:lnTo>
                  <a:lnTo>
                    <a:pt x="79873" y="92871"/>
                  </a:lnTo>
                  <a:lnTo>
                    <a:pt x="80182" y="91982"/>
                  </a:lnTo>
                  <a:lnTo>
                    <a:pt x="80443" y="91064"/>
                  </a:lnTo>
                  <a:lnTo>
                    <a:pt x="80657" y="90116"/>
                  </a:lnTo>
                  <a:lnTo>
                    <a:pt x="80823" y="89138"/>
                  </a:lnTo>
                  <a:lnTo>
                    <a:pt x="80941" y="88132"/>
                  </a:lnTo>
                  <a:lnTo>
                    <a:pt x="81013" y="87095"/>
                  </a:lnTo>
                  <a:lnTo>
                    <a:pt x="81036" y="86030"/>
                  </a:lnTo>
                  <a:lnTo>
                    <a:pt x="81010" y="84921"/>
                  </a:lnTo>
                  <a:lnTo>
                    <a:pt x="80932" y="83856"/>
                  </a:lnTo>
                  <a:lnTo>
                    <a:pt x="80801" y="82832"/>
                  </a:lnTo>
                  <a:lnTo>
                    <a:pt x="80617" y="81852"/>
                  </a:lnTo>
                  <a:lnTo>
                    <a:pt x="80382" y="80914"/>
                  </a:lnTo>
                  <a:lnTo>
                    <a:pt x="80093" y="80018"/>
                  </a:lnTo>
                  <a:lnTo>
                    <a:pt x="79753" y="79165"/>
                  </a:lnTo>
                  <a:lnTo>
                    <a:pt x="79360" y="78355"/>
                  </a:lnTo>
                  <a:lnTo>
                    <a:pt x="78915" y="77587"/>
                  </a:lnTo>
                  <a:lnTo>
                    <a:pt x="78417" y="76862"/>
                  </a:lnTo>
                  <a:lnTo>
                    <a:pt x="77888" y="76170"/>
                  </a:lnTo>
                  <a:lnTo>
                    <a:pt x="77317" y="75503"/>
                  </a:lnTo>
                  <a:lnTo>
                    <a:pt x="76703" y="74860"/>
                  </a:lnTo>
                  <a:lnTo>
                    <a:pt x="76047" y="74242"/>
                  </a:lnTo>
                  <a:lnTo>
                    <a:pt x="75347" y="73649"/>
                  </a:lnTo>
                  <a:lnTo>
                    <a:pt x="74606" y="73080"/>
                  </a:lnTo>
                  <a:lnTo>
                    <a:pt x="73822" y="72536"/>
                  </a:lnTo>
                  <a:lnTo>
                    <a:pt x="72995" y="72016"/>
                  </a:lnTo>
                  <a:lnTo>
                    <a:pt x="72126" y="71521"/>
                  </a:lnTo>
                  <a:lnTo>
                    <a:pt x="71214" y="71050"/>
                  </a:lnTo>
                  <a:lnTo>
                    <a:pt x="70263" y="70599"/>
                  </a:lnTo>
                  <a:lnTo>
                    <a:pt x="69275" y="70163"/>
                  </a:lnTo>
                  <a:lnTo>
                    <a:pt x="68252" y="69741"/>
                  </a:lnTo>
                  <a:lnTo>
                    <a:pt x="67193" y="69334"/>
                  </a:lnTo>
                  <a:lnTo>
                    <a:pt x="66098" y="68942"/>
                  </a:lnTo>
                  <a:lnTo>
                    <a:pt x="64967" y="68565"/>
                  </a:lnTo>
                  <a:lnTo>
                    <a:pt x="63799" y="68202"/>
                  </a:lnTo>
                  <a:lnTo>
                    <a:pt x="62596" y="67854"/>
                  </a:lnTo>
                  <a:lnTo>
                    <a:pt x="61357" y="67521"/>
                  </a:lnTo>
                  <a:lnTo>
                    <a:pt x="60081" y="67203"/>
                  </a:lnTo>
                  <a:lnTo>
                    <a:pt x="58774" y="66889"/>
                  </a:lnTo>
                  <a:lnTo>
                    <a:pt x="57439" y="66571"/>
                  </a:lnTo>
                  <a:lnTo>
                    <a:pt x="56076" y="66248"/>
                  </a:lnTo>
                  <a:lnTo>
                    <a:pt x="54686" y="65919"/>
                  </a:lnTo>
                  <a:lnTo>
                    <a:pt x="53267" y="65586"/>
                  </a:lnTo>
                  <a:lnTo>
                    <a:pt x="51821" y="65248"/>
                  </a:lnTo>
                  <a:lnTo>
                    <a:pt x="50346" y="64905"/>
                  </a:lnTo>
                  <a:lnTo>
                    <a:pt x="48844" y="64557"/>
                  </a:lnTo>
                  <a:lnTo>
                    <a:pt x="47314" y="64204"/>
                  </a:lnTo>
                  <a:lnTo>
                    <a:pt x="45757" y="63847"/>
                  </a:lnTo>
                  <a:lnTo>
                    <a:pt x="44790" y="63632"/>
                  </a:lnTo>
                  <a:lnTo>
                    <a:pt x="43822" y="63415"/>
                  </a:lnTo>
                  <a:lnTo>
                    <a:pt x="42852" y="63194"/>
                  </a:lnTo>
                  <a:lnTo>
                    <a:pt x="41880" y="62969"/>
                  </a:lnTo>
                  <a:lnTo>
                    <a:pt x="40907" y="62742"/>
                  </a:lnTo>
                  <a:lnTo>
                    <a:pt x="39932" y="62511"/>
                  </a:lnTo>
                  <a:lnTo>
                    <a:pt x="38955" y="62277"/>
                  </a:lnTo>
                  <a:lnTo>
                    <a:pt x="37977" y="62039"/>
                  </a:lnTo>
                  <a:lnTo>
                    <a:pt x="36997" y="61799"/>
                  </a:lnTo>
                  <a:lnTo>
                    <a:pt x="36016" y="61555"/>
                  </a:lnTo>
                  <a:lnTo>
                    <a:pt x="35053" y="61289"/>
                  </a:lnTo>
                  <a:lnTo>
                    <a:pt x="34097" y="61015"/>
                  </a:lnTo>
                  <a:lnTo>
                    <a:pt x="33148" y="60732"/>
                  </a:lnTo>
                  <a:lnTo>
                    <a:pt x="32205" y="60442"/>
                  </a:lnTo>
                  <a:lnTo>
                    <a:pt x="31268" y="60143"/>
                  </a:lnTo>
                  <a:lnTo>
                    <a:pt x="30338" y="59836"/>
                  </a:lnTo>
                  <a:lnTo>
                    <a:pt x="29415" y="59521"/>
                  </a:lnTo>
                  <a:lnTo>
                    <a:pt x="28498" y="59197"/>
                  </a:lnTo>
                  <a:lnTo>
                    <a:pt x="27588" y="58866"/>
                  </a:lnTo>
                  <a:lnTo>
                    <a:pt x="26684" y="58526"/>
                  </a:lnTo>
                  <a:lnTo>
                    <a:pt x="25805" y="58160"/>
                  </a:lnTo>
                  <a:lnTo>
                    <a:pt x="24936" y="57783"/>
                  </a:lnTo>
                  <a:lnTo>
                    <a:pt x="24076" y="57394"/>
                  </a:lnTo>
                  <a:lnTo>
                    <a:pt x="23227" y="56994"/>
                  </a:lnTo>
                  <a:lnTo>
                    <a:pt x="22387" y="56582"/>
                  </a:lnTo>
                  <a:lnTo>
                    <a:pt x="21557" y="56159"/>
                  </a:lnTo>
                  <a:lnTo>
                    <a:pt x="20737" y="55724"/>
                  </a:lnTo>
                  <a:lnTo>
                    <a:pt x="19926" y="55278"/>
                  </a:lnTo>
                  <a:lnTo>
                    <a:pt x="19126" y="54821"/>
                  </a:lnTo>
                  <a:lnTo>
                    <a:pt x="18335" y="54352"/>
                  </a:lnTo>
                  <a:lnTo>
                    <a:pt x="17560" y="53868"/>
                  </a:lnTo>
                  <a:lnTo>
                    <a:pt x="16806" y="53366"/>
                  </a:lnTo>
                  <a:lnTo>
                    <a:pt x="16073" y="52846"/>
                  </a:lnTo>
                  <a:lnTo>
                    <a:pt x="15362" y="52308"/>
                  </a:lnTo>
                  <a:lnTo>
                    <a:pt x="14672" y="51753"/>
                  </a:lnTo>
                  <a:lnTo>
                    <a:pt x="14003" y="51179"/>
                  </a:lnTo>
                  <a:lnTo>
                    <a:pt x="13356" y="50587"/>
                  </a:lnTo>
                  <a:lnTo>
                    <a:pt x="12730" y="49977"/>
                  </a:lnTo>
                  <a:lnTo>
                    <a:pt x="12125" y="49349"/>
                  </a:lnTo>
                  <a:lnTo>
                    <a:pt x="11541" y="48704"/>
                  </a:lnTo>
                  <a:lnTo>
                    <a:pt x="10980" y="48022"/>
                  </a:lnTo>
                  <a:lnTo>
                    <a:pt x="10444" y="47322"/>
                  </a:lnTo>
                  <a:lnTo>
                    <a:pt x="9933" y="46601"/>
                  </a:lnTo>
                  <a:lnTo>
                    <a:pt x="9446" y="45861"/>
                  </a:lnTo>
                  <a:lnTo>
                    <a:pt x="8983" y="45102"/>
                  </a:lnTo>
                  <a:lnTo>
                    <a:pt x="8545" y="44323"/>
                  </a:lnTo>
                  <a:lnTo>
                    <a:pt x="8132" y="43524"/>
                  </a:lnTo>
                  <a:lnTo>
                    <a:pt x="7743" y="42705"/>
                  </a:lnTo>
                  <a:lnTo>
                    <a:pt x="7379" y="41867"/>
                  </a:lnTo>
                  <a:lnTo>
                    <a:pt x="7039" y="41009"/>
                  </a:lnTo>
                  <a:lnTo>
                    <a:pt x="6728" y="40112"/>
                  </a:lnTo>
                  <a:lnTo>
                    <a:pt x="6450" y="39189"/>
                  </a:lnTo>
                  <a:lnTo>
                    <a:pt x="6204" y="38239"/>
                  </a:lnTo>
                  <a:lnTo>
                    <a:pt x="5991" y="37263"/>
                  </a:lnTo>
                  <a:lnTo>
                    <a:pt x="5811" y="36261"/>
                  </a:lnTo>
                  <a:lnTo>
                    <a:pt x="5664" y="35233"/>
                  </a:lnTo>
                  <a:lnTo>
                    <a:pt x="5549" y="34179"/>
                  </a:lnTo>
                  <a:lnTo>
                    <a:pt x="5467" y="33099"/>
                  </a:lnTo>
                  <a:lnTo>
                    <a:pt x="5418" y="31992"/>
                  </a:lnTo>
                  <a:lnTo>
                    <a:pt x="5402" y="30859"/>
                  </a:lnTo>
                  <a:lnTo>
                    <a:pt x="5435" y="29246"/>
                  </a:lnTo>
                  <a:lnTo>
                    <a:pt x="5533" y="27680"/>
                  </a:lnTo>
                  <a:lnTo>
                    <a:pt x="5697" y="26161"/>
                  </a:lnTo>
                  <a:lnTo>
                    <a:pt x="5926" y="24690"/>
                  </a:lnTo>
                  <a:lnTo>
                    <a:pt x="6221" y="23267"/>
                  </a:lnTo>
                  <a:lnTo>
                    <a:pt x="6581" y="21891"/>
                  </a:lnTo>
                  <a:lnTo>
                    <a:pt x="7006" y="20562"/>
                  </a:lnTo>
                  <a:lnTo>
                    <a:pt x="7497" y="19281"/>
                  </a:lnTo>
                  <a:lnTo>
                    <a:pt x="8054" y="18048"/>
                  </a:lnTo>
                  <a:lnTo>
                    <a:pt x="8676" y="16862"/>
                  </a:lnTo>
                  <a:lnTo>
                    <a:pt x="9373" y="15704"/>
                  </a:lnTo>
                  <a:lnTo>
                    <a:pt x="10120" y="14589"/>
                  </a:lnTo>
                  <a:lnTo>
                    <a:pt x="10918" y="13517"/>
                  </a:lnTo>
                  <a:lnTo>
                    <a:pt x="11767" y="12487"/>
                  </a:lnTo>
                  <a:lnTo>
                    <a:pt x="12667" y="11500"/>
                  </a:lnTo>
                  <a:lnTo>
                    <a:pt x="13617" y="10556"/>
                  </a:lnTo>
                  <a:lnTo>
                    <a:pt x="14618" y="9654"/>
                  </a:lnTo>
                  <a:lnTo>
                    <a:pt x="15670" y="8794"/>
                  </a:lnTo>
                  <a:lnTo>
                    <a:pt x="16773" y="7977"/>
                  </a:lnTo>
                  <a:lnTo>
                    <a:pt x="17926" y="7203"/>
                  </a:lnTo>
                  <a:lnTo>
                    <a:pt x="19126" y="6470"/>
                  </a:lnTo>
                  <a:lnTo>
                    <a:pt x="20368" y="5778"/>
                  </a:lnTo>
                  <a:lnTo>
                    <a:pt x="21654" y="5128"/>
                  </a:lnTo>
                  <a:lnTo>
                    <a:pt x="22981" y="4518"/>
                  </a:lnTo>
                  <a:lnTo>
                    <a:pt x="24352" y="3949"/>
                  </a:lnTo>
                  <a:lnTo>
                    <a:pt x="25764" y="3421"/>
                  </a:lnTo>
                  <a:lnTo>
                    <a:pt x="27220" y="2934"/>
                  </a:lnTo>
                  <a:lnTo>
                    <a:pt x="28718" y="2488"/>
                  </a:lnTo>
                  <a:lnTo>
                    <a:pt x="30258" y="2083"/>
                  </a:lnTo>
                  <a:lnTo>
                    <a:pt x="31841" y="1718"/>
                  </a:lnTo>
                  <a:lnTo>
                    <a:pt x="33459" y="1392"/>
                  </a:lnTo>
                  <a:lnTo>
                    <a:pt x="35102" y="1100"/>
                  </a:lnTo>
                  <a:lnTo>
                    <a:pt x="36772" y="842"/>
                  </a:lnTo>
                  <a:lnTo>
                    <a:pt x="38468" y="618"/>
                  </a:lnTo>
                  <a:lnTo>
                    <a:pt x="40191" y="429"/>
                  </a:lnTo>
                  <a:lnTo>
                    <a:pt x="41939" y="275"/>
                  </a:lnTo>
                  <a:lnTo>
                    <a:pt x="43714" y="154"/>
                  </a:lnTo>
                  <a:lnTo>
                    <a:pt x="45514" y="68"/>
                  </a:lnTo>
                  <a:lnTo>
                    <a:pt x="47341" y="17"/>
                  </a:lnTo>
                  <a:lnTo>
                    <a:pt x="49195" y="0"/>
                  </a:lnTo>
                  <a:lnTo>
                    <a:pt x="51308" y="17"/>
                  </a:lnTo>
                  <a:lnTo>
                    <a:pt x="53359" y="68"/>
                  </a:lnTo>
                  <a:lnTo>
                    <a:pt x="55349" y="154"/>
                  </a:lnTo>
                  <a:lnTo>
                    <a:pt x="57275" y="275"/>
                  </a:lnTo>
                  <a:lnTo>
                    <a:pt x="59140" y="429"/>
                  </a:lnTo>
                  <a:lnTo>
                    <a:pt x="60943" y="618"/>
                  </a:lnTo>
                  <a:lnTo>
                    <a:pt x="62683" y="842"/>
                  </a:lnTo>
                  <a:lnTo>
                    <a:pt x="64361" y="1100"/>
                  </a:lnTo>
                  <a:lnTo>
                    <a:pt x="65977" y="1392"/>
                  </a:lnTo>
                  <a:lnTo>
                    <a:pt x="67530" y="1718"/>
                  </a:lnTo>
                  <a:lnTo>
                    <a:pt x="69029" y="2063"/>
                  </a:lnTo>
                  <a:lnTo>
                    <a:pt x="70480" y="2442"/>
                  </a:lnTo>
                  <a:lnTo>
                    <a:pt x="71884" y="2855"/>
                  </a:lnTo>
                  <a:lnTo>
                    <a:pt x="73240" y="3303"/>
                  </a:lnTo>
                  <a:lnTo>
                    <a:pt x="74549" y="3785"/>
                  </a:lnTo>
                  <a:lnTo>
                    <a:pt x="75811" y="4302"/>
                  </a:lnTo>
                  <a:lnTo>
                    <a:pt x="77025" y="4853"/>
                  </a:lnTo>
                  <a:lnTo>
                    <a:pt x="78191" y="5438"/>
                  </a:lnTo>
                  <a:lnTo>
                    <a:pt x="79310" y="6058"/>
                  </a:lnTo>
                  <a:lnTo>
                    <a:pt x="80382" y="6712"/>
                  </a:lnTo>
                  <a:lnTo>
                    <a:pt x="81408" y="7399"/>
                  </a:lnTo>
                  <a:lnTo>
                    <a:pt x="82392" y="8120"/>
                  </a:lnTo>
                  <a:lnTo>
                    <a:pt x="83333" y="8873"/>
                  </a:lnTo>
                  <a:lnTo>
                    <a:pt x="84232" y="9658"/>
                  </a:lnTo>
                  <a:lnTo>
                    <a:pt x="85088" y="10477"/>
                  </a:lnTo>
                  <a:lnTo>
                    <a:pt x="85902" y="11328"/>
                  </a:lnTo>
                  <a:lnTo>
                    <a:pt x="86673" y="12212"/>
                  </a:lnTo>
                  <a:lnTo>
                    <a:pt x="87401" y="13129"/>
                  </a:lnTo>
                  <a:lnTo>
                    <a:pt x="88087" y="14079"/>
                  </a:lnTo>
                  <a:lnTo>
                    <a:pt x="88731" y="15061"/>
                  </a:lnTo>
                  <a:lnTo>
                    <a:pt x="89356" y="16060"/>
                  </a:lnTo>
                  <a:lnTo>
                    <a:pt x="89955" y="17091"/>
                  </a:lnTo>
                  <a:lnTo>
                    <a:pt x="90528" y="18155"/>
                  </a:lnTo>
                  <a:lnTo>
                    <a:pt x="91075" y="19252"/>
                  </a:lnTo>
                  <a:lnTo>
                    <a:pt x="91596" y="20382"/>
                  </a:lnTo>
                  <a:lnTo>
                    <a:pt x="92090" y="21544"/>
                  </a:lnTo>
                  <a:lnTo>
                    <a:pt x="92558" y="22739"/>
                  </a:lnTo>
                  <a:lnTo>
                    <a:pt x="93000" y="23967"/>
                  </a:lnTo>
                  <a:lnTo>
                    <a:pt x="93416" y="25227"/>
                  </a:lnTo>
                  <a:lnTo>
                    <a:pt x="93806" y="26521"/>
                  </a:lnTo>
                  <a:lnTo>
                    <a:pt x="78417" y="29222"/>
                  </a:lnTo>
                  <a:lnTo>
                    <a:pt x="78177" y="28396"/>
                  </a:lnTo>
                  <a:lnTo>
                    <a:pt x="77916" y="27588"/>
                  </a:lnTo>
                  <a:lnTo>
                    <a:pt x="77634" y="26798"/>
                  </a:lnTo>
                  <a:lnTo>
                    <a:pt x="77330" y="26026"/>
                  </a:lnTo>
                  <a:lnTo>
                    <a:pt x="77005" y="25272"/>
                  </a:lnTo>
                  <a:lnTo>
                    <a:pt x="76659" y="24536"/>
                  </a:lnTo>
                  <a:lnTo>
                    <a:pt x="76291" y="23819"/>
                  </a:lnTo>
                  <a:lnTo>
                    <a:pt x="75902" y="23119"/>
                  </a:lnTo>
                  <a:lnTo>
                    <a:pt x="75492" y="22437"/>
                  </a:lnTo>
                  <a:lnTo>
                    <a:pt x="75061" y="21773"/>
                  </a:lnTo>
                  <a:lnTo>
                    <a:pt x="74621" y="21129"/>
                  </a:lnTo>
                  <a:lnTo>
                    <a:pt x="74154" y="20506"/>
                  </a:lnTo>
                  <a:lnTo>
                    <a:pt x="73659" y="19904"/>
                  </a:lnTo>
                  <a:lnTo>
                    <a:pt x="73136" y="19324"/>
                  </a:lnTo>
                  <a:lnTo>
                    <a:pt x="72585" y="18765"/>
                  </a:lnTo>
                  <a:lnTo>
                    <a:pt x="72006" y="18227"/>
                  </a:lnTo>
                  <a:lnTo>
                    <a:pt x="71400" y="17711"/>
                  </a:lnTo>
                  <a:lnTo>
                    <a:pt x="70765" y="17215"/>
                  </a:lnTo>
                  <a:lnTo>
                    <a:pt x="70103" y="16741"/>
                  </a:lnTo>
                  <a:lnTo>
                    <a:pt x="69413" y="16289"/>
                  </a:lnTo>
                  <a:lnTo>
                    <a:pt x="68693" y="15857"/>
                  </a:lnTo>
                  <a:lnTo>
                    <a:pt x="67943" y="15447"/>
                  </a:lnTo>
                  <a:lnTo>
                    <a:pt x="67161" y="15058"/>
                  </a:lnTo>
                  <a:lnTo>
                    <a:pt x="66348" y="14691"/>
                  </a:lnTo>
                  <a:lnTo>
                    <a:pt x="65504" y="14345"/>
                  </a:lnTo>
                  <a:lnTo>
                    <a:pt x="64629" y="14020"/>
                  </a:lnTo>
                  <a:lnTo>
                    <a:pt x="63723" y="13716"/>
                  </a:lnTo>
                  <a:lnTo>
                    <a:pt x="62786" y="13434"/>
                  </a:lnTo>
                  <a:lnTo>
                    <a:pt x="61818" y="13173"/>
                  </a:lnTo>
                  <a:lnTo>
                    <a:pt x="60818" y="12933"/>
                  </a:lnTo>
                  <a:lnTo>
                    <a:pt x="59801" y="12715"/>
                  </a:lnTo>
                  <a:lnTo>
                    <a:pt x="58749" y="12520"/>
                  </a:lnTo>
                  <a:lnTo>
                    <a:pt x="57660" y="12348"/>
                  </a:lnTo>
                  <a:lnTo>
                    <a:pt x="56535" y="12199"/>
                  </a:lnTo>
                  <a:lnTo>
                    <a:pt x="55375" y="12073"/>
                  </a:lnTo>
                  <a:lnTo>
                    <a:pt x="54178" y="11970"/>
                  </a:lnTo>
                  <a:lnTo>
                    <a:pt x="52945" y="11890"/>
                  </a:lnTo>
                  <a:lnTo>
                    <a:pt x="51676" y="11833"/>
                  </a:lnTo>
                  <a:lnTo>
                    <a:pt x="50372" y="11798"/>
                  </a:lnTo>
                  <a:lnTo>
                    <a:pt x="49031" y="11787"/>
                  </a:lnTo>
                  <a:lnTo>
                    <a:pt x="47452" y="11801"/>
                  </a:lnTo>
                  <a:lnTo>
                    <a:pt x="45924" y="11846"/>
                  </a:lnTo>
                  <a:lnTo>
                    <a:pt x="44446" y="11919"/>
                  </a:lnTo>
                  <a:lnTo>
                    <a:pt x="43019" y="12022"/>
                  </a:lnTo>
                  <a:lnTo>
                    <a:pt x="41643" y="12155"/>
                  </a:lnTo>
                  <a:lnTo>
                    <a:pt x="40318" y="12317"/>
                  </a:lnTo>
                  <a:lnTo>
                    <a:pt x="39044" y="12509"/>
                  </a:lnTo>
                  <a:lnTo>
                    <a:pt x="37820" y="12730"/>
                  </a:lnTo>
                  <a:lnTo>
                    <a:pt x="36647" y="12980"/>
                  </a:lnTo>
                  <a:lnTo>
                    <a:pt x="35525" y="13260"/>
                  </a:lnTo>
                  <a:lnTo>
                    <a:pt x="34465" y="13549"/>
                  </a:lnTo>
                  <a:lnTo>
                    <a:pt x="33446" y="13859"/>
                  </a:lnTo>
                  <a:lnTo>
                    <a:pt x="32467" y="14191"/>
                  </a:lnTo>
                  <a:lnTo>
                    <a:pt x="31530" y="14544"/>
                  </a:lnTo>
                  <a:lnTo>
                    <a:pt x="30634" y="14918"/>
                  </a:lnTo>
                  <a:lnTo>
                    <a:pt x="29779" y="15313"/>
                  </a:lnTo>
                  <a:lnTo>
                    <a:pt x="28964" y="15730"/>
                  </a:lnTo>
                  <a:lnTo>
                    <a:pt x="28191" y="16168"/>
                  </a:lnTo>
                  <a:lnTo>
                    <a:pt x="27458" y="16627"/>
                  </a:lnTo>
                  <a:lnTo>
                    <a:pt x="26766" y="17107"/>
                  </a:lnTo>
                  <a:lnTo>
                    <a:pt x="26129" y="17607"/>
                  </a:lnTo>
                  <a:lnTo>
                    <a:pt x="25529" y="18126"/>
                  </a:lnTo>
                  <a:lnTo>
                    <a:pt x="24964" y="18662"/>
                  </a:lnTo>
                  <a:lnTo>
                    <a:pt x="24435" y="19216"/>
                  </a:lnTo>
                  <a:lnTo>
                    <a:pt x="23942" y="19788"/>
                  </a:lnTo>
                  <a:lnTo>
                    <a:pt x="23485" y="20378"/>
                  </a:lnTo>
                  <a:lnTo>
                    <a:pt x="23065" y="20986"/>
                  </a:lnTo>
                  <a:lnTo>
                    <a:pt x="22680" y="21613"/>
                  </a:lnTo>
                  <a:lnTo>
                    <a:pt x="22331" y="22257"/>
                  </a:lnTo>
                  <a:lnTo>
                    <a:pt x="22019" y="22919"/>
                  </a:lnTo>
                  <a:lnTo>
                    <a:pt x="21754" y="23580"/>
                  </a:lnTo>
                  <a:lnTo>
                    <a:pt x="21518" y="24252"/>
                  </a:lnTo>
                  <a:lnTo>
                    <a:pt x="21309" y="24935"/>
                  </a:lnTo>
                  <a:lnTo>
                    <a:pt x="21128" y="25630"/>
                  </a:lnTo>
                  <a:lnTo>
                    <a:pt x="20975" y="26336"/>
                  </a:lnTo>
                  <a:lnTo>
                    <a:pt x="20850" y="27054"/>
                  </a:lnTo>
                  <a:lnTo>
                    <a:pt x="20752" y="27784"/>
                  </a:lnTo>
                  <a:lnTo>
                    <a:pt x="20683" y="28524"/>
                  </a:lnTo>
                  <a:lnTo>
                    <a:pt x="20641" y="29277"/>
                  </a:lnTo>
                  <a:lnTo>
                    <a:pt x="20627" y="30040"/>
                  </a:lnTo>
                  <a:lnTo>
                    <a:pt x="20652" y="31054"/>
                  </a:lnTo>
                  <a:lnTo>
                    <a:pt x="20729" y="32031"/>
                  </a:lnTo>
                  <a:lnTo>
                    <a:pt x="20855" y="32973"/>
                  </a:lnTo>
                  <a:lnTo>
                    <a:pt x="21033" y="33878"/>
                  </a:lnTo>
                  <a:lnTo>
                    <a:pt x="21261" y="34747"/>
                  </a:lnTo>
                  <a:lnTo>
                    <a:pt x="21541" y="35580"/>
                  </a:lnTo>
                  <a:lnTo>
                    <a:pt x="21870" y="36378"/>
                  </a:lnTo>
                  <a:lnTo>
                    <a:pt x="22251" y="37139"/>
                  </a:lnTo>
                  <a:lnTo>
                    <a:pt x="22682" y="37864"/>
                  </a:lnTo>
                  <a:lnTo>
                    <a:pt x="23165" y="38553"/>
                  </a:lnTo>
                  <a:lnTo>
                    <a:pt x="23706" y="39198"/>
                  </a:lnTo>
                  <a:lnTo>
                    <a:pt x="24284" y="39821"/>
                  </a:lnTo>
                  <a:lnTo>
                    <a:pt x="24898" y="40422"/>
                  </a:lnTo>
                  <a:lnTo>
                    <a:pt x="25548" y="41003"/>
                  </a:lnTo>
                  <a:lnTo>
                    <a:pt x="26234" y="41562"/>
                  </a:lnTo>
                  <a:lnTo>
                    <a:pt x="26956" y="42099"/>
                  </a:lnTo>
                  <a:lnTo>
                    <a:pt x="27714" y="42616"/>
                  </a:lnTo>
                  <a:lnTo>
                    <a:pt x="28508" y="43111"/>
                  </a:lnTo>
                  <a:lnTo>
                    <a:pt x="29338" y="43585"/>
                  </a:lnTo>
                  <a:lnTo>
                    <a:pt x="30204" y="44038"/>
                  </a:lnTo>
                  <a:lnTo>
                    <a:pt x="31102" y="44472"/>
                  </a:lnTo>
                  <a:lnTo>
                    <a:pt x="32028" y="44892"/>
                  </a:lnTo>
                  <a:lnTo>
                    <a:pt x="32982" y="45297"/>
                  </a:lnTo>
                  <a:lnTo>
                    <a:pt x="33963" y="45688"/>
                  </a:lnTo>
                  <a:lnTo>
                    <a:pt x="34972" y="46064"/>
                  </a:lnTo>
                  <a:lnTo>
                    <a:pt x="36009" y="46425"/>
                  </a:lnTo>
                  <a:lnTo>
                    <a:pt x="37074" y="46771"/>
                  </a:lnTo>
                  <a:lnTo>
                    <a:pt x="38167" y="47102"/>
                  </a:lnTo>
                  <a:lnTo>
                    <a:pt x="39288" y="47419"/>
                  </a:lnTo>
                  <a:lnTo>
                    <a:pt x="40436" y="47721"/>
                  </a:lnTo>
                  <a:lnTo>
                    <a:pt x="41606" y="48016"/>
                  </a:lnTo>
                  <a:lnTo>
                    <a:pt x="42790" y="48311"/>
                  </a:lnTo>
                  <a:lnTo>
                    <a:pt x="43989" y="48605"/>
                  </a:lnTo>
                  <a:lnTo>
                    <a:pt x="45203" y="48900"/>
                  </a:lnTo>
                  <a:lnTo>
                    <a:pt x="46432" y="49195"/>
                  </a:lnTo>
                  <a:lnTo>
                    <a:pt x="47675" y="49489"/>
                  </a:lnTo>
                  <a:lnTo>
                    <a:pt x="48934" y="49784"/>
                  </a:lnTo>
                  <a:lnTo>
                    <a:pt x="50206" y="50079"/>
                  </a:lnTo>
                  <a:lnTo>
                    <a:pt x="51494" y="50373"/>
                  </a:lnTo>
                  <a:lnTo>
                    <a:pt x="52796" y="50668"/>
                  </a:lnTo>
                  <a:lnTo>
                    <a:pt x="53860" y="50914"/>
                  </a:lnTo>
                  <a:lnTo>
                    <a:pt x="54921" y="51162"/>
                  </a:lnTo>
                  <a:lnTo>
                    <a:pt x="55981" y="51412"/>
                  </a:lnTo>
                  <a:lnTo>
                    <a:pt x="57040" y="51663"/>
                  </a:lnTo>
                  <a:lnTo>
                    <a:pt x="58096" y="51916"/>
                  </a:lnTo>
                  <a:lnTo>
                    <a:pt x="59152" y="52171"/>
                  </a:lnTo>
                  <a:lnTo>
                    <a:pt x="60205" y="52427"/>
                  </a:lnTo>
                  <a:lnTo>
                    <a:pt x="61257" y="52685"/>
                  </a:lnTo>
                  <a:lnTo>
                    <a:pt x="62307" y="52944"/>
                  </a:lnTo>
                  <a:lnTo>
                    <a:pt x="63356" y="53206"/>
                  </a:lnTo>
                  <a:lnTo>
                    <a:pt x="64415" y="53457"/>
                  </a:lnTo>
                  <a:lnTo>
                    <a:pt x="65464" y="53720"/>
                  </a:lnTo>
                  <a:lnTo>
                    <a:pt x="66504" y="53994"/>
                  </a:lnTo>
                  <a:lnTo>
                    <a:pt x="67534" y="54279"/>
                  </a:lnTo>
                  <a:lnTo>
                    <a:pt x="68553" y="54577"/>
                  </a:lnTo>
                  <a:lnTo>
                    <a:pt x="69564" y="54885"/>
                  </a:lnTo>
                  <a:lnTo>
                    <a:pt x="70564" y="55205"/>
                  </a:lnTo>
                  <a:lnTo>
                    <a:pt x="71554" y="55537"/>
                  </a:lnTo>
                  <a:lnTo>
                    <a:pt x="72535" y="55880"/>
                  </a:lnTo>
                  <a:lnTo>
                    <a:pt x="73506" y="56234"/>
                  </a:lnTo>
                  <a:lnTo>
                    <a:pt x="74465" y="56585"/>
                  </a:lnTo>
                  <a:lnTo>
                    <a:pt x="75411" y="56948"/>
                  </a:lnTo>
                  <a:lnTo>
                    <a:pt x="76344" y="57325"/>
                  </a:lnTo>
                  <a:lnTo>
                    <a:pt x="77265" y="57714"/>
                  </a:lnTo>
                  <a:lnTo>
                    <a:pt x="78171" y="58117"/>
                  </a:lnTo>
                  <a:lnTo>
                    <a:pt x="79065" y="58533"/>
                  </a:lnTo>
                  <a:lnTo>
                    <a:pt x="79946" y="58962"/>
                  </a:lnTo>
                  <a:lnTo>
                    <a:pt x="80814" y="59404"/>
                  </a:lnTo>
                  <a:lnTo>
                    <a:pt x="81668" y="59859"/>
                  </a:lnTo>
                  <a:lnTo>
                    <a:pt x="82510" y="60327"/>
                  </a:lnTo>
                  <a:lnTo>
                    <a:pt x="83350" y="60812"/>
                  </a:lnTo>
                  <a:lnTo>
                    <a:pt x="84167" y="61319"/>
                  </a:lnTo>
                  <a:lnTo>
                    <a:pt x="84961" y="61847"/>
                  </a:lnTo>
                  <a:lnTo>
                    <a:pt x="85732" y="62396"/>
                  </a:lnTo>
                  <a:lnTo>
                    <a:pt x="86480" y="62967"/>
                  </a:lnTo>
                  <a:lnTo>
                    <a:pt x="87205" y="63559"/>
                  </a:lnTo>
                  <a:lnTo>
                    <a:pt x="87907" y="64172"/>
                  </a:lnTo>
                  <a:lnTo>
                    <a:pt x="88587" y="64806"/>
                  </a:lnTo>
                  <a:lnTo>
                    <a:pt x="89243" y="65462"/>
                  </a:lnTo>
                  <a:lnTo>
                    <a:pt x="89877" y="66139"/>
                  </a:lnTo>
                  <a:lnTo>
                    <a:pt x="90485" y="66839"/>
                  </a:lnTo>
                  <a:lnTo>
                    <a:pt x="91065" y="67563"/>
                  </a:lnTo>
                  <a:lnTo>
                    <a:pt x="91618" y="68312"/>
                  </a:lnTo>
                  <a:lnTo>
                    <a:pt x="92143" y="69086"/>
                  </a:lnTo>
                  <a:lnTo>
                    <a:pt x="92639" y="69884"/>
                  </a:lnTo>
                  <a:lnTo>
                    <a:pt x="93108" y="70706"/>
                  </a:lnTo>
                  <a:lnTo>
                    <a:pt x="93550" y="71553"/>
                  </a:lnTo>
                  <a:lnTo>
                    <a:pt x="93963" y="72425"/>
                  </a:lnTo>
                  <a:lnTo>
                    <a:pt x="94349" y="73322"/>
                  </a:lnTo>
                  <a:lnTo>
                    <a:pt x="94706" y="74242"/>
                  </a:lnTo>
                  <a:lnTo>
                    <a:pt x="95048" y="75192"/>
                  </a:lnTo>
                  <a:lnTo>
                    <a:pt x="95355" y="76174"/>
                  </a:lnTo>
                  <a:lnTo>
                    <a:pt x="95625" y="77189"/>
                  </a:lnTo>
                  <a:lnTo>
                    <a:pt x="95859" y="78237"/>
                  </a:lnTo>
                  <a:lnTo>
                    <a:pt x="96057" y="79317"/>
                  </a:lnTo>
                  <a:lnTo>
                    <a:pt x="96219" y="80431"/>
                  </a:lnTo>
                  <a:lnTo>
                    <a:pt x="96345" y="81577"/>
                  </a:lnTo>
                  <a:lnTo>
                    <a:pt x="96435" y="82755"/>
                  </a:lnTo>
                  <a:lnTo>
                    <a:pt x="96489" y="83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4393645" y="1786200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7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7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4409116" y="1797086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09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4490726" y="1787837"/>
              <a:ext cx="71214" cy="90204"/>
            </a:xfrm>
            <a:custGeom>
              <a:avLst/>
              <a:pathLst>
                <a:path w="71214" h="90204">
                  <a:moveTo>
                    <a:pt x="14815" y="0"/>
                  </a:moveTo>
                  <a:lnTo>
                    <a:pt x="14815" y="56152"/>
                  </a:lnTo>
                  <a:lnTo>
                    <a:pt x="14824" y="57424"/>
                  </a:lnTo>
                  <a:lnTo>
                    <a:pt x="14851" y="58654"/>
                  </a:lnTo>
                  <a:lnTo>
                    <a:pt x="14896" y="59841"/>
                  </a:lnTo>
                  <a:lnTo>
                    <a:pt x="14959" y="60985"/>
                  </a:lnTo>
                  <a:lnTo>
                    <a:pt x="15040" y="62087"/>
                  </a:lnTo>
                  <a:lnTo>
                    <a:pt x="15139" y="63146"/>
                  </a:lnTo>
                  <a:lnTo>
                    <a:pt x="15257" y="64163"/>
                  </a:lnTo>
                  <a:lnTo>
                    <a:pt x="15392" y="65137"/>
                  </a:lnTo>
                  <a:lnTo>
                    <a:pt x="15545" y="66068"/>
                  </a:lnTo>
                  <a:lnTo>
                    <a:pt x="15716" y="66957"/>
                  </a:lnTo>
                  <a:lnTo>
                    <a:pt x="15924" y="67809"/>
                  </a:lnTo>
                  <a:lnTo>
                    <a:pt x="16154" y="68627"/>
                  </a:lnTo>
                  <a:lnTo>
                    <a:pt x="16408" y="69413"/>
                  </a:lnTo>
                  <a:lnTo>
                    <a:pt x="16685" y="70166"/>
                  </a:lnTo>
                  <a:lnTo>
                    <a:pt x="16985" y="70886"/>
                  </a:lnTo>
                  <a:lnTo>
                    <a:pt x="17307" y="71574"/>
                  </a:lnTo>
                  <a:lnTo>
                    <a:pt x="17652" y="72229"/>
                  </a:lnTo>
                  <a:lnTo>
                    <a:pt x="18021" y="72851"/>
                  </a:lnTo>
                  <a:lnTo>
                    <a:pt x="18412" y="73440"/>
                  </a:lnTo>
                  <a:lnTo>
                    <a:pt x="18826" y="73997"/>
                  </a:lnTo>
                  <a:lnTo>
                    <a:pt x="19265" y="74506"/>
                  </a:lnTo>
                  <a:lnTo>
                    <a:pt x="19730" y="74986"/>
                  </a:lnTo>
                  <a:lnTo>
                    <a:pt x="20221" y="75436"/>
                  </a:lnTo>
                  <a:lnTo>
                    <a:pt x="20738" y="75857"/>
                  </a:lnTo>
                  <a:lnTo>
                    <a:pt x="21282" y="76248"/>
                  </a:lnTo>
                  <a:lnTo>
                    <a:pt x="21852" y="76610"/>
                  </a:lnTo>
                  <a:lnTo>
                    <a:pt x="22448" y="76942"/>
                  </a:lnTo>
                  <a:lnTo>
                    <a:pt x="23070" y="77245"/>
                  </a:lnTo>
                  <a:lnTo>
                    <a:pt x="23718" y="77518"/>
                  </a:lnTo>
                  <a:lnTo>
                    <a:pt x="24392" y="77762"/>
                  </a:lnTo>
                  <a:lnTo>
                    <a:pt x="25113" y="77964"/>
                  </a:lnTo>
                  <a:lnTo>
                    <a:pt x="25866" y="78145"/>
                  </a:lnTo>
                  <a:lnTo>
                    <a:pt x="26652" y="78305"/>
                  </a:lnTo>
                  <a:lnTo>
                    <a:pt x="27470" y="78443"/>
                  </a:lnTo>
                  <a:lnTo>
                    <a:pt x="28321" y="78560"/>
                  </a:lnTo>
                  <a:lnTo>
                    <a:pt x="29206" y="78656"/>
                  </a:lnTo>
                  <a:lnTo>
                    <a:pt x="30122" y="78731"/>
                  </a:lnTo>
                  <a:lnTo>
                    <a:pt x="31072" y="78784"/>
                  </a:lnTo>
                  <a:lnTo>
                    <a:pt x="32054" y="78816"/>
                  </a:lnTo>
                  <a:lnTo>
                    <a:pt x="33069" y="78826"/>
                  </a:lnTo>
                  <a:lnTo>
                    <a:pt x="34106" y="78808"/>
                  </a:lnTo>
                  <a:lnTo>
                    <a:pt x="35122" y="78754"/>
                  </a:lnTo>
                  <a:lnTo>
                    <a:pt x="36117" y="78664"/>
                  </a:lnTo>
                  <a:lnTo>
                    <a:pt x="37090" y="78538"/>
                  </a:lnTo>
                  <a:lnTo>
                    <a:pt x="38042" y="78376"/>
                  </a:lnTo>
                  <a:lnTo>
                    <a:pt x="38973" y="78178"/>
                  </a:lnTo>
                  <a:lnTo>
                    <a:pt x="39882" y="77944"/>
                  </a:lnTo>
                  <a:lnTo>
                    <a:pt x="40770" y="77674"/>
                  </a:lnTo>
                  <a:lnTo>
                    <a:pt x="41637" y="77368"/>
                  </a:lnTo>
                  <a:lnTo>
                    <a:pt x="42482" y="77025"/>
                  </a:lnTo>
                  <a:lnTo>
                    <a:pt x="43321" y="76633"/>
                  </a:lnTo>
                  <a:lnTo>
                    <a:pt x="44133" y="76210"/>
                  </a:lnTo>
                  <a:lnTo>
                    <a:pt x="44919" y="75756"/>
                  </a:lnTo>
                  <a:lnTo>
                    <a:pt x="45678" y="75271"/>
                  </a:lnTo>
                  <a:lnTo>
                    <a:pt x="46412" y="74754"/>
                  </a:lnTo>
                  <a:lnTo>
                    <a:pt x="47119" y="74206"/>
                  </a:lnTo>
                  <a:lnTo>
                    <a:pt x="47800" y="73628"/>
                  </a:lnTo>
                  <a:lnTo>
                    <a:pt x="48455" y="73018"/>
                  </a:lnTo>
                  <a:lnTo>
                    <a:pt x="49083" y="72377"/>
                  </a:lnTo>
                  <a:lnTo>
                    <a:pt x="49686" y="71705"/>
                  </a:lnTo>
                  <a:lnTo>
                    <a:pt x="50278" y="70985"/>
                  </a:lnTo>
                  <a:lnTo>
                    <a:pt x="50842" y="70235"/>
                  </a:lnTo>
                  <a:lnTo>
                    <a:pt x="51378" y="69453"/>
                  </a:lnTo>
                  <a:lnTo>
                    <a:pt x="51886" y="68640"/>
                  </a:lnTo>
                  <a:lnTo>
                    <a:pt x="52367" y="67796"/>
                  </a:lnTo>
                  <a:lnTo>
                    <a:pt x="52819" y="66921"/>
                  </a:lnTo>
                  <a:lnTo>
                    <a:pt x="53244" y="66015"/>
                  </a:lnTo>
                  <a:lnTo>
                    <a:pt x="53641" y="65078"/>
                  </a:lnTo>
                  <a:lnTo>
                    <a:pt x="54010" y="64110"/>
                  </a:lnTo>
                  <a:lnTo>
                    <a:pt x="54352" y="63110"/>
                  </a:lnTo>
                  <a:lnTo>
                    <a:pt x="54663" y="62064"/>
                  </a:lnTo>
                  <a:lnTo>
                    <a:pt x="54941" y="60988"/>
                  </a:lnTo>
                  <a:lnTo>
                    <a:pt x="55186" y="59883"/>
                  </a:lnTo>
                  <a:lnTo>
                    <a:pt x="55399" y="58749"/>
                  </a:lnTo>
                  <a:lnTo>
                    <a:pt x="55579" y="57585"/>
                  </a:lnTo>
                  <a:lnTo>
                    <a:pt x="55727" y="56391"/>
                  </a:lnTo>
                  <a:lnTo>
                    <a:pt x="55841" y="55168"/>
                  </a:lnTo>
                  <a:lnTo>
                    <a:pt x="55923" y="53916"/>
                  </a:lnTo>
                  <a:lnTo>
                    <a:pt x="55972" y="52634"/>
                  </a:lnTo>
                  <a:lnTo>
                    <a:pt x="55989" y="51323"/>
                  </a:lnTo>
                  <a:lnTo>
                    <a:pt x="55989" y="0"/>
                  </a:lnTo>
                  <a:lnTo>
                    <a:pt x="70723" y="0"/>
                  </a:lnTo>
                  <a:lnTo>
                    <a:pt x="70723" y="69659"/>
                  </a:lnTo>
                  <a:lnTo>
                    <a:pt x="70723" y="70218"/>
                  </a:lnTo>
                  <a:lnTo>
                    <a:pt x="70723" y="70785"/>
                  </a:lnTo>
                  <a:lnTo>
                    <a:pt x="70723" y="71358"/>
                  </a:lnTo>
                  <a:lnTo>
                    <a:pt x="70723" y="71937"/>
                  </a:lnTo>
                  <a:lnTo>
                    <a:pt x="70723" y="72523"/>
                  </a:lnTo>
                  <a:lnTo>
                    <a:pt x="70723" y="73116"/>
                  </a:lnTo>
                  <a:lnTo>
                    <a:pt x="70723" y="73715"/>
                  </a:lnTo>
                  <a:lnTo>
                    <a:pt x="70723" y="74321"/>
                  </a:lnTo>
                  <a:lnTo>
                    <a:pt x="70723" y="74933"/>
                  </a:lnTo>
                  <a:lnTo>
                    <a:pt x="70723" y="75552"/>
                  </a:lnTo>
                  <a:lnTo>
                    <a:pt x="70739" y="76155"/>
                  </a:lnTo>
                  <a:lnTo>
                    <a:pt x="70755" y="76754"/>
                  </a:lnTo>
                  <a:lnTo>
                    <a:pt x="70772" y="77347"/>
                  </a:lnTo>
                  <a:lnTo>
                    <a:pt x="70788" y="77936"/>
                  </a:lnTo>
                  <a:lnTo>
                    <a:pt x="70804" y="78519"/>
                  </a:lnTo>
                  <a:lnTo>
                    <a:pt x="70821" y="79098"/>
                  </a:lnTo>
                  <a:lnTo>
                    <a:pt x="70837" y="79672"/>
                  </a:lnTo>
                  <a:lnTo>
                    <a:pt x="70854" y="80241"/>
                  </a:lnTo>
                  <a:lnTo>
                    <a:pt x="70870" y="80805"/>
                  </a:lnTo>
                  <a:lnTo>
                    <a:pt x="70886" y="81364"/>
                  </a:lnTo>
                  <a:lnTo>
                    <a:pt x="70903" y="81897"/>
                  </a:lnTo>
                  <a:lnTo>
                    <a:pt x="70919" y="82415"/>
                  </a:lnTo>
                  <a:lnTo>
                    <a:pt x="70935" y="82918"/>
                  </a:lnTo>
                  <a:lnTo>
                    <a:pt x="70952" y="83407"/>
                  </a:lnTo>
                  <a:lnTo>
                    <a:pt x="70968" y="83881"/>
                  </a:lnTo>
                  <a:lnTo>
                    <a:pt x="70985" y="84340"/>
                  </a:lnTo>
                  <a:lnTo>
                    <a:pt x="71001" y="84785"/>
                  </a:lnTo>
                  <a:lnTo>
                    <a:pt x="71017" y="85214"/>
                  </a:lnTo>
                  <a:lnTo>
                    <a:pt x="71034" y="85629"/>
                  </a:lnTo>
                  <a:lnTo>
                    <a:pt x="71050" y="86030"/>
                  </a:lnTo>
                  <a:lnTo>
                    <a:pt x="71066" y="86409"/>
                  </a:lnTo>
                  <a:lnTo>
                    <a:pt x="71083" y="86760"/>
                  </a:lnTo>
                  <a:lnTo>
                    <a:pt x="71099" y="87083"/>
                  </a:lnTo>
                  <a:lnTo>
                    <a:pt x="71116" y="87379"/>
                  </a:lnTo>
                  <a:lnTo>
                    <a:pt x="71132" y="87646"/>
                  </a:lnTo>
                  <a:lnTo>
                    <a:pt x="71148" y="87886"/>
                  </a:lnTo>
                  <a:lnTo>
                    <a:pt x="71165" y="88098"/>
                  </a:lnTo>
                  <a:lnTo>
                    <a:pt x="71181" y="88282"/>
                  </a:lnTo>
                  <a:lnTo>
                    <a:pt x="71197" y="88439"/>
                  </a:lnTo>
                  <a:lnTo>
                    <a:pt x="71214" y="88567"/>
                  </a:lnTo>
                  <a:lnTo>
                    <a:pt x="57266" y="88348"/>
                  </a:lnTo>
                  <a:lnTo>
                    <a:pt x="57249" y="88196"/>
                  </a:lnTo>
                  <a:lnTo>
                    <a:pt x="57233" y="88017"/>
                  </a:lnTo>
                  <a:lnTo>
                    <a:pt x="57216" y="87810"/>
                  </a:lnTo>
                  <a:lnTo>
                    <a:pt x="57200" y="87575"/>
                  </a:lnTo>
                  <a:lnTo>
                    <a:pt x="57184" y="87312"/>
                  </a:lnTo>
                  <a:lnTo>
                    <a:pt x="57167" y="87022"/>
                  </a:lnTo>
                  <a:lnTo>
                    <a:pt x="57151" y="86703"/>
                  </a:lnTo>
                  <a:lnTo>
                    <a:pt x="57135" y="86357"/>
                  </a:lnTo>
                  <a:lnTo>
                    <a:pt x="57117" y="85992"/>
                  </a:lnTo>
                  <a:lnTo>
                    <a:pt x="57099" y="85617"/>
                  </a:lnTo>
                  <a:lnTo>
                    <a:pt x="57078" y="85232"/>
                  </a:lnTo>
                  <a:lnTo>
                    <a:pt x="57056" y="84838"/>
                  </a:lnTo>
                  <a:lnTo>
                    <a:pt x="57032" y="84433"/>
                  </a:lnTo>
                  <a:lnTo>
                    <a:pt x="57007" y="84019"/>
                  </a:lnTo>
                  <a:lnTo>
                    <a:pt x="56980" y="83595"/>
                  </a:lnTo>
                  <a:lnTo>
                    <a:pt x="56951" y="83161"/>
                  </a:lnTo>
                  <a:lnTo>
                    <a:pt x="56921" y="82718"/>
                  </a:lnTo>
                  <a:lnTo>
                    <a:pt x="56889" y="82264"/>
                  </a:lnTo>
                  <a:lnTo>
                    <a:pt x="56873" y="81789"/>
                  </a:lnTo>
                  <a:lnTo>
                    <a:pt x="56856" y="81315"/>
                  </a:lnTo>
                  <a:lnTo>
                    <a:pt x="56840" y="80840"/>
                  </a:lnTo>
                  <a:lnTo>
                    <a:pt x="56824" y="80365"/>
                  </a:lnTo>
                  <a:lnTo>
                    <a:pt x="56807" y="79890"/>
                  </a:lnTo>
                  <a:lnTo>
                    <a:pt x="56791" y="79416"/>
                  </a:lnTo>
                  <a:lnTo>
                    <a:pt x="56774" y="78941"/>
                  </a:lnTo>
                  <a:lnTo>
                    <a:pt x="56758" y="78466"/>
                  </a:lnTo>
                  <a:lnTo>
                    <a:pt x="56742" y="77991"/>
                  </a:lnTo>
                  <a:lnTo>
                    <a:pt x="56725" y="77517"/>
                  </a:lnTo>
                  <a:lnTo>
                    <a:pt x="56710" y="77034"/>
                  </a:lnTo>
                  <a:lnTo>
                    <a:pt x="56696" y="76567"/>
                  </a:lnTo>
                  <a:lnTo>
                    <a:pt x="56684" y="76117"/>
                  </a:lnTo>
                  <a:lnTo>
                    <a:pt x="56673" y="75683"/>
                  </a:lnTo>
                  <a:lnTo>
                    <a:pt x="56664" y="75266"/>
                  </a:lnTo>
                  <a:lnTo>
                    <a:pt x="56657" y="74865"/>
                  </a:lnTo>
                  <a:lnTo>
                    <a:pt x="56651" y="74480"/>
                  </a:lnTo>
                  <a:lnTo>
                    <a:pt x="56647" y="74111"/>
                  </a:lnTo>
                  <a:lnTo>
                    <a:pt x="56644" y="73759"/>
                  </a:lnTo>
                  <a:lnTo>
                    <a:pt x="56643" y="73424"/>
                  </a:lnTo>
                  <a:lnTo>
                    <a:pt x="56398" y="73424"/>
                  </a:lnTo>
                  <a:lnTo>
                    <a:pt x="55968" y="74186"/>
                  </a:lnTo>
                  <a:lnTo>
                    <a:pt x="55530" y="74933"/>
                  </a:lnTo>
                  <a:lnTo>
                    <a:pt x="55084" y="75666"/>
                  </a:lnTo>
                  <a:lnTo>
                    <a:pt x="54630" y="76384"/>
                  </a:lnTo>
                  <a:lnTo>
                    <a:pt x="54167" y="77087"/>
                  </a:lnTo>
                  <a:lnTo>
                    <a:pt x="53697" y="77775"/>
                  </a:lnTo>
                  <a:lnTo>
                    <a:pt x="53218" y="78449"/>
                  </a:lnTo>
                  <a:lnTo>
                    <a:pt x="52731" y="79108"/>
                  </a:lnTo>
                  <a:lnTo>
                    <a:pt x="52236" y="79752"/>
                  </a:lnTo>
                  <a:lnTo>
                    <a:pt x="51732" y="80382"/>
                  </a:lnTo>
                  <a:lnTo>
                    <a:pt x="51216" y="80995"/>
                  </a:lnTo>
                  <a:lnTo>
                    <a:pt x="50684" y="81590"/>
                  </a:lnTo>
                  <a:lnTo>
                    <a:pt x="50136" y="82167"/>
                  </a:lnTo>
                  <a:lnTo>
                    <a:pt x="49571" y="82726"/>
                  </a:lnTo>
                  <a:lnTo>
                    <a:pt x="48990" y="83267"/>
                  </a:lnTo>
                  <a:lnTo>
                    <a:pt x="48392" y="83790"/>
                  </a:lnTo>
                  <a:lnTo>
                    <a:pt x="47779" y="84295"/>
                  </a:lnTo>
                  <a:lnTo>
                    <a:pt x="47148" y="84782"/>
                  </a:lnTo>
                  <a:lnTo>
                    <a:pt x="46502" y="85251"/>
                  </a:lnTo>
                  <a:lnTo>
                    <a:pt x="45839" y="85702"/>
                  </a:lnTo>
                  <a:lnTo>
                    <a:pt x="45158" y="86118"/>
                  </a:lnTo>
                  <a:lnTo>
                    <a:pt x="44457" y="86514"/>
                  </a:lnTo>
                  <a:lnTo>
                    <a:pt x="43737" y="86891"/>
                  </a:lnTo>
                  <a:lnTo>
                    <a:pt x="42997" y="87248"/>
                  </a:lnTo>
                  <a:lnTo>
                    <a:pt x="42237" y="87585"/>
                  </a:lnTo>
                  <a:lnTo>
                    <a:pt x="41458" y="87902"/>
                  </a:lnTo>
                  <a:lnTo>
                    <a:pt x="40659" y="88200"/>
                  </a:lnTo>
                  <a:lnTo>
                    <a:pt x="39840" y="88479"/>
                  </a:lnTo>
                  <a:lnTo>
                    <a:pt x="39002" y="88737"/>
                  </a:lnTo>
                  <a:lnTo>
                    <a:pt x="38144" y="88976"/>
                  </a:lnTo>
                  <a:lnTo>
                    <a:pt x="37263" y="89210"/>
                  </a:lnTo>
                  <a:lnTo>
                    <a:pt x="36353" y="89418"/>
                  </a:lnTo>
                  <a:lnTo>
                    <a:pt x="35416" y="89603"/>
                  </a:lnTo>
                  <a:lnTo>
                    <a:pt x="34451" y="89762"/>
                  </a:lnTo>
                  <a:lnTo>
                    <a:pt x="33458" y="89897"/>
                  </a:lnTo>
                  <a:lnTo>
                    <a:pt x="32437" y="90008"/>
                  </a:lnTo>
                  <a:lnTo>
                    <a:pt x="31389" y="90094"/>
                  </a:lnTo>
                  <a:lnTo>
                    <a:pt x="30312" y="90155"/>
                  </a:lnTo>
                  <a:lnTo>
                    <a:pt x="29208" y="90192"/>
                  </a:lnTo>
                  <a:lnTo>
                    <a:pt x="28076" y="90204"/>
                  </a:lnTo>
                  <a:lnTo>
                    <a:pt x="26623" y="90186"/>
                  </a:lnTo>
                  <a:lnTo>
                    <a:pt x="25211" y="90132"/>
                  </a:lnTo>
                  <a:lnTo>
                    <a:pt x="23840" y="90042"/>
                  </a:lnTo>
                  <a:lnTo>
                    <a:pt x="22510" y="89916"/>
                  </a:lnTo>
                  <a:lnTo>
                    <a:pt x="21221" y="89754"/>
                  </a:lnTo>
                  <a:lnTo>
                    <a:pt x="19972" y="89556"/>
                  </a:lnTo>
                  <a:lnTo>
                    <a:pt x="18765" y="89322"/>
                  </a:lnTo>
                  <a:lnTo>
                    <a:pt x="17598" y="89052"/>
                  </a:lnTo>
                  <a:lnTo>
                    <a:pt x="16473" y="88746"/>
                  </a:lnTo>
                  <a:lnTo>
                    <a:pt x="15388" y="88403"/>
                  </a:lnTo>
                  <a:lnTo>
                    <a:pt x="14343" y="88024"/>
                  </a:lnTo>
                  <a:lnTo>
                    <a:pt x="13335" y="87604"/>
                  </a:lnTo>
                  <a:lnTo>
                    <a:pt x="12365" y="87146"/>
                  </a:lnTo>
                  <a:lnTo>
                    <a:pt x="11433" y="86648"/>
                  </a:lnTo>
                  <a:lnTo>
                    <a:pt x="10538" y="86111"/>
                  </a:lnTo>
                  <a:lnTo>
                    <a:pt x="9681" y="85535"/>
                  </a:lnTo>
                  <a:lnTo>
                    <a:pt x="8862" y="84920"/>
                  </a:lnTo>
                  <a:lnTo>
                    <a:pt x="8080" y="84265"/>
                  </a:lnTo>
                  <a:lnTo>
                    <a:pt x="7336" y="83571"/>
                  </a:lnTo>
                  <a:lnTo>
                    <a:pt x="6630" y="82837"/>
                  </a:lnTo>
                  <a:lnTo>
                    <a:pt x="5960" y="82063"/>
                  </a:lnTo>
                  <a:lnTo>
                    <a:pt x="5327" y="81246"/>
                  </a:lnTo>
                  <a:lnTo>
                    <a:pt x="4729" y="80386"/>
                  </a:lnTo>
                  <a:lnTo>
                    <a:pt x="4168" y="79484"/>
                  </a:lnTo>
                  <a:lnTo>
                    <a:pt x="3642" y="78540"/>
                  </a:lnTo>
                  <a:lnTo>
                    <a:pt x="3153" y="77553"/>
                  </a:lnTo>
                  <a:lnTo>
                    <a:pt x="2699" y="76523"/>
                  </a:lnTo>
                  <a:lnTo>
                    <a:pt x="2282" y="75451"/>
                  </a:lnTo>
                  <a:lnTo>
                    <a:pt x="1900" y="74336"/>
                  </a:lnTo>
                  <a:lnTo>
                    <a:pt x="1555" y="73178"/>
                  </a:lnTo>
                  <a:lnTo>
                    <a:pt x="1259" y="71976"/>
                  </a:lnTo>
                  <a:lnTo>
                    <a:pt x="995" y="70726"/>
                  </a:lnTo>
                  <a:lnTo>
                    <a:pt x="762" y="69428"/>
                  </a:lnTo>
                  <a:lnTo>
                    <a:pt x="559" y="68084"/>
                  </a:lnTo>
                  <a:lnTo>
                    <a:pt x="388" y="66691"/>
                  </a:lnTo>
                  <a:lnTo>
                    <a:pt x="248" y="65251"/>
                  </a:lnTo>
                  <a:lnTo>
                    <a:pt x="139" y="63764"/>
                  </a:lnTo>
                  <a:lnTo>
                    <a:pt x="62" y="62229"/>
                  </a:lnTo>
                  <a:lnTo>
                    <a:pt x="15" y="60647"/>
                  </a:lnTo>
                  <a:lnTo>
                    <a:pt x="0" y="59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4584205" y="1786200"/>
              <a:ext cx="41910" cy="90204"/>
            </a:xfrm>
            <a:custGeom>
              <a:avLst/>
              <a:pathLst>
                <a:path w="41910" h="90204">
                  <a:moveTo>
                    <a:pt x="491" y="90204"/>
                  </a:moveTo>
                  <a:lnTo>
                    <a:pt x="491" y="22264"/>
                  </a:lnTo>
                  <a:lnTo>
                    <a:pt x="490" y="21707"/>
                  </a:lnTo>
                  <a:lnTo>
                    <a:pt x="487" y="21148"/>
                  </a:lnTo>
                  <a:lnTo>
                    <a:pt x="483" y="20587"/>
                  </a:lnTo>
                  <a:lnTo>
                    <a:pt x="478" y="20025"/>
                  </a:lnTo>
                  <a:lnTo>
                    <a:pt x="470" y="19461"/>
                  </a:lnTo>
                  <a:lnTo>
                    <a:pt x="461" y="18895"/>
                  </a:lnTo>
                  <a:lnTo>
                    <a:pt x="451" y="18328"/>
                  </a:lnTo>
                  <a:lnTo>
                    <a:pt x="438" y="17759"/>
                  </a:lnTo>
                  <a:lnTo>
                    <a:pt x="424" y="17188"/>
                  </a:lnTo>
                  <a:lnTo>
                    <a:pt x="409" y="16616"/>
                  </a:lnTo>
                  <a:lnTo>
                    <a:pt x="408" y="16029"/>
                  </a:lnTo>
                  <a:lnTo>
                    <a:pt x="406" y="15447"/>
                  </a:lnTo>
                  <a:lnTo>
                    <a:pt x="401" y="14870"/>
                  </a:lnTo>
                  <a:lnTo>
                    <a:pt x="396" y="14298"/>
                  </a:lnTo>
                  <a:lnTo>
                    <a:pt x="388" y="13731"/>
                  </a:lnTo>
                  <a:lnTo>
                    <a:pt x="379" y="13168"/>
                  </a:lnTo>
                  <a:lnTo>
                    <a:pt x="369" y="12611"/>
                  </a:lnTo>
                  <a:lnTo>
                    <a:pt x="356" y="12058"/>
                  </a:lnTo>
                  <a:lnTo>
                    <a:pt x="342" y="11511"/>
                  </a:lnTo>
                  <a:lnTo>
                    <a:pt x="327" y="10968"/>
                  </a:lnTo>
                  <a:lnTo>
                    <a:pt x="311" y="10431"/>
                  </a:lnTo>
                  <a:lnTo>
                    <a:pt x="294" y="9901"/>
                  </a:lnTo>
                  <a:lnTo>
                    <a:pt x="278" y="9377"/>
                  </a:lnTo>
                  <a:lnTo>
                    <a:pt x="261" y="8860"/>
                  </a:lnTo>
                  <a:lnTo>
                    <a:pt x="245" y="8349"/>
                  </a:lnTo>
                  <a:lnTo>
                    <a:pt x="229" y="7845"/>
                  </a:lnTo>
                  <a:lnTo>
                    <a:pt x="212" y="7347"/>
                  </a:lnTo>
                  <a:lnTo>
                    <a:pt x="196" y="6856"/>
                  </a:lnTo>
                  <a:lnTo>
                    <a:pt x="180" y="6371"/>
                  </a:lnTo>
                  <a:lnTo>
                    <a:pt x="163" y="5893"/>
                  </a:lnTo>
                  <a:lnTo>
                    <a:pt x="147" y="5423"/>
                  </a:lnTo>
                  <a:lnTo>
                    <a:pt x="130" y="4963"/>
                  </a:lnTo>
                  <a:lnTo>
                    <a:pt x="114" y="4513"/>
                  </a:lnTo>
                  <a:lnTo>
                    <a:pt x="98" y="4073"/>
                  </a:lnTo>
                  <a:lnTo>
                    <a:pt x="81" y="3642"/>
                  </a:lnTo>
                  <a:lnTo>
                    <a:pt x="65" y="3221"/>
                  </a:lnTo>
                  <a:lnTo>
                    <a:pt x="49" y="2810"/>
                  </a:lnTo>
                  <a:lnTo>
                    <a:pt x="32" y="2409"/>
                  </a:lnTo>
                  <a:lnTo>
                    <a:pt x="16" y="2018"/>
                  </a:lnTo>
                  <a:lnTo>
                    <a:pt x="0" y="1637"/>
                  </a:lnTo>
                  <a:lnTo>
                    <a:pt x="13915" y="1637"/>
                  </a:lnTo>
                  <a:lnTo>
                    <a:pt x="13931" y="2019"/>
                  </a:lnTo>
                  <a:lnTo>
                    <a:pt x="13948" y="2413"/>
                  </a:lnTo>
                  <a:lnTo>
                    <a:pt x="13964" y="2818"/>
                  </a:lnTo>
                  <a:lnTo>
                    <a:pt x="13980" y="3234"/>
                  </a:lnTo>
                  <a:lnTo>
                    <a:pt x="13997" y="3663"/>
                  </a:lnTo>
                  <a:lnTo>
                    <a:pt x="14013" y="4102"/>
                  </a:lnTo>
                  <a:lnTo>
                    <a:pt x="14030" y="4553"/>
                  </a:lnTo>
                  <a:lnTo>
                    <a:pt x="14046" y="5016"/>
                  </a:lnTo>
                  <a:lnTo>
                    <a:pt x="14062" y="5490"/>
                  </a:lnTo>
                  <a:lnTo>
                    <a:pt x="14079" y="5975"/>
                  </a:lnTo>
                  <a:lnTo>
                    <a:pt x="14111" y="6451"/>
                  </a:lnTo>
                  <a:lnTo>
                    <a:pt x="14141" y="6931"/>
                  </a:lnTo>
                  <a:lnTo>
                    <a:pt x="14170" y="7414"/>
                  </a:lnTo>
                  <a:lnTo>
                    <a:pt x="14197" y="7900"/>
                  </a:lnTo>
                  <a:lnTo>
                    <a:pt x="14222" y="8390"/>
                  </a:lnTo>
                  <a:lnTo>
                    <a:pt x="14246" y="8882"/>
                  </a:lnTo>
                  <a:lnTo>
                    <a:pt x="14268" y="9378"/>
                  </a:lnTo>
                  <a:lnTo>
                    <a:pt x="14288" y="9878"/>
                  </a:lnTo>
                  <a:lnTo>
                    <a:pt x="14307" y="10380"/>
                  </a:lnTo>
                  <a:lnTo>
                    <a:pt x="14324" y="10886"/>
                  </a:lnTo>
                  <a:lnTo>
                    <a:pt x="14355" y="11392"/>
                  </a:lnTo>
                  <a:lnTo>
                    <a:pt x="14383" y="11895"/>
                  </a:lnTo>
                  <a:lnTo>
                    <a:pt x="14408" y="12394"/>
                  </a:lnTo>
                  <a:lnTo>
                    <a:pt x="14429" y="12890"/>
                  </a:lnTo>
                  <a:lnTo>
                    <a:pt x="14447" y="13383"/>
                  </a:lnTo>
                  <a:lnTo>
                    <a:pt x="14462" y="13872"/>
                  </a:lnTo>
                  <a:lnTo>
                    <a:pt x="14473" y="14359"/>
                  </a:lnTo>
                  <a:lnTo>
                    <a:pt x="14481" y="14842"/>
                  </a:lnTo>
                  <a:lnTo>
                    <a:pt x="14486" y="15321"/>
                  </a:lnTo>
                  <a:lnTo>
                    <a:pt x="14488" y="15798"/>
                  </a:lnTo>
                  <a:lnTo>
                    <a:pt x="14503" y="16249"/>
                  </a:lnTo>
                  <a:lnTo>
                    <a:pt x="14517" y="16688"/>
                  </a:lnTo>
                  <a:lnTo>
                    <a:pt x="14530" y="17114"/>
                  </a:lnTo>
                  <a:lnTo>
                    <a:pt x="14540" y="17526"/>
                  </a:lnTo>
                  <a:lnTo>
                    <a:pt x="14549" y="17926"/>
                  </a:lnTo>
                  <a:lnTo>
                    <a:pt x="14557" y="18312"/>
                  </a:lnTo>
                  <a:lnTo>
                    <a:pt x="14562" y="18685"/>
                  </a:lnTo>
                  <a:lnTo>
                    <a:pt x="14566" y="19046"/>
                  </a:lnTo>
                  <a:lnTo>
                    <a:pt x="14569" y="19393"/>
                  </a:lnTo>
                  <a:lnTo>
                    <a:pt x="14570" y="19727"/>
                  </a:lnTo>
                  <a:lnTo>
                    <a:pt x="14897" y="19727"/>
                  </a:lnTo>
                  <a:lnTo>
                    <a:pt x="15210" y="18726"/>
                  </a:lnTo>
                  <a:lnTo>
                    <a:pt x="15526" y="17752"/>
                  </a:lnTo>
                  <a:lnTo>
                    <a:pt x="15845" y="16807"/>
                  </a:lnTo>
                  <a:lnTo>
                    <a:pt x="16168" y="15889"/>
                  </a:lnTo>
                  <a:lnTo>
                    <a:pt x="16493" y="15000"/>
                  </a:lnTo>
                  <a:lnTo>
                    <a:pt x="16822" y="14138"/>
                  </a:lnTo>
                  <a:lnTo>
                    <a:pt x="17155" y="13303"/>
                  </a:lnTo>
                  <a:lnTo>
                    <a:pt x="17490" y="12497"/>
                  </a:lnTo>
                  <a:lnTo>
                    <a:pt x="17829" y="11719"/>
                  </a:lnTo>
                  <a:lnTo>
                    <a:pt x="18171" y="10968"/>
                  </a:lnTo>
                  <a:lnTo>
                    <a:pt x="18537" y="10229"/>
                  </a:lnTo>
                  <a:lnTo>
                    <a:pt x="18915" y="9518"/>
                  </a:lnTo>
                  <a:lnTo>
                    <a:pt x="19303" y="8834"/>
                  </a:lnTo>
                  <a:lnTo>
                    <a:pt x="19704" y="8178"/>
                  </a:lnTo>
                  <a:lnTo>
                    <a:pt x="20115" y="7551"/>
                  </a:lnTo>
                  <a:lnTo>
                    <a:pt x="20539" y="6951"/>
                  </a:lnTo>
                  <a:lnTo>
                    <a:pt x="20973" y="6378"/>
                  </a:lnTo>
                  <a:lnTo>
                    <a:pt x="21419" y="5834"/>
                  </a:lnTo>
                  <a:lnTo>
                    <a:pt x="21877" y="5318"/>
                  </a:lnTo>
                  <a:lnTo>
                    <a:pt x="22346" y="4829"/>
                  </a:lnTo>
                  <a:lnTo>
                    <a:pt x="22830" y="4351"/>
                  </a:lnTo>
                  <a:lnTo>
                    <a:pt x="23332" y="3899"/>
                  </a:lnTo>
                  <a:lnTo>
                    <a:pt x="23851" y="3473"/>
                  </a:lnTo>
                  <a:lnTo>
                    <a:pt x="24389" y="3074"/>
                  </a:lnTo>
                  <a:lnTo>
                    <a:pt x="24945" y="2701"/>
                  </a:lnTo>
                  <a:lnTo>
                    <a:pt x="25519" y="2354"/>
                  </a:lnTo>
                  <a:lnTo>
                    <a:pt x="26111" y="2033"/>
                  </a:lnTo>
                  <a:lnTo>
                    <a:pt x="26720" y="1738"/>
                  </a:lnTo>
                  <a:lnTo>
                    <a:pt x="27348" y="1470"/>
                  </a:lnTo>
                  <a:lnTo>
                    <a:pt x="27994" y="1227"/>
                  </a:lnTo>
                  <a:lnTo>
                    <a:pt x="28663" y="994"/>
                  </a:lnTo>
                  <a:lnTo>
                    <a:pt x="29359" y="785"/>
                  </a:lnTo>
                  <a:lnTo>
                    <a:pt x="30084" y="601"/>
                  </a:lnTo>
                  <a:lnTo>
                    <a:pt x="30836" y="442"/>
                  </a:lnTo>
                  <a:lnTo>
                    <a:pt x="31616" y="306"/>
                  </a:lnTo>
                  <a:lnTo>
                    <a:pt x="32424" y="196"/>
                  </a:lnTo>
                  <a:lnTo>
                    <a:pt x="33260" y="110"/>
                  </a:lnTo>
                  <a:lnTo>
                    <a:pt x="34123" y="49"/>
                  </a:lnTo>
                  <a:lnTo>
                    <a:pt x="35015" y="12"/>
                  </a:lnTo>
                  <a:lnTo>
                    <a:pt x="35934" y="0"/>
                  </a:lnTo>
                  <a:lnTo>
                    <a:pt x="36293" y="3"/>
                  </a:lnTo>
                  <a:lnTo>
                    <a:pt x="36648" y="13"/>
                  </a:lnTo>
                  <a:lnTo>
                    <a:pt x="37000" y="29"/>
                  </a:lnTo>
                  <a:lnTo>
                    <a:pt x="37349" y="52"/>
                  </a:lnTo>
                  <a:lnTo>
                    <a:pt x="37694" y="81"/>
                  </a:lnTo>
                  <a:lnTo>
                    <a:pt x="38036" y="117"/>
                  </a:lnTo>
                  <a:lnTo>
                    <a:pt x="38375" y="160"/>
                  </a:lnTo>
                  <a:lnTo>
                    <a:pt x="38711" y="209"/>
                  </a:lnTo>
                  <a:lnTo>
                    <a:pt x="39043" y="265"/>
                  </a:lnTo>
                  <a:lnTo>
                    <a:pt x="39372" y="327"/>
                  </a:lnTo>
                  <a:lnTo>
                    <a:pt x="39692" y="376"/>
                  </a:lnTo>
                  <a:lnTo>
                    <a:pt x="39997" y="425"/>
                  </a:lnTo>
                  <a:lnTo>
                    <a:pt x="40288" y="474"/>
                  </a:lnTo>
                  <a:lnTo>
                    <a:pt x="40564" y="523"/>
                  </a:lnTo>
                  <a:lnTo>
                    <a:pt x="40825" y="572"/>
                  </a:lnTo>
                  <a:lnTo>
                    <a:pt x="41071" y="622"/>
                  </a:lnTo>
                  <a:lnTo>
                    <a:pt x="41303" y="671"/>
                  </a:lnTo>
                  <a:lnTo>
                    <a:pt x="41520" y="720"/>
                  </a:lnTo>
                  <a:lnTo>
                    <a:pt x="41722" y="769"/>
                  </a:lnTo>
                  <a:lnTo>
                    <a:pt x="41910" y="818"/>
                  </a:lnTo>
                  <a:lnTo>
                    <a:pt x="41910" y="14324"/>
                  </a:lnTo>
                  <a:lnTo>
                    <a:pt x="41610" y="14245"/>
                  </a:lnTo>
                  <a:lnTo>
                    <a:pt x="41300" y="14170"/>
                  </a:lnTo>
                  <a:lnTo>
                    <a:pt x="40981" y="14101"/>
                  </a:lnTo>
                  <a:lnTo>
                    <a:pt x="40652" y="14036"/>
                  </a:lnTo>
                  <a:lnTo>
                    <a:pt x="40313" y="13976"/>
                  </a:lnTo>
                  <a:lnTo>
                    <a:pt x="39965" y="13921"/>
                  </a:lnTo>
                  <a:lnTo>
                    <a:pt x="39606" y="13872"/>
                  </a:lnTo>
                  <a:lnTo>
                    <a:pt x="39238" y="13827"/>
                  </a:lnTo>
                  <a:lnTo>
                    <a:pt x="38860" y="13786"/>
                  </a:lnTo>
                  <a:lnTo>
                    <a:pt x="38472" y="13751"/>
                  </a:lnTo>
                  <a:lnTo>
                    <a:pt x="38074" y="13705"/>
                  </a:lnTo>
                  <a:lnTo>
                    <a:pt x="37666" y="13663"/>
                  </a:lnTo>
                  <a:lnTo>
                    <a:pt x="37249" y="13626"/>
                  </a:lnTo>
                  <a:lnTo>
                    <a:pt x="36821" y="13594"/>
                  </a:lnTo>
                  <a:lnTo>
                    <a:pt x="36384" y="13567"/>
                  </a:lnTo>
                  <a:lnTo>
                    <a:pt x="35937" y="13545"/>
                  </a:lnTo>
                  <a:lnTo>
                    <a:pt x="35481" y="13528"/>
                  </a:lnTo>
                  <a:lnTo>
                    <a:pt x="35014" y="13515"/>
                  </a:lnTo>
                  <a:lnTo>
                    <a:pt x="34538" y="13508"/>
                  </a:lnTo>
                  <a:lnTo>
                    <a:pt x="34051" y="13506"/>
                  </a:lnTo>
                  <a:lnTo>
                    <a:pt x="33051" y="13529"/>
                  </a:lnTo>
                  <a:lnTo>
                    <a:pt x="32080" y="13597"/>
                  </a:lnTo>
                  <a:lnTo>
                    <a:pt x="31139" y="13712"/>
                  </a:lnTo>
                  <a:lnTo>
                    <a:pt x="30227" y="13872"/>
                  </a:lnTo>
                  <a:lnTo>
                    <a:pt x="29345" y="14079"/>
                  </a:lnTo>
                  <a:lnTo>
                    <a:pt x="28492" y="14331"/>
                  </a:lnTo>
                  <a:lnTo>
                    <a:pt x="27668" y="14629"/>
                  </a:lnTo>
                  <a:lnTo>
                    <a:pt x="26874" y="14973"/>
                  </a:lnTo>
                  <a:lnTo>
                    <a:pt x="26110" y="15362"/>
                  </a:lnTo>
                  <a:lnTo>
                    <a:pt x="25375" y="15798"/>
                  </a:lnTo>
                  <a:lnTo>
                    <a:pt x="24683" y="16274"/>
                  </a:lnTo>
                  <a:lnTo>
                    <a:pt x="24016" y="16786"/>
                  </a:lnTo>
                  <a:lnTo>
                    <a:pt x="23373" y="17335"/>
                  </a:lnTo>
                  <a:lnTo>
                    <a:pt x="22755" y="17919"/>
                  </a:lnTo>
                  <a:lnTo>
                    <a:pt x="22162" y="18540"/>
                  </a:lnTo>
                  <a:lnTo>
                    <a:pt x="21593" y="19196"/>
                  </a:lnTo>
                  <a:lnTo>
                    <a:pt x="21049" y="19889"/>
                  </a:lnTo>
                  <a:lnTo>
                    <a:pt x="20529" y="20617"/>
                  </a:lnTo>
                  <a:lnTo>
                    <a:pt x="20034" y="21382"/>
                  </a:lnTo>
                  <a:lnTo>
                    <a:pt x="19563" y="22182"/>
                  </a:lnTo>
                  <a:lnTo>
                    <a:pt x="19132" y="23001"/>
                  </a:lnTo>
                  <a:lnTo>
                    <a:pt x="18725" y="23852"/>
                  </a:lnTo>
                  <a:lnTo>
                    <a:pt x="18340" y="24736"/>
                  </a:lnTo>
                  <a:lnTo>
                    <a:pt x="17978" y="25653"/>
                  </a:lnTo>
                  <a:lnTo>
                    <a:pt x="17639" y="26603"/>
                  </a:lnTo>
                  <a:lnTo>
                    <a:pt x="17323" y="27585"/>
                  </a:lnTo>
                  <a:lnTo>
                    <a:pt x="17030" y="28600"/>
                  </a:lnTo>
                  <a:lnTo>
                    <a:pt x="16760" y="29648"/>
                  </a:lnTo>
                  <a:lnTo>
                    <a:pt x="16513" y="30728"/>
                  </a:lnTo>
                  <a:lnTo>
                    <a:pt x="16289" y="31841"/>
                  </a:lnTo>
                  <a:lnTo>
                    <a:pt x="16087" y="32965"/>
                  </a:lnTo>
                  <a:lnTo>
                    <a:pt x="15906" y="34110"/>
                  </a:lnTo>
                  <a:lnTo>
                    <a:pt x="15746" y="35277"/>
                  </a:lnTo>
                  <a:lnTo>
                    <a:pt x="15608" y="36464"/>
                  </a:lnTo>
                  <a:lnTo>
                    <a:pt x="15491" y="37673"/>
                  </a:lnTo>
                  <a:lnTo>
                    <a:pt x="15395" y="38904"/>
                  </a:lnTo>
                  <a:lnTo>
                    <a:pt x="15320" y="40155"/>
                  </a:lnTo>
                  <a:lnTo>
                    <a:pt x="15267" y="41428"/>
                  </a:lnTo>
                  <a:lnTo>
                    <a:pt x="15235" y="42722"/>
                  </a:lnTo>
                  <a:lnTo>
                    <a:pt x="15225" y="44038"/>
                  </a:lnTo>
                  <a:lnTo>
                    <a:pt x="15225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4636019" y="1786200"/>
              <a:ext cx="72278" cy="91841"/>
            </a:xfrm>
            <a:custGeom>
              <a:avLst/>
              <a:pathLst>
                <a:path w="72278" h="91841">
                  <a:moveTo>
                    <a:pt x="15388" y="45511"/>
                  </a:moveTo>
                  <a:lnTo>
                    <a:pt x="15399" y="47021"/>
                  </a:lnTo>
                  <a:lnTo>
                    <a:pt x="15431" y="48507"/>
                  </a:lnTo>
                  <a:lnTo>
                    <a:pt x="15484" y="49968"/>
                  </a:lnTo>
                  <a:lnTo>
                    <a:pt x="15559" y="51405"/>
                  </a:lnTo>
                  <a:lnTo>
                    <a:pt x="15654" y="52817"/>
                  </a:lnTo>
                  <a:lnTo>
                    <a:pt x="15771" y="54204"/>
                  </a:lnTo>
                  <a:lnTo>
                    <a:pt x="15910" y="55567"/>
                  </a:lnTo>
                  <a:lnTo>
                    <a:pt x="16069" y="56905"/>
                  </a:lnTo>
                  <a:lnTo>
                    <a:pt x="16250" y="58219"/>
                  </a:lnTo>
                  <a:lnTo>
                    <a:pt x="16452" y="59508"/>
                  </a:lnTo>
                  <a:lnTo>
                    <a:pt x="16696" y="60768"/>
                  </a:lnTo>
                  <a:lnTo>
                    <a:pt x="16970" y="61994"/>
                  </a:lnTo>
                  <a:lnTo>
                    <a:pt x="17273" y="63185"/>
                  </a:lnTo>
                  <a:lnTo>
                    <a:pt x="17605" y="64341"/>
                  </a:lnTo>
                  <a:lnTo>
                    <a:pt x="17967" y="65463"/>
                  </a:lnTo>
                  <a:lnTo>
                    <a:pt x="18358" y="66551"/>
                  </a:lnTo>
                  <a:lnTo>
                    <a:pt x="18779" y="67605"/>
                  </a:lnTo>
                  <a:lnTo>
                    <a:pt x="19229" y="68624"/>
                  </a:lnTo>
                  <a:lnTo>
                    <a:pt x="19709" y="69609"/>
                  </a:lnTo>
                  <a:lnTo>
                    <a:pt x="20218" y="70559"/>
                  </a:lnTo>
                  <a:lnTo>
                    <a:pt x="20758" y="71455"/>
                  </a:lnTo>
                  <a:lnTo>
                    <a:pt x="21331" y="72311"/>
                  </a:lnTo>
                  <a:lnTo>
                    <a:pt x="21937" y="73125"/>
                  </a:lnTo>
                  <a:lnTo>
                    <a:pt x="22575" y="73899"/>
                  </a:lnTo>
                  <a:lnTo>
                    <a:pt x="23246" y="74631"/>
                  </a:lnTo>
                  <a:lnTo>
                    <a:pt x="23950" y="75323"/>
                  </a:lnTo>
                  <a:lnTo>
                    <a:pt x="24687" y="75974"/>
                  </a:lnTo>
                  <a:lnTo>
                    <a:pt x="25457" y="76583"/>
                  </a:lnTo>
                  <a:lnTo>
                    <a:pt x="26259" y="77152"/>
                  </a:lnTo>
                  <a:lnTo>
                    <a:pt x="27094" y="77680"/>
                  </a:lnTo>
                  <a:lnTo>
                    <a:pt x="27981" y="78162"/>
                  </a:lnTo>
                  <a:lnTo>
                    <a:pt x="28908" y="78594"/>
                  </a:lnTo>
                  <a:lnTo>
                    <a:pt x="29873" y="78974"/>
                  </a:lnTo>
                  <a:lnTo>
                    <a:pt x="30879" y="79304"/>
                  </a:lnTo>
                  <a:lnTo>
                    <a:pt x="31923" y="79583"/>
                  </a:lnTo>
                  <a:lnTo>
                    <a:pt x="33007" y="79812"/>
                  </a:lnTo>
                  <a:lnTo>
                    <a:pt x="34130" y="79989"/>
                  </a:lnTo>
                  <a:lnTo>
                    <a:pt x="35292" y="80116"/>
                  </a:lnTo>
                  <a:lnTo>
                    <a:pt x="36494" y="80192"/>
                  </a:lnTo>
                  <a:lnTo>
                    <a:pt x="37735" y="80218"/>
                  </a:lnTo>
                  <a:lnTo>
                    <a:pt x="39280" y="80175"/>
                  </a:lnTo>
                  <a:lnTo>
                    <a:pt x="40773" y="80048"/>
                  </a:lnTo>
                  <a:lnTo>
                    <a:pt x="42214" y="79835"/>
                  </a:lnTo>
                  <a:lnTo>
                    <a:pt x="43602" y="79537"/>
                  </a:lnTo>
                  <a:lnTo>
                    <a:pt x="44938" y="79154"/>
                  </a:lnTo>
                  <a:lnTo>
                    <a:pt x="46222" y="78686"/>
                  </a:lnTo>
                  <a:lnTo>
                    <a:pt x="47453" y="78132"/>
                  </a:lnTo>
                  <a:lnTo>
                    <a:pt x="48631" y="77494"/>
                  </a:lnTo>
                  <a:lnTo>
                    <a:pt x="49758" y="76770"/>
                  </a:lnTo>
                  <a:lnTo>
                    <a:pt x="50832" y="75961"/>
                  </a:lnTo>
                  <a:lnTo>
                    <a:pt x="51855" y="75064"/>
                  </a:lnTo>
                  <a:lnTo>
                    <a:pt x="52796" y="74075"/>
                  </a:lnTo>
                  <a:lnTo>
                    <a:pt x="53656" y="72995"/>
                  </a:lnTo>
                  <a:lnTo>
                    <a:pt x="54433" y="71823"/>
                  </a:lnTo>
                  <a:lnTo>
                    <a:pt x="55129" y="70559"/>
                  </a:lnTo>
                  <a:lnTo>
                    <a:pt x="55743" y="69203"/>
                  </a:lnTo>
                  <a:lnTo>
                    <a:pt x="56275" y="67756"/>
                  </a:lnTo>
                  <a:lnTo>
                    <a:pt x="56725" y="66217"/>
                  </a:lnTo>
                  <a:lnTo>
                    <a:pt x="57094" y="64587"/>
                  </a:lnTo>
                  <a:lnTo>
                    <a:pt x="57380" y="62865"/>
                  </a:lnTo>
                  <a:lnTo>
                    <a:pt x="72278" y="63847"/>
                  </a:lnTo>
                  <a:lnTo>
                    <a:pt x="72113" y="64940"/>
                  </a:lnTo>
                  <a:lnTo>
                    <a:pt x="71914" y="66024"/>
                  </a:lnTo>
                  <a:lnTo>
                    <a:pt x="71681" y="67101"/>
                  </a:lnTo>
                  <a:lnTo>
                    <a:pt x="71413" y="68169"/>
                  </a:lnTo>
                  <a:lnTo>
                    <a:pt x="71111" y="69229"/>
                  </a:lnTo>
                  <a:lnTo>
                    <a:pt x="70775" y="70281"/>
                  </a:lnTo>
                  <a:lnTo>
                    <a:pt x="70404" y="71324"/>
                  </a:lnTo>
                  <a:lnTo>
                    <a:pt x="69999" y="72360"/>
                  </a:lnTo>
                  <a:lnTo>
                    <a:pt x="69559" y="73387"/>
                  </a:lnTo>
                  <a:lnTo>
                    <a:pt x="69086" y="74406"/>
                  </a:lnTo>
                  <a:lnTo>
                    <a:pt x="68576" y="75409"/>
                  </a:lnTo>
                  <a:lnTo>
                    <a:pt x="68031" y="76387"/>
                  </a:lnTo>
                  <a:lnTo>
                    <a:pt x="67450" y="77341"/>
                  </a:lnTo>
                  <a:lnTo>
                    <a:pt x="66833" y="78270"/>
                  </a:lnTo>
                  <a:lnTo>
                    <a:pt x="66180" y="79174"/>
                  </a:lnTo>
                  <a:lnTo>
                    <a:pt x="65490" y="80054"/>
                  </a:lnTo>
                  <a:lnTo>
                    <a:pt x="64765" y="80910"/>
                  </a:lnTo>
                  <a:lnTo>
                    <a:pt x="64004" y="81740"/>
                  </a:lnTo>
                  <a:lnTo>
                    <a:pt x="63207" y="82547"/>
                  </a:lnTo>
                  <a:lnTo>
                    <a:pt x="62373" y="83328"/>
                  </a:lnTo>
                  <a:lnTo>
                    <a:pt x="61520" y="84083"/>
                  </a:lnTo>
                  <a:lnTo>
                    <a:pt x="60628" y="84808"/>
                  </a:lnTo>
                  <a:lnTo>
                    <a:pt x="59699" y="85504"/>
                  </a:lnTo>
                  <a:lnTo>
                    <a:pt x="58732" y="86170"/>
                  </a:lnTo>
                  <a:lnTo>
                    <a:pt x="57728" y="86807"/>
                  </a:lnTo>
                  <a:lnTo>
                    <a:pt x="56686" y="87415"/>
                  </a:lnTo>
                  <a:lnTo>
                    <a:pt x="55606" y="87992"/>
                  </a:lnTo>
                  <a:lnTo>
                    <a:pt x="54489" y="88541"/>
                  </a:lnTo>
                  <a:lnTo>
                    <a:pt x="53334" y="89060"/>
                  </a:lnTo>
                  <a:lnTo>
                    <a:pt x="52141" y="89549"/>
                  </a:lnTo>
                  <a:lnTo>
                    <a:pt x="50911" y="89985"/>
                  </a:lnTo>
                  <a:lnTo>
                    <a:pt x="49643" y="90374"/>
                  </a:lnTo>
                  <a:lnTo>
                    <a:pt x="48338" y="90718"/>
                  </a:lnTo>
                  <a:lnTo>
                    <a:pt x="46994" y="91016"/>
                  </a:lnTo>
                  <a:lnTo>
                    <a:pt x="45613" y="91268"/>
                  </a:lnTo>
                  <a:lnTo>
                    <a:pt x="44195" y="91475"/>
                  </a:lnTo>
                  <a:lnTo>
                    <a:pt x="42739" y="91635"/>
                  </a:lnTo>
                  <a:lnTo>
                    <a:pt x="41245" y="91750"/>
                  </a:lnTo>
                  <a:lnTo>
                    <a:pt x="39713" y="91818"/>
                  </a:lnTo>
                  <a:lnTo>
                    <a:pt x="38144" y="91841"/>
                  </a:lnTo>
                  <a:lnTo>
                    <a:pt x="36096" y="91806"/>
                  </a:lnTo>
                  <a:lnTo>
                    <a:pt x="34110" y="91701"/>
                  </a:lnTo>
                  <a:lnTo>
                    <a:pt x="32187" y="91525"/>
                  </a:lnTo>
                  <a:lnTo>
                    <a:pt x="30325" y="91278"/>
                  </a:lnTo>
                  <a:lnTo>
                    <a:pt x="28526" y="90961"/>
                  </a:lnTo>
                  <a:lnTo>
                    <a:pt x="26789" y="90574"/>
                  </a:lnTo>
                  <a:lnTo>
                    <a:pt x="25114" y="90117"/>
                  </a:lnTo>
                  <a:lnTo>
                    <a:pt x="23502" y="89589"/>
                  </a:lnTo>
                  <a:lnTo>
                    <a:pt x="21951" y="88990"/>
                  </a:lnTo>
                  <a:lnTo>
                    <a:pt x="20463" y="88322"/>
                  </a:lnTo>
                  <a:lnTo>
                    <a:pt x="19033" y="87591"/>
                  </a:lnTo>
                  <a:lnTo>
                    <a:pt x="17657" y="86809"/>
                  </a:lnTo>
                  <a:lnTo>
                    <a:pt x="16335" y="85974"/>
                  </a:lnTo>
                  <a:lnTo>
                    <a:pt x="15067" y="85087"/>
                  </a:lnTo>
                  <a:lnTo>
                    <a:pt x="13854" y="84147"/>
                  </a:lnTo>
                  <a:lnTo>
                    <a:pt x="12694" y="83155"/>
                  </a:lnTo>
                  <a:lnTo>
                    <a:pt x="11588" y="82110"/>
                  </a:lnTo>
                  <a:lnTo>
                    <a:pt x="10536" y="81013"/>
                  </a:lnTo>
                  <a:lnTo>
                    <a:pt x="9538" y="79864"/>
                  </a:lnTo>
                  <a:lnTo>
                    <a:pt x="8594" y="78663"/>
                  </a:lnTo>
                  <a:lnTo>
                    <a:pt x="7718" y="77397"/>
                  </a:lnTo>
                  <a:lnTo>
                    <a:pt x="6892" y="76089"/>
                  </a:lnTo>
                  <a:lnTo>
                    <a:pt x="6114" y="74738"/>
                  </a:lnTo>
                  <a:lnTo>
                    <a:pt x="5386" y="73345"/>
                  </a:lnTo>
                  <a:lnTo>
                    <a:pt x="4706" y="71910"/>
                  </a:lnTo>
                  <a:lnTo>
                    <a:pt x="4076" y="70431"/>
                  </a:lnTo>
                  <a:lnTo>
                    <a:pt x="3495" y="68910"/>
                  </a:lnTo>
                  <a:lnTo>
                    <a:pt x="2963" y="67347"/>
                  </a:lnTo>
                  <a:lnTo>
                    <a:pt x="2480" y="65741"/>
                  </a:lnTo>
                  <a:lnTo>
                    <a:pt x="2046" y="64092"/>
                  </a:lnTo>
                  <a:lnTo>
                    <a:pt x="1657" y="62392"/>
                  </a:lnTo>
                  <a:lnTo>
                    <a:pt x="1309" y="60664"/>
                  </a:lnTo>
                  <a:lnTo>
                    <a:pt x="1002" y="58908"/>
                  </a:lnTo>
                  <a:lnTo>
                    <a:pt x="736" y="57125"/>
                  </a:lnTo>
                  <a:lnTo>
                    <a:pt x="511" y="55313"/>
                  </a:lnTo>
                  <a:lnTo>
                    <a:pt x="327" y="53474"/>
                  </a:lnTo>
                  <a:lnTo>
                    <a:pt x="184" y="51607"/>
                  </a:lnTo>
                  <a:lnTo>
                    <a:pt x="81" y="49712"/>
                  </a:lnTo>
                  <a:lnTo>
                    <a:pt x="20" y="47789"/>
                  </a:lnTo>
                  <a:lnTo>
                    <a:pt x="0" y="45839"/>
                  </a:lnTo>
                  <a:lnTo>
                    <a:pt x="14" y="44075"/>
                  </a:lnTo>
                  <a:lnTo>
                    <a:pt x="58" y="42355"/>
                  </a:lnTo>
                  <a:lnTo>
                    <a:pt x="132" y="40677"/>
                  </a:lnTo>
                  <a:lnTo>
                    <a:pt x="235" y="39041"/>
                  </a:lnTo>
                  <a:lnTo>
                    <a:pt x="368" y="37448"/>
                  </a:lnTo>
                  <a:lnTo>
                    <a:pt x="530" y="35898"/>
                  </a:lnTo>
                  <a:lnTo>
                    <a:pt x="721" y="34390"/>
                  </a:lnTo>
                  <a:lnTo>
                    <a:pt x="942" y="32925"/>
                  </a:lnTo>
                  <a:lnTo>
                    <a:pt x="1193" y="31502"/>
                  </a:lnTo>
                  <a:lnTo>
                    <a:pt x="1473" y="30122"/>
                  </a:lnTo>
                  <a:lnTo>
                    <a:pt x="1779" y="28765"/>
                  </a:lnTo>
                  <a:lnTo>
                    <a:pt x="2108" y="27444"/>
                  </a:lnTo>
                  <a:lnTo>
                    <a:pt x="2460" y="26159"/>
                  </a:lnTo>
                  <a:lnTo>
                    <a:pt x="2835" y="24910"/>
                  </a:lnTo>
                  <a:lnTo>
                    <a:pt x="3233" y="23697"/>
                  </a:lnTo>
                  <a:lnTo>
                    <a:pt x="3654" y="22520"/>
                  </a:lnTo>
                  <a:lnTo>
                    <a:pt x="4097" y="21379"/>
                  </a:lnTo>
                  <a:lnTo>
                    <a:pt x="4564" y="20273"/>
                  </a:lnTo>
                  <a:lnTo>
                    <a:pt x="5053" y="19204"/>
                  </a:lnTo>
                  <a:lnTo>
                    <a:pt x="5566" y="18171"/>
                  </a:lnTo>
                  <a:lnTo>
                    <a:pt x="6115" y="17157"/>
                  </a:lnTo>
                  <a:lnTo>
                    <a:pt x="6682" y="16177"/>
                  </a:lnTo>
                  <a:lnTo>
                    <a:pt x="7267" y="15232"/>
                  </a:lnTo>
                  <a:lnTo>
                    <a:pt x="7871" y="14321"/>
                  </a:lnTo>
                  <a:lnTo>
                    <a:pt x="8492" y="13444"/>
                  </a:lnTo>
                  <a:lnTo>
                    <a:pt x="9131" y="12602"/>
                  </a:lnTo>
                  <a:lnTo>
                    <a:pt x="9789" y="11794"/>
                  </a:lnTo>
                  <a:lnTo>
                    <a:pt x="10464" y="11021"/>
                  </a:lnTo>
                  <a:lnTo>
                    <a:pt x="11157" y="10281"/>
                  </a:lnTo>
                  <a:lnTo>
                    <a:pt x="11869" y="9577"/>
                  </a:lnTo>
                  <a:lnTo>
                    <a:pt x="12595" y="8887"/>
                  </a:lnTo>
                  <a:lnTo>
                    <a:pt x="13332" y="8228"/>
                  </a:lnTo>
                  <a:lnTo>
                    <a:pt x="14081" y="7597"/>
                  </a:lnTo>
                  <a:lnTo>
                    <a:pt x="14842" y="6997"/>
                  </a:lnTo>
                  <a:lnTo>
                    <a:pt x="15613" y="6425"/>
                  </a:lnTo>
                  <a:lnTo>
                    <a:pt x="16397" y="5883"/>
                  </a:lnTo>
                  <a:lnTo>
                    <a:pt x="17192" y="5371"/>
                  </a:lnTo>
                  <a:lnTo>
                    <a:pt x="17998" y="4888"/>
                  </a:lnTo>
                  <a:lnTo>
                    <a:pt x="18816" y="4434"/>
                  </a:lnTo>
                  <a:lnTo>
                    <a:pt x="19645" y="4010"/>
                  </a:lnTo>
                  <a:lnTo>
                    <a:pt x="20500" y="3597"/>
                  </a:lnTo>
                  <a:lnTo>
                    <a:pt x="21364" y="3208"/>
                  </a:lnTo>
                  <a:lnTo>
                    <a:pt x="22236" y="2844"/>
                  </a:lnTo>
                  <a:lnTo>
                    <a:pt x="23115" y="2504"/>
                  </a:lnTo>
                  <a:lnTo>
                    <a:pt x="24004" y="2189"/>
                  </a:lnTo>
                  <a:lnTo>
                    <a:pt x="24900" y="1899"/>
                  </a:lnTo>
                  <a:lnTo>
                    <a:pt x="25804" y="1633"/>
                  </a:lnTo>
                  <a:lnTo>
                    <a:pt x="26717" y="1391"/>
                  </a:lnTo>
                  <a:lnTo>
                    <a:pt x="27638" y="1174"/>
                  </a:lnTo>
                  <a:lnTo>
                    <a:pt x="28567" y="982"/>
                  </a:lnTo>
                  <a:lnTo>
                    <a:pt x="29501" y="795"/>
                  </a:lnTo>
                  <a:lnTo>
                    <a:pt x="30437" y="628"/>
                  </a:lnTo>
                  <a:lnTo>
                    <a:pt x="31374" y="481"/>
                  </a:lnTo>
                  <a:lnTo>
                    <a:pt x="32313" y="353"/>
                  </a:lnTo>
                  <a:lnTo>
                    <a:pt x="33253" y="245"/>
                  </a:lnTo>
                  <a:lnTo>
                    <a:pt x="34195" y="157"/>
                  </a:lnTo>
                  <a:lnTo>
                    <a:pt x="35139" y="88"/>
                  </a:lnTo>
                  <a:lnTo>
                    <a:pt x="36085" y="39"/>
                  </a:lnTo>
                  <a:lnTo>
                    <a:pt x="37032" y="9"/>
                  </a:lnTo>
                  <a:lnTo>
                    <a:pt x="37980" y="0"/>
                  </a:lnTo>
                  <a:lnTo>
                    <a:pt x="39454" y="20"/>
                  </a:lnTo>
                  <a:lnTo>
                    <a:pt x="40894" y="81"/>
                  </a:lnTo>
                  <a:lnTo>
                    <a:pt x="42302" y="184"/>
                  </a:lnTo>
                  <a:lnTo>
                    <a:pt x="43678" y="327"/>
                  </a:lnTo>
                  <a:lnTo>
                    <a:pt x="45020" y="511"/>
                  </a:lnTo>
                  <a:lnTo>
                    <a:pt x="46330" y="736"/>
                  </a:lnTo>
                  <a:lnTo>
                    <a:pt x="47607" y="1002"/>
                  </a:lnTo>
                  <a:lnTo>
                    <a:pt x="48851" y="1309"/>
                  </a:lnTo>
                  <a:lnTo>
                    <a:pt x="50062" y="1657"/>
                  </a:lnTo>
                  <a:lnTo>
                    <a:pt x="51241" y="2046"/>
                  </a:lnTo>
                  <a:lnTo>
                    <a:pt x="52387" y="2471"/>
                  </a:lnTo>
                  <a:lnTo>
                    <a:pt x="53500" y="2927"/>
                  </a:lnTo>
                  <a:lnTo>
                    <a:pt x="54581" y="3414"/>
                  </a:lnTo>
                  <a:lnTo>
                    <a:pt x="55628" y="3932"/>
                  </a:lnTo>
                  <a:lnTo>
                    <a:pt x="56643" y="4481"/>
                  </a:lnTo>
                  <a:lnTo>
                    <a:pt x="57626" y="5061"/>
                  </a:lnTo>
                  <a:lnTo>
                    <a:pt x="58575" y="5673"/>
                  </a:lnTo>
                  <a:lnTo>
                    <a:pt x="59492" y="6315"/>
                  </a:lnTo>
                  <a:lnTo>
                    <a:pt x="60376" y="6989"/>
                  </a:lnTo>
                  <a:lnTo>
                    <a:pt x="61227" y="7694"/>
                  </a:lnTo>
                  <a:lnTo>
                    <a:pt x="62062" y="8411"/>
                  </a:lnTo>
                  <a:lnTo>
                    <a:pt x="62865" y="9154"/>
                  </a:lnTo>
                  <a:lnTo>
                    <a:pt x="63634" y="9924"/>
                  </a:lnTo>
                  <a:lnTo>
                    <a:pt x="64371" y="10719"/>
                  </a:lnTo>
                  <a:lnTo>
                    <a:pt x="65075" y="11541"/>
                  </a:lnTo>
                  <a:lnTo>
                    <a:pt x="65746" y="12389"/>
                  </a:lnTo>
                  <a:lnTo>
                    <a:pt x="66384" y="13263"/>
                  </a:lnTo>
                  <a:lnTo>
                    <a:pt x="66990" y="14164"/>
                  </a:lnTo>
                  <a:lnTo>
                    <a:pt x="67563" y="15090"/>
                  </a:lnTo>
                  <a:lnTo>
                    <a:pt x="68103" y="16043"/>
                  </a:lnTo>
                  <a:lnTo>
                    <a:pt x="68612" y="17016"/>
                  </a:lnTo>
                  <a:lnTo>
                    <a:pt x="69089" y="18004"/>
                  </a:lnTo>
                  <a:lnTo>
                    <a:pt x="69535" y="19007"/>
                  </a:lnTo>
                  <a:lnTo>
                    <a:pt x="69950" y="20025"/>
                  </a:lnTo>
                  <a:lnTo>
                    <a:pt x="70334" y="21057"/>
                  </a:lnTo>
                  <a:lnTo>
                    <a:pt x="70687" y="22104"/>
                  </a:lnTo>
                  <a:lnTo>
                    <a:pt x="71008" y="23165"/>
                  </a:lnTo>
                  <a:lnTo>
                    <a:pt x="71299" y="24242"/>
                  </a:lnTo>
                  <a:lnTo>
                    <a:pt x="71558" y="25333"/>
                  </a:lnTo>
                  <a:lnTo>
                    <a:pt x="71787" y="26439"/>
                  </a:lnTo>
                  <a:lnTo>
                    <a:pt x="56643" y="27585"/>
                  </a:lnTo>
                  <a:lnTo>
                    <a:pt x="56379" y="26142"/>
                  </a:lnTo>
                  <a:lnTo>
                    <a:pt x="56044" y="24759"/>
                  </a:lnTo>
                  <a:lnTo>
                    <a:pt x="55639" y="23437"/>
                  </a:lnTo>
                  <a:lnTo>
                    <a:pt x="55164" y="22176"/>
                  </a:lnTo>
                  <a:lnTo>
                    <a:pt x="54618" y="20975"/>
                  </a:lnTo>
                  <a:lnTo>
                    <a:pt x="54001" y="19835"/>
                  </a:lnTo>
                  <a:lnTo>
                    <a:pt x="53314" y="18755"/>
                  </a:lnTo>
                  <a:lnTo>
                    <a:pt x="52557" y="17736"/>
                  </a:lnTo>
                  <a:lnTo>
                    <a:pt x="51730" y="16777"/>
                  </a:lnTo>
                  <a:lnTo>
                    <a:pt x="50832" y="15879"/>
                  </a:lnTo>
                  <a:lnTo>
                    <a:pt x="49859" y="15055"/>
                  </a:lnTo>
                  <a:lnTo>
                    <a:pt x="48808" y="14318"/>
                  </a:lnTo>
                  <a:lnTo>
                    <a:pt x="47679" y="13667"/>
                  </a:lnTo>
                  <a:lnTo>
                    <a:pt x="46470" y="13103"/>
                  </a:lnTo>
                  <a:lnTo>
                    <a:pt x="45184" y="12626"/>
                  </a:lnTo>
                  <a:lnTo>
                    <a:pt x="43818" y="12235"/>
                  </a:lnTo>
                  <a:lnTo>
                    <a:pt x="42374" y="11932"/>
                  </a:lnTo>
                  <a:lnTo>
                    <a:pt x="40852" y="11715"/>
                  </a:lnTo>
                  <a:lnTo>
                    <a:pt x="39251" y="11585"/>
                  </a:lnTo>
                  <a:lnTo>
                    <a:pt x="37571" y="11541"/>
                  </a:lnTo>
                  <a:lnTo>
                    <a:pt x="36331" y="11562"/>
                  </a:lnTo>
                  <a:lnTo>
                    <a:pt x="35132" y="11626"/>
                  </a:lnTo>
                  <a:lnTo>
                    <a:pt x="33974" y="11733"/>
                  </a:lnTo>
                  <a:lnTo>
                    <a:pt x="32856" y="11882"/>
                  </a:lnTo>
                  <a:lnTo>
                    <a:pt x="31780" y="12073"/>
                  </a:lnTo>
                  <a:lnTo>
                    <a:pt x="30744" y="12307"/>
                  </a:lnTo>
                  <a:lnTo>
                    <a:pt x="29750" y="12584"/>
                  </a:lnTo>
                  <a:lnTo>
                    <a:pt x="28796" y="12903"/>
                  </a:lnTo>
                  <a:lnTo>
                    <a:pt x="27884" y="13265"/>
                  </a:lnTo>
                  <a:lnTo>
                    <a:pt x="27012" y="13669"/>
                  </a:lnTo>
                  <a:lnTo>
                    <a:pt x="26192" y="14101"/>
                  </a:lnTo>
                  <a:lnTo>
                    <a:pt x="25404" y="14576"/>
                  </a:lnTo>
                  <a:lnTo>
                    <a:pt x="24647" y="15096"/>
                  </a:lnTo>
                  <a:lnTo>
                    <a:pt x="23921" y="15660"/>
                  </a:lnTo>
                  <a:lnTo>
                    <a:pt x="23226" y="16268"/>
                  </a:lnTo>
                  <a:lnTo>
                    <a:pt x="22562" y="16921"/>
                  </a:lnTo>
                  <a:lnTo>
                    <a:pt x="21929" y="17617"/>
                  </a:lnTo>
                  <a:lnTo>
                    <a:pt x="21328" y="18358"/>
                  </a:lnTo>
                  <a:lnTo>
                    <a:pt x="20757" y="19143"/>
                  </a:lnTo>
                  <a:lnTo>
                    <a:pt x="20218" y="19972"/>
                  </a:lnTo>
                  <a:lnTo>
                    <a:pt x="19709" y="20829"/>
                  </a:lnTo>
                  <a:lnTo>
                    <a:pt x="19229" y="21730"/>
                  </a:lnTo>
                  <a:lnTo>
                    <a:pt x="18779" y="22676"/>
                  </a:lnTo>
                  <a:lnTo>
                    <a:pt x="18358" y="23666"/>
                  </a:lnTo>
                  <a:lnTo>
                    <a:pt x="17967" y="24699"/>
                  </a:lnTo>
                  <a:lnTo>
                    <a:pt x="17605" y="25777"/>
                  </a:lnTo>
                  <a:lnTo>
                    <a:pt x="17273" y="26900"/>
                  </a:lnTo>
                  <a:lnTo>
                    <a:pt x="16970" y="28066"/>
                  </a:lnTo>
                  <a:lnTo>
                    <a:pt x="16696" y="29277"/>
                  </a:lnTo>
                  <a:lnTo>
                    <a:pt x="16452" y="30532"/>
                  </a:lnTo>
                  <a:lnTo>
                    <a:pt x="16250" y="31831"/>
                  </a:lnTo>
                  <a:lnTo>
                    <a:pt x="16069" y="33174"/>
                  </a:lnTo>
                  <a:lnTo>
                    <a:pt x="15910" y="34561"/>
                  </a:lnTo>
                  <a:lnTo>
                    <a:pt x="15771" y="35993"/>
                  </a:lnTo>
                  <a:lnTo>
                    <a:pt x="15654" y="37469"/>
                  </a:lnTo>
                  <a:lnTo>
                    <a:pt x="15559" y="38989"/>
                  </a:lnTo>
                  <a:lnTo>
                    <a:pt x="15484" y="40553"/>
                  </a:lnTo>
                  <a:lnTo>
                    <a:pt x="15431" y="42162"/>
                  </a:lnTo>
                  <a:lnTo>
                    <a:pt x="15399" y="438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4719839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4735474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4821258" y="1858478"/>
              <a:ext cx="15961" cy="17926"/>
            </a:xfrm>
            <a:custGeom>
              <a:avLst/>
              <a:pathLst>
                <a:path w="15961" h="17926">
                  <a:moveTo>
                    <a:pt x="0" y="17926"/>
                  </a:moveTo>
                  <a:lnTo>
                    <a:pt x="0" y="0"/>
                  </a:lnTo>
                  <a:lnTo>
                    <a:pt x="15961" y="0"/>
                  </a:lnTo>
                  <a:lnTo>
                    <a:pt x="15961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4856292" y="1761070"/>
              <a:ext cx="94788" cy="115334"/>
            </a:xfrm>
            <a:custGeom>
              <a:avLst/>
              <a:pathLst>
                <a:path w="94788" h="115334">
                  <a:moveTo>
                    <a:pt x="55170" y="12769"/>
                  </a:moveTo>
                  <a:lnTo>
                    <a:pt x="55170" y="115334"/>
                  </a:lnTo>
                  <a:lnTo>
                    <a:pt x="39618" y="115334"/>
                  </a:lnTo>
                  <a:lnTo>
                    <a:pt x="39618" y="12769"/>
                  </a:lnTo>
                  <a:lnTo>
                    <a:pt x="0" y="12769"/>
                  </a:lnTo>
                  <a:lnTo>
                    <a:pt x="0" y="0"/>
                  </a:lnTo>
                  <a:lnTo>
                    <a:pt x="94788" y="0"/>
                  </a:lnTo>
                  <a:lnTo>
                    <a:pt x="94788" y="1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4966142" y="1754931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4966142" y="1787837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4994710" y="1768028"/>
              <a:ext cx="42810" cy="109686"/>
            </a:xfrm>
            <a:custGeom>
              <a:avLst/>
              <a:pathLst>
                <a:path w="42810" h="109686">
                  <a:moveTo>
                    <a:pt x="42810" y="107721"/>
                  </a:moveTo>
                  <a:lnTo>
                    <a:pt x="42137" y="107897"/>
                  </a:lnTo>
                  <a:lnTo>
                    <a:pt x="41461" y="108065"/>
                  </a:lnTo>
                  <a:lnTo>
                    <a:pt x="40782" y="108225"/>
                  </a:lnTo>
                  <a:lnTo>
                    <a:pt x="40099" y="108376"/>
                  </a:lnTo>
                  <a:lnTo>
                    <a:pt x="39413" y="108519"/>
                  </a:lnTo>
                  <a:lnTo>
                    <a:pt x="38724" y="108654"/>
                  </a:lnTo>
                  <a:lnTo>
                    <a:pt x="38031" y="108781"/>
                  </a:lnTo>
                  <a:lnTo>
                    <a:pt x="37335" y="108900"/>
                  </a:lnTo>
                  <a:lnTo>
                    <a:pt x="36636" y="109011"/>
                  </a:lnTo>
                  <a:lnTo>
                    <a:pt x="35934" y="109113"/>
                  </a:lnTo>
                  <a:lnTo>
                    <a:pt x="35235" y="109222"/>
                  </a:lnTo>
                  <a:lnTo>
                    <a:pt x="34513" y="109319"/>
                  </a:lnTo>
                  <a:lnTo>
                    <a:pt x="33768" y="109405"/>
                  </a:lnTo>
                  <a:lnTo>
                    <a:pt x="33000" y="109480"/>
                  </a:lnTo>
                  <a:lnTo>
                    <a:pt x="32210" y="109543"/>
                  </a:lnTo>
                  <a:lnTo>
                    <a:pt x="31396" y="109594"/>
                  </a:lnTo>
                  <a:lnTo>
                    <a:pt x="30559" y="109634"/>
                  </a:lnTo>
                  <a:lnTo>
                    <a:pt x="29700" y="109663"/>
                  </a:lnTo>
                  <a:lnTo>
                    <a:pt x="28818" y="109680"/>
                  </a:lnTo>
                  <a:lnTo>
                    <a:pt x="27912" y="109686"/>
                  </a:lnTo>
                  <a:lnTo>
                    <a:pt x="24553" y="109485"/>
                  </a:lnTo>
                  <a:lnTo>
                    <a:pt x="21547" y="108884"/>
                  </a:lnTo>
                  <a:lnTo>
                    <a:pt x="18895" y="107881"/>
                  </a:lnTo>
                  <a:lnTo>
                    <a:pt x="16597" y="106477"/>
                  </a:lnTo>
                  <a:lnTo>
                    <a:pt x="14652" y="104672"/>
                  </a:lnTo>
                  <a:lnTo>
                    <a:pt x="13060" y="102466"/>
                  </a:lnTo>
                  <a:lnTo>
                    <a:pt x="11823" y="99859"/>
                  </a:lnTo>
                  <a:lnTo>
                    <a:pt x="10939" y="96851"/>
                  </a:lnTo>
                  <a:lnTo>
                    <a:pt x="10408" y="93442"/>
                  </a:lnTo>
                  <a:lnTo>
                    <a:pt x="10231" y="89631"/>
                  </a:lnTo>
                  <a:lnTo>
                    <a:pt x="10231" y="30532"/>
                  </a:lnTo>
                  <a:lnTo>
                    <a:pt x="0" y="30532"/>
                  </a:lnTo>
                  <a:lnTo>
                    <a:pt x="0" y="19809"/>
                  </a:lnTo>
                  <a:lnTo>
                    <a:pt x="10804" y="19809"/>
                  </a:lnTo>
                  <a:lnTo>
                    <a:pt x="15143" y="0"/>
                  </a:lnTo>
                  <a:lnTo>
                    <a:pt x="24965" y="0"/>
                  </a:lnTo>
                  <a:lnTo>
                    <a:pt x="24965" y="19809"/>
                  </a:lnTo>
                  <a:lnTo>
                    <a:pt x="41337" y="19809"/>
                  </a:lnTo>
                  <a:lnTo>
                    <a:pt x="41337" y="30532"/>
                  </a:lnTo>
                  <a:lnTo>
                    <a:pt x="24965" y="30532"/>
                  </a:lnTo>
                  <a:lnTo>
                    <a:pt x="24965" y="86439"/>
                  </a:lnTo>
                  <a:lnTo>
                    <a:pt x="24986" y="87678"/>
                  </a:lnTo>
                  <a:lnTo>
                    <a:pt x="25047" y="88842"/>
                  </a:lnTo>
                  <a:lnTo>
                    <a:pt x="25150" y="89931"/>
                  </a:lnTo>
                  <a:lnTo>
                    <a:pt x="25293" y="90944"/>
                  </a:lnTo>
                  <a:lnTo>
                    <a:pt x="25477" y="91882"/>
                  </a:lnTo>
                  <a:lnTo>
                    <a:pt x="25702" y="92745"/>
                  </a:lnTo>
                  <a:lnTo>
                    <a:pt x="25968" y="93532"/>
                  </a:lnTo>
                  <a:lnTo>
                    <a:pt x="26275" y="94245"/>
                  </a:lnTo>
                  <a:lnTo>
                    <a:pt x="26623" y="94881"/>
                  </a:lnTo>
                  <a:lnTo>
                    <a:pt x="27012" y="95443"/>
                  </a:lnTo>
                  <a:lnTo>
                    <a:pt x="27468" y="95925"/>
                  </a:lnTo>
                  <a:lnTo>
                    <a:pt x="27984" y="96356"/>
                  </a:lnTo>
                  <a:lnTo>
                    <a:pt x="28561" y="96737"/>
                  </a:lnTo>
                  <a:lnTo>
                    <a:pt x="29199" y="97067"/>
                  </a:lnTo>
                  <a:lnTo>
                    <a:pt x="29897" y="97346"/>
                  </a:lnTo>
                  <a:lnTo>
                    <a:pt x="30656" y="97574"/>
                  </a:lnTo>
                  <a:lnTo>
                    <a:pt x="31475" y="97752"/>
                  </a:lnTo>
                  <a:lnTo>
                    <a:pt x="32355" y="97879"/>
                  </a:lnTo>
                  <a:lnTo>
                    <a:pt x="33296" y="97955"/>
                  </a:lnTo>
                  <a:lnTo>
                    <a:pt x="34297" y="97980"/>
                  </a:lnTo>
                  <a:lnTo>
                    <a:pt x="34721" y="97977"/>
                  </a:lnTo>
                  <a:lnTo>
                    <a:pt x="35142" y="97967"/>
                  </a:lnTo>
                  <a:lnTo>
                    <a:pt x="35559" y="97951"/>
                  </a:lnTo>
                  <a:lnTo>
                    <a:pt x="35973" y="97928"/>
                  </a:lnTo>
                  <a:lnTo>
                    <a:pt x="36384" y="97899"/>
                  </a:lnTo>
                  <a:lnTo>
                    <a:pt x="36792" y="97863"/>
                  </a:lnTo>
                  <a:lnTo>
                    <a:pt x="37196" y="97820"/>
                  </a:lnTo>
                  <a:lnTo>
                    <a:pt x="37597" y="97771"/>
                  </a:lnTo>
                  <a:lnTo>
                    <a:pt x="37995" y="97715"/>
                  </a:lnTo>
                  <a:lnTo>
                    <a:pt x="38390" y="97653"/>
                  </a:lnTo>
                  <a:lnTo>
                    <a:pt x="38802" y="97586"/>
                  </a:lnTo>
                  <a:lnTo>
                    <a:pt x="39221" y="97516"/>
                  </a:lnTo>
                  <a:lnTo>
                    <a:pt x="39647" y="97442"/>
                  </a:lnTo>
                  <a:lnTo>
                    <a:pt x="40079" y="97365"/>
                  </a:lnTo>
                  <a:lnTo>
                    <a:pt x="40518" y="97285"/>
                  </a:lnTo>
                  <a:lnTo>
                    <a:pt x="40963" y="97201"/>
                  </a:lnTo>
                  <a:lnTo>
                    <a:pt x="41415" y="97114"/>
                  </a:lnTo>
                  <a:lnTo>
                    <a:pt x="41873" y="97024"/>
                  </a:lnTo>
                  <a:lnTo>
                    <a:pt x="42338" y="96931"/>
                  </a:lnTo>
                  <a:lnTo>
                    <a:pt x="42810" y="96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5050044" y="1754931"/>
              <a:ext cx="14733" cy="121473"/>
            </a:xfrm>
            <a:custGeom>
              <a:avLst/>
              <a:pathLst>
                <a:path w="14733" h="121473">
                  <a:moveTo>
                    <a:pt x="0" y="121473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2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5083114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5098748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5173892" y="1786445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2021-10-19T09:46:28Z</dcterms:modified>
</cp:coreProperties>
</file>