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77917" y="1973107"/>
              <a:ext cx="871163" cy="1808317"/>
            </a:xfrm>
            <a:custGeom>
              <a:avLst/>
              <a:pathLst>
                <a:path w="871163" h="1808317">
                  <a:moveTo>
                    <a:pt x="871163" y="1808317"/>
                  </a:moveTo>
                  <a:lnTo>
                    <a:pt x="871163" y="1745961"/>
                  </a:lnTo>
                  <a:lnTo>
                    <a:pt x="871163" y="1683605"/>
                  </a:lnTo>
                  <a:lnTo>
                    <a:pt x="871163" y="1621250"/>
                  </a:lnTo>
                  <a:lnTo>
                    <a:pt x="871163" y="1558894"/>
                  </a:lnTo>
                  <a:lnTo>
                    <a:pt x="871163" y="1496538"/>
                  </a:lnTo>
                  <a:lnTo>
                    <a:pt x="871163" y="1434182"/>
                  </a:lnTo>
                  <a:lnTo>
                    <a:pt x="871163" y="1371827"/>
                  </a:lnTo>
                  <a:lnTo>
                    <a:pt x="871163" y="1309471"/>
                  </a:lnTo>
                  <a:lnTo>
                    <a:pt x="871163" y="1247115"/>
                  </a:lnTo>
                  <a:lnTo>
                    <a:pt x="871163" y="1184759"/>
                  </a:lnTo>
                  <a:lnTo>
                    <a:pt x="871163" y="1122403"/>
                  </a:lnTo>
                  <a:lnTo>
                    <a:pt x="871163" y="1060048"/>
                  </a:lnTo>
                  <a:lnTo>
                    <a:pt x="871163" y="997692"/>
                  </a:lnTo>
                  <a:lnTo>
                    <a:pt x="871163" y="935336"/>
                  </a:lnTo>
                  <a:lnTo>
                    <a:pt x="871163" y="872980"/>
                  </a:lnTo>
                  <a:lnTo>
                    <a:pt x="871163" y="810625"/>
                  </a:lnTo>
                  <a:lnTo>
                    <a:pt x="871163" y="748269"/>
                  </a:lnTo>
                  <a:lnTo>
                    <a:pt x="871163" y="685913"/>
                  </a:lnTo>
                  <a:lnTo>
                    <a:pt x="871163" y="623557"/>
                  </a:lnTo>
                  <a:lnTo>
                    <a:pt x="871163" y="561201"/>
                  </a:lnTo>
                  <a:lnTo>
                    <a:pt x="871163" y="498846"/>
                  </a:lnTo>
                  <a:lnTo>
                    <a:pt x="871163" y="436490"/>
                  </a:lnTo>
                  <a:lnTo>
                    <a:pt x="871163" y="374134"/>
                  </a:lnTo>
                  <a:lnTo>
                    <a:pt x="871163" y="311778"/>
                  </a:lnTo>
                  <a:lnTo>
                    <a:pt x="871163" y="249423"/>
                  </a:lnTo>
                  <a:lnTo>
                    <a:pt x="871163" y="187067"/>
                  </a:lnTo>
                  <a:lnTo>
                    <a:pt x="871163" y="124711"/>
                  </a:lnTo>
                  <a:lnTo>
                    <a:pt x="871163" y="62355"/>
                  </a:lnTo>
                  <a:lnTo>
                    <a:pt x="871163" y="0"/>
                  </a:lnTo>
                  <a:lnTo>
                    <a:pt x="806251" y="1165"/>
                  </a:lnTo>
                  <a:lnTo>
                    <a:pt x="741423" y="4660"/>
                  </a:lnTo>
                  <a:lnTo>
                    <a:pt x="676762" y="10479"/>
                  </a:lnTo>
                  <a:lnTo>
                    <a:pt x="612352" y="18616"/>
                  </a:lnTo>
                  <a:lnTo>
                    <a:pt x="548276" y="29060"/>
                  </a:lnTo>
                  <a:lnTo>
                    <a:pt x="484615" y="41797"/>
                  </a:lnTo>
                  <a:lnTo>
                    <a:pt x="421453" y="56811"/>
                  </a:lnTo>
                  <a:lnTo>
                    <a:pt x="358870" y="74083"/>
                  </a:lnTo>
                  <a:lnTo>
                    <a:pt x="296948" y="93590"/>
                  </a:lnTo>
                  <a:lnTo>
                    <a:pt x="235766" y="115307"/>
                  </a:lnTo>
                  <a:lnTo>
                    <a:pt x="175403" y="139207"/>
                  </a:lnTo>
                  <a:lnTo>
                    <a:pt x="115936" y="165257"/>
                  </a:lnTo>
                  <a:lnTo>
                    <a:pt x="57444" y="193426"/>
                  </a:lnTo>
                  <a:lnTo>
                    <a:pt x="0" y="223676"/>
                  </a:lnTo>
                  <a:lnTo>
                    <a:pt x="30040" y="278319"/>
                  </a:lnTo>
                  <a:lnTo>
                    <a:pt x="60080" y="332962"/>
                  </a:lnTo>
                  <a:lnTo>
                    <a:pt x="90120" y="387605"/>
                  </a:lnTo>
                  <a:lnTo>
                    <a:pt x="120160" y="442247"/>
                  </a:lnTo>
                  <a:lnTo>
                    <a:pt x="150200" y="496890"/>
                  </a:lnTo>
                  <a:lnTo>
                    <a:pt x="180240" y="551533"/>
                  </a:lnTo>
                  <a:lnTo>
                    <a:pt x="210280" y="606176"/>
                  </a:lnTo>
                  <a:lnTo>
                    <a:pt x="240320" y="660819"/>
                  </a:lnTo>
                  <a:lnTo>
                    <a:pt x="270361" y="715461"/>
                  </a:lnTo>
                  <a:lnTo>
                    <a:pt x="300401" y="770104"/>
                  </a:lnTo>
                  <a:lnTo>
                    <a:pt x="330441" y="824747"/>
                  </a:lnTo>
                  <a:lnTo>
                    <a:pt x="360481" y="879390"/>
                  </a:lnTo>
                  <a:lnTo>
                    <a:pt x="390521" y="934032"/>
                  </a:lnTo>
                  <a:lnTo>
                    <a:pt x="420561" y="988675"/>
                  </a:lnTo>
                  <a:lnTo>
                    <a:pt x="450601" y="1043318"/>
                  </a:lnTo>
                  <a:lnTo>
                    <a:pt x="480641" y="1097961"/>
                  </a:lnTo>
                  <a:lnTo>
                    <a:pt x="510682" y="1152604"/>
                  </a:lnTo>
                  <a:lnTo>
                    <a:pt x="540722" y="1207246"/>
                  </a:lnTo>
                  <a:lnTo>
                    <a:pt x="570762" y="1261889"/>
                  </a:lnTo>
                  <a:lnTo>
                    <a:pt x="600802" y="1316532"/>
                  </a:lnTo>
                  <a:lnTo>
                    <a:pt x="630842" y="1371175"/>
                  </a:lnTo>
                  <a:lnTo>
                    <a:pt x="660882" y="1425817"/>
                  </a:lnTo>
                  <a:lnTo>
                    <a:pt x="690922" y="1480460"/>
                  </a:lnTo>
                  <a:lnTo>
                    <a:pt x="720962" y="1535103"/>
                  </a:lnTo>
                  <a:lnTo>
                    <a:pt x="751003" y="1589746"/>
                  </a:lnTo>
                  <a:lnTo>
                    <a:pt x="781043" y="1644389"/>
                  </a:lnTo>
                  <a:lnTo>
                    <a:pt x="811083" y="1699031"/>
                  </a:lnTo>
                  <a:lnTo>
                    <a:pt x="841123" y="1753674"/>
                  </a:lnTo>
                  <a:close/>
                </a:path>
              </a:pathLst>
            </a:custGeom>
            <a:solidFill>
              <a:srgbClr val="E41A1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540975" y="2196784"/>
              <a:ext cx="3444320" cy="3392864"/>
            </a:xfrm>
            <a:custGeom>
              <a:avLst/>
              <a:pathLst>
                <a:path w="3444320" h="3392864">
                  <a:moveTo>
                    <a:pt x="1808106" y="1584640"/>
                  </a:moveTo>
                  <a:lnTo>
                    <a:pt x="1778066" y="1529997"/>
                  </a:lnTo>
                  <a:lnTo>
                    <a:pt x="1748026" y="1475355"/>
                  </a:lnTo>
                  <a:lnTo>
                    <a:pt x="1717985" y="1420712"/>
                  </a:lnTo>
                  <a:lnTo>
                    <a:pt x="1687945" y="1366069"/>
                  </a:lnTo>
                  <a:lnTo>
                    <a:pt x="1657905" y="1311426"/>
                  </a:lnTo>
                  <a:lnTo>
                    <a:pt x="1627865" y="1256783"/>
                  </a:lnTo>
                  <a:lnTo>
                    <a:pt x="1597825" y="1202141"/>
                  </a:lnTo>
                  <a:lnTo>
                    <a:pt x="1567785" y="1147498"/>
                  </a:lnTo>
                  <a:lnTo>
                    <a:pt x="1537745" y="1092855"/>
                  </a:lnTo>
                  <a:lnTo>
                    <a:pt x="1507705" y="1038212"/>
                  </a:lnTo>
                  <a:lnTo>
                    <a:pt x="1477664" y="983570"/>
                  </a:lnTo>
                  <a:lnTo>
                    <a:pt x="1447624" y="928927"/>
                  </a:lnTo>
                  <a:lnTo>
                    <a:pt x="1417584" y="874284"/>
                  </a:lnTo>
                  <a:lnTo>
                    <a:pt x="1387544" y="819641"/>
                  </a:lnTo>
                  <a:lnTo>
                    <a:pt x="1357504" y="764998"/>
                  </a:lnTo>
                  <a:lnTo>
                    <a:pt x="1327464" y="710356"/>
                  </a:lnTo>
                  <a:lnTo>
                    <a:pt x="1297424" y="655713"/>
                  </a:lnTo>
                  <a:lnTo>
                    <a:pt x="1267384" y="601070"/>
                  </a:lnTo>
                  <a:lnTo>
                    <a:pt x="1237343" y="546427"/>
                  </a:lnTo>
                  <a:lnTo>
                    <a:pt x="1207303" y="491785"/>
                  </a:lnTo>
                  <a:lnTo>
                    <a:pt x="1177263" y="437142"/>
                  </a:lnTo>
                  <a:lnTo>
                    <a:pt x="1147223" y="382499"/>
                  </a:lnTo>
                  <a:lnTo>
                    <a:pt x="1117183" y="327856"/>
                  </a:lnTo>
                  <a:lnTo>
                    <a:pt x="1087143" y="273213"/>
                  </a:lnTo>
                  <a:lnTo>
                    <a:pt x="1057103" y="218571"/>
                  </a:lnTo>
                  <a:lnTo>
                    <a:pt x="1027063" y="163928"/>
                  </a:lnTo>
                  <a:lnTo>
                    <a:pt x="997022" y="109285"/>
                  </a:lnTo>
                  <a:lnTo>
                    <a:pt x="966982" y="54642"/>
                  </a:lnTo>
                  <a:lnTo>
                    <a:pt x="936942" y="0"/>
                  </a:lnTo>
                  <a:lnTo>
                    <a:pt x="883636" y="30495"/>
                  </a:lnTo>
                  <a:lnTo>
                    <a:pt x="831395" y="62783"/>
                  </a:lnTo>
                  <a:lnTo>
                    <a:pt x="780281" y="96827"/>
                  </a:lnTo>
                  <a:lnTo>
                    <a:pt x="730353" y="132586"/>
                  </a:lnTo>
                  <a:lnTo>
                    <a:pt x="681668" y="170020"/>
                  </a:lnTo>
                  <a:lnTo>
                    <a:pt x="634281" y="209086"/>
                  </a:lnTo>
                  <a:lnTo>
                    <a:pt x="588249" y="249739"/>
                  </a:lnTo>
                  <a:lnTo>
                    <a:pt x="543624" y="291931"/>
                  </a:lnTo>
                  <a:lnTo>
                    <a:pt x="500457" y="335614"/>
                  </a:lnTo>
                  <a:lnTo>
                    <a:pt x="458798" y="380737"/>
                  </a:lnTo>
                  <a:lnTo>
                    <a:pt x="418696" y="427250"/>
                  </a:lnTo>
                  <a:lnTo>
                    <a:pt x="380196" y="475097"/>
                  </a:lnTo>
                  <a:lnTo>
                    <a:pt x="343343" y="524224"/>
                  </a:lnTo>
                  <a:lnTo>
                    <a:pt x="308180" y="574574"/>
                  </a:lnTo>
                  <a:lnTo>
                    <a:pt x="274746" y="626089"/>
                  </a:lnTo>
                  <a:lnTo>
                    <a:pt x="243082" y="678709"/>
                  </a:lnTo>
                  <a:lnTo>
                    <a:pt x="213222" y="732374"/>
                  </a:lnTo>
                  <a:lnTo>
                    <a:pt x="185201" y="787023"/>
                  </a:lnTo>
                  <a:lnTo>
                    <a:pt x="159053" y="842591"/>
                  </a:lnTo>
                  <a:lnTo>
                    <a:pt x="134806" y="899015"/>
                  </a:lnTo>
                  <a:lnTo>
                    <a:pt x="112490" y="956230"/>
                  </a:lnTo>
                  <a:lnTo>
                    <a:pt x="92129" y="1014170"/>
                  </a:lnTo>
                  <a:lnTo>
                    <a:pt x="73747" y="1072768"/>
                  </a:lnTo>
                  <a:lnTo>
                    <a:pt x="57366" y="1131956"/>
                  </a:lnTo>
                  <a:lnTo>
                    <a:pt x="43004" y="1191666"/>
                  </a:lnTo>
                  <a:lnTo>
                    <a:pt x="30678" y="1251830"/>
                  </a:lnTo>
                  <a:lnTo>
                    <a:pt x="20402" y="1312377"/>
                  </a:lnTo>
                  <a:lnTo>
                    <a:pt x="12188" y="1373239"/>
                  </a:lnTo>
                  <a:lnTo>
                    <a:pt x="6045" y="1434344"/>
                  </a:lnTo>
                  <a:lnTo>
                    <a:pt x="1981" y="1495623"/>
                  </a:lnTo>
                  <a:lnTo>
                    <a:pt x="0" y="1557004"/>
                  </a:lnTo>
                  <a:lnTo>
                    <a:pt x="104" y="1618417"/>
                  </a:lnTo>
                  <a:lnTo>
                    <a:pt x="2293" y="1679791"/>
                  </a:lnTo>
                  <a:lnTo>
                    <a:pt x="6566" y="1741056"/>
                  </a:lnTo>
                  <a:lnTo>
                    <a:pt x="12916" y="1802140"/>
                  </a:lnTo>
                  <a:lnTo>
                    <a:pt x="21337" y="1862973"/>
                  </a:lnTo>
                  <a:lnTo>
                    <a:pt x="31819" y="1923485"/>
                  </a:lnTo>
                  <a:lnTo>
                    <a:pt x="44349" y="1983606"/>
                  </a:lnTo>
                  <a:lnTo>
                    <a:pt x="58914" y="2043268"/>
                  </a:lnTo>
                  <a:lnTo>
                    <a:pt x="75496" y="2102400"/>
                  </a:lnTo>
                  <a:lnTo>
                    <a:pt x="94076" y="2160935"/>
                  </a:lnTo>
                  <a:lnTo>
                    <a:pt x="114634" y="2218805"/>
                  </a:lnTo>
                  <a:lnTo>
                    <a:pt x="137145" y="2275944"/>
                  </a:lnTo>
                  <a:lnTo>
                    <a:pt x="161583" y="2332285"/>
                  </a:lnTo>
                  <a:lnTo>
                    <a:pt x="187920" y="2387765"/>
                  </a:lnTo>
                  <a:lnTo>
                    <a:pt x="216125" y="2442318"/>
                  </a:lnTo>
                  <a:lnTo>
                    <a:pt x="246167" y="2495881"/>
                  </a:lnTo>
                  <a:lnTo>
                    <a:pt x="278011" y="2548394"/>
                  </a:lnTo>
                  <a:lnTo>
                    <a:pt x="311619" y="2599795"/>
                  </a:lnTo>
                  <a:lnTo>
                    <a:pt x="346953" y="2650025"/>
                  </a:lnTo>
                  <a:lnTo>
                    <a:pt x="383973" y="2699027"/>
                  </a:lnTo>
                  <a:lnTo>
                    <a:pt x="422635" y="2746743"/>
                  </a:lnTo>
                  <a:lnTo>
                    <a:pt x="462895" y="2793119"/>
                  </a:lnTo>
                  <a:lnTo>
                    <a:pt x="504707" y="2838100"/>
                  </a:lnTo>
                  <a:lnTo>
                    <a:pt x="548022" y="2881637"/>
                  </a:lnTo>
                  <a:lnTo>
                    <a:pt x="592790" y="2923677"/>
                  </a:lnTo>
                  <a:lnTo>
                    <a:pt x="638960" y="2964173"/>
                  </a:lnTo>
                  <a:lnTo>
                    <a:pt x="686478" y="3003077"/>
                  </a:lnTo>
                  <a:lnTo>
                    <a:pt x="735291" y="3040346"/>
                  </a:lnTo>
                  <a:lnTo>
                    <a:pt x="785340" y="3075936"/>
                  </a:lnTo>
                  <a:lnTo>
                    <a:pt x="836569" y="3109805"/>
                  </a:lnTo>
                  <a:lnTo>
                    <a:pt x="888919" y="3141916"/>
                  </a:lnTo>
                  <a:lnTo>
                    <a:pt x="942329" y="3172230"/>
                  </a:lnTo>
                  <a:lnTo>
                    <a:pt x="996738" y="3200714"/>
                  </a:lnTo>
                  <a:lnTo>
                    <a:pt x="1052082" y="3227333"/>
                  </a:lnTo>
                  <a:lnTo>
                    <a:pt x="1108298" y="3252058"/>
                  </a:lnTo>
                  <a:lnTo>
                    <a:pt x="1165322" y="3274859"/>
                  </a:lnTo>
                  <a:lnTo>
                    <a:pt x="1223087" y="3295711"/>
                  </a:lnTo>
                  <a:lnTo>
                    <a:pt x="1281526" y="3314590"/>
                  </a:lnTo>
                  <a:lnTo>
                    <a:pt x="1340573" y="3331473"/>
                  </a:lnTo>
                  <a:lnTo>
                    <a:pt x="1400159" y="3346342"/>
                  </a:lnTo>
                  <a:lnTo>
                    <a:pt x="1460216" y="3359178"/>
                  </a:lnTo>
                  <a:lnTo>
                    <a:pt x="1520674" y="3369968"/>
                  </a:lnTo>
                  <a:lnTo>
                    <a:pt x="1581463" y="3378698"/>
                  </a:lnTo>
                  <a:lnTo>
                    <a:pt x="1642514" y="3385360"/>
                  </a:lnTo>
                  <a:lnTo>
                    <a:pt x="1703756" y="3389944"/>
                  </a:lnTo>
                  <a:lnTo>
                    <a:pt x="1765118" y="3392447"/>
                  </a:lnTo>
                  <a:lnTo>
                    <a:pt x="1826530" y="3392864"/>
                  </a:lnTo>
                  <a:lnTo>
                    <a:pt x="1887921" y="3391195"/>
                  </a:lnTo>
                  <a:lnTo>
                    <a:pt x="1949219" y="3387443"/>
                  </a:lnTo>
                  <a:lnTo>
                    <a:pt x="2010355" y="3381612"/>
                  </a:lnTo>
                  <a:lnTo>
                    <a:pt x="2071258" y="3373708"/>
                  </a:lnTo>
                  <a:lnTo>
                    <a:pt x="2131857" y="3363740"/>
                  </a:lnTo>
                  <a:lnTo>
                    <a:pt x="2192082" y="3351721"/>
                  </a:lnTo>
                  <a:lnTo>
                    <a:pt x="2251865" y="3337663"/>
                  </a:lnTo>
                  <a:lnTo>
                    <a:pt x="2311136" y="3321584"/>
                  </a:lnTo>
                  <a:lnTo>
                    <a:pt x="2369826" y="3303501"/>
                  </a:lnTo>
                  <a:lnTo>
                    <a:pt x="2427869" y="3283435"/>
                  </a:lnTo>
                  <a:lnTo>
                    <a:pt x="2485197" y="3261411"/>
                  </a:lnTo>
                  <a:lnTo>
                    <a:pt x="2541744" y="3237452"/>
                  </a:lnTo>
                  <a:lnTo>
                    <a:pt x="2597445" y="3211587"/>
                  </a:lnTo>
                  <a:lnTo>
                    <a:pt x="2652235" y="3183845"/>
                  </a:lnTo>
                  <a:lnTo>
                    <a:pt x="2706052" y="3154259"/>
                  </a:lnTo>
                  <a:lnTo>
                    <a:pt x="2758833" y="3122863"/>
                  </a:lnTo>
                  <a:lnTo>
                    <a:pt x="2810518" y="3089692"/>
                  </a:lnTo>
                  <a:lnTo>
                    <a:pt x="2861046" y="3054786"/>
                  </a:lnTo>
                  <a:lnTo>
                    <a:pt x="2910360" y="3018184"/>
                  </a:lnTo>
                  <a:lnTo>
                    <a:pt x="2958403" y="2979928"/>
                  </a:lnTo>
                  <a:lnTo>
                    <a:pt x="3005119" y="2940063"/>
                  </a:lnTo>
                  <a:lnTo>
                    <a:pt x="3050454" y="2898635"/>
                  </a:lnTo>
                  <a:lnTo>
                    <a:pt x="3094357" y="2855691"/>
                  </a:lnTo>
                  <a:lnTo>
                    <a:pt x="3136775" y="2811282"/>
                  </a:lnTo>
                  <a:lnTo>
                    <a:pt x="3177662" y="2765457"/>
                  </a:lnTo>
                  <a:lnTo>
                    <a:pt x="3216968" y="2718270"/>
                  </a:lnTo>
                  <a:lnTo>
                    <a:pt x="3254650" y="2669776"/>
                  </a:lnTo>
                  <a:lnTo>
                    <a:pt x="3290664" y="2620031"/>
                  </a:lnTo>
                  <a:lnTo>
                    <a:pt x="3324967" y="2569091"/>
                  </a:lnTo>
                  <a:lnTo>
                    <a:pt x="3357521" y="2517016"/>
                  </a:lnTo>
                  <a:lnTo>
                    <a:pt x="3388288" y="2463865"/>
                  </a:lnTo>
                  <a:lnTo>
                    <a:pt x="3417232" y="2409701"/>
                  </a:lnTo>
                  <a:lnTo>
                    <a:pt x="3444320" y="2354584"/>
                  </a:lnTo>
                  <a:lnTo>
                    <a:pt x="3387899" y="2328034"/>
                  </a:lnTo>
                  <a:lnTo>
                    <a:pt x="3331478" y="2301485"/>
                  </a:lnTo>
                  <a:lnTo>
                    <a:pt x="3275057" y="2274935"/>
                  </a:lnTo>
                  <a:lnTo>
                    <a:pt x="3218636" y="2248385"/>
                  </a:lnTo>
                  <a:lnTo>
                    <a:pt x="3162214" y="2221835"/>
                  </a:lnTo>
                  <a:lnTo>
                    <a:pt x="3105793" y="2195285"/>
                  </a:lnTo>
                  <a:lnTo>
                    <a:pt x="3049372" y="2168736"/>
                  </a:lnTo>
                  <a:lnTo>
                    <a:pt x="2992951" y="2142186"/>
                  </a:lnTo>
                  <a:lnTo>
                    <a:pt x="2936530" y="2115636"/>
                  </a:lnTo>
                  <a:lnTo>
                    <a:pt x="2880108" y="2089086"/>
                  </a:lnTo>
                  <a:lnTo>
                    <a:pt x="2823687" y="2062537"/>
                  </a:lnTo>
                  <a:lnTo>
                    <a:pt x="2767266" y="2035987"/>
                  </a:lnTo>
                  <a:lnTo>
                    <a:pt x="2710845" y="2009437"/>
                  </a:lnTo>
                  <a:lnTo>
                    <a:pt x="2654424" y="1982887"/>
                  </a:lnTo>
                  <a:lnTo>
                    <a:pt x="2598002" y="1956337"/>
                  </a:lnTo>
                  <a:lnTo>
                    <a:pt x="2541581" y="1929788"/>
                  </a:lnTo>
                  <a:lnTo>
                    <a:pt x="2485160" y="1903238"/>
                  </a:lnTo>
                  <a:lnTo>
                    <a:pt x="2428739" y="1876688"/>
                  </a:lnTo>
                  <a:lnTo>
                    <a:pt x="2372318" y="1850138"/>
                  </a:lnTo>
                  <a:lnTo>
                    <a:pt x="2315896" y="1823588"/>
                  </a:lnTo>
                  <a:lnTo>
                    <a:pt x="2259475" y="1797039"/>
                  </a:lnTo>
                  <a:lnTo>
                    <a:pt x="2203054" y="1770489"/>
                  </a:lnTo>
                  <a:lnTo>
                    <a:pt x="2146633" y="1743939"/>
                  </a:lnTo>
                  <a:lnTo>
                    <a:pt x="2090212" y="1717389"/>
                  </a:lnTo>
                  <a:lnTo>
                    <a:pt x="2033791" y="1690839"/>
                  </a:lnTo>
                  <a:lnTo>
                    <a:pt x="1977369" y="1664290"/>
                  </a:lnTo>
                  <a:lnTo>
                    <a:pt x="1920948" y="1637740"/>
                  </a:lnTo>
                  <a:lnTo>
                    <a:pt x="1864527" y="1611190"/>
                  </a:lnTo>
                  <a:close/>
                </a:path>
              </a:pathLst>
            </a:custGeom>
            <a:solidFill>
              <a:srgbClr val="377EB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196784"/>
              <a:ext cx="1808287" cy="2354584"/>
            </a:xfrm>
            <a:custGeom>
              <a:avLst/>
              <a:pathLst>
                <a:path w="1808287" h="2354584">
                  <a:moveTo>
                    <a:pt x="0" y="1584640"/>
                  </a:moveTo>
                  <a:lnTo>
                    <a:pt x="56421" y="1611190"/>
                  </a:lnTo>
                  <a:lnTo>
                    <a:pt x="112842" y="1637740"/>
                  </a:lnTo>
                  <a:lnTo>
                    <a:pt x="169263" y="1664290"/>
                  </a:lnTo>
                  <a:lnTo>
                    <a:pt x="225684" y="1690839"/>
                  </a:lnTo>
                  <a:lnTo>
                    <a:pt x="282105" y="1717389"/>
                  </a:lnTo>
                  <a:lnTo>
                    <a:pt x="338527" y="1743939"/>
                  </a:lnTo>
                  <a:lnTo>
                    <a:pt x="394948" y="1770489"/>
                  </a:lnTo>
                  <a:lnTo>
                    <a:pt x="451369" y="1797039"/>
                  </a:lnTo>
                  <a:lnTo>
                    <a:pt x="507790" y="1823588"/>
                  </a:lnTo>
                  <a:lnTo>
                    <a:pt x="564211" y="1850138"/>
                  </a:lnTo>
                  <a:lnTo>
                    <a:pt x="620633" y="1876688"/>
                  </a:lnTo>
                  <a:lnTo>
                    <a:pt x="677054" y="1903238"/>
                  </a:lnTo>
                  <a:lnTo>
                    <a:pt x="733475" y="1929788"/>
                  </a:lnTo>
                  <a:lnTo>
                    <a:pt x="789896" y="1956337"/>
                  </a:lnTo>
                  <a:lnTo>
                    <a:pt x="846317" y="1982887"/>
                  </a:lnTo>
                  <a:lnTo>
                    <a:pt x="902739" y="2009437"/>
                  </a:lnTo>
                  <a:lnTo>
                    <a:pt x="959160" y="2035987"/>
                  </a:lnTo>
                  <a:lnTo>
                    <a:pt x="1015581" y="2062537"/>
                  </a:lnTo>
                  <a:lnTo>
                    <a:pt x="1072002" y="2089086"/>
                  </a:lnTo>
                  <a:lnTo>
                    <a:pt x="1128423" y="2115636"/>
                  </a:lnTo>
                  <a:lnTo>
                    <a:pt x="1184845" y="2142186"/>
                  </a:lnTo>
                  <a:lnTo>
                    <a:pt x="1241266" y="2168736"/>
                  </a:lnTo>
                  <a:lnTo>
                    <a:pt x="1297687" y="2195285"/>
                  </a:lnTo>
                  <a:lnTo>
                    <a:pt x="1354108" y="2221835"/>
                  </a:lnTo>
                  <a:lnTo>
                    <a:pt x="1410529" y="2248385"/>
                  </a:lnTo>
                  <a:lnTo>
                    <a:pt x="1466950" y="2274935"/>
                  </a:lnTo>
                  <a:lnTo>
                    <a:pt x="1523372" y="2301485"/>
                  </a:lnTo>
                  <a:lnTo>
                    <a:pt x="1579793" y="2328034"/>
                  </a:lnTo>
                  <a:lnTo>
                    <a:pt x="1636214" y="2354584"/>
                  </a:lnTo>
                  <a:lnTo>
                    <a:pt x="1661636" y="2298067"/>
                  </a:lnTo>
                  <a:lnTo>
                    <a:pt x="1685105" y="2240712"/>
                  </a:lnTo>
                  <a:lnTo>
                    <a:pt x="1706596" y="2182586"/>
                  </a:lnTo>
                  <a:lnTo>
                    <a:pt x="1726083" y="2123758"/>
                  </a:lnTo>
                  <a:lnTo>
                    <a:pt x="1743542" y="2064297"/>
                  </a:lnTo>
                  <a:lnTo>
                    <a:pt x="1758954" y="2004272"/>
                  </a:lnTo>
                  <a:lnTo>
                    <a:pt x="1772300" y="1943755"/>
                  </a:lnTo>
                  <a:lnTo>
                    <a:pt x="1783564" y="1882816"/>
                  </a:lnTo>
                  <a:lnTo>
                    <a:pt x="1792734" y="1821526"/>
                  </a:lnTo>
                  <a:lnTo>
                    <a:pt x="1799798" y="1759959"/>
                  </a:lnTo>
                  <a:lnTo>
                    <a:pt x="1804749" y="1698185"/>
                  </a:lnTo>
                  <a:lnTo>
                    <a:pt x="1807579" y="1636279"/>
                  </a:lnTo>
                  <a:lnTo>
                    <a:pt x="1808287" y="1574311"/>
                  </a:lnTo>
                  <a:lnTo>
                    <a:pt x="1806872" y="1512356"/>
                  </a:lnTo>
                  <a:lnTo>
                    <a:pt x="1803334" y="1450485"/>
                  </a:lnTo>
                  <a:lnTo>
                    <a:pt x="1797678" y="1388773"/>
                  </a:lnTo>
                  <a:lnTo>
                    <a:pt x="1789911" y="1327290"/>
                  </a:lnTo>
                  <a:lnTo>
                    <a:pt x="1780042" y="1266109"/>
                  </a:lnTo>
                  <a:lnTo>
                    <a:pt x="1768082" y="1205303"/>
                  </a:lnTo>
                  <a:lnTo>
                    <a:pt x="1754045" y="1144942"/>
                  </a:lnTo>
                  <a:lnTo>
                    <a:pt x="1737949" y="1085097"/>
                  </a:lnTo>
                  <a:lnTo>
                    <a:pt x="1719812" y="1025839"/>
                  </a:lnTo>
                  <a:lnTo>
                    <a:pt x="1699654" y="967238"/>
                  </a:lnTo>
                  <a:lnTo>
                    <a:pt x="1677501" y="909361"/>
                  </a:lnTo>
                  <a:lnTo>
                    <a:pt x="1653377" y="852278"/>
                  </a:lnTo>
                  <a:lnTo>
                    <a:pt x="1627312" y="796055"/>
                  </a:lnTo>
                  <a:lnTo>
                    <a:pt x="1599335" y="740757"/>
                  </a:lnTo>
                  <a:lnTo>
                    <a:pt x="1569480" y="686451"/>
                  </a:lnTo>
                  <a:lnTo>
                    <a:pt x="1537782" y="633200"/>
                  </a:lnTo>
                  <a:lnTo>
                    <a:pt x="1504277" y="581067"/>
                  </a:lnTo>
                  <a:lnTo>
                    <a:pt x="1469006" y="530112"/>
                  </a:lnTo>
                  <a:lnTo>
                    <a:pt x="1432010" y="480395"/>
                  </a:lnTo>
                  <a:lnTo>
                    <a:pt x="1393332" y="431975"/>
                  </a:lnTo>
                  <a:lnTo>
                    <a:pt x="1353018" y="384909"/>
                  </a:lnTo>
                  <a:lnTo>
                    <a:pt x="1311114" y="339252"/>
                  </a:lnTo>
                  <a:lnTo>
                    <a:pt x="1267671" y="295058"/>
                  </a:lnTo>
                  <a:lnTo>
                    <a:pt x="1222738" y="252378"/>
                  </a:lnTo>
                  <a:lnTo>
                    <a:pt x="1176370" y="211263"/>
                  </a:lnTo>
                  <a:lnTo>
                    <a:pt x="1128620" y="171761"/>
                  </a:lnTo>
                  <a:lnTo>
                    <a:pt x="1079545" y="133918"/>
                  </a:lnTo>
                  <a:lnTo>
                    <a:pt x="1029202" y="97779"/>
                  </a:lnTo>
                  <a:lnTo>
                    <a:pt x="977650" y="63387"/>
                  </a:lnTo>
                  <a:lnTo>
                    <a:pt x="924950" y="30781"/>
                  </a:lnTo>
                  <a:lnTo>
                    <a:pt x="871163" y="0"/>
                  </a:lnTo>
                  <a:lnTo>
                    <a:pt x="841123" y="54642"/>
                  </a:lnTo>
                  <a:lnTo>
                    <a:pt x="811083" y="109285"/>
                  </a:lnTo>
                  <a:lnTo>
                    <a:pt x="781043" y="163928"/>
                  </a:lnTo>
                  <a:lnTo>
                    <a:pt x="751003" y="218571"/>
                  </a:lnTo>
                  <a:lnTo>
                    <a:pt x="720962" y="273213"/>
                  </a:lnTo>
                  <a:lnTo>
                    <a:pt x="690922" y="327856"/>
                  </a:lnTo>
                  <a:lnTo>
                    <a:pt x="660882" y="382499"/>
                  </a:lnTo>
                  <a:lnTo>
                    <a:pt x="630842" y="437142"/>
                  </a:lnTo>
                  <a:lnTo>
                    <a:pt x="600802" y="491785"/>
                  </a:lnTo>
                  <a:lnTo>
                    <a:pt x="570762" y="546427"/>
                  </a:lnTo>
                  <a:lnTo>
                    <a:pt x="540722" y="601070"/>
                  </a:lnTo>
                  <a:lnTo>
                    <a:pt x="510682" y="655713"/>
                  </a:lnTo>
                  <a:lnTo>
                    <a:pt x="480641" y="710356"/>
                  </a:lnTo>
                  <a:lnTo>
                    <a:pt x="450601" y="764998"/>
                  </a:lnTo>
                  <a:lnTo>
                    <a:pt x="420561" y="819641"/>
                  </a:lnTo>
                  <a:lnTo>
                    <a:pt x="390521" y="874284"/>
                  </a:lnTo>
                  <a:lnTo>
                    <a:pt x="360481" y="928927"/>
                  </a:lnTo>
                  <a:lnTo>
                    <a:pt x="330441" y="983570"/>
                  </a:lnTo>
                  <a:lnTo>
                    <a:pt x="300401" y="1038212"/>
                  </a:lnTo>
                  <a:lnTo>
                    <a:pt x="270361" y="1092855"/>
                  </a:lnTo>
                  <a:lnTo>
                    <a:pt x="240320" y="1147498"/>
                  </a:lnTo>
                  <a:lnTo>
                    <a:pt x="210280" y="1202141"/>
                  </a:lnTo>
                  <a:lnTo>
                    <a:pt x="180240" y="1256783"/>
                  </a:lnTo>
                  <a:lnTo>
                    <a:pt x="150200" y="1311426"/>
                  </a:lnTo>
                  <a:lnTo>
                    <a:pt x="120160" y="1366069"/>
                  </a:lnTo>
                  <a:lnTo>
                    <a:pt x="90120" y="1420712"/>
                  </a:lnTo>
                  <a:lnTo>
                    <a:pt x="60080" y="1475355"/>
                  </a:lnTo>
                  <a:lnTo>
                    <a:pt x="30040" y="1529997"/>
                  </a:lnTo>
                  <a:close/>
                </a:path>
              </a:pathLst>
            </a:custGeom>
            <a:solidFill>
              <a:srgbClr val="4DAF4A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349081" y="1973107"/>
              <a:ext cx="871163" cy="1808317"/>
            </a:xfrm>
            <a:custGeom>
              <a:avLst/>
              <a:pathLst>
                <a:path w="871163" h="1808317">
                  <a:moveTo>
                    <a:pt x="0" y="1808317"/>
                  </a:moveTo>
                  <a:lnTo>
                    <a:pt x="30040" y="1753674"/>
                  </a:lnTo>
                  <a:lnTo>
                    <a:pt x="60080" y="1699031"/>
                  </a:lnTo>
                  <a:lnTo>
                    <a:pt x="90120" y="1644389"/>
                  </a:lnTo>
                  <a:lnTo>
                    <a:pt x="120160" y="1589746"/>
                  </a:lnTo>
                  <a:lnTo>
                    <a:pt x="150200" y="1535103"/>
                  </a:lnTo>
                  <a:lnTo>
                    <a:pt x="180240" y="1480460"/>
                  </a:lnTo>
                  <a:lnTo>
                    <a:pt x="210280" y="1425817"/>
                  </a:lnTo>
                  <a:lnTo>
                    <a:pt x="240320" y="1371175"/>
                  </a:lnTo>
                  <a:lnTo>
                    <a:pt x="270361" y="1316532"/>
                  </a:lnTo>
                  <a:lnTo>
                    <a:pt x="300401" y="1261889"/>
                  </a:lnTo>
                  <a:lnTo>
                    <a:pt x="330441" y="1207246"/>
                  </a:lnTo>
                  <a:lnTo>
                    <a:pt x="360481" y="1152604"/>
                  </a:lnTo>
                  <a:lnTo>
                    <a:pt x="390521" y="1097961"/>
                  </a:lnTo>
                  <a:lnTo>
                    <a:pt x="420561" y="1043318"/>
                  </a:lnTo>
                  <a:lnTo>
                    <a:pt x="450601" y="988675"/>
                  </a:lnTo>
                  <a:lnTo>
                    <a:pt x="480641" y="934032"/>
                  </a:lnTo>
                  <a:lnTo>
                    <a:pt x="510682" y="879390"/>
                  </a:lnTo>
                  <a:lnTo>
                    <a:pt x="540722" y="824747"/>
                  </a:lnTo>
                  <a:lnTo>
                    <a:pt x="570762" y="770104"/>
                  </a:lnTo>
                  <a:lnTo>
                    <a:pt x="600802" y="715461"/>
                  </a:lnTo>
                  <a:lnTo>
                    <a:pt x="630842" y="660819"/>
                  </a:lnTo>
                  <a:lnTo>
                    <a:pt x="660882" y="606176"/>
                  </a:lnTo>
                  <a:lnTo>
                    <a:pt x="690922" y="551533"/>
                  </a:lnTo>
                  <a:lnTo>
                    <a:pt x="720962" y="496890"/>
                  </a:lnTo>
                  <a:lnTo>
                    <a:pt x="751003" y="442247"/>
                  </a:lnTo>
                  <a:lnTo>
                    <a:pt x="781043" y="387605"/>
                  </a:lnTo>
                  <a:lnTo>
                    <a:pt x="811083" y="332962"/>
                  </a:lnTo>
                  <a:lnTo>
                    <a:pt x="841123" y="278319"/>
                  </a:lnTo>
                  <a:lnTo>
                    <a:pt x="871163" y="223676"/>
                  </a:lnTo>
                  <a:lnTo>
                    <a:pt x="813719" y="193426"/>
                  </a:lnTo>
                  <a:lnTo>
                    <a:pt x="755226" y="165257"/>
                  </a:lnTo>
                  <a:lnTo>
                    <a:pt x="695760" y="139207"/>
                  </a:lnTo>
                  <a:lnTo>
                    <a:pt x="635397" y="115307"/>
                  </a:lnTo>
                  <a:lnTo>
                    <a:pt x="574215" y="93590"/>
                  </a:lnTo>
                  <a:lnTo>
                    <a:pt x="512292" y="74083"/>
                  </a:lnTo>
                  <a:lnTo>
                    <a:pt x="449710" y="56811"/>
                  </a:lnTo>
                  <a:lnTo>
                    <a:pt x="386548" y="41797"/>
                  </a:lnTo>
                  <a:lnTo>
                    <a:pt x="322887" y="29060"/>
                  </a:lnTo>
                  <a:lnTo>
                    <a:pt x="258810" y="18616"/>
                  </a:lnTo>
                  <a:lnTo>
                    <a:pt x="194400" y="10479"/>
                  </a:lnTo>
                  <a:lnTo>
                    <a:pt x="129739" y="4660"/>
                  </a:lnTo>
                  <a:lnTo>
                    <a:pt x="64911" y="116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984EA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816413" y="2749560"/>
              <a:ext cx="94062" cy="96458"/>
            </a:xfrm>
            <a:custGeom>
              <a:avLst/>
              <a:pathLst>
                <a:path w="94062" h="96458">
                  <a:moveTo>
                    <a:pt x="74072" y="96458"/>
                  </a:moveTo>
                  <a:lnTo>
                    <a:pt x="65515" y="71813"/>
                  </a:lnTo>
                  <a:lnTo>
                    <a:pt x="28752" y="71813"/>
                  </a:lnTo>
                  <a:lnTo>
                    <a:pt x="20195" y="96458"/>
                  </a:lnTo>
                  <a:lnTo>
                    <a:pt x="0" y="96458"/>
                  </a:lnTo>
                  <a:lnTo>
                    <a:pt x="35187" y="0"/>
                  </a:lnTo>
                  <a:lnTo>
                    <a:pt x="59011" y="0"/>
                  </a:lnTo>
                  <a:lnTo>
                    <a:pt x="94062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849684" y="2764755"/>
              <a:ext cx="27725" cy="41420"/>
            </a:xfrm>
            <a:custGeom>
              <a:avLst/>
              <a:pathLst>
                <a:path w="27725" h="41420">
                  <a:moveTo>
                    <a:pt x="18210" y="13694"/>
                  </a:moveTo>
                  <a:lnTo>
                    <a:pt x="18045" y="13215"/>
                  </a:lnTo>
                  <a:lnTo>
                    <a:pt x="17881" y="12736"/>
                  </a:lnTo>
                  <a:lnTo>
                    <a:pt x="17717" y="12256"/>
                  </a:lnTo>
                  <a:lnTo>
                    <a:pt x="17552" y="11777"/>
                  </a:lnTo>
                  <a:lnTo>
                    <a:pt x="17388" y="11298"/>
                  </a:lnTo>
                  <a:lnTo>
                    <a:pt x="17224" y="10819"/>
                  </a:lnTo>
                  <a:lnTo>
                    <a:pt x="17059" y="10340"/>
                  </a:lnTo>
                  <a:lnTo>
                    <a:pt x="16895" y="9860"/>
                  </a:lnTo>
                  <a:lnTo>
                    <a:pt x="16731" y="9381"/>
                  </a:lnTo>
                  <a:lnTo>
                    <a:pt x="16567" y="8902"/>
                  </a:lnTo>
                  <a:lnTo>
                    <a:pt x="16417" y="8414"/>
                  </a:lnTo>
                  <a:lnTo>
                    <a:pt x="16271" y="7935"/>
                  </a:lnTo>
                  <a:lnTo>
                    <a:pt x="16127" y="7466"/>
                  </a:lnTo>
                  <a:lnTo>
                    <a:pt x="15986" y="7007"/>
                  </a:lnTo>
                  <a:lnTo>
                    <a:pt x="15848" y="6557"/>
                  </a:lnTo>
                  <a:lnTo>
                    <a:pt x="15712" y="6117"/>
                  </a:lnTo>
                  <a:lnTo>
                    <a:pt x="15579" y="5686"/>
                  </a:lnTo>
                  <a:lnTo>
                    <a:pt x="15449" y="5265"/>
                  </a:lnTo>
                  <a:lnTo>
                    <a:pt x="15322" y="4854"/>
                  </a:lnTo>
                  <a:lnTo>
                    <a:pt x="15197" y="4452"/>
                  </a:lnTo>
                  <a:lnTo>
                    <a:pt x="15089" y="4049"/>
                  </a:lnTo>
                  <a:lnTo>
                    <a:pt x="14984" y="3661"/>
                  </a:lnTo>
                  <a:lnTo>
                    <a:pt x="14881" y="3288"/>
                  </a:lnTo>
                  <a:lnTo>
                    <a:pt x="14781" y="2930"/>
                  </a:lnTo>
                  <a:lnTo>
                    <a:pt x="14684" y="2587"/>
                  </a:lnTo>
                  <a:lnTo>
                    <a:pt x="14589" y="2259"/>
                  </a:lnTo>
                  <a:lnTo>
                    <a:pt x="14498" y="1946"/>
                  </a:lnTo>
                  <a:lnTo>
                    <a:pt x="14409" y="1648"/>
                  </a:lnTo>
                  <a:lnTo>
                    <a:pt x="14322" y="1365"/>
                  </a:lnTo>
                  <a:lnTo>
                    <a:pt x="14239" y="1098"/>
                  </a:lnTo>
                  <a:lnTo>
                    <a:pt x="14173" y="849"/>
                  </a:lnTo>
                  <a:lnTo>
                    <a:pt x="14113" y="624"/>
                  </a:lnTo>
                  <a:lnTo>
                    <a:pt x="14058" y="422"/>
                  </a:lnTo>
                  <a:lnTo>
                    <a:pt x="14009" y="243"/>
                  </a:lnTo>
                  <a:lnTo>
                    <a:pt x="13965" y="88"/>
                  </a:lnTo>
                  <a:lnTo>
                    <a:pt x="13730" y="0"/>
                  </a:lnTo>
                  <a:lnTo>
                    <a:pt x="13691" y="139"/>
                  </a:lnTo>
                  <a:lnTo>
                    <a:pt x="13647" y="301"/>
                  </a:lnTo>
                  <a:lnTo>
                    <a:pt x="13598" y="484"/>
                  </a:lnTo>
                  <a:lnTo>
                    <a:pt x="13543" y="690"/>
                  </a:lnTo>
                  <a:lnTo>
                    <a:pt x="13483" y="917"/>
                  </a:lnTo>
                  <a:lnTo>
                    <a:pt x="13417" y="1166"/>
                  </a:lnTo>
                  <a:lnTo>
                    <a:pt x="13346" y="1433"/>
                  </a:lnTo>
                  <a:lnTo>
                    <a:pt x="13270" y="1714"/>
                  </a:lnTo>
                  <a:lnTo>
                    <a:pt x="13187" y="2008"/>
                  </a:lnTo>
                  <a:lnTo>
                    <a:pt x="13100" y="2316"/>
                  </a:lnTo>
                  <a:lnTo>
                    <a:pt x="13007" y="2638"/>
                  </a:lnTo>
                  <a:lnTo>
                    <a:pt x="12908" y="2973"/>
                  </a:lnTo>
                  <a:lnTo>
                    <a:pt x="12804" y="3322"/>
                  </a:lnTo>
                  <a:lnTo>
                    <a:pt x="12695" y="3685"/>
                  </a:lnTo>
                  <a:lnTo>
                    <a:pt x="12580" y="4062"/>
                  </a:lnTo>
                  <a:lnTo>
                    <a:pt x="12459" y="4452"/>
                  </a:lnTo>
                  <a:lnTo>
                    <a:pt x="12347" y="4854"/>
                  </a:lnTo>
                  <a:lnTo>
                    <a:pt x="12229" y="5265"/>
                  </a:lnTo>
                  <a:lnTo>
                    <a:pt x="12106" y="5686"/>
                  </a:lnTo>
                  <a:lnTo>
                    <a:pt x="11977" y="6117"/>
                  </a:lnTo>
                  <a:lnTo>
                    <a:pt x="11843" y="6557"/>
                  </a:lnTo>
                  <a:lnTo>
                    <a:pt x="11703" y="7007"/>
                  </a:lnTo>
                  <a:lnTo>
                    <a:pt x="11558" y="7466"/>
                  </a:lnTo>
                  <a:lnTo>
                    <a:pt x="11407" y="7935"/>
                  </a:lnTo>
                  <a:lnTo>
                    <a:pt x="11251" y="8414"/>
                  </a:lnTo>
                  <a:lnTo>
                    <a:pt x="11090" y="8902"/>
                  </a:lnTo>
                  <a:lnTo>
                    <a:pt x="10939" y="9381"/>
                  </a:lnTo>
                  <a:lnTo>
                    <a:pt x="10786" y="9860"/>
                  </a:lnTo>
                  <a:lnTo>
                    <a:pt x="10632" y="10340"/>
                  </a:lnTo>
                  <a:lnTo>
                    <a:pt x="10476" y="10819"/>
                  </a:lnTo>
                  <a:lnTo>
                    <a:pt x="10320" y="11298"/>
                  </a:lnTo>
                  <a:lnTo>
                    <a:pt x="10162" y="11777"/>
                  </a:lnTo>
                  <a:lnTo>
                    <a:pt x="10002" y="12256"/>
                  </a:lnTo>
                  <a:lnTo>
                    <a:pt x="9841" y="12736"/>
                  </a:lnTo>
                  <a:lnTo>
                    <a:pt x="9679" y="13215"/>
                  </a:lnTo>
                  <a:lnTo>
                    <a:pt x="9515" y="13694"/>
                  </a:lnTo>
                  <a:lnTo>
                    <a:pt x="0" y="41420"/>
                  </a:lnTo>
                  <a:lnTo>
                    <a:pt x="27725" y="414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919101" y="2770509"/>
              <a:ext cx="67295" cy="76879"/>
            </a:xfrm>
            <a:custGeom>
              <a:avLst/>
              <a:pathLst>
                <a:path w="67295" h="76879">
                  <a:moveTo>
                    <a:pt x="67295" y="53877"/>
                  </a:moveTo>
                  <a:lnTo>
                    <a:pt x="67272" y="54934"/>
                  </a:lnTo>
                  <a:lnTo>
                    <a:pt x="67204" y="55969"/>
                  </a:lnTo>
                  <a:lnTo>
                    <a:pt x="67091" y="56982"/>
                  </a:lnTo>
                  <a:lnTo>
                    <a:pt x="66933" y="57973"/>
                  </a:lnTo>
                  <a:lnTo>
                    <a:pt x="66730" y="58943"/>
                  </a:lnTo>
                  <a:lnTo>
                    <a:pt x="66481" y="59890"/>
                  </a:lnTo>
                  <a:lnTo>
                    <a:pt x="66188" y="60816"/>
                  </a:lnTo>
                  <a:lnTo>
                    <a:pt x="65849" y="61719"/>
                  </a:lnTo>
                  <a:lnTo>
                    <a:pt x="65465" y="62601"/>
                  </a:lnTo>
                  <a:lnTo>
                    <a:pt x="65035" y="63461"/>
                  </a:lnTo>
                  <a:lnTo>
                    <a:pt x="64577" y="64297"/>
                  </a:lnTo>
                  <a:lnTo>
                    <a:pt x="64077" y="65109"/>
                  </a:lnTo>
                  <a:lnTo>
                    <a:pt x="63536" y="65897"/>
                  </a:lnTo>
                  <a:lnTo>
                    <a:pt x="62954" y="66659"/>
                  </a:lnTo>
                  <a:lnTo>
                    <a:pt x="62331" y="67397"/>
                  </a:lnTo>
                  <a:lnTo>
                    <a:pt x="61667" y="68111"/>
                  </a:lnTo>
                  <a:lnTo>
                    <a:pt x="60962" y="68799"/>
                  </a:lnTo>
                  <a:lnTo>
                    <a:pt x="60216" y="69463"/>
                  </a:lnTo>
                  <a:lnTo>
                    <a:pt x="59429" y="70103"/>
                  </a:lnTo>
                  <a:lnTo>
                    <a:pt x="58600" y="70718"/>
                  </a:lnTo>
                  <a:lnTo>
                    <a:pt x="57732" y="71293"/>
                  </a:lnTo>
                  <a:lnTo>
                    <a:pt x="56826" y="71843"/>
                  </a:lnTo>
                  <a:lnTo>
                    <a:pt x="55881" y="72367"/>
                  </a:lnTo>
                  <a:lnTo>
                    <a:pt x="54898" y="72864"/>
                  </a:lnTo>
                  <a:lnTo>
                    <a:pt x="53877" y="73336"/>
                  </a:lnTo>
                  <a:lnTo>
                    <a:pt x="52817" y="73782"/>
                  </a:lnTo>
                  <a:lnTo>
                    <a:pt x="51719" y="74201"/>
                  </a:lnTo>
                  <a:lnTo>
                    <a:pt x="50582" y="74595"/>
                  </a:lnTo>
                  <a:lnTo>
                    <a:pt x="49408" y="74963"/>
                  </a:lnTo>
                  <a:lnTo>
                    <a:pt x="48195" y="75304"/>
                  </a:lnTo>
                  <a:lnTo>
                    <a:pt x="46945" y="75603"/>
                  </a:lnTo>
                  <a:lnTo>
                    <a:pt x="45662" y="75871"/>
                  </a:lnTo>
                  <a:lnTo>
                    <a:pt x="44344" y="76107"/>
                  </a:lnTo>
                  <a:lnTo>
                    <a:pt x="42992" y="76312"/>
                  </a:lnTo>
                  <a:lnTo>
                    <a:pt x="41605" y="76485"/>
                  </a:lnTo>
                  <a:lnTo>
                    <a:pt x="40185" y="76627"/>
                  </a:lnTo>
                  <a:lnTo>
                    <a:pt x="38730" y="76737"/>
                  </a:lnTo>
                  <a:lnTo>
                    <a:pt x="37241" y="76816"/>
                  </a:lnTo>
                  <a:lnTo>
                    <a:pt x="35718" y="76863"/>
                  </a:lnTo>
                  <a:lnTo>
                    <a:pt x="34160" y="76879"/>
                  </a:lnTo>
                  <a:lnTo>
                    <a:pt x="32764" y="76869"/>
                  </a:lnTo>
                  <a:lnTo>
                    <a:pt x="31395" y="76838"/>
                  </a:lnTo>
                  <a:lnTo>
                    <a:pt x="30053" y="76786"/>
                  </a:lnTo>
                  <a:lnTo>
                    <a:pt x="28739" y="76715"/>
                  </a:lnTo>
                  <a:lnTo>
                    <a:pt x="27452" y="76622"/>
                  </a:lnTo>
                  <a:lnTo>
                    <a:pt x="26192" y="76509"/>
                  </a:lnTo>
                  <a:lnTo>
                    <a:pt x="24960" y="76376"/>
                  </a:lnTo>
                  <a:lnTo>
                    <a:pt x="23755" y="76222"/>
                  </a:lnTo>
                  <a:lnTo>
                    <a:pt x="22577" y="76047"/>
                  </a:lnTo>
                  <a:lnTo>
                    <a:pt x="21427" y="75852"/>
                  </a:lnTo>
                  <a:lnTo>
                    <a:pt x="20304" y="75634"/>
                  </a:lnTo>
                  <a:lnTo>
                    <a:pt x="19209" y="75389"/>
                  </a:lnTo>
                  <a:lnTo>
                    <a:pt x="18141" y="75119"/>
                  </a:lnTo>
                  <a:lnTo>
                    <a:pt x="17101" y="74822"/>
                  </a:lnTo>
                  <a:lnTo>
                    <a:pt x="16087" y="74500"/>
                  </a:lnTo>
                  <a:lnTo>
                    <a:pt x="15102" y="74151"/>
                  </a:lnTo>
                  <a:lnTo>
                    <a:pt x="14143" y="73777"/>
                  </a:lnTo>
                  <a:lnTo>
                    <a:pt x="13212" y="73376"/>
                  </a:lnTo>
                  <a:lnTo>
                    <a:pt x="12308" y="72950"/>
                  </a:lnTo>
                  <a:lnTo>
                    <a:pt x="11432" y="72497"/>
                  </a:lnTo>
                  <a:lnTo>
                    <a:pt x="10597" y="72005"/>
                  </a:lnTo>
                  <a:lnTo>
                    <a:pt x="9789" y="71484"/>
                  </a:lnTo>
                  <a:lnTo>
                    <a:pt x="9009" y="70937"/>
                  </a:lnTo>
                  <a:lnTo>
                    <a:pt x="8256" y="70362"/>
                  </a:lnTo>
                  <a:lnTo>
                    <a:pt x="7530" y="69759"/>
                  </a:lnTo>
                  <a:lnTo>
                    <a:pt x="6832" y="69129"/>
                  </a:lnTo>
                  <a:lnTo>
                    <a:pt x="6161" y="68472"/>
                  </a:lnTo>
                  <a:lnTo>
                    <a:pt x="5517" y="67787"/>
                  </a:lnTo>
                  <a:lnTo>
                    <a:pt x="4901" y="67076"/>
                  </a:lnTo>
                  <a:lnTo>
                    <a:pt x="4312" y="66336"/>
                  </a:lnTo>
                  <a:lnTo>
                    <a:pt x="3752" y="65565"/>
                  </a:lnTo>
                  <a:lnTo>
                    <a:pt x="3220" y="64759"/>
                  </a:lnTo>
                  <a:lnTo>
                    <a:pt x="2717" y="63917"/>
                  </a:lnTo>
                  <a:lnTo>
                    <a:pt x="2242" y="63039"/>
                  </a:lnTo>
                  <a:lnTo>
                    <a:pt x="1797" y="62126"/>
                  </a:lnTo>
                  <a:lnTo>
                    <a:pt x="1380" y="61177"/>
                  </a:lnTo>
                  <a:lnTo>
                    <a:pt x="991" y="60193"/>
                  </a:lnTo>
                  <a:lnTo>
                    <a:pt x="632" y="59173"/>
                  </a:lnTo>
                  <a:lnTo>
                    <a:pt x="301" y="58117"/>
                  </a:lnTo>
                  <a:lnTo>
                    <a:pt x="0" y="57026"/>
                  </a:lnTo>
                  <a:lnTo>
                    <a:pt x="16909" y="54493"/>
                  </a:lnTo>
                  <a:lnTo>
                    <a:pt x="17079" y="55097"/>
                  </a:lnTo>
                  <a:lnTo>
                    <a:pt x="17262" y="55678"/>
                  </a:lnTo>
                  <a:lnTo>
                    <a:pt x="17457" y="56236"/>
                  </a:lnTo>
                  <a:lnTo>
                    <a:pt x="17665" y="56771"/>
                  </a:lnTo>
                  <a:lnTo>
                    <a:pt x="17884" y="57282"/>
                  </a:lnTo>
                  <a:lnTo>
                    <a:pt x="18116" y="57771"/>
                  </a:lnTo>
                  <a:lnTo>
                    <a:pt x="18361" y="58235"/>
                  </a:lnTo>
                  <a:lnTo>
                    <a:pt x="18618" y="58677"/>
                  </a:lnTo>
                  <a:lnTo>
                    <a:pt x="18887" y="59095"/>
                  </a:lnTo>
                  <a:lnTo>
                    <a:pt x="19168" y="59490"/>
                  </a:lnTo>
                  <a:lnTo>
                    <a:pt x="19462" y="59865"/>
                  </a:lnTo>
                  <a:lnTo>
                    <a:pt x="19770" y="60221"/>
                  </a:lnTo>
                  <a:lnTo>
                    <a:pt x="20092" y="60560"/>
                  </a:lnTo>
                  <a:lnTo>
                    <a:pt x="20428" y="60881"/>
                  </a:lnTo>
                  <a:lnTo>
                    <a:pt x="20777" y="61185"/>
                  </a:lnTo>
                  <a:lnTo>
                    <a:pt x="21140" y="61470"/>
                  </a:lnTo>
                  <a:lnTo>
                    <a:pt x="21516" y="61738"/>
                  </a:lnTo>
                  <a:lnTo>
                    <a:pt x="21906" y="61988"/>
                  </a:lnTo>
                  <a:lnTo>
                    <a:pt x="22310" y="62220"/>
                  </a:lnTo>
                  <a:lnTo>
                    <a:pt x="22728" y="62434"/>
                  </a:lnTo>
                  <a:lnTo>
                    <a:pt x="23159" y="62633"/>
                  </a:lnTo>
                  <a:lnTo>
                    <a:pt x="23604" y="62817"/>
                  </a:lnTo>
                  <a:lnTo>
                    <a:pt x="24063" y="62989"/>
                  </a:lnTo>
                  <a:lnTo>
                    <a:pt x="24535" y="63146"/>
                  </a:lnTo>
                  <a:lnTo>
                    <a:pt x="25021" y="63290"/>
                  </a:lnTo>
                  <a:lnTo>
                    <a:pt x="25521" y="63420"/>
                  </a:lnTo>
                  <a:lnTo>
                    <a:pt x="26034" y="63536"/>
                  </a:lnTo>
                  <a:lnTo>
                    <a:pt x="26562" y="63639"/>
                  </a:lnTo>
                  <a:lnTo>
                    <a:pt x="27102" y="63728"/>
                  </a:lnTo>
                  <a:lnTo>
                    <a:pt x="27657" y="63803"/>
                  </a:lnTo>
                  <a:lnTo>
                    <a:pt x="28239" y="63868"/>
                  </a:lnTo>
                  <a:lnTo>
                    <a:pt x="28837" y="63926"/>
                  </a:lnTo>
                  <a:lnTo>
                    <a:pt x="29450" y="63978"/>
                  </a:lnTo>
                  <a:lnTo>
                    <a:pt x="30078" y="64022"/>
                  </a:lnTo>
                  <a:lnTo>
                    <a:pt x="30720" y="64060"/>
                  </a:lnTo>
                  <a:lnTo>
                    <a:pt x="31378" y="64091"/>
                  </a:lnTo>
                  <a:lnTo>
                    <a:pt x="32051" y="64115"/>
                  </a:lnTo>
                  <a:lnTo>
                    <a:pt x="32739" y="64132"/>
                  </a:lnTo>
                  <a:lnTo>
                    <a:pt x="33442" y="64142"/>
                  </a:lnTo>
                  <a:lnTo>
                    <a:pt x="34160" y="64145"/>
                  </a:lnTo>
                  <a:lnTo>
                    <a:pt x="34813" y="64142"/>
                  </a:lnTo>
                  <a:lnTo>
                    <a:pt x="35456" y="64132"/>
                  </a:lnTo>
                  <a:lnTo>
                    <a:pt x="36089" y="64115"/>
                  </a:lnTo>
                  <a:lnTo>
                    <a:pt x="36713" y="64091"/>
                  </a:lnTo>
                  <a:lnTo>
                    <a:pt x="37327" y="64060"/>
                  </a:lnTo>
                  <a:lnTo>
                    <a:pt x="37931" y="64022"/>
                  </a:lnTo>
                  <a:lnTo>
                    <a:pt x="38526" y="63978"/>
                  </a:lnTo>
                  <a:lnTo>
                    <a:pt x="39111" y="63926"/>
                  </a:lnTo>
                  <a:lnTo>
                    <a:pt x="39687" y="63868"/>
                  </a:lnTo>
                  <a:lnTo>
                    <a:pt x="40253" y="63803"/>
                  </a:lnTo>
                  <a:lnTo>
                    <a:pt x="40820" y="63716"/>
                  </a:lnTo>
                  <a:lnTo>
                    <a:pt x="41371" y="63620"/>
                  </a:lnTo>
                  <a:lnTo>
                    <a:pt x="41905" y="63514"/>
                  </a:lnTo>
                  <a:lnTo>
                    <a:pt x="42422" y="63398"/>
                  </a:lnTo>
                  <a:lnTo>
                    <a:pt x="42923" y="63273"/>
                  </a:lnTo>
                  <a:lnTo>
                    <a:pt x="43408" y="63138"/>
                  </a:lnTo>
                  <a:lnTo>
                    <a:pt x="43876" y="62993"/>
                  </a:lnTo>
                  <a:lnTo>
                    <a:pt x="44328" y="62839"/>
                  </a:lnTo>
                  <a:lnTo>
                    <a:pt x="44763" y="62676"/>
                  </a:lnTo>
                  <a:lnTo>
                    <a:pt x="45182" y="62502"/>
                  </a:lnTo>
                  <a:lnTo>
                    <a:pt x="45597" y="62304"/>
                  </a:lnTo>
                  <a:lnTo>
                    <a:pt x="45993" y="62092"/>
                  </a:lnTo>
                  <a:lnTo>
                    <a:pt x="46369" y="61866"/>
                  </a:lnTo>
                  <a:lnTo>
                    <a:pt x="46727" y="61626"/>
                  </a:lnTo>
                  <a:lnTo>
                    <a:pt x="47065" y="61373"/>
                  </a:lnTo>
                  <a:lnTo>
                    <a:pt x="47384" y="61106"/>
                  </a:lnTo>
                  <a:lnTo>
                    <a:pt x="47684" y="60825"/>
                  </a:lnTo>
                  <a:lnTo>
                    <a:pt x="47965" y="60531"/>
                  </a:lnTo>
                  <a:lnTo>
                    <a:pt x="48226" y="60223"/>
                  </a:lnTo>
                  <a:lnTo>
                    <a:pt x="48468" y="59901"/>
                  </a:lnTo>
                  <a:lnTo>
                    <a:pt x="48690" y="59551"/>
                  </a:lnTo>
                  <a:lnTo>
                    <a:pt x="48887" y="59184"/>
                  </a:lnTo>
                  <a:lnTo>
                    <a:pt x="49062" y="58800"/>
                  </a:lnTo>
                  <a:lnTo>
                    <a:pt x="49213" y="58400"/>
                  </a:lnTo>
                  <a:lnTo>
                    <a:pt x="49341" y="57984"/>
                  </a:lnTo>
                  <a:lnTo>
                    <a:pt x="49446" y="57552"/>
                  </a:lnTo>
                  <a:lnTo>
                    <a:pt x="49527" y="57102"/>
                  </a:lnTo>
                  <a:lnTo>
                    <a:pt x="49586" y="56637"/>
                  </a:lnTo>
                  <a:lnTo>
                    <a:pt x="49621" y="56155"/>
                  </a:lnTo>
                  <a:lnTo>
                    <a:pt x="49632" y="55657"/>
                  </a:lnTo>
                  <a:lnTo>
                    <a:pt x="49615" y="55094"/>
                  </a:lnTo>
                  <a:lnTo>
                    <a:pt x="49564" y="54556"/>
                  </a:lnTo>
                  <a:lnTo>
                    <a:pt x="49478" y="54042"/>
                  </a:lnTo>
                  <a:lnTo>
                    <a:pt x="49358" y="53554"/>
                  </a:lnTo>
                  <a:lnTo>
                    <a:pt x="49204" y="53089"/>
                  </a:lnTo>
                  <a:lnTo>
                    <a:pt x="49016" y="52650"/>
                  </a:lnTo>
                  <a:lnTo>
                    <a:pt x="48794" y="52235"/>
                  </a:lnTo>
                  <a:lnTo>
                    <a:pt x="48537" y="51845"/>
                  </a:lnTo>
                  <a:lnTo>
                    <a:pt x="48246" y="51479"/>
                  </a:lnTo>
                  <a:lnTo>
                    <a:pt x="47921" y="51138"/>
                  </a:lnTo>
                  <a:lnTo>
                    <a:pt x="47579" y="50803"/>
                  </a:lnTo>
                  <a:lnTo>
                    <a:pt x="47211" y="50481"/>
                  </a:lnTo>
                  <a:lnTo>
                    <a:pt x="46818" y="50173"/>
                  </a:lnTo>
                  <a:lnTo>
                    <a:pt x="46398" y="49879"/>
                  </a:lnTo>
                  <a:lnTo>
                    <a:pt x="45953" y="49598"/>
                  </a:lnTo>
                  <a:lnTo>
                    <a:pt x="45481" y="49331"/>
                  </a:lnTo>
                  <a:lnTo>
                    <a:pt x="44983" y="49078"/>
                  </a:lnTo>
                  <a:lnTo>
                    <a:pt x="44459" y="48838"/>
                  </a:lnTo>
                  <a:lnTo>
                    <a:pt x="43910" y="48612"/>
                  </a:lnTo>
                  <a:lnTo>
                    <a:pt x="43334" y="48400"/>
                  </a:lnTo>
                  <a:lnTo>
                    <a:pt x="42748" y="48184"/>
                  </a:lnTo>
                  <a:lnTo>
                    <a:pt x="42140" y="47975"/>
                  </a:lnTo>
                  <a:lnTo>
                    <a:pt x="41510" y="47774"/>
                  </a:lnTo>
                  <a:lnTo>
                    <a:pt x="40859" y="47578"/>
                  </a:lnTo>
                  <a:lnTo>
                    <a:pt x="40185" y="47390"/>
                  </a:lnTo>
                  <a:lnTo>
                    <a:pt x="39489" y="47209"/>
                  </a:lnTo>
                  <a:lnTo>
                    <a:pt x="38772" y="47034"/>
                  </a:lnTo>
                  <a:lnTo>
                    <a:pt x="38033" y="46866"/>
                  </a:lnTo>
                  <a:lnTo>
                    <a:pt x="37271" y="46706"/>
                  </a:lnTo>
                  <a:lnTo>
                    <a:pt x="36488" y="46552"/>
                  </a:lnTo>
                  <a:lnTo>
                    <a:pt x="35702" y="46385"/>
                  </a:lnTo>
                  <a:lnTo>
                    <a:pt x="34905" y="46215"/>
                  </a:lnTo>
                  <a:lnTo>
                    <a:pt x="34098" y="46040"/>
                  </a:lnTo>
                  <a:lnTo>
                    <a:pt x="33279" y="45861"/>
                  </a:lnTo>
                  <a:lnTo>
                    <a:pt x="32449" y="45679"/>
                  </a:lnTo>
                  <a:lnTo>
                    <a:pt x="31608" y="45492"/>
                  </a:lnTo>
                  <a:lnTo>
                    <a:pt x="30757" y="45301"/>
                  </a:lnTo>
                  <a:lnTo>
                    <a:pt x="29894" y="45106"/>
                  </a:lnTo>
                  <a:lnTo>
                    <a:pt x="29021" y="44906"/>
                  </a:lnTo>
                  <a:lnTo>
                    <a:pt x="28136" y="44703"/>
                  </a:lnTo>
                  <a:lnTo>
                    <a:pt x="27206" y="44494"/>
                  </a:lnTo>
                  <a:lnTo>
                    <a:pt x="26279" y="44276"/>
                  </a:lnTo>
                  <a:lnTo>
                    <a:pt x="25355" y="44050"/>
                  </a:lnTo>
                  <a:lnTo>
                    <a:pt x="24434" y="43816"/>
                  </a:lnTo>
                  <a:lnTo>
                    <a:pt x="23515" y="43574"/>
                  </a:lnTo>
                  <a:lnTo>
                    <a:pt x="22599" y="43323"/>
                  </a:lnTo>
                  <a:lnTo>
                    <a:pt x="21686" y="43064"/>
                  </a:lnTo>
                  <a:lnTo>
                    <a:pt x="20775" y="42797"/>
                  </a:lnTo>
                  <a:lnTo>
                    <a:pt x="19868" y="42522"/>
                  </a:lnTo>
                  <a:lnTo>
                    <a:pt x="18963" y="42239"/>
                  </a:lnTo>
                  <a:lnTo>
                    <a:pt x="18069" y="41941"/>
                  </a:lnTo>
                  <a:lnTo>
                    <a:pt x="17194" y="41623"/>
                  </a:lnTo>
                  <a:lnTo>
                    <a:pt x="16338" y="41284"/>
                  </a:lnTo>
                  <a:lnTo>
                    <a:pt x="15501" y="40924"/>
                  </a:lnTo>
                  <a:lnTo>
                    <a:pt x="14684" y="40544"/>
                  </a:lnTo>
                  <a:lnTo>
                    <a:pt x="13886" y="40144"/>
                  </a:lnTo>
                  <a:lnTo>
                    <a:pt x="13107" y="39723"/>
                  </a:lnTo>
                  <a:lnTo>
                    <a:pt x="12347" y="39281"/>
                  </a:lnTo>
                  <a:lnTo>
                    <a:pt x="11606" y="38819"/>
                  </a:lnTo>
                  <a:lnTo>
                    <a:pt x="10884" y="38336"/>
                  </a:lnTo>
                  <a:lnTo>
                    <a:pt x="10186" y="37831"/>
                  </a:lnTo>
                  <a:lnTo>
                    <a:pt x="9515" y="37299"/>
                  </a:lnTo>
                  <a:lnTo>
                    <a:pt x="8872" y="36741"/>
                  </a:lnTo>
                  <a:lnTo>
                    <a:pt x="8256" y="36157"/>
                  </a:lnTo>
                  <a:lnTo>
                    <a:pt x="7667" y="35547"/>
                  </a:lnTo>
                  <a:lnTo>
                    <a:pt x="7106" y="34911"/>
                  </a:lnTo>
                  <a:lnTo>
                    <a:pt x="6572" y="34249"/>
                  </a:lnTo>
                  <a:lnTo>
                    <a:pt x="6065" y="33561"/>
                  </a:lnTo>
                  <a:lnTo>
                    <a:pt x="5586" y="32847"/>
                  </a:lnTo>
                  <a:lnTo>
                    <a:pt x="5134" y="32107"/>
                  </a:lnTo>
                  <a:lnTo>
                    <a:pt x="4718" y="31320"/>
                  </a:lnTo>
                  <a:lnTo>
                    <a:pt x="4345" y="30494"/>
                  </a:lnTo>
                  <a:lnTo>
                    <a:pt x="4017" y="29628"/>
                  </a:lnTo>
                  <a:lnTo>
                    <a:pt x="3732" y="28722"/>
                  </a:lnTo>
                  <a:lnTo>
                    <a:pt x="3491" y="27777"/>
                  </a:lnTo>
                  <a:lnTo>
                    <a:pt x="3294" y="26792"/>
                  </a:lnTo>
                  <a:lnTo>
                    <a:pt x="3140" y="25767"/>
                  </a:lnTo>
                  <a:lnTo>
                    <a:pt x="3031" y="24702"/>
                  </a:lnTo>
                  <a:lnTo>
                    <a:pt x="2965" y="23598"/>
                  </a:lnTo>
                  <a:lnTo>
                    <a:pt x="2943" y="22454"/>
                  </a:lnTo>
                  <a:lnTo>
                    <a:pt x="2964" y="21411"/>
                  </a:lnTo>
                  <a:lnTo>
                    <a:pt x="3025" y="20392"/>
                  </a:lnTo>
                  <a:lnTo>
                    <a:pt x="3128" y="19396"/>
                  </a:lnTo>
                  <a:lnTo>
                    <a:pt x="3272" y="18423"/>
                  </a:lnTo>
                  <a:lnTo>
                    <a:pt x="3457" y="17474"/>
                  </a:lnTo>
                  <a:lnTo>
                    <a:pt x="3683" y="16547"/>
                  </a:lnTo>
                  <a:lnTo>
                    <a:pt x="3950" y="15644"/>
                  </a:lnTo>
                  <a:lnTo>
                    <a:pt x="4258" y="14765"/>
                  </a:lnTo>
                  <a:lnTo>
                    <a:pt x="4607" y="13908"/>
                  </a:lnTo>
                  <a:lnTo>
                    <a:pt x="4997" y="13075"/>
                  </a:lnTo>
                  <a:lnTo>
                    <a:pt x="5427" y="12253"/>
                  </a:lnTo>
                  <a:lnTo>
                    <a:pt x="5895" y="11457"/>
                  </a:lnTo>
                  <a:lnTo>
                    <a:pt x="6402" y="10687"/>
                  </a:lnTo>
                  <a:lnTo>
                    <a:pt x="6947" y="9942"/>
                  </a:lnTo>
                  <a:lnTo>
                    <a:pt x="7530" y="9224"/>
                  </a:lnTo>
                  <a:lnTo>
                    <a:pt x="8152" y="8532"/>
                  </a:lnTo>
                  <a:lnTo>
                    <a:pt x="8812" y="7866"/>
                  </a:lnTo>
                  <a:lnTo>
                    <a:pt x="9510" y="7226"/>
                  </a:lnTo>
                  <a:lnTo>
                    <a:pt x="10246" y="6612"/>
                  </a:lnTo>
                  <a:lnTo>
                    <a:pt x="11021" y="6024"/>
                  </a:lnTo>
                  <a:lnTo>
                    <a:pt x="11834" y="5450"/>
                  </a:lnTo>
                  <a:lnTo>
                    <a:pt x="12684" y="4904"/>
                  </a:lnTo>
                  <a:lnTo>
                    <a:pt x="13570" y="4387"/>
                  </a:lnTo>
                  <a:lnTo>
                    <a:pt x="14494" y="3899"/>
                  </a:lnTo>
                  <a:lnTo>
                    <a:pt x="15454" y="3440"/>
                  </a:lnTo>
                  <a:lnTo>
                    <a:pt x="16452" y="3009"/>
                  </a:lnTo>
                  <a:lnTo>
                    <a:pt x="17486" y="2607"/>
                  </a:lnTo>
                  <a:lnTo>
                    <a:pt x="18557" y="2234"/>
                  </a:lnTo>
                  <a:lnTo>
                    <a:pt x="19666" y="1890"/>
                  </a:lnTo>
                  <a:lnTo>
                    <a:pt x="20811" y="1574"/>
                  </a:lnTo>
                  <a:lnTo>
                    <a:pt x="22006" y="1275"/>
                  </a:lnTo>
                  <a:lnTo>
                    <a:pt x="23234" y="1007"/>
                  </a:lnTo>
                  <a:lnTo>
                    <a:pt x="24498" y="771"/>
                  </a:lnTo>
                  <a:lnTo>
                    <a:pt x="25795" y="566"/>
                  </a:lnTo>
                  <a:lnTo>
                    <a:pt x="27126" y="393"/>
                  </a:lnTo>
                  <a:lnTo>
                    <a:pt x="28492" y="251"/>
                  </a:lnTo>
                  <a:lnTo>
                    <a:pt x="29892" y="141"/>
                  </a:lnTo>
                  <a:lnTo>
                    <a:pt x="31326" y="62"/>
                  </a:lnTo>
                  <a:lnTo>
                    <a:pt x="32795" y="15"/>
                  </a:lnTo>
                  <a:lnTo>
                    <a:pt x="34297" y="0"/>
                  </a:lnTo>
                  <a:lnTo>
                    <a:pt x="35494" y="11"/>
                  </a:lnTo>
                  <a:lnTo>
                    <a:pt x="36674" y="46"/>
                  </a:lnTo>
                  <a:lnTo>
                    <a:pt x="37838" y="104"/>
                  </a:lnTo>
                  <a:lnTo>
                    <a:pt x="38985" y="186"/>
                  </a:lnTo>
                  <a:lnTo>
                    <a:pt x="40116" y="290"/>
                  </a:lnTo>
                  <a:lnTo>
                    <a:pt x="41231" y="418"/>
                  </a:lnTo>
                  <a:lnTo>
                    <a:pt x="42329" y="570"/>
                  </a:lnTo>
                  <a:lnTo>
                    <a:pt x="43411" y="744"/>
                  </a:lnTo>
                  <a:lnTo>
                    <a:pt x="44476" y="942"/>
                  </a:lnTo>
                  <a:lnTo>
                    <a:pt x="45525" y="1163"/>
                  </a:lnTo>
                  <a:lnTo>
                    <a:pt x="46554" y="1396"/>
                  </a:lnTo>
                  <a:lnTo>
                    <a:pt x="47562" y="1656"/>
                  </a:lnTo>
                  <a:lnTo>
                    <a:pt x="48548" y="1944"/>
                  </a:lnTo>
                  <a:lnTo>
                    <a:pt x="49512" y="2259"/>
                  </a:lnTo>
                  <a:lnTo>
                    <a:pt x="50454" y="2601"/>
                  </a:lnTo>
                  <a:lnTo>
                    <a:pt x="51374" y="2971"/>
                  </a:lnTo>
                  <a:lnTo>
                    <a:pt x="52272" y="3368"/>
                  </a:lnTo>
                  <a:lnTo>
                    <a:pt x="53148" y="3792"/>
                  </a:lnTo>
                  <a:lnTo>
                    <a:pt x="54003" y="4244"/>
                  </a:lnTo>
                  <a:lnTo>
                    <a:pt x="54835" y="4723"/>
                  </a:lnTo>
                  <a:lnTo>
                    <a:pt x="55643" y="5216"/>
                  </a:lnTo>
                  <a:lnTo>
                    <a:pt x="56423" y="5736"/>
                  </a:lnTo>
                  <a:lnTo>
                    <a:pt x="57176" y="6284"/>
                  </a:lnTo>
                  <a:lnTo>
                    <a:pt x="57902" y="6859"/>
                  </a:lnTo>
                  <a:lnTo>
                    <a:pt x="58600" y="7462"/>
                  </a:lnTo>
                  <a:lnTo>
                    <a:pt x="59271" y="8091"/>
                  </a:lnTo>
                  <a:lnTo>
                    <a:pt x="59915" y="8749"/>
                  </a:lnTo>
                  <a:lnTo>
                    <a:pt x="60531" y="9433"/>
                  </a:lnTo>
                  <a:lnTo>
                    <a:pt x="61120" y="10145"/>
                  </a:lnTo>
                  <a:lnTo>
                    <a:pt x="61681" y="10884"/>
                  </a:lnTo>
                  <a:lnTo>
                    <a:pt x="62225" y="11653"/>
                  </a:lnTo>
                  <a:lnTo>
                    <a:pt x="62735" y="12454"/>
                  </a:lnTo>
                  <a:lnTo>
                    <a:pt x="63211" y="13285"/>
                  </a:lnTo>
                  <a:lnTo>
                    <a:pt x="63653" y="14149"/>
                  </a:lnTo>
                  <a:lnTo>
                    <a:pt x="64060" y="15043"/>
                  </a:lnTo>
                  <a:lnTo>
                    <a:pt x="64433" y="15970"/>
                  </a:lnTo>
                  <a:lnTo>
                    <a:pt x="64772" y="16927"/>
                  </a:lnTo>
                  <a:lnTo>
                    <a:pt x="65077" y="17917"/>
                  </a:lnTo>
                  <a:lnTo>
                    <a:pt x="65347" y="18937"/>
                  </a:lnTo>
                  <a:lnTo>
                    <a:pt x="65583" y="19989"/>
                  </a:lnTo>
                  <a:lnTo>
                    <a:pt x="48537" y="21769"/>
                  </a:lnTo>
                  <a:lnTo>
                    <a:pt x="48433" y="21245"/>
                  </a:lnTo>
                  <a:lnTo>
                    <a:pt x="48315" y="20740"/>
                  </a:lnTo>
                  <a:lnTo>
                    <a:pt x="48182" y="20254"/>
                  </a:lnTo>
                  <a:lnTo>
                    <a:pt x="48033" y="19787"/>
                  </a:lnTo>
                  <a:lnTo>
                    <a:pt x="47869" y="19339"/>
                  </a:lnTo>
                  <a:lnTo>
                    <a:pt x="47691" y="18911"/>
                  </a:lnTo>
                  <a:lnTo>
                    <a:pt x="47497" y="18501"/>
                  </a:lnTo>
                  <a:lnTo>
                    <a:pt x="47288" y="18111"/>
                  </a:lnTo>
                  <a:lnTo>
                    <a:pt x="47064" y="17740"/>
                  </a:lnTo>
                  <a:lnTo>
                    <a:pt x="46825" y="17388"/>
                  </a:lnTo>
                  <a:lnTo>
                    <a:pt x="46573" y="17040"/>
                  </a:lnTo>
                  <a:lnTo>
                    <a:pt x="46308" y="16706"/>
                  </a:lnTo>
                  <a:lnTo>
                    <a:pt x="46031" y="16388"/>
                  </a:lnTo>
                  <a:lnTo>
                    <a:pt x="45741" y="16085"/>
                  </a:lnTo>
                  <a:lnTo>
                    <a:pt x="45439" y="15796"/>
                  </a:lnTo>
                  <a:lnTo>
                    <a:pt x="45125" y="15523"/>
                  </a:lnTo>
                  <a:lnTo>
                    <a:pt x="44798" y="15265"/>
                  </a:lnTo>
                  <a:lnTo>
                    <a:pt x="44459" y="15022"/>
                  </a:lnTo>
                  <a:lnTo>
                    <a:pt x="44108" y="14794"/>
                  </a:lnTo>
                  <a:lnTo>
                    <a:pt x="43745" y="14581"/>
                  </a:lnTo>
                  <a:lnTo>
                    <a:pt x="43383" y="14383"/>
                  </a:lnTo>
                  <a:lnTo>
                    <a:pt x="43008" y="14198"/>
                  </a:lnTo>
                  <a:lnTo>
                    <a:pt x="42621" y="14027"/>
                  </a:lnTo>
                  <a:lnTo>
                    <a:pt x="42222" y="13869"/>
                  </a:lnTo>
                  <a:lnTo>
                    <a:pt x="41811" y="13726"/>
                  </a:lnTo>
                  <a:lnTo>
                    <a:pt x="41387" y="13595"/>
                  </a:lnTo>
                  <a:lnTo>
                    <a:pt x="40951" y="13479"/>
                  </a:lnTo>
                  <a:lnTo>
                    <a:pt x="40503" y="13376"/>
                  </a:lnTo>
                  <a:lnTo>
                    <a:pt x="40042" y="13287"/>
                  </a:lnTo>
                  <a:lnTo>
                    <a:pt x="39569" y="13212"/>
                  </a:lnTo>
                  <a:lnTo>
                    <a:pt x="39085" y="13134"/>
                  </a:lnTo>
                  <a:lnTo>
                    <a:pt x="38591" y="13064"/>
                  </a:lnTo>
                  <a:lnTo>
                    <a:pt x="38088" y="13003"/>
                  </a:lnTo>
                  <a:lnTo>
                    <a:pt x="37575" y="12949"/>
                  </a:lnTo>
                  <a:lnTo>
                    <a:pt x="37053" y="12904"/>
                  </a:lnTo>
                  <a:lnTo>
                    <a:pt x="36521" y="12867"/>
                  </a:lnTo>
                  <a:lnTo>
                    <a:pt x="35979" y="12838"/>
                  </a:lnTo>
                  <a:lnTo>
                    <a:pt x="35428" y="12818"/>
                  </a:lnTo>
                  <a:lnTo>
                    <a:pt x="34868" y="12805"/>
                  </a:lnTo>
                  <a:lnTo>
                    <a:pt x="34297" y="12801"/>
                  </a:lnTo>
                  <a:lnTo>
                    <a:pt x="32962" y="12819"/>
                  </a:lnTo>
                  <a:lnTo>
                    <a:pt x="31696" y="12873"/>
                  </a:lnTo>
                  <a:lnTo>
                    <a:pt x="30498" y="12962"/>
                  </a:lnTo>
                  <a:lnTo>
                    <a:pt x="29368" y="13086"/>
                  </a:lnTo>
                  <a:lnTo>
                    <a:pt x="28307" y="13246"/>
                  </a:lnTo>
                  <a:lnTo>
                    <a:pt x="27315" y="13442"/>
                  </a:lnTo>
                  <a:lnTo>
                    <a:pt x="26390" y="13673"/>
                  </a:lnTo>
                  <a:lnTo>
                    <a:pt x="25535" y="13940"/>
                  </a:lnTo>
                  <a:lnTo>
                    <a:pt x="24747" y="14243"/>
                  </a:lnTo>
                  <a:lnTo>
                    <a:pt x="24029" y="14581"/>
                  </a:lnTo>
                  <a:lnTo>
                    <a:pt x="23378" y="14947"/>
                  </a:lnTo>
                  <a:lnTo>
                    <a:pt x="22796" y="15362"/>
                  </a:lnTo>
                  <a:lnTo>
                    <a:pt x="22283" y="15824"/>
                  </a:lnTo>
                  <a:lnTo>
                    <a:pt x="21838" y="16334"/>
                  </a:lnTo>
                  <a:lnTo>
                    <a:pt x="21461" y="16892"/>
                  </a:lnTo>
                  <a:lnTo>
                    <a:pt x="21153" y="17498"/>
                  </a:lnTo>
                  <a:lnTo>
                    <a:pt x="20914" y="18151"/>
                  </a:lnTo>
                  <a:lnTo>
                    <a:pt x="20743" y="18853"/>
                  </a:lnTo>
                  <a:lnTo>
                    <a:pt x="20640" y="19603"/>
                  </a:lnTo>
                  <a:lnTo>
                    <a:pt x="20606" y="20400"/>
                  </a:lnTo>
                  <a:lnTo>
                    <a:pt x="20619" y="20897"/>
                  </a:lnTo>
                  <a:lnTo>
                    <a:pt x="20660" y="21372"/>
                  </a:lnTo>
                  <a:lnTo>
                    <a:pt x="20729" y="21828"/>
                  </a:lnTo>
                  <a:lnTo>
                    <a:pt x="20825" y="22262"/>
                  </a:lnTo>
                  <a:lnTo>
                    <a:pt x="20948" y="22677"/>
                  </a:lnTo>
                  <a:lnTo>
                    <a:pt x="21099" y="23070"/>
                  </a:lnTo>
                  <a:lnTo>
                    <a:pt x="21277" y="23443"/>
                  </a:lnTo>
                  <a:lnTo>
                    <a:pt x="21482" y="23796"/>
                  </a:lnTo>
                  <a:lnTo>
                    <a:pt x="21715" y="24128"/>
                  </a:lnTo>
                  <a:lnTo>
                    <a:pt x="21975" y="24439"/>
                  </a:lnTo>
                  <a:lnTo>
                    <a:pt x="22273" y="24736"/>
                  </a:lnTo>
                  <a:lnTo>
                    <a:pt x="22594" y="25023"/>
                  </a:lnTo>
                  <a:lnTo>
                    <a:pt x="22936" y="25300"/>
                  </a:lnTo>
                  <a:lnTo>
                    <a:pt x="23300" y="25568"/>
                  </a:lnTo>
                  <a:lnTo>
                    <a:pt x="23686" y="25826"/>
                  </a:lnTo>
                  <a:lnTo>
                    <a:pt x="24094" y="26074"/>
                  </a:lnTo>
                  <a:lnTo>
                    <a:pt x="24524" y="26313"/>
                  </a:lnTo>
                  <a:lnTo>
                    <a:pt x="24976" y="26542"/>
                  </a:lnTo>
                  <a:lnTo>
                    <a:pt x="25450" y="26762"/>
                  </a:lnTo>
                  <a:lnTo>
                    <a:pt x="25945" y="26972"/>
                  </a:lnTo>
                  <a:lnTo>
                    <a:pt x="26475" y="27162"/>
                  </a:lnTo>
                  <a:lnTo>
                    <a:pt x="27022" y="27347"/>
                  </a:lnTo>
                  <a:lnTo>
                    <a:pt x="27586" y="27529"/>
                  </a:lnTo>
                  <a:lnTo>
                    <a:pt x="28169" y="27706"/>
                  </a:lnTo>
                  <a:lnTo>
                    <a:pt x="28769" y="27879"/>
                  </a:lnTo>
                  <a:lnTo>
                    <a:pt x="29388" y="28048"/>
                  </a:lnTo>
                  <a:lnTo>
                    <a:pt x="30024" y="28213"/>
                  </a:lnTo>
                  <a:lnTo>
                    <a:pt x="30677" y="28374"/>
                  </a:lnTo>
                  <a:lnTo>
                    <a:pt x="31349" y="28531"/>
                  </a:lnTo>
                  <a:lnTo>
                    <a:pt x="32038" y="28684"/>
                  </a:lnTo>
                  <a:lnTo>
                    <a:pt x="32756" y="28824"/>
                  </a:lnTo>
                  <a:lnTo>
                    <a:pt x="33487" y="28971"/>
                  </a:lnTo>
                  <a:lnTo>
                    <a:pt x="34230" y="29125"/>
                  </a:lnTo>
                  <a:lnTo>
                    <a:pt x="34985" y="29286"/>
                  </a:lnTo>
                  <a:lnTo>
                    <a:pt x="35752" y="29454"/>
                  </a:lnTo>
                  <a:lnTo>
                    <a:pt x="36532" y="29629"/>
                  </a:lnTo>
                  <a:lnTo>
                    <a:pt x="37324" y="29810"/>
                  </a:lnTo>
                  <a:lnTo>
                    <a:pt x="38128" y="29998"/>
                  </a:lnTo>
                  <a:lnTo>
                    <a:pt x="38945" y="30193"/>
                  </a:lnTo>
                  <a:lnTo>
                    <a:pt x="39774" y="30395"/>
                  </a:lnTo>
                  <a:lnTo>
                    <a:pt x="40799" y="30618"/>
                  </a:lnTo>
                  <a:lnTo>
                    <a:pt x="41820" y="30850"/>
                  </a:lnTo>
                  <a:lnTo>
                    <a:pt x="42836" y="31089"/>
                  </a:lnTo>
                  <a:lnTo>
                    <a:pt x="43849" y="31337"/>
                  </a:lnTo>
                  <a:lnTo>
                    <a:pt x="44857" y="31593"/>
                  </a:lnTo>
                  <a:lnTo>
                    <a:pt x="45861" y="31858"/>
                  </a:lnTo>
                  <a:lnTo>
                    <a:pt x="46862" y="32130"/>
                  </a:lnTo>
                  <a:lnTo>
                    <a:pt x="47858" y="32411"/>
                  </a:lnTo>
                  <a:lnTo>
                    <a:pt x="48850" y="32700"/>
                  </a:lnTo>
                  <a:lnTo>
                    <a:pt x="49838" y="32997"/>
                  </a:lnTo>
                  <a:lnTo>
                    <a:pt x="50825" y="33296"/>
                  </a:lnTo>
                  <a:lnTo>
                    <a:pt x="51790" y="33618"/>
                  </a:lnTo>
                  <a:lnTo>
                    <a:pt x="52731" y="33964"/>
                  </a:lnTo>
                  <a:lnTo>
                    <a:pt x="53649" y="34333"/>
                  </a:lnTo>
                  <a:lnTo>
                    <a:pt x="54544" y="34725"/>
                  </a:lnTo>
                  <a:lnTo>
                    <a:pt x="55416" y="35141"/>
                  </a:lnTo>
                  <a:lnTo>
                    <a:pt x="56264" y="35580"/>
                  </a:lnTo>
                  <a:lnTo>
                    <a:pt x="57089" y="36042"/>
                  </a:lnTo>
                  <a:lnTo>
                    <a:pt x="57890" y="36527"/>
                  </a:lnTo>
                  <a:lnTo>
                    <a:pt x="58669" y="37036"/>
                  </a:lnTo>
                  <a:lnTo>
                    <a:pt x="59433" y="37557"/>
                  </a:lnTo>
                  <a:lnTo>
                    <a:pt x="60167" y="38109"/>
                  </a:lnTo>
                  <a:lnTo>
                    <a:pt x="60868" y="38691"/>
                  </a:lnTo>
                  <a:lnTo>
                    <a:pt x="61539" y="39303"/>
                  </a:lnTo>
                  <a:lnTo>
                    <a:pt x="62177" y="39945"/>
                  </a:lnTo>
                  <a:lnTo>
                    <a:pt x="62785" y="40618"/>
                  </a:lnTo>
                  <a:lnTo>
                    <a:pt x="63360" y="41320"/>
                  </a:lnTo>
                  <a:lnTo>
                    <a:pt x="63905" y="42052"/>
                  </a:lnTo>
                  <a:lnTo>
                    <a:pt x="64417" y="42815"/>
                  </a:lnTo>
                  <a:lnTo>
                    <a:pt x="64899" y="43608"/>
                  </a:lnTo>
                  <a:lnTo>
                    <a:pt x="65354" y="44438"/>
                  </a:lnTo>
                  <a:lnTo>
                    <a:pt x="65761" y="45311"/>
                  </a:lnTo>
                  <a:lnTo>
                    <a:pt x="66121" y="46228"/>
                  </a:lnTo>
                  <a:lnTo>
                    <a:pt x="66432" y="47190"/>
                  </a:lnTo>
                  <a:lnTo>
                    <a:pt x="66696" y="48195"/>
                  </a:lnTo>
                  <a:lnTo>
                    <a:pt x="66911" y="49243"/>
                  </a:lnTo>
                  <a:lnTo>
                    <a:pt x="67079" y="50336"/>
                  </a:lnTo>
                  <a:lnTo>
                    <a:pt x="67199" y="51472"/>
                  </a:lnTo>
                  <a:lnTo>
                    <a:pt x="67271" y="526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001936" y="2744426"/>
              <a:ext cx="19236" cy="14170"/>
            </a:xfrm>
            <a:custGeom>
              <a:avLst/>
              <a:pathLst>
                <a:path w="19236" h="14170">
                  <a:moveTo>
                    <a:pt x="0" y="14170"/>
                  </a:moveTo>
                  <a:lnTo>
                    <a:pt x="0" y="0"/>
                  </a:lnTo>
                  <a:lnTo>
                    <a:pt x="19236" y="0"/>
                  </a:lnTo>
                  <a:lnTo>
                    <a:pt x="19236" y="141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001936" y="2771946"/>
              <a:ext cx="19236" cy="74072"/>
            </a:xfrm>
            <a:custGeom>
              <a:avLst/>
              <a:pathLst>
                <a:path w="19236" h="74072">
                  <a:moveTo>
                    <a:pt x="0" y="74072"/>
                  </a:moveTo>
                  <a:lnTo>
                    <a:pt x="0" y="0"/>
                  </a:lnTo>
                  <a:lnTo>
                    <a:pt x="19236" y="0"/>
                  </a:lnTo>
                  <a:lnTo>
                    <a:pt x="19236" y="740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035207" y="2770577"/>
              <a:ext cx="74757" cy="76810"/>
            </a:xfrm>
            <a:custGeom>
              <a:avLst/>
              <a:pathLst>
                <a:path w="74757" h="76810">
                  <a:moveTo>
                    <a:pt x="22796" y="76810"/>
                  </a:moveTo>
                  <a:lnTo>
                    <a:pt x="21739" y="76796"/>
                  </a:lnTo>
                  <a:lnTo>
                    <a:pt x="20704" y="76753"/>
                  </a:lnTo>
                  <a:lnTo>
                    <a:pt x="19691" y="76681"/>
                  </a:lnTo>
                  <a:lnTo>
                    <a:pt x="18700" y="76580"/>
                  </a:lnTo>
                  <a:lnTo>
                    <a:pt x="17730" y="76451"/>
                  </a:lnTo>
                  <a:lnTo>
                    <a:pt x="16783" y="76293"/>
                  </a:lnTo>
                  <a:lnTo>
                    <a:pt x="15857" y="76106"/>
                  </a:lnTo>
                  <a:lnTo>
                    <a:pt x="14954" y="75890"/>
                  </a:lnTo>
                  <a:lnTo>
                    <a:pt x="14072" y="75646"/>
                  </a:lnTo>
                  <a:lnTo>
                    <a:pt x="13212" y="75373"/>
                  </a:lnTo>
                  <a:lnTo>
                    <a:pt x="12389" y="75059"/>
                  </a:lnTo>
                  <a:lnTo>
                    <a:pt x="11591" y="74718"/>
                  </a:lnTo>
                  <a:lnTo>
                    <a:pt x="10817" y="74352"/>
                  </a:lnTo>
                  <a:lnTo>
                    <a:pt x="10068" y="73960"/>
                  </a:lnTo>
                  <a:lnTo>
                    <a:pt x="9344" y="73541"/>
                  </a:lnTo>
                  <a:lnTo>
                    <a:pt x="8644" y="73097"/>
                  </a:lnTo>
                  <a:lnTo>
                    <a:pt x="7969" y="72627"/>
                  </a:lnTo>
                  <a:lnTo>
                    <a:pt x="7319" y="72131"/>
                  </a:lnTo>
                  <a:lnTo>
                    <a:pt x="6693" y="71608"/>
                  </a:lnTo>
                  <a:lnTo>
                    <a:pt x="6092" y="71060"/>
                  </a:lnTo>
                  <a:lnTo>
                    <a:pt x="5517" y="70472"/>
                  </a:lnTo>
                  <a:lnTo>
                    <a:pt x="4970" y="69858"/>
                  </a:lnTo>
                  <a:lnTo>
                    <a:pt x="4449" y="69218"/>
                  </a:lnTo>
                  <a:lnTo>
                    <a:pt x="3956" y="68551"/>
                  </a:lnTo>
                  <a:lnTo>
                    <a:pt x="3491" y="67859"/>
                  </a:lnTo>
                  <a:lnTo>
                    <a:pt x="3053" y="67141"/>
                  </a:lnTo>
                  <a:lnTo>
                    <a:pt x="2642" y="66397"/>
                  </a:lnTo>
                  <a:lnTo>
                    <a:pt x="2259" y="65627"/>
                  </a:lnTo>
                  <a:lnTo>
                    <a:pt x="1903" y="64831"/>
                  </a:lnTo>
                  <a:lnTo>
                    <a:pt x="1574" y="64009"/>
                  </a:lnTo>
                  <a:lnTo>
                    <a:pt x="1275" y="63162"/>
                  </a:lnTo>
                  <a:lnTo>
                    <a:pt x="1007" y="62292"/>
                  </a:lnTo>
                  <a:lnTo>
                    <a:pt x="771" y="61398"/>
                  </a:lnTo>
                  <a:lnTo>
                    <a:pt x="566" y="60482"/>
                  </a:lnTo>
                  <a:lnTo>
                    <a:pt x="393" y="59542"/>
                  </a:lnTo>
                  <a:lnTo>
                    <a:pt x="251" y="58578"/>
                  </a:lnTo>
                  <a:lnTo>
                    <a:pt x="141" y="57592"/>
                  </a:lnTo>
                  <a:lnTo>
                    <a:pt x="62" y="56582"/>
                  </a:lnTo>
                  <a:lnTo>
                    <a:pt x="15" y="55549"/>
                  </a:lnTo>
                  <a:lnTo>
                    <a:pt x="0" y="54493"/>
                  </a:lnTo>
                  <a:lnTo>
                    <a:pt x="22" y="53200"/>
                  </a:lnTo>
                  <a:lnTo>
                    <a:pt x="90" y="51949"/>
                  </a:lnTo>
                  <a:lnTo>
                    <a:pt x="203" y="50741"/>
                  </a:lnTo>
                  <a:lnTo>
                    <a:pt x="361" y="49575"/>
                  </a:lnTo>
                  <a:lnTo>
                    <a:pt x="564" y="48451"/>
                  </a:lnTo>
                  <a:lnTo>
                    <a:pt x="813" y="47370"/>
                  </a:lnTo>
                  <a:lnTo>
                    <a:pt x="1106" y="46332"/>
                  </a:lnTo>
                  <a:lnTo>
                    <a:pt x="1445" y="45336"/>
                  </a:lnTo>
                  <a:lnTo>
                    <a:pt x="1829" y="44382"/>
                  </a:lnTo>
                  <a:lnTo>
                    <a:pt x="2259" y="43471"/>
                  </a:lnTo>
                  <a:lnTo>
                    <a:pt x="2741" y="42585"/>
                  </a:lnTo>
                  <a:lnTo>
                    <a:pt x="3255" y="41735"/>
                  </a:lnTo>
                  <a:lnTo>
                    <a:pt x="3803" y="40920"/>
                  </a:lnTo>
                  <a:lnTo>
                    <a:pt x="4384" y="40141"/>
                  </a:lnTo>
                  <a:lnTo>
                    <a:pt x="4997" y="39398"/>
                  </a:lnTo>
                  <a:lnTo>
                    <a:pt x="5643" y="38690"/>
                  </a:lnTo>
                  <a:lnTo>
                    <a:pt x="6322" y="38017"/>
                  </a:lnTo>
                  <a:lnTo>
                    <a:pt x="7034" y="37381"/>
                  </a:lnTo>
                  <a:lnTo>
                    <a:pt x="7779" y="36780"/>
                  </a:lnTo>
                  <a:lnTo>
                    <a:pt x="8557" y="36214"/>
                  </a:lnTo>
                  <a:lnTo>
                    <a:pt x="9365" y="35669"/>
                  </a:lnTo>
                  <a:lnTo>
                    <a:pt x="10200" y="35155"/>
                  </a:lnTo>
                  <a:lnTo>
                    <a:pt x="11062" y="34672"/>
                  </a:lnTo>
                  <a:lnTo>
                    <a:pt x="11952" y="34221"/>
                  </a:lnTo>
                  <a:lnTo>
                    <a:pt x="12870" y="33801"/>
                  </a:lnTo>
                  <a:lnTo>
                    <a:pt x="13815" y="33413"/>
                  </a:lnTo>
                  <a:lnTo>
                    <a:pt x="14787" y="33056"/>
                  </a:lnTo>
                  <a:lnTo>
                    <a:pt x="15786" y="32731"/>
                  </a:lnTo>
                  <a:lnTo>
                    <a:pt x="16813" y="32437"/>
                  </a:lnTo>
                  <a:lnTo>
                    <a:pt x="17867" y="32175"/>
                  </a:lnTo>
                  <a:lnTo>
                    <a:pt x="18942" y="31927"/>
                  </a:lnTo>
                  <a:lnTo>
                    <a:pt x="20031" y="31704"/>
                  </a:lnTo>
                  <a:lnTo>
                    <a:pt x="21133" y="31506"/>
                  </a:lnTo>
                  <a:lnTo>
                    <a:pt x="22249" y="31332"/>
                  </a:lnTo>
                  <a:lnTo>
                    <a:pt x="23378" y="31183"/>
                  </a:lnTo>
                  <a:lnTo>
                    <a:pt x="24521" y="31058"/>
                  </a:lnTo>
                  <a:lnTo>
                    <a:pt x="25678" y="30958"/>
                  </a:lnTo>
                  <a:lnTo>
                    <a:pt x="26849" y="30883"/>
                  </a:lnTo>
                  <a:lnTo>
                    <a:pt x="28033" y="30832"/>
                  </a:lnTo>
                  <a:lnTo>
                    <a:pt x="29231" y="30806"/>
                  </a:lnTo>
                  <a:lnTo>
                    <a:pt x="45182" y="30532"/>
                  </a:lnTo>
                  <a:lnTo>
                    <a:pt x="45182" y="26767"/>
                  </a:lnTo>
                  <a:lnTo>
                    <a:pt x="45175" y="25973"/>
                  </a:lnTo>
                  <a:lnTo>
                    <a:pt x="45152" y="25206"/>
                  </a:lnTo>
                  <a:lnTo>
                    <a:pt x="45115" y="24467"/>
                  </a:lnTo>
                  <a:lnTo>
                    <a:pt x="45062" y="23755"/>
                  </a:lnTo>
                  <a:lnTo>
                    <a:pt x="44994" y="23070"/>
                  </a:lnTo>
                  <a:lnTo>
                    <a:pt x="44911" y="22413"/>
                  </a:lnTo>
                  <a:lnTo>
                    <a:pt x="44813" y="21783"/>
                  </a:lnTo>
                  <a:lnTo>
                    <a:pt x="44700" y="21181"/>
                  </a:lnTo>
                  <a:lnTo>
                    <a:pt x="44572" y="20606"/>
                  </a:lnTo>
                  <a:lnTo>
                    <a:pt x="44429" y="20058"/>
                  </a:lnTo>
                  <a:lnTo>
                    <a:pt x="44286" y="19521"/>
                  </a:lnTo>
                  <a:lnTo>
                    <a:pt x="44128" y="19004"/>
                  </a:lnTo>
                  <a:lnTo>
                    <a:pt x="43957" y="18507"/>
                  </a:lnTo>
                  <a:lnTo>
                    <a:pt x="43772" y="18032"/>
                  </a:lnTo>
                  <a:lnTo>
                    <a:pt x="43574" y="17576"/>
                  </a:lnTo>
                  <a:lnTo>
                    <a:pt x="43361" y="17142"/>
                  </a:lnTo>
                  <a:lnTo>
                    <a:pt x="43135" y="16727"/>
                  </a:lnTo>
                  <a:lnTo>
                    <a:pt x="42896" y="16334"/>
                  </a:lnTo>
                  <a:lnTo>
                    <a:pt x="42643" y="15961"/>
                  </a:lnTo>
                  <a:lnTo>
                    <a:pt x="42376" y="15608"/>
                  </a:lnTo>
                  <a:lnTo>
                    <a:pt x="42095" y="15276"/>
                  </a:lnTo>
                  <a:lnTo>
                    <a:pt x="41800" y="14965"/>
                  </a:lnTo>
                  <a:lnTo>
                    <a:pt x="41492" y="14674"/>
                  </a:lnTo>
                  <a:lnTo>
                    <a:pt x="41171" y="14403"/>
                  </a:lnTo>
                  <a:lnTo>
                    <a:pt x="40835" y="14153"/>
                  </a:lnTo>
                  <a:lnTo>
                    <a:pt x="40486" y="13924"/>
                  </a:lnTo>
                  <a:lnTo>
                    <a:pt x="40123" y="13715"/>
                  </a:lnTo>
                  <a:lnTo>
                    <a:pt x="39747" y="13527"/>
                  </a:lnTo>
                  <a:lnTo>
                    <a:pt x="39357" y="13359"/>
                  </a:lnTo>
                  <a:lnTo>
                    <a:pt x="38953" y="13212"/>
                  </a:lnTo>
                  <a:lnTo>
                    <a:pt x="38549" y="13069"/>
                  </a:lnTo>
                  <a:lnTo>
                    <a:pt x="38134" y="12941"/>
                  </a:lnTo>
                  <a:lnTo>
                    <a:pt x="37706" y="12828"/>
                  </a:lnTo>
                  <a:lnTo>
                    <a:pt x="37266" y="12730"/>
                  </a:lnTo>
                  <a:lnTo>
                    <a:pt x="36813" y="12647"/>
                  </a:lnTo>
                  <a:lnTo>
                    <a:pt x="36348" y="12580"/>
                  </a:lnTo>
                  <a:lnTo>
                    <a:pt x="35871" y="12527"/>
                  </a:lnTo>
                  <a:lnTo>
                    <a:pt x="35382" y="12489"/>
                  </a:lnTo>
                  <a:lnTo>
                    <a:pt x="34880" y="12467"/>
                  </a:lnTo>
                  <a:lnTo>
                    <a:pt x="34366" y="12459"/>
                  </a:lnTo>
                  <a:lnTo>
                    <a:pt x="33891" y="12464"/>
                  </a:lnTo>
                  <a:lnTo>
                    <a:pt x="33427" y="12478"/>
                  </a:lnTo>
                  <a:lnTo>
                    <a:pt x="32971" y="12502"/>
                  </a:lnTo>
                  <a:lnTo>
                    <a:pt x="32526" y="12536"/>
                  </a:lnTo>
                  <a:lnTo>
                    <a:pt x="32090" y="12579"/>
                  </a:lnTo>
                  <a:lnTo>
                    <a:pt x="31663" y="12632"/>
                  </a:lnTo>
                  <a:lnTo>
                    <a:pt x="31246" y="12694"/>
                  </a:lnTo>
                  <a:lnTo>
                    <a:pt x="30839" y="12766"/>
                  </a:lnTo>
                  <a:lnTo>
                    <a:pt x="30441" y="12847"/>
                  </a:lnTo>
                  <a:lnTo>
                    <a:pt x="30053" y="12938"/>
                  </a:lnTo>
                  <a:lnTo>
                    <a:pt x="29688" y="13042"/>
                  </a:lnTo>
                  <a:lnTo>
                    <a:pt x="29333" y="13160"/>
                  </a:lnTo>
                  <a:lnTo>
                    <a:pt x="28987" y="13294"/>
                  </a:lnTo>
                  <a:lnTo>
                    <a:pt x="28651" y="13442"/>
                  </a:lnTo>
                  <a:lnTo>
                    <a:pt x="28324" y="13606"/>
                  </a:lnTo>
                  <a:lnTo>
                    <a:pt x="28007" y="13784"/>
                  </a:lnTo>
                  <a:lnTo>
                    <a:pt x="27700" y="13978"/>
                  </a:lnTo>
                  <a:lnTo>
                    <a:pt x="27402" y="14187"/>
                  </a:lnTo>
                  <a:lnTo>
                    <a:pt x="27114" y="14411"/>
                  </a:lnTo>
                  <a:lnTo>
                    <a:pt x="26835" y="14650"/>
                  </a:lnTo>
                  <a:lnTo>
                    <a:pt x="26566" y="14891"/>
                  </a:lnTo>
                  <a:lnTo>
                    <a:pt x="26307" y="15151"/>
                  </a:lnTo>
                  <a:lnTo>
                    <a:pt x="26057" y="15428"/>
                  </a:lnTo>
                  <a:lnTo>
                    <a:pt x="25817" y="15723"/>
                  </a:lnTo>
                  <a:lnTo>
                    <a:pt x="25586" y="16036"/>
                  </a:lnTo>
                  <a:lnTo>
                    <a:pt x="25365" y="16367"/>
                  </a:lnTo>
                  <a:lnTo>
                    <a:pt x="25153" y="16715"/>
                  </a:lnTo>
                  <a:lnTo>
                    <a:pt x="24951" y="17081"/>
                  </a:lnTo>
                  <a:lnTo>
                    <a:pt x="24759" y="17465"/>
                  </a:lnTo>
                  <a:lnTo>
                    <a:pt x="24576" y="17867"/>
                  </a:lnTo>
                  <a:lnTo>
                    <a:pt x="24417" y="18275"/>
                  </a:lnTo>
                  <a:lnTo>
                    <a:pt x="24267" y="18705"/>
                  </a:lnTo>
                  <a:lnTo>
                    <a:pt x="24126" y="19157"/>
                  </a:lnTo>
                  <a:lnTo>
                    <a:pt x="23996" y="19631"/>
                  </a:lnTo>
                  <a:lnTo>
                    <a:pt x="23875" y="20126"/>
                  </a:lnTo>
                  <a:lnTo>
                    <a:pt x="23763" y="20644"/>
                  </a:lnTo>
                  <a:lnTo>
                    <a:pt x="23661" y="21183"/>
                  </a:lnTo>
                  <a:lnTo>
                    <a:pt x="23569" y="21745"/>
                  </a:lnTo>
                  <a:lnTo>
                    <a:pt x="23486" y="22328"/>
                  </a:lnTo>
                  <a:lnTo>
                    <a:pt x="23412" y="22933"/>
                  </a:lnTo>
                  <a:lnTo>
                    <a:pt x="3354" y="21975"/>
                  </a:lnTo>
                  <a:lnTo>
                    <a:pt x="3532" y="21012"/>
                  </a:lnTo>
                  <a:lnTo>
                    <a:pt x="3737" y="20066"/>
                  </a:lnTo>
                  <a:lnTo>
                    <a:pt x="3970" y="19139"/>
                  </a:lnTo>
                  <a:lnTo>
                    <a:pt x="4230" y="18229"/>
                  </a:lnTo>
                  <a:lnTo>
                    <a:pt x="4518" y="17337"/>
                  </a:lnTo>
                  <a:lnTo>
                    <a:pt x="4833" y="16462"/>
                  </a:lnTo>
                  <a:lnTo>
                    <a:pt x="5175" y="15606"/>
                  </a:lnTo>
                  <a:lnTo>
                    <a:pt x="5545" y="14767"/>
                  </a:lnTo>
                  <a:lnTo>
                    <a:pt x="5942" y="13947"/>
                  </a:lnTo>
                  <a:lnTo>
                    <a:pt x="6366" y="13144"/>
                  </a:lnTo>
                  <a:lnTo>
                    <a:pt x="6821" y="12347"/>
                  </a:lnTo>
                  <a:lnTo>
                    <a:pt x="7308" y="11572"/>
                  </a:lnTo>
                  <a:lnTo>
                    <a:pt x="7828" y="10819"/>
                  </a:lnTo>
                  <a:lnTo>
                    <a:pt x="8382" y="10088"/>
                  </a:lnTo>
                  <a:lnTo>
                    <a:pt x="8968" y="9378"/>
                  </a:lnTo>
                  <a:lnTo>
                    <a:pt x="9586" y="8691"/>
                  </a:lnTo>
                  <a:lnTo>
                    <a:pt x="10238" y="8026"/>
                  </a:lnTo>
                  <a:lnTo>
                    <a:pt x="10923" y="7382"/>
                  </a:lnTo>
                  <a:lnTo>
                    <a:pt x="11640" y="6760"/>
                  </a:lnTo>
                  <a:lnTo>
                    <a:pt x="12391" y="6161"/>
                  </a:lnTo>
                  <a:lnTo>
                    <a:pt x="13188" y="5586"/>
                  </a:lnTo>
                  <a:lnTo>
                    <a:pt x="14020" y="5038"/>
                  </a:lnTo>
                  <a:lnTo>
                    <a:pt x="14886" y="4518"/>
                  </a:lnTo>
                  <a:lnTo>
                    <a:pt x="15786" y="4025"/>
                  </a:lnTo>
                  <a:lnTo>
                    <a:pt x="16721" y="3559"/>
                  </a:lnTo>
                  <a:lnTo>
                    <a:pt x="17689" y="3121"/>
                  </a:lnTo>
                  <a:lnTo>
                    <a:pt x="18692" y="2710"/>
                  </a:lnTo>
                  <a:lnTo>
                    <a:pt x="19729" y="2327"/>
                  </a:lnTo>
                  <a:lnTo>
                    <a:pt x="20801" y="1971"/>
                  </a:lnTo>
                  <a:lnTo>
                    <a:pt x="21906" y="1643"/>
                  </a:lnTo>
                  <a:lnTo>
                    <a:pt x="23062" y="1330"/>
                  </a:lnTo>
                  <a:lnTo>
                    <a:pt x="24256" y="1051"/>
                  </a:lnTo>
                  <a:lnTo>
                    <a:pt x="25488" y="805"/>
                  </a:lnTo>
                  <a:lnTo>
                    <a:pt x="26759" y="591"/>
                  </a:lnTo>
                  <a:lnTo>
                    <a:pt x="28068" y="410"/>
                  </a:lnTo>
                  <a:lnTo>
                    <a:pt x="29415" y="262"/>
                  </a:lnTo>
                  <a:lnTo>
                    <a:pt x="30801" y="147"/>
                  </a:lnTo>
                  <a:lnTo>
                    <a:pt x="32224" y="65"/>
                  </a:lnTo>
                  <a:lnTo>
                    <a:pt x="33687" y="16"/>
                  </a:lnTo>
                  <a:lnTo>
                    <a:pt x="35187" y="0"/>
                  </a:lnTo>
                  <a:lnTo>
                    <a:pt x="36555" y="17"/>
                  </a:lnTo>
                  <a:lnTo>
                    <a:pt x="37893" y="68"/>
                  </a:lnTo>
                  <a:lnTo>
                    <a:pt x="39200" y="154"/>
                  </a:lnTo>
                  <a:lnTo>
                    <a:pt x="40478" y="273"/>
                  </a:lnTo>
                  <a:lnTo>
                    <a:pt x="41725" y="427"/>
                  </a:lnTo>
                  <a:lnTo>
                    <a:pt x="42942" y="616"/>
                  </a:lnTo>
                  <a:lnTo>
                    <a:pt x="44129" y="838"/>
                  </a:lnTo>
                  <a:lnTo>
                    <a:pt x="45286" y="1095"/>
                  </a:lnTo>
                  <a:lnTo>
                    <a:pt x="46413" y="1386"/>
                  </a:lnTo>
                  <a:lnTo>
                    <a:pt x="47510" y="1711"/>
                  </a:lnTo>
                  <a:lnTo>
                    <a:pt x="48575" y="2070"/>
                  </a:lnTo>
                  <a:lnTo>
                    <a:pt x="49608" y="2464"/>
                  </a:lnTo>
                  <a:lnTo>
                    <a:pt x="50607" y="2892"/>
                  </a:lnTo>
                  <a:lnTo>
                    <a:pt x="51574" y="3354"/>
                  </a:lnTo>
                  <a:lnTo>
                    <a:pt x="52507" y="3850"/>
                  </a:lnTo>
                  <a:lnTo>
                    <a:pt x="53408" y="4381"/>
                  </a:lnTo>
                  <a:lnTo>
                    <a:pt x="54276" y="4946"/>
                  </a:lnTo>
                  <a:lnTo>
                    <a:pt x="55112" y="5545"/>
                  </a:lnTo>
                  <a:lnTo>
                    <a:pt x="55914" y="6178"/>
                  </a:lnTo>
                  <a:lnTo>
                    <a:pt x="56683" y="6845"/>
                  </a:lnTo>
                  <a:lnTo>
                    <a:pt x="57419" y="7532"/>
                  </a:lnTo>
                  <a:lnTo>
                    <a:pt x="58118" y="8250"/>
                  </a:lnTo>
                  <a:lnTo>
                    <a:pt x="58782" y="9000"/>
                  </a:lnTo>
                  <a:lnTo>
                    <a:pt x="59411" y="9781"/>
                  </a:lnTo>
                  <a:lnTo>
                    <a:pt x="60004" y="10594"/>
                  </a:lnTo>
                  <a:lnTo>
                    <a:pt x="60561" y="11438"/>
                  </a:lnTo>
                  <a:lnTo>
                    <a:pt x="61083" y="12313"/>
                  </a:lnTo>
                  <a:lnTo>
                    <a:pt x="61569" y="13220"/>
                  </a:lnTo>
                  <a:lnTo>
                    <a:pt x="62019" y="14159"/>
                  </a:lnTo>
                  <a:lnTo>
                    <a:pt x="62434" y="15129"/>
                  </a:lnTo>
                  <a:lnTo>
                    <a:pt x="62811" y="16130"/>
                  </a:lnTo>
                  <a:lnTo>
                    <a:pt x="63149" y="17164"/>
                  </a:lnTo>
                  <a:lnTo>
                    <a:pt x="63447" y="18228"/>
                  </a:lnTo>
                  <a:lnTo>
                    <a:pt x="63705" y="19324"/>
                  </a:lnTo>
                  <a:lnTo>
                    <a:pt x="63923" y="20452"/>
                  </a:lnTo>
                  <a:lnTo>
                    <a:pt x="64102" y="21611"/>
                  </a:lnTo>
                  <a:lnTo>
                    <a:pt x="64241" y="22801"/>
                  </a:lnTo>
                  <a:lnTo>
                    <a:pt x="64340" y="24023"/>
                  </a:lnTo>
                  <a:lnTo>
                    <a:pt x="64399" y="25277"/>
                  </a:lnTo>
                  <a:lnTo>
                    <a:pt x="64419" y="26562"/>
                  </a:lnTo>
                  <a:lnTo>
                    <a:pt x="64419" y="53534"/>
                  </a:lnTo>
                  <a:lnTo>
                    <a:pt x="64421" y="54049"/>
                  </a:lnTo>
                  <a:lnTo>
                    <a:pt x="64428" y="54553"/>
                  </a:lnTo>
                  <a:lnTo>
                    <a:pt x="64438" y="55046"/>
                  </a:lnTo>
                  <a:lnTo>
                    <a:pt x="64452" y="55528"/>
                  </a:lnTo>
                  <a:lnTo>
                    <a:pt x="64471" y="55999"/>
                  </a:lnTo>
                  <a:lnTo>
                    <a:pt x="64493" y="56459"/>
                  </a:lnTo>
                  <a:lnTo>
                    <a:pt x="64520" y="56908"/>
                  </a:lnTo>
                  <a:lnTo>
                    <a:pt x="64551" y="57346"/>
                  </a:lnTo>
                  <a:lnTo>
                    <a:pt x="64586" y="57773"/>
                  </a:lnTo>
                  <a:lnTo>
                    <a:pt x="64625" y="58190"/>
                  </a:lnTo>
                  <a:lnTo>
                    <a:pt x="64683" y="58594"/>
                  </a:lnTo>
                  <a:lnTo>
                    <a:pt x="64748" y="58986"/>
                  </a:lnTo>
                  <a:lnTo>
                    <a:pt x="64820" y="59366"/>
                  </a:lnTo>
                  <a:lnTo>
                    <a:pt x="64899" y="59734"/>
                  </a:lnTo>
                  <a:lnTo>
                    <a:pt x="64984" y="60089"/>
                  </a:lnTo>
                  <a:lnTo>
                    <a:pt x="65077" y="60432"/>
                  </a:lnTo>
                  <a:lnTo>
                    <a:pt x="65176" y="60763"/>
                  </a:lnTo>
                  <a:lnTo>
                    <a:pt x="65282" y="61081"/>
                  </a:lnTo>
                  <a:lnTo>
                    <a:pt x="65395" y="61387"/>
                  </a:lnTo>
                  <a:lnTo>
                    <a:pt x="65515" y="61681"/>
                  </a:lnTo>
                  <a:lnTo>
                    <a:pt x="65656" y="61949"/>
                  </a:lnTo>
                  <a:lnTo>
                    <a:pt x="65808" y="62204"/>
                  </a:lnTo>
                  <a:lnTo>
                    <a:pt x="65969" y="62447"/>
                  </a:lnTo>
                  <a:lnTo>
                    <a:pt x="66139" y="62678"/>
                  </a:lnTo>
                  <a:lnTo>
                    <a:pt x="66319" y="62896"/>
                  </a:lnTo>
                  <a:lnTo>
                    <a:pt x="66509" y="63102"/>
                  </a:lnTo>
                  <a:lnTo>
                    <a:pt x="66708" y="63296"/>
                  </a:lnTo>
                  <a:lnTo>
                    <a:pt x="66917" y="63477"/>
                  </a:lnTo>
                  <a:lnTo>
                    <a:pt x="67135" y="63646"/>
                  </a:lnTo>
                  <a:lnTo>
                    <a:pt x="67363" y="63803"/>
                  </a:lnTo>
                  <a:lnTo>
                    <a:pt x="67616" y="63933"/>
                  </a:lnTo>
                  <a:lnTo>
                    <a:pt x="67883" y="64050"/>
                  </a:lnTo>
                  <a:lnTo>
                    <a:pt x="68164" y="64152"/>
                  </a:lnTo>
                  <a:lnTo>
                    <a:pt x="68458" y="64241"/>
                  </a:lnTo>
                  <a:lnTo>
                    <a:pt x="68766" y="64317"/>
                  </a:lnTo>
                  <a:lnTo>
                    <a:pt x="69088" y="64378"/>
                  </a:lnTo>
                  <a:lnTo>
                    <a:pt x="69424" y="64426"/>
                  </a:lnTo>
                  <a:lnTo>
                    <a:pt x="69773" y="64460"/>
                  </a:lnTo>
                  <a:lnTo>
                    <a:pt x="70136" y="64481"/>
                  </a:lnTo>
                  <a:lnTo>
                    <a:pt x="70512" y="64488"/>
                  </a:lnTo>
                  <a:lnTo>
                    <a:pt x="70949" y="64484"/>
                  </a:lnTo>
                  <a:lnTo>
                    <a:pt x="71383" y="64471"/>
                  </a:lnTo>
                  <a:lnTo>
                    <a:pt x="71814" y="64451"/>
                  </a:lnTo>
                  <a:lnTo>
                    <a:pt x="72243" y="64422"/>
                  </a:lnTo>
                  <a:lnTo>
                    <a:pt x="72669" y="64385"/>
                  </a:lnTo>
                  <a:lnTo>
                    <a:pt x="73092" y="64340"/>
                  </a:lnTo>
                  <a:lnTo>
                    <a:pt x="73512" y="64287"/>
                  </a:lnTo>
                  <a:lnTo>
                    <a:pt x="73930" y="64225"/>
                  </a:lnTo>
                  <a:lnTo>
                    <a:pt x="74344" y="64155"/>
                  </a:lnTo>
                  <a:lnTo>
                    <a:pt x="74757" y="64077"/>
                  </a:lnTo>
                  <a:lnTo>
                    <a:pt x="74757" y="74483"/>
                  </a:lnTo>
                  <a:lnTo>
                    <a:pt x="74418" y="74564"/>
                  </a:lnTo>
                  <a:lnTo>
                    <a:pt x="74086" y="74644"/>
                  </a:lnTo>
                  <a:lnTo>
                    <a:pt x="73761" y="74723"/>
                  </a:lnTo>
                  <a:lnTo>
                    <a:pt x="73442" y="74800"/>
                  </a:lnTo>
                  <a:lnTo>
                    <a:pt x="73131" y="74876"/>
                  </a:lnTo>
                  <a:lnTo>
                    <a:pt x="72826" y="74951"/>
                  </a:lnTo>
                  <a:lnTo>
                    <a:pt x="72528" y="75024"/>
                  </a:lnTo>
                  <a:lnTo>
                    <a:pt x="72237" y="75096"/>
                  </a:lnTo>
                  <a:lnTo>
                    <a:pt x="71953" y="75167"/>
                  </a:lnTo>
                  <a:lnTo>
                    <a:pt x="71676" y="75236"/>
                  </a:lnTo>
                  <a:lnTo>
                    <a:pt x="71402" y="75303"/>
                  </a:lnTo>
                  <a:lnTo>
                    <a:pt x="71128" y="75367"/>
                  </a:lnTo>
                  <a:lnTo>
                    <a:pt x="70854" y="75429"/>
                  </a:lnTo>
                  <a:lnTo>
                    <a:pt x="70581" y="75488"/>
                  </a:lnTo>
                  <a:lnTo>
                    <a:pt x="70307" y="75544"/>
                  </a:lnTo>
                  <a:lnTo>
                    <a:pt x="70033" y="75597"/>
                  </a:lnTo>
                  <a:lnTo>
                    <a:pt x="69759" y="75648"/>
                  </a:lnTo>
                  <a:lnTo>
                    <a:pt x="69485" y="75696"/>
                  </a:lnTo>
                  <a:lnTo>
                    <a:pt x="69211" y="75741"/>
                  </a:lnTo>
                  <a:lnTo>
                    <a:pt x="68938" y="75783"/>
                  </a:lnTo>
                  <a:lnTo>
                    <a:pt x="68662" y="75824"/>
                  </a:lnTo>
                  <a:lnTo>
                    <a:pt x="68382" y="75863"/>
                  </a:lnTo>
                  <a:lnTo>
                    <a:pt x="68098" y="75901"/>
                  </a:lnTo>
                  <a:lnTo>
                    <a:pt x="67809" y="75937"/>
                  </a:lnTo>
                  <a:lnTo>
                    <a:pt x="67517" y="75972"/>
                  </a:lnTo>
                  <a:lnTo>
                    <a:pt x="67221" y="76005"/>
                  </a:lnTo>
                  <a:lnTo>
                    <a:pt x="66920" y="76037"/>
                  </a:lnTo>
                  <a:lnTo>
                    <a:pt x="66615" y="76068"/>
                  </a:lnTo>
                  <a:lnTo>
                    <a:pt x="66307" y="76098"/>
                  </a:lnTo>
                  <a:lnTo>
                    <a:pt x="65994" y="76126"/>
                  </a:lnTo>
                  <a:lnTo>
                    <a:pt x="65687" y="76152"/>
                  </a:lnTo>
                  <a:lnTo>
                    <a:pt x="65370" y="76175"/>
                  </a:lnTo>
                  <a:lnTo>
                    <a:pt x="65041" y="76196"/>
                  </a:lnTo>
                  <a:lnTo>
                    <a:pt x="64701" y="76213"/>
                  </a:lnTo>
                  <a:lnTo>
                    <a:pt x="64351" y="76228"/>
                  </a:lnTo>
                  <a:lnTo>
                    <a:pt x="63989" y="76241"/>
                  </a:lnTo>
                  <a:lnTo>
                    <a:pt x="63617" y="76250"/>
                  </a:lnTo>
                  <a:lnTo>
                    <a:pt x="63234" y="76257"/>
                  </a:lnTo>
                  <a:lnTo>
                    <a:pt x="62839" y="76261"/>
                  </a:lnTo>
                  <a:lnTo>
                    <a:pt x="62434" y="76263"/>
                  </a:lnTo>
                  <a:lnTo>
                    <a:pt x="61020" y="76227"/>
                  </a:lnTo>
                  <a:lnTo>
                    <a:pt x="59682" y="76120"/>
                  </a:lnTo>
                  <a:lnTo>
                    <a:pt x="58419" y="75942"/>
                  </a:lnTo>
                  <a:lnTo>
                    <a:pt x="57231" y="75693"/>
                  </a:lnTo>
                  <a:lnTo>
                    <a:pt x="56119" y="75373"/>
                  </a:lnTo>
                  <a:lnTo>
                    <a:pt x="55082" y="74981"/>
                  </a:lnTo>
                  <a:lnTo>
                    <a:pt x="54120" y="74518"/>
                  </a:lnTo>
                  <a:lnTo>
                    <a:pt x="53233" y="73984"/>
                  </a:lnTo>
                  <a:lnTo>
                    <a:pt x="52422" y="73379"/>
                  </a:lnTo>
                  <a:lnTo>
                    <a:pt x="51686" y="72703"/>
                  </a:lnTo>
                  <a:lnTo>
                    <a:pt x="51029" y="71957"/>
                  </a:lnTo>
                  <a:lnTo>
                    <a:pt x="50426" y="71145"/>
                  </a:lnTo>
                  <a:lnTo>
                    <a:pt x="49879" y="70265"/>
                  </a:lnTo>
                  <a:lnTo>
                    <a:pt x="49386" y="69318"/>
                  </a:lnTo>
                  <a:lnTo>
                    <a:pt x="48948" y="68304"/>
                  </a:lnTo>
                  <a:lnTo>
                    <a:pt x="48564" y="67223"/>
                  </a:lnTo>
                  <a:lnTo>
                    <a:pt x="48236" y="66075"/>
                  </a:lnTo>
                  <a:lnTo>
                    <a:pt x="47962" y="64860"/>
                  </a:lnTo>
                  <a:lnTo>
                    <a:pt x="47743" y="63578"/>
                  </a:lnTo>
                  <a:lnTo>
                    <a:pt x="47578" y="62229"/>
                  </a:lnTo>
                  <a:lnTo>
                    <a:pt x="47168" y="62229"/>
                  </a:lnTo>
                  <a:lnTo>
                    <a:pt x="46379" y="63581"/>
                  </a:lnTo>
                  <a:lnTo>
                    <a:pt x="45547" y="64871"/>
                  </a:lnTo>
                  <a:lnTo>
                    <a:pt x="44670" y="66100"/>
                  </a:lnTo>
                  <a:lnTo>
                    <a:pt x="43750" y="67267"/>
                  </a:lnTo>
                  <a:lnTo>
                    <a:pt x="42786" y="68373"/>
                  </a:lnTo>
                  <a:lnTo>
                    <a:pt x="41779" y="69417"/>
                  </a:lnTo>
                  <a:lnTo>
                    <a:pt x="40727" y="70399"/>
                  </a:lnTo>
                  <a:lnTo>
                    <a:pt x="39632" y="71320"/>
                  </a:lnTo>
                  <a:lnTo>
                    <a:pt x="38493" y="72179"/>
                  </a:lnTo>
                  <a:lnTo>
                    <a:pt x="37310" y="72977"/>
                  </a:lnTo>
                  <a:lnTo>
                    <a:pt x="36092" y="73705"/>
                  </a:lnTo>
                  <a:lnTo>
                    <a:pt x="34823" y="74357"/>
                  </a:lnTo>
                  <a:lnTo>
                    <a:pt x="33502" y="74932"/>
                  </a:lnTo>
                  <a:lnTo>
                    <a:pt x="32129" y="75430"/>
                  </a:lnTo>
                  <a:lnTo>
                    <a:pt x="30703" y="75852"/>
                  </a:lnTo>
                  <a:lnTo>
                    <a:pt x="29226" y="76197"/>
                  </a:lnTo>
                  <a:lnTo>
                    <a:pt x="27697" y="76465"/>
                  </a:lnTo>
                  <a:lnTo>
                    <a:pt x="26115" y="76657"/>
                  </a:lnTo>
                  <a:lnTo>
                    <a:pt x="24482" y="767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055266" y="2811721"/>
              <a:ext cx="25124" cy="22249"/>
            </a:xfrm>
            <a:custGeom>
              <a:avLst/>
              <a:pathLst>
                <a:path w="25124" h="22249">
                  <a:moveTo>
                    <a:pt x="25124" y="0"/>
                  </a:moveTo>
                  <a:lnTo>
                    <a:pt x="15266" y="136"/>
                  </a:lnTo>
                  <a:lnTo>
                    <a:pt x="14652" y="167"/>
                  </a:lnTo>
                  <a:lnTo>
                    <a:pt x="14045" y="202"/>
                  </a:lnTo>
                  <a:lnTo>
                    <a:pt x="13442" y="243"/>
                  </a:lnTo>
                  <a:lnTo>
                    <a:pt x="12845" y="290"/>
                  </a:lnTo>
                  <a:lnTo>
                    <a:pt x="12254" y="342"/>
                  </a:lnTo>
                  <a:lnTo>
                    <a:pt x="11668" y="399"/>
                  </a:lnTo>
                  <a:lnTo>
                    <a:pt x="11087" y="462"/>
                  </a:lnTo>
                  <a:lnTo>
                    <a:pt x="10512" y="531"/>
                  </a:lnTo>
                  <a:lnTo>
                    <a:pt x="9942" y="605"/>
                  </a:lnTo>
                  <a:lnTo>
                    <a:pt x="9378" y="684"/>
                  </a:lnTo>
                  <a:lnTo>
                    <a:pt x="8837" y="761"/>
                  </a:lnTo>
                  <a:lnTo>
                    <a:pt x="8308" y="857"/>
                  </a:lnTo>
                  <a:lnTo>
                    <a:pt x="7791" y="970"/>
                  </a:lnTo>
                  <a:lnTo>
                    <a:pt x="7286" y="1100"/>
                  </a:lnTo>
                  <a:lnTo>
                    <a:pt x="6794" y="1249"/>
                  </a:lnTo>
                  <a:lnTo>
                    <a:pt x="6314" y="1415"/>
                  </a:lnTo>
                  <a:lnTo>
                    <a:pt x="5847" y="1599"/>
                  </a:lnTo>
                  <a:lnTo>
                    <a:pt x="5391" y="1801"/>
                  </a:lnTo>
                  <a:lnTo>
                    <a:pt x="4948" y="2021"/>
                  </a:lnTo>
                  <a:lnTo>
                    <a:pt x="4518" y="2259"/>
                  </a:lnTo>
                  <a:lnTo>
                    <a:pt x="4115" y="2502"/>
                  </a:lnTo>
                  <a:lnTo>
                    <a:pt x="3729" y="2768"/>
                  </a:lnTo>
                  <a:lnTo>
                    <a:pt x="3359" y="3056"/>
                  </a:lnTo>
                  <a:lnTo>
                    <a:pt x="3006" y="3365"/>
                  </a:lnTo>
                  <a:lnTo>
                    <a:pt x="2669" y="3696"/>
                  </a:lnTo>
                  <a:lnTo>
                    <a:pt x="2349" y="4050"/>
                  </a:lnTo>
                  <a:lnTo>
                    <a:pt x="2045" y="4425"/>
                  </a:lnTo>
                  <a:lnTo>
                    <a:pt x="1758" y="4822"/>
                  </a:lnTo>
                  <a:lnTo>
                    <a:pt x="1486" y="5241"/>
                  </a:lnTo>
                  <a:lnTo>
                    <a:pt x="1232" y="5682"/>
                  </a:lnTo>
                  <a:lnTo>
                    <a:pt x="998" y="6150"/>
                  </a:lnTo>
                  <a:lnTo>
                    <a:pt x="788" y="6651"/>
                  </a:lnTo>
                  <a:lnTo>
                    <a:pt x="603" y="7185"/>
                  </a:lnTo>
                  <a:lnTo>
                    <a:pt x="443" y="7752"/>
                  </a:lnTo>
                  <a:lnTo>
                    <a:pt x="308" y="8351"/>
                  </a:lnTo>
                  <a:lnTo>
                    <a:pt x="197" y="8984"/>
                  </a:lnTo>
                  <a:lnTo>
                    <a:pt x="110" y="9649"/>
                  </a:lnTo>
                  <a:lnTo>
                    <a:pt x="49" y="10348"/>
                  </a:lnTo>
                  <a:lnTo>
                    <a:pt x="12" y="11079"/>
                  </a:lnTo>
                  <a:lnTo>
                    <a:pt x="0" y="11843"/>
                  </a:lnTo>
                  <a:lnTo>
                    <a:pt x="23" y="12870"/>
                  </a:lnTo>
                  <a:lnTo>
                    <a:pt x="95" y="13845"/>
                  </a:lnTo>
                  <a:lnTo>
                    <a:pt x="215" y="14765"/>
                  </a:lnTo>
                  <a:lnTo>
                    <a:pt x="383" y="15633"/>
                  </a:lnTo>
                  <a:lnTo>
                    <a:pt x="599" y="16447"/>
                  </a:lnTo>
                  <a:lnTo>
                    <a:pt x="862" y="17207"/>
                  </a:lnTo>
                  <a:lnTo>
                    <a:pt x="1174" y="17915"/>
                  </a:lnTo>
                  <a:lnTo>
                    <a:pt x="1533" y="18568"/>
                  </a:lnTo>
                  <a:lnTo>
                    <a:pt x="1940" y="19169"/>
                  </a:lnTo>
                  <a:lnTo>
                    <a:pt x="2396" y="19716"/>
                  </a:lnTo>
                  <a:lnTo>
                    <a:pt x="2904" y="20197"/>
                  </a:lnTo>
                  <a:lnTo>
                    <a:pt x="3444" y="20628"/>
                  </a:lnTo>
                  <a:lnTo>
                    <a:pt x="4016" y="21007"/>
                  </a:lnTo>
                  <a:lnTo>
                    <a:pt x="4619" y="21337"/>
                  </a:lnTo>
                  <a:lnTo>
                    <a:pt x="5254" y="21615"/>
                  </a:lnTo>
                  <a:lnTo>
                    <a:pt x="5920" y="21843"/>
                  </a:lnTo>
                  <a:lnTo>
                    <a:pt x="6617" y="22021"/>
                  </a:lnTo>
                  <a:lnTo>
                    <a:pt x="7347" y="22147"/>
                  </a:lnTo>
                  <a:lnTo>
                    <a:pt x="8107" y="22223"/>
                  </a:lnTo>
                  <a:lnTo>
                    <a:pt x="8899" y="22249"/>
                  </a:lnTo>
                  <a:lnTo>
                    <a:pt x="9632" y="22233"/>
                  </a:lnTo>
                  <a:lnTo>
                    <a:pt x="10350" y="22186"/>
                  </a:lnTo>
                  <a:lnTo>
                    <a:pt x="11056" y="22107"/>
                  </a:lnTo>
                  <a:lnTo>
                    <a:pt x="11747" y="21997"/>
                  </a:lnTo>
                  <a:lnTo>
                    <a:pt x="12425" y="21855"/>
                  </a:lnTo>
                  <a:lnTo>
                    <a:pt x="13089" y="21682"/>
                  </a:lnTo>
                  <a:lnTo>
                    <a:pt x="13739" y="21477"/>
                  </a:lnTo>
                  <a:lnTo>
                    <a:pt x="14376" y="21241"/>
                  </a:lnTo>
                  <a:lnTo>
                    <a:pt x="14999" y="20973"/>
                  </a:lnTo>
                  <a:lnTo>
                    <a:pt x="15608" y="20674"/>
                  </a:lnTo>
                  <a:lnTo>
                    <a:pt x="16201" y="20350"/>
                  </a:lnTo>
                  <a:lnTo>
                    <a:pt x="16775" y="20006"/>
                  </a:lnTo>
                  <a:lnTo>
                    <a:pt x="17329" y="19643"/>
                  </a:lnTo>
                  <a:lnTo>
                    <a:pt x="17865" y="19261"/>
                  </a:lnTo>
                  <a:lnTo>
                    <a:pt x="18381" y="18860"/>
                  </a:lnTo>
                  <a:lnTo>
                    <a:pt x="18878" y="18440"/>
                  </a:lnTo>
                  <a:lnTo>
                    <a:pt x="19356" y="18000"/>
                  </a:lnTo>
                  <a:lnTo>
                    <a:pt x="19814" y="17541"/>
                  </a:lnTo>
                  <a:lnTo>
                    <a:pt x="20254" y="17064"/>
                  </a:lnTo>
                  <a:lnTo>
                    <a:pt x="20674" y="16567"/>
                  </a:lnTo>
                  <a:lnTo>
                    <a:pt x="21089" y="16039"/>
                  </a:lnTo>
                  <a:lnTo>
                    <a:pt x="21485" y="15496"/>
                  </a:lnTo>
                  <a:lnTo>
                    <a:pt x="21861" y="14938"/>
                  </a:lnTo>
                  <a:lnTo>
                    <a:pt x="22219" y="14365"/>
                  </a:lnTo>
                  <a:lnTo>
                    <a:pt x="22557" y="13777"/>
                  </a:lnTo>
                  <a:lnTo>
                    <a:pt x="22876" y="13174"/>
                  </a:lnTo>
                  <a:lnTo>
                    <a:pt x="23176" y="12556"/>
                  </a:lnTo>
                  <a:lnTo>
                    <a:pt x="23456" y="11922"/>
                  </a:lnTo>
                  <a:lnTo>
                    <a:pt x="23718" y="11274"/>
                  </a:lnTo>
                  <a:lnTo>
                    <a:pt x="23960" y="10611"/>
                  </a:lnTo>
                  <a:lnTo>
                    <a:pt x="24181" y="9938"/>
                  </a:lnTo>
                  <a:lnTo>
                    <a:pt x="24379" y="9263"/>
                  </a:lnTo>
                  <a:lnTo>
                    <a:pt x="24554" y="8586"/>
                  </a:lnTo>
                  <a:lnTo>
                    <a:pt x="24705" y="7905"/>
                  </a:lnTo>
                  <a:lnTo>
                    <a:pt x="24833" y="7222"/>
                  </a:lnTo>
                  <a:lnTo>
                    <a:pt x="24938" y="6536"/>
                  </a:lnTo>
                  <a:lnTo>
                    <a:pt x="25019" y="5847"/>
                  </a:lnTo>
                  <a:lnTo>
                    <a:pt x="25077" y="5156"/>
                  </a:lnTo>
                  <a:lnTo>
                    <a:pt x="25112" y="4462"/>
                  </a:lnTo>
                  <a:lnTo>
                    <a:pt x="25124" y="37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390857" y="4500205"/>
              <a:ext cx="78659" cy="96458"/>
            </a:xfrm>
            <a:custGeom>
              <a:avLst/>
              <a:pathLst>
                <a:path w="78659" h="96458">
                  <a:moveTo>
                    <a:pt x="0" y="96458"/>
                  </a:moveTo>
                  <a:lnTo>
                    <a:pt x="0" y="0"/>
                  </a:lnTo>
                  <a:lnTo>
                    <a:pt x="75852" y="0"/>
                  </a:lnTo>
                  <a:lnTo>
                    <a:pt x="75852" y="15608"/>
                  </a:lnTo>
                  <a:lnTo>
                    <a:pt x="20195" y="15608"/>
                  </a:lnTo>
                  <a:lnTo>
                    <a:pt x="20195" y="39843"/>
                  </a:lnTo>
                  <a:lnTo>
                    <a:pt x="71676" y="39843"/>
                  </a:lnTo>
                  <a:lnTo>
                    <a:pt x="71676" y="55451"/>
                  </a:lnTo>
                  <a:lnTo>
                    <a:pt x="20195" y="55451"/>
                  </a:lnTo>
                  <a:lnTo>
                    <a:pt x="20195" y="80849"/>
                  </a:lnTo>
                  <a:lnTo>
                    <a:pt x="78659" y="80849"/>
                  </a:lnTo>
                  <a:lnTo>
                    <a:pt x="78659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483687" y="4522592"/>
              <a:ext cx="67705" cy="75441"/>
            </a:xfrm>
            <a:custGeom>
              <a:avLst/>
              <a:pathLst>
                <a:path w="67705" h="75441">
                  <a:moveTo>
                    <a:pt x="19236" y="0"/>
                  </a:moveTo>
                  <a:lnTo>
                    <a:pt x="19236" y="41554"/>
                  </a:lnTo>
                  <a:lnTo>
                    <a:pt x="19243" y="42410"/>
                  </a:lnTo>
                  <a:lnTo>
                    <a:pt x="19264" y="43252"/>
                  </a:lnTo>
                  <a:lnTo>
                    <a:pt x="19298" y="44080"/>
                  </a:lnTo>
                  <a:lnTo>
                    <a:pt x="19346" y="44895"/>
                  </a:lnTo>
                  <a:lnTo>
                    <a:pt x="19408" y="45696"/>
                  </a:lnTo>
                  <a:lnTo>
                    <a:pt x="19483" y="46483"/>
                  </a:lnTo>
                  <a:lnTo>
                    <a:pt x="19572" y="47257"/>
                  </a:lnTo>
                  <a:lnTo>
                    <a:pt x="19675" y="48017"/>
                  </a:lnTo>
                  <a:lnTo>
                    <a:pt x="19791" y="48763"/>
                  </a:lnTo>
                  <a:lnTo>
                    <a:pt x="19921" y="49495"/>
                  </a:lnTo>
                  <a:lnTo>
                    <a:pt x="20067" y="50198"/>
                  </a:lnTo>
                  <a:lnTo>
                    <a:pt x="20230" y="50881"/>
                  </a:lnTo>
                  <a:lnTo>
                    <a:pt x="20412" y="51545"/>
                  </a:lnTo>
                  <a:lnTo>
                    <a:pt x="20611" y="52190"/>
                  </a:lnTo>
                  <a:lnTo>
                    <a:pt x="20828" y="52816"/>
                  </a:lnTo>
                  <a:lnTo>
                    <a:pt x="21063" y="53422"/>
                  </a:lnTo>
                  <a:lnTo>
                    <a:pt x="21316" y="54009"/>
                  </a:lnTo>
                  <a:lnTo>
                    <a:pt x="21586" y="54578"/>
                  </a:lnTo>
                  <a:lnTo>
                    <a:pt x="21874" y="55127"/>
                  </a:lnTo>
                  <a:lnTo>
                    <a:pt x="22180" y="55657"/>
                  </a:lnTo>
                  <a:lnTo>
                    <a:pt x="22504" y="56152"/>
                  </a:lnTo>
                  <a:lnTo>
                    <a:pt x="22846" y="56626"/>
                  </a:lnTo>
                  <a:lnTo>
                    <a:pt x="23205" y="57078"/>
                  </a:lnTo>
                  <a:lnTo>
                    <a:pt x="23582" y="57508"/>
                  </a:lnTo>
                  <a:lnTo>
                    <a:pt x="23977" y="57916"/>
                  </a:lnTo>
                  <a:lnTo>
                    <a:pt x="24390" y="58302"/>
                  </a:lnTo>
                  <a:lnTo>
                    <a:pt x="24821" y="58666"/>
                  </a:lnTo>
                  <a:lnTo>
                    <a:pt x="25269" y="59008"/>
                  </a:lnTo>
                  <a:lnTo>
                    <a:pt x="25735" y="59329"/>
                  </a:lnTo>
                  <a:lnTo>
                    <a:pt x="26219" y="59627"/>
                  </a:lnTo>
                  <a:lnTo>
                    <a:pt x="26737" y="59900"/>
                  </a:lnTo>
                  <a:lnTo>
                    <a:pt x="27276" y="60145"/>
                  </a:lnTo>
                  <a:lnTo>
                    <a:pt x="27838" y="60360"/>
                  </a:lnTo>
                  <a:lnTo>
                    <a:pt x="28421" y="60547"/>
                  </a:lnTo>
                  <a:lnTo>
                    <a:pt x="29026" y="60705"/>
                  </a:lnTo>
                  <a:lnTo>
                    <a:pt x="29653" y="60835"/>
                  </a:lnTo>
                  <a:lnTo>
                    <a:pt x="30302" y="60935"/>
                  </a:lnTo>
                  <a:lnTo>
                    <a:pt x="30973" y="61007"/>
                  </a:lnTo>
                  <a:lnTo>
                    <a:pt x="31666" y="61050"/>
                  </a:lnTo>
                  <a:lnTo>
                    <a:pt x="32381" y="61065"/>
                  </a:lnTo>
                  <a:lnTo>
                    <a:pt x="33072" y="61050"/>
                  </a:lnTo>
                  <a:lnTo>
                    <a:pt x="33750" y="61005"/>
                  </a:lnTo>
                  <a:lnTo>
                    <a:pt x="34414" y="60929"/>
                  </a:lnTo>
                  <a:lnTo>
                    <a:pt x="35064" y="60824"/>
                  </a:lnTo>
                  <a:lnTo>
                    <a:pt x="35701" y="60688"/>
                  </a:lnTo>
                  <a:lnTo>
                    <a:pt x="36324" y="60523"/>
                  </a:lnTo>
                  <a:lnTo>
                    <a:pt x="36933" y="60327"/>
                  </a:lnTo>
                  <a:lnTo>
                    <a:pt x="37529" y="60101"/>
                  </a:lnTo>
                  <a:lnTo>
                    <a:pt x="38111" y="59845"/>
                  </a:lnTo>
                  <a:lnTo>
                    <a:pt x="38679" y="59559"/>
                  </a:lnTo>
                  <a:lnTo>
                    <a:pt x="39246" y="59231"/>
                  </a:lnTo>
                  <a:lnTo>
                    <a:pt x="39796" y="58880"/>
                  </a:lnTo>
                  <a:lnTo>
                    <a:pt x="40330" y="58503"/>
                  </a:lnTo>
                  <a:lnTo>
                    <a:pt x="40848" y="58102"/>
                  </a:lnTo>
                  <a:lnTo>
                    <a:pt x="41349" y="57676"/>
                  </a:lnTo>
                  <a:lnTo>
                    <a:pt x="41833" y="57226"/>
                  </a:lnTo>
                  <a:lnTo>
                    <a:pt x="42302" y="56751"/>
                  </a:lnTo>
                  <a:lnTo>
                    <a:pt x="42753" y="56251"/>
                  </a:lnTo>
                  <a:lnTo>
                    <a:pt x="43189" y="55726"/>
                  </a:lnTo>
                  <a:lnTo>
                    <a:pt x="43608" y="55177"/>
                  </a:lnTo>
                  <a:lnTo>
                    <a:pt x="44009" y="54592"/>
                  </a:lnTo>
                  <a:lnTo>
                    <a:pt x="44391" y="53986"/>
                  </a:lnTo>
                  <a:lnTo>
                    <a:pt x="44754" y="53360"/>
                  </a:lnTo>
                  <a:lnTo>
                    <a:pt x="45097" y="52713"/>
                  </a:lnTo>
                  <a:lnTo>
                    <a:pt x="45422" y="52045"/>
                  </a:lnTo>
                  <a:lnTo>
                    <a:pt x="45727" y="51357"/>
                  </a:lnTo>
                  <a:lnTo>
                    <a:pt x="46013" y="50649"/>
                  </a:lnTo>
                  <a:lnTo>
                    <a:pt x="46280" y="49920"/>
                  </a:lnTo>
                  <a:lnTo>
                    <a:pt x="46528" y="49170"/>
                  </a:lnTo>
                  <a:lnTo>
                    <a:pt x="46757" y="48400"/>
                  </a:lnTo>
                  <a:lnTo>
                    <a:pt x="46978" y="47598"/>
                  </a:lnTo>
                  <a:lnTo>
                    <a:pt x="47176" y="46782"/>
                  </a:lnTo>
                  <a:lnTo>
                    <a:pt x="47350" y="45950"/>
                  </a:lnTo>
                  <a:lnTo>
                    <a:pt x="47502" y="45103"/>
                  </a:lnTo>
                  <a:lnTo>
                    <a:pt x="47630" y="44241"/>
                  </a:lnTo>
                  <a:lnTo>
                    <a:pt x="47735" y="43364"/>
                  </a:lnTo>
                  <a:lnTo>
                    <a:pt x="47816" y="42472"/>
                  </a:lnTo>
                  <a:lnTo>
                    <a:pt x="47874" y="41565"/>
                  </a:lnTo>
                  <a:lnTo>
                    <a:pt x="47909" y="40643"/>
                  </a:lnTo>
                  <a:lnTo>
                    <a:pt x="47921" y="39706"/>
                  </a:lnTo>
                  <a:lnTo>
                    <a:pt x="47921" y="0"/>
                  </a:lnTo>
                  <a:lnTo>
                    <a:pt x="67158" y="0"/>
                  </a:lnTo>
                  <a:lnTo>
                    <a:pt x="67158" y="57505"/>
                  </a:lnTo>
                  <a:lnTo>
                    <a:pt x="67158" y="57973"/>
                  </a:lnTo>
                  <a:lnTo>
                    <a:pt x="67158" y="58447"/>
                  </a:lnTo>
                  <a:lnTo>
                    <a:pt x="67158" y="58926"/>
                  </a:lnTo>
                  <a:lnTo>
                    <a:pt x="67158" y="59411"/>
                  </a:lnTo>
                  <a:lnTo>
                    <a:pt x="67158" y="59901"/>
                  </a:lnTo>
                  <a:lnTo>
                    <a:pt x="67158" y="60397"/>
                  </a:lnTo>
                  <a:lnTo>
                    <a:pt x="67158" y="60898"/>
                  </a:lnTo>
                  <a:lnTo>
                    <a:pt x="67158" y="61404"/>
                  </a:lnTo>
                  <a:lnTo>
                    <a:pt x="67158" y="61916"/>
                  </a:lnTo>
                  <a:lnTo>
                    <a:pt x="67158" y="62434"/>
                  </a:lnTo>
                  <a:lnTo>
                    <a:pt x="67171" y="62939"/>
                  </a:lnTo>
                  <a:lnTo>
                    <a:pt x="67185" y="63439"/>
                  </a:lnTo>
                  <a:lnTo>
                    <a:pt x="67199" y="63935"/>
                  </a:lnTo>
                  <a:lnTo>
                    <a:pt x="67212" y="64428"/>
                  </a:lnTo>
                  <a:lnTo>
                    <a:pt x="67226" y="64916"/>
                  </a:lnTo>
                  <a:lnTo>
                    <a:pt x="67240" y="65400"/>
                  </a:lnTo>
                  <a:lnTo>
                    <a:pt x="67254" y="65880"/>
                  </a:lnTo>
                  <a:lnTo>
                    <a:pt x="67267" y="66355"/>
                  </a:lnTo>
                  <a:lnTo>
                    <a:pt x="67281" y="66827"/>
                  </a:lnTo>
                  <a:lnTo>
                    <a:pt x="67295" y="67295"/>
                  </a:lnTo>
                  <a:lnTo>
                    <a:pt x="67321" y="67742"/>
                  </a:lnTo>
                  <a:lnTo>
                    <a:pt x="67347" y="68182"/>
                  </a:lnTo>
                  <a:lnTo>
                    <a:pt x="67371" y="68613"/>
                  </a:lnTo>
                  <a:lnTo>
                    <a:pt x="67393" y="69036"/>
                  </a:lnTo>
                  <a:lnTo>
                    <a:pt x="67414" y="69451"/>
                  </a:lnTo>
                  <a:lnTo>
                    <a:pt x="67434" y="69858"/>
                  </a:lnTo>
                  <a:lnTo>
                    <a:pt x="67453" y="70256"/>
                  </a:lnTo>
                  <a:lnTo>
                    <a:pt x="67470" y="70646"/>
                  </a:lnTo>
                  <a:lnTo>
                    <a:pt x="67486" y="71028"/>
                  </a:lnTo>
                  <a:lnTo>
                    <a:pt x="67500" y="71402"/>
                  </a:lnTo>
                  <a:lnTo>
                    <a:pt x="67527" y="71749"/>
                  </a:lnTo>
                  <a:lnTo>
                    <a:pt x="67552" y="72078"/>
                  </a:lnTo>
                  <a:lnTo>
                    <a:pt x="67576" y="72390"/>
                  </a:lnTo>
                  <a:lnTo>
                    <a:pt x="67599" y="72684"/>
                  </a:lnTo>
                  <a:lnTo>
                    <a:pt x="67620" y="72960"/>
                  </a:lnTo>
                  <a:lnTo>
                    <a:pt x="67640" y="73218"/>
                  </a:lnTo>
                  <a:lnTo>
                    <a:pt x="67658" y="73458"/>
                  </a:lnTo>
                  <a:lnTo>
                    <a:pt x="67675" y="73680"/>
                  </a:lnTo>
                  <a:lnTo>
                    <a:pt x="67691" y="73885"/>
                  </a:lnTo>
                  <a:lnTo>
                    <a:pt x="67705" y="74072"/>
                  </a:lnTo>
                  <a:lnTo>
                    <a:pt x="49358" y="74072"/>
                  </a:lnTo>
                  <a:lnTo>
                    <a:pt x="49343" y="73898"/>
                  </a:lnTo>
                  <a:lnTo>
                    <a:pt x="49325" y="73705"/>
                  </a:lnTo>
                  <a:lnTo>
                    <a:pt x="49305" y="73493"/>
                  </a:lnTo>
                  <a:lnTo>
                    <a:pt x="49282" y="73261"/>
                  </a:lnTo>
                  <a:lnTo>
                    <a:pt x="49256" y="73011"/>
                  </a:lnTo>
                  <a:lnTo>
                    <a:pt x="49227" y="72741"/>
                  </a:lnTo>
                  <a:lnTo>
                    <a:pt x="49195" y="72452"/>
                  </a:lnTo>
                  <a:lnTo>
                    <a:pt x="49161" y="72144"/>
                  </a:lnTo>
                  <a:lnTo>
                    <a:pt x="49124" y="71817"/>
                  </a:lnTo>
                  <a:lnTo>
                    <a:pt x="49085" y="71471"/>
                  </a:lnTo>
                  <a:lnTo>
                    <a:pt x="49057" y="71097"/>
                  </a:lnTo>
                  <a:lnTo>
                    <a:pt x="49030" y="70718"/>
                  </a:lnTo>
                  <a:lnTo>
                    <a:pt x="49002" y="70331"/>
                  </a:lnTo>
                  <a:lnTo>
                    <a:pt x="48975" y="69937"/>
                  </a:lnTo>
                  <a:lnTo>
                    <a:pt x="48948" y="69537"/>
                  </a:lnTo>
                  <a:lnTo>
                    <a:pt x="48920" y="69129"/>
                  </a:lnTo>
                  <a:lnTo>
                    <a:pt x="48893" y="68715"/>
                  </a:lnTo>
                  <a:lnTo>
                    <a:pt x="48865" y="68294"/>
                  </a:lnTo>
                  <a:lnTo>
                    <a:pt x="48838" y="67866"/>
                  </a:lnTo>
                  <a:lnTo>
                    <a:pt x="48811" y="67432"/>
                  </a:lnTo>
                  <a:lnTo>
                    <a:pt x="48796" y="66993"/>
                  </a:lnTo>
                  <a:lnTo>
                    <a:pt x="48781" y="66555"/>
                  </a:lnTo>
                  <a:lnTo>
                    <a:pt x="48763" y="66117"/>
                  </a:lnTo>
                  <a:lnTo>
                    <a:pt x="48745" y="65679"/>
                  </a:lnTo>
                  <a:lnTo>
                    <a:pt x="48725" y="65241"/>
                  </a:lnTo>
                  <a:lnTo>
                    <a:pt x="48704" y="64803"/>
                  </a:lnTo>
                  <a:lnTo>
                    <a:pt x="48681" y="64365"/>
                  </a:lnTo>
                  <a:lnTo>
                    <a:pt x="48657" y="63926"/>
                  </a:lnTo>
                  <a:lnTo>
                    <a:pt x="48632" y="63488"/>
                  </a:lnTo>
                  <a:lnTo>
                    <a:pt x="48605" y="63050"/>
                  </a:lnTo>
                  <a:lnTo>
                    <a:pt x="48592" y="62619"/>
                  </a:lnTo>
                  <a:lnTo>
                    <a:pt x="48581" y="62201"/>
                  </a:lnTo>
                  <a:lnTo>
                    <a:pt x="48570" y="61797"/>
                  </a:lnTo>
                  <a:lnTo>
                    <a:pt x="48561" y="61407"/>
                  </a:lnTo>
                  <a:lnTo>
                    <a:pt x="48554" y="61031"/>
                  </a:lnTo>
                  <a:lnTo>
                    <a:pt x="48548" y="60668"/>
                  </a:lnTo>
                  <a:lnTo>
                    <a:pt x="48543" y="60319"/>
                  </a:lnTo>
                  <a:lnTo>
                    <a:pt x="48540" y="59983"/>
                  </a:lnTo>
                  <a:lnTo>
                    <a:pt x="48538" y="59661"/>
                  </a:lnTo>
                  <a:lnTo>
                    <a:pt x="48537" y="59353"/>
                  </a:lnTo>
                  <a:lnTo>
                    <a:pt x="48195" y="59353"/>
                  </a:lnTo>
                  <a:lnTo>
                    <a:pt x="47407" y="60992"/>
                  </a:lnTo>
                  <a:lnTo>
                    <a:pt x="46576" y="62538"/>
                  </a:lnTo>
                  <a:lnTo>
                    <a:pt x="45703" y="63993"/>
                  </a:lnTo>
                  <a:lnTo>
                    <a:pt x="44788" y="65356"/>
                  </a:lnTo>
                  <a:lnTo>
                    <a:pt x="43830" y="66627"/>
                  </a:lnTo>
                  <a:lnTo>
                    <a:pt x="42830" y="67807"/>
                  </a:lnTo>
                  <a:lnTo>
                    <a:pt x="41787" y="68894"/>
                  </a:lnTo>
                  <a:lnTo>
                    <a:pt x="40702" y="69891"/>
                  </a:lnTo>
                  <a:lnTo>
                    <a:pt x="39575" y="70795"/>
                  </a:lnTo>
                  <a:lnTo>
                    <a:pt x="38405" y="71607"/>
                  </a:lnTo>
                  <a:lnTo>
                    <a:pt x="37205" y="72336"/>
                  </a:lnTo>
                  <a:lnTo>
                    <a:pt x="35960" y="72988"/>
                  </a:lnTo>
                  <a:lnTo>
                    <a:pt x="34669" y="73563"/>
                  </a:lnTo>
                  <a:lnTo>
                    <a:pt x="33334" y="74061"/>
                  </a:lnTo>
                  <a:lnTo>
                    <a:pt x="31953" y="74483"/>
                  </a:lnTo>
                  <a:lnTo>
                    <a:pt x="30527" y="74828"/>
                  </a:lnTo>
                  <a:lnTo>
                    <a:pt x="29056" y="75096"/>
                  </a:lnTo>
                  <a:lnTo>
                    <a:pt x="27539" y="75288"/>
                  </a:lnTo>
                  <a:lnTo>
                    <a:pt x="25978" y="75403"/>
                  </a:lnTo>
                  <a:lnTo>
                    <a:pt x="24371" y="75441"/>
                  </a:lnTo>
                  <a:lnTo>
                    <a:pt x="23063" y="75419"/>
                  </a:lnTo>
                  <a:lnTo>
                    <a:pt x="21794" y="75354"/>
                  </a:lnTo>
                  <a:lnTo>
                    <a:pt x="20565" y="75244"/>
                  </a:lnTo>
                  <a:lnTo>
                    <a:pt x="19376" y="75091"/>
                  </a:lnTo>
                  <a:lnTo>
                    <a:pt x="18227" y="74894"/>
                  </a:lnTo>
                  <a:lnTo>
                    <a:pt x="17117" y="74653"/>
                  </a:lnTo>
                  <a:lnTo>
                    <a:pt x="16047" y="74368"/>
                  </a:lnTo>
                  <a:lnTo>
                    <a:pt x="15017" y="74039"/>
                  </a:lnTo>
                  <a:lnTo>
                    <a:pt x="14026" y="73667"/>
                  </a:lnTo>
                  <a:lnTo>
                    <a:pt x="13075" y="73251"/>
                  </a:lnTo>
                  <a:lnTo>
                    <a:pt x="12161" y="72797"/>
                  </a:lnTo>
                  <a:lnTo>
                    <a:pt x="11282" y="72311"/>
                  </a:lnTo>
                  <a:lnTo>
                    <a:pt x="10436" y="71794"/>
                  </a:lnTo>
                  <a:lnTo>
                    <a:pt x="9625" y="71246"/>
                  </a:lnTo>
                  <a:lnTo>
                    <a:pt x="8848" y="70666"/>
                  </a:lnTo>
                  <a:lnTo>
                    <a:pt x="8105" y="70055"/>
                  </a:lnTo>
                  <a:lnTo>
                    <a:pt x="7396" y="69412"/>
                  </a:lnTo>
                  <a:lnTo>
                    <a:pt x="6722" y="68738"/>
                  </a:lnTo>
                  <a:lnTo>
                    <a:pt x="6082" y="68032"/>
                  </a:lnTo>
                  <a:lnTo>
                    <a:pt x="5476" y="67295"/>
                  </a:lnTo>
                  <a:lnTo>
                    <a:pt x="4917" y="66514"/>
                  </a:lnTo>
                  <a:lnTo>
                    <a:pt x="4389" y="65706"/>
                  </a:lnTo>
                  <a:lnTo>
                    <a:pt x="3893" y="64871"/>
                  </a:lnTo>
                  <a:lnTo>
                    <a:pt x="3428" y="64009"/>
                  </a:lnTo>
                  <a:lnTo>
                    <a:pt x="2995" y="63119"/>
                  </a:lnTo>
                  <a:lnTo>
                    <a:pt x="2593" y="62201"/>
                  </a:lnTo>
                  <a:lnTo>
                    <a:pt x="2222" y="61257"/>
                  </a:lnTo>
                  <a:lnTo>
                    <a:pt x="1883" y="60284"/>
                  </a:lnTo>
                  <a:lnTo>
                    <a:pt x="1576" y="59285"/>
                  </a:lnTo>
                  <a:lnTo>
                    <a:pt x="1300" y="58258"/>
                  </a:lnTo>
                  <a:lnTo>
                    <a:pt x="1053" y="57209"/>
                  </a:lnTo>
                  <a:lnTo>
                    <a:pt x="832" y="56144"/>
                  </a:lnTo>
                  <a:lnTo>
                    <a:pt x="637" y="55062"/>
                  </a:lnTo>
                  <a:lnTo>
                    <a:pt x="468" y="53964"/>
                  </a:lnTo>
                  <a:lnTo>
                    <a:pt x="325" y="52850"/>
                  </a:lnTo>
                  <a:lnTo>
                    <a:pt x="208" y="51719"/>
                  </a:lnTo>
                  <a:lnTo>
                    <a:pt x="117" y="50571"/>
                  </a:lnTo>
                  <a:lnTo>
                    <a:pt x="52" y="49408"/>
                  </a:lnTo>
                  <a:lnTo>
                    <a:pt x="13" y="48227"/>
                  </a:lnTo>
                  <a:lnTo>
                    <a:pt x="0" y="47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569877" y="4521154"/>
              <a:ext cx="43197" cy="75510"/>
            </a:xfrm>
            <a:custGeom>
              <a:avLst/>
              <a:pathLst>
                <a:path w="43197" h="75510">
                  <a:moveTo>
                    <a:pt x="547" y="75510"/>
                  </a:moveTo>
                  <a:lnTo>
                    <a:pt x="547" y="18826"/>
                  </a:lnTo>
                  <a:lnTo>
                    <a:pt x="546" y="18344"/>
                  </a:lnTo>
                  <a:lnTo>
                    <a:pt x="544" y="17856"/>
                  </a:lnTo>
                  <a:lnTo>
                    <a:pt x="541" y="17363"/>
                  </a:lnTo>
                  <a:lnTo>
                    <a:pt x="536" y="16865"/>
                  </a:lnTo>
                  <a:lnTo>
                    <a:pt x="530" y="16361"/>
                  </a:lnTo>
                  <a:lnTo>
                    <a:pt x="523" y="15852"/>
                  </a:lnTo>
                  <a:lnTo>
                    <a:pt x="514" y="15337"/>
                  </a:lnTo>
                  <a:lnTo>
                    <a:pt x="503" y="14817"/>
                  </a:lnTo>
                  <a:lnTo>
                    <a:pt x="492" y="14291"/>
                  </a:lnTo>
                  <a:lnTo>
                    <a:pt x="479" y="13760"/>
                  </a:lnTo>
                  <a:lnTo>
                    <a:pt x="477" y="13228"/>
                  </a:lnTo>
                  <a:lnTo>
                    <a:pt x="473" y="12703"/>
                  </a:lnTo>
                  <a:lnTo>
                    <a:pt x="466" y="12182"/>
                  </a:lnTo>
                  <a:lnTo>
                    <a:pt x="457" y="11668"/>
                  </a:lnTo>
                  <a:lnTo>
                    <a:pt x="444" y="11158"/>
                  </a:lnTo>
                  <a:lnTo>
                    <a:pt x="429" y="10654"/>
                  </a:lnTo>
                  <a:lnTo>
                    <a:pt x="412" y="10156"/>
                  </a:lnTo>
                  <a:lnTo>
                    <a:pt x="391" y="9663"/>
                  </a:lnTo>
                  <a:lnTo>
                    <a:pt x="368" y="9176"/>
                  </a:lnTo>
                  <a:lnTo>
                    <a:pt x="342" y="8694"/>
                  </a:lnTo>
                  <a:lnTo>
                    <a:pt x="328" y="8206"/>
                  </a:lnTo>
                  <a:lnTo>
                    <a:pt x="314" y="7730"/>
                  </a:lnTo>
                  <a:lnTo>
                    <a:pt x="301" y="7264"/>
                  </a:lnTo>
                  <a:lnTo>
                    <a:pt x="287" y="6810"/>
                  </a:lnTo>
                  <a:lnTo>
                    <a:pt x="273" y="6366"/>
                  </a:lnTo>
                  <a:lnTo>
                    <a:pt x="260" y="5934"/>
                  </a:lnTo>
                  <a:lnTo>
                    <a:pt x="246" y="5512"/>
                  </a:lnTo>
                  <a:lnTo>
                    <a:pt x="232" y="5101"/>
                  </a:lnTo>
                  <a:lnTo>
                    <a:pt x="219" y="4701"/>
                  </a:lnTo>
                  <a:lnTo>
                    <a:pt x="205" y="4312"/>
                  </a:lnTo>
                  <a:lnTo>
                    <a:pt x="191" y="3926"/>
                  </a:lnTo>
                  <a:lnTo>
                    <a:pt x="175" y="3562"/>
                  </a:lnTo>
                  <a:lnTo>
                    <a:pt x="158" y="3220"/>
                  </a:lnTo>
                  <a:lnTo>
                    <a:pt x="139" y="2899"/>
                  </a:lnTo>
                  <a:lnTo>
                    <a:pt x="119" y="2601"/>
                  </a:lnTo>
                  <a:lnTo>
                    <a:pt x="98" y="2324"/>
                  </a:lnTo>
                  <a:lnTo>
                    <a:pt x="75" y="2070"/>
                  </a:lnTo>
                  <a:lnTo>
                    <a:pt x="52" y="1837"/>
                  </a:lnTo>
                  <a:lnTo>
                    <a:pt x="26" y="1626"/>
                  </a:lnTo>
                  <a:lnTo>
                    <a:pt x="0" y="1437"/>
                  </a:lnTo>
                  <a:lnTo>
                    <a:pt x="18346" y="1437"/>
                  </a:lnTo>
                  <a:lnTo>
                    <a:pt x="18374" y="1614"/>
                  </a:lnTo>
                  <a:lnTo>
                    <a:pt x="18401" y="1815"/>
                  </a:lnTo>
                  <a:lnTo>
                    <a:pt x="18429" y="2041"/>
                  </a:lnTo>
                  <a:lnTo>
                    <a:pt x="18456" y="2292"/>
                  </a:lnTo>
                  <a:lnTo>
                    <a:pt x="18483" y="2567"/>
                  </a:lnTo>
                  <a:lnTo>
                    <a:pt x="18511" y="2867"/>
                  </a:lnTo>
                  <a:lnTo>
                    <a:pt x="18538" y="3191"/>
                  </a:lnTo>
                  <a:lnTo>
                    <a:pt x="18566" y="3540"/>
                  </a:lnTo>
                  <a:lnTo>
                    <a:pt x="18593" y="3914"/>
                  </a:lnTo>
                  <a:lnTo>
                    <a:pt x="18620" y="4312"/>
                  </a:lnTo>
                  <a:lnTo>
                    <a:pt x="18648" y="4714"/>
                  </a:lnTo>
                  <a:lnTo>
                    <a:pt x="18675" y="5123"/>
                  </a:lnTo>
                  <a:lnTo>
                    <a:pt x="18702" y="5541"/>
                  </a:lnTo>
                  <a:lnTo>
                    <a:pt x="18730" y="5966"/>
                  </a:lnTo>
                  <a:lnTo>
                    <a:pt x="18757" y="6400"/>
                  </a:lnTo>
                  <a:lnTo>
                    <a:pt x="18785" y="6843"/>
                  </a:lnTo>
                  <a:lnTo>
                    <a:pt x="18812" y="7293"/>
                  </a:lnTo>
                  <a:lnTo>
                    <a:pt x="18839" y="7752"/>
                  </a:lnTo>
                  <a:lnTo>
                    <a:pt x="18867" y="8219"/>
                  </a:lnTo>
                  <a:lnTo>
                    <a:pt x="18894" y="8694"/>
                  </a:lnTo>
                  <a:lnTo>
                    <a:pt x="18921" y="9173"/>
                  </a:lnTo>
                  <a:lnTo>
                    <a:pt x="18946" y="9652"/>
                  </a:lnTo>
                  <a:lnTo>
                    <a:pt x="18970" y="10131"/>
                  </a:lnTo>
                  <a:lnTo>
                    <a:pt x="18993" y="10611"/>
                  </a:lnTo>
                  <a:lnTo>
                    <a:pt x="19014" y="11090"/>
                  </a:lnTo>
                  <a:lnTo>
                    <a:pt x="19034" y="11569"/>
                  </a:lnTo>
                  <a:lnTo>
                    <a:pt x="19052" y="12048"/>
                  </a:lnTo>
                  <a:lnTo>
                    <a:pt x="19069" y="12527"/>
                  </a:lnTo>
                  <a:lnTo>
                    <a:pt x="19085" y="13007"/>
                  </a:lnTo>
                  <a:lnTo>
                    <a:pt x="19100" y="13486"/>
                  </a:lnTo>
                  <a:lnTo>
                    <a:pt x="19126" y="13943"/>
                  </a:lnTo>
                  <a:lnTo>
                    <a:pt x="19149" y="14381"/>
                  </a:lnTo>
                  <a:lnTo>
                    <a:pt x="19169" y="14802"/>
                  </a:lnTo>
                  <a:lnTo>
                    <a:pt x="19187" y="15206"/>
                  </a:lnTo>
                  <a:lnTo>
                    <a:pt x="19202" y="15591"/>
                  </a:lnTo>
                  <a:lnTo>
                    <a:pt x="19215" y="15959"/>
                  </a:lnTo>
                  <a:lnTo>
                    <a:pt x="19224" y="16308"/>
                  </a:lnTo>
                  <a:lnTo>
                    <a:pt x="19231" y="16640"/>
                  </a:lnTo>
                  <a:lnTo>
                    <a:pt x="19235" y="16955"/>
                  </a:lnTo>
                  <a:lnTo>
                    <a:pt x="19236" y="17251"/>
                  </a:lnTo>
                  <a:lnTo>
                    <a:pt x="19510" y="17251"/>
                  </a:lnTo>
                  <a:lnTo>
                    <a:pt x="19798" y="16452"/>
                  </a:lnTo>
                  <a:lnTo>
                    <a:pt x="20085" y="15671"/>
                  </a:lnTo>
                  <a:lnTo>
                    <a:pt x="20373" y="14908"/>
                  </a:lnTo>
                  <a:lnTo>
                    <a:pt x="20660" y="14162"/>
                  </a:lnTo>
                  <a:lnTo>
                    <a:pt x="20948" y="13435"/>
                  </a:lnTo>
                  <a:lnTo>
                    <a:pt x="21235" y="12725"/>
                  </a:lnTo>
                  <a:lnTo>
                    <a:pt x="21523" y="12033"/>
                  </a:lnTo>
                  <a:lnTo>
                    <a:pt x="21811" y="11358"/>
                  </a:lnTo>
                  <a:lnTo>
                    <a:pt x="22098" y="10702"/>
                  </a:lnTo>
                  <a:lnTo>
                    <a:pt x="22386" y="10063"/>
                  </a:lnTo>
                  <a:lnTo>
                    <a:pt x="22678" y="9430"/>
                  </a:lnTo>
                  <a:lnTo>
                    <a:pt x="22980" y="8817"/>
                  </a:lnTo>
                  <a:lnTo>
                    <a:pt x="23291" y="8225"/>
                  </a:lnTo>
                  <a:lnTo>
                    <a:pt x="23612" y="7653"/>
                  </a:lnTo>
                  <a:lnTo>
                    <a:pt x="23943" y="7102"/>
                  </a:lnTo>
                  <a:lnTo>
                    <a:pt x="24283" y="6572"/>
                  </a:lnTo>
                  <a:lnTo>
                    <a:pt x="24633" y="6062"/>
                  </a:lnTo>
                  <a:lnTo>
                    <a:pt x="24992" y="5572"/>
                  </a:lnTo>
                  <a:lnTo>
                    <a:pt x="25361" y="5103"/>
                  </a:lnTo>
                  <a:lnTo>
                    <a:pt x="25740" y="4655"/>
                  </a:lnTo>
                  <a:lnTo>
                    <a:pt x="26145" y="4214"/>
                  </a:lnTo>
                  <a:lnTo>
                    <a:pt x="26564" y="3795"/>
                  </a:lnTo>
                  <a:lnTo>
                    <a:pt x="26999" y="3398"/>
                  </a:lnTo>
                  <a:lnTo>
                    <a:pt x="27449" y="3023"/>
                  </a:lnTo>
                  <a:lnTo>
                    <a:pt x="27914" y="2669"/>
                  </a:lnTo>
                  <a:lnTo>
                    <a:pt x="28394" y="2338"/>
                  </a:lnTo>
                  <a:lnTo>
                    <a:pt x="28888" y="2029"/>
                  </a:lnTo>
                  <a:lnTo>
                    <a:pt x="29398" y="1741"/>
                  </a:lnTo>
                  <a:lnTo>
                    <a:pt x="29924" y="1475"/>
                  </a:lnTo>
                  <a:lnTo>
                    <a:pt x="30464" y="1232"/>
                  </a:lnTo>
                  <a:lnTo>
                    <a:pt x="31024" y="998"/>
                  </a:lnTo>
                  <a:lnTo>
                    <a:pt x="31611" y="788"/>
                  </a:lnTo>
                  <a:lnTo>
                    <a:pt x="32224" y="603"/>
                  </a:lnTo>
                  <a:lnTo>
                    <a:pt x="32863" y="443"/>
                  </a:lnTo>
                  <a:lnTo>
                    <a:pt x="33527" y="308"/>
                  </a:lnTo>
                  <a:lnTo>
                    <a:pt x="34218" y="197"/>
                  </a:lnTo>
                  <a:lnTo>
                    <a:pt x="34935" y="110"/>
                  </a:lnTo>
                  <a:lnTo>
                    <a:pt x="35678" y="49"/>
                  </a:lnTo>
                  <a:lnTo>
                    <a:pt x="36446" y="12"/>
                  </a:lnTo>
                  <a:lnTo>
                    <a:pt x="37241" y="0"/>
                  </a:lnTo>
                  <a:lnTo>
                    <a:pt x="37583" y="3"/>
                  </a:lnTo>
                  <a:lnTo>
                    <a:pt x="37923" y="13"/>
                  </a:lnTo>
                  <a:lnTo>
                    <a:pt x="38262" y="30"/>
                  </a:lnTo>
                  <a:lnTo>
                    <a:pt x="38599" y="54"/>
                  </a:lnTo>
                  <a:lnTo>
                    <a:pt x="38935" y="85"/>
                  </a:lnTo>
                  <a:lnTo>
                    <a:pt x="39270" y="123"/>
                  </a:lnTo>
                  <a:lnTo>
                    <a:pt x="39604" y="167"/>
                  </a:lnTo>
                  <a:lnTo>
                    <a:pt x="39936" y="219"/>
                  </a:lnTo>
                  <a:lnTo>
                    <a:pt x="40266" y="277"/>
                  </a:lnTo>
                  <a:lnTo>
                    <a:pt x="40596" y="342"/>
                  </a:lnTo>
                  <a:lnTo>
                    <a:pt x="40930" y="398"/>
                  </a:lnTo>
                  <a:lnTo>
                    <a:pt x="41247" y="457"/>
                  </a:lnTo>
                  <a:lnTo>
                    <a:pt x="41549" y="518"/>
                  </a:lnTo>
                  <a:lnTo>
                    <a:pt x="41833" y="583"/>
                  </a:lnTo>
                  <a:lnTo>
                    <a:pt x="42102" y="650"/>
                  </a:lnTo>
                  <a:lnTo>
                    <a:pt x="42354" y="720"/>
                  </a:lnTo>
                  <a:lnTo>
                    <a:pt x="42589" y="792"/>
                  </a:lnTo>
                  <a:lnTo>
                    <a:pt x="42808" y="868"/>
                  </a:lnTo>
                  <a:lnTo>
                    <a:pt x="43011" y="946"/>
                  </a:lnTo>
                  <a:lnTo>
                    <a:pt x="43197" y="1026"/>
                  </a:lnTo>
                  <a:lnTo>
                    <a:pt x="43197" y="17114"/>
                  </a:lnTo>
                  <a:lnTo>
                    <a:pt x="42827" y="17033"/>
                  </a:lnTo>
                  <a:lnTo>
                    <a:pt x="42455" y="16955"/>
                  </a:lnTo>
                  <a:lnTo>
                    <a:pt x="42082" y="16880"/>
                  </a:lnTo>
                  <a:lnTo>
                    <a:pt x="41707" y="16808"/>
                  </a:lnTo>
                  <a:lnTo>
                    <a:pt x="41332" y="16738"/>
                  </a:lnTo>
                  <a:lnTo>
                    <a:pt x="40954" y="16671"/>
                  </a:lnTo>
                  <a:lnTo>
                    <a:pt x="40576" y="16606"/>
                  </a:lnTo>
                  <a:lnTo>
                    <a:pt x="40196" y="16545"/>
                  </a:lnTo>
                  <a:lnTo>
                    <a:pt x="39815" y="16486"/>
                  </a:lnTo>
                  <a:lnTo>
                    <a:pt x="39432" y="16430"/>
                  </a:lnTo>
                  <a:lnTo>
                    <a:pt x="39055" y="16365"/>
                  </a:lnTo>
                  <a:lnTo>
                    <a:pt x="38662" y="16306"/>
                  </a:lnTo>
                  <a:lnTo>
                    <a:pt x="38255" y="16255"/>
                  </a:lnTo>
                  <a:lnTo>
                    <a:pt x="37833" y="16211"/>
                  </a:lnTo>
                  <a:lnTo>
                    <a:pt x="37395" y="16173"/>
                  </a:lnTo>
                  <a:lnTo>
                    <a:pt x="36943" y="16142"/>
                  </a:lnTo>
                  <a:lnTo>
                    <a:pt x="36475" y="16118"/>
                  </a:lnTo>
                  <a:lnTo>
                    <a:pt x="35992" y="16101"/>
                  </a:lnTo>
                  <a:lnTo>
                    <a:pt x="35495" y="16091"/>
                  </a:lnTo>
                  <a:lnTo>
                    <a:pt x="34982" y="16087"/>
                  </a:lnTo>
                  <a:lnTo>
                    <a:pt x="33576" y="16146"/>
                  </a:lnTo>
                  <a:lnTo>
                    <a:pt x="32233" y="16320"/>
                  </a:lnTo>
                  <a:lnTo>
                    <a:pt x="30953" y="16611"/>
                  </a:lnTo>
                  <a:lnTo>
                    <a:pt x="29735" y="17018"/>
                  </a:lnTo>
                  <a:lnTo>
                    <a:pt x="28581" y="17542"/>
                  </a:lnTo>
                  <a:lnTo>
                    <a:pt x="27490" y="18182"/>
                  </a:lnTo>
                  <a:lnTo>
                    <a:pt x="26462" y="18939"/>
                  </a:lnTo>
                  <a:lnTo>
                    <a:pt x="25496" y="19812"/>
                  </a:lnTo>
                  <a:lnTo>
                    <a:pt x="24594" y="20801"/>
                  </a:lnTo>
                  <a:lnTo>
                    <a:pt x="23755" y="21906"/>
                  </a:lnTo>
                  <a:lnTo>
                    <a:pt x="23000" y="23126"/>
                  </a:lnTo>
                  <a:lnTo>
                    <a:pt x="22325" y="24458"/>
                  </a:lnTo>
                  <a:lnTo>
                    <a:pt x="21730" y="25903"/>
                  </a:lnTo>
                  <a:lnTo>
                    <a:pt x="21214" y="27460"/>
                  </a:lnTo>
                  <a:lnTo>
                    <a:pt x="20777" y="29129"/>
                  </a:lnTo>
                  <a:lnTo>
                    <a:pt x="20419" y="30910"/>
                  </a:lnTo>
                  <a:lnTo>
                    <a:pt x="20141" y="32804"/>
                  </a:lnTo>
                  <a:lnTo>
                    <a:pt x="19943" y="34809"/>
                  </a:lnTo>
                  <a:lnTo>
                    <a:pt x="19824" y="36928"/>
                  </a:lnTo>
                  <a:lnTo>
                    <a:pt x="19784" y="39158"/>
                  </a:lnTo>
                  <a:lnTo>
                    <a:pt x="19784" y="755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620673" y="4521222"/>
              <a:ext cx="74688" cy="76810"/>
            </a:xfrm>
            <a:custGeom>
              <a:avLst/>
              <a:pathLst>
                <a:path w="74688" h="76810">
                  <a:moveTo>
                    <a:pt x="74688" y="38336"/>
                  </a:moveTo>
                  <a:lnTo>
                    <a:pt x="74664" y="40020"/>
                  </a:lnTo>
                  <a:lnTo>
                    <a:pt x="74592" y="41675"/>
                  </a:lnTo>
                  <a:lnTo>
                    <a:pt x="74472" y="43300"/>
                  </a:lnTo>
                  <a:lnTo>
                    <a:pt x="74305" y="44898"/>
                  </a:lnTo>
                  <a:lnTo>
                    <a:pt x="74089" y="46466"/>
                  </a:lnTo>
                  <a:lnTo>
                    <a:pt x="73826" y="48006"/>
                  </a:lnTo>
                  <a:lnTo>
                    <a:pt x="73514" y="49516"/>
                  </a:lnTo>
                  <a:lnTo>
                    <a:pt x="73155" y="50999"/>
                  </a:lnTo>
                  <a:lnTo>
                    <a:pt x="72747" y="52452"/>
                  </a:lnTo>
                  <a:lnTo>
                    <a:pt x="72292" y="53877"/>
                  </a:lnTo>
                  <a:lnTo>
                    <a:pt x="71803" y="55268"/>
                  </a:lnTo>
                  <a:lnTo>
                    <a:pt x="71265" y="56620"/>
                  </a:lnTo>
                  <a:lnTo>
                    <a:pt x="70680" y="57935"/>
                  </a:lnTo>
                  <a:lnTo>
                    <a:pt x="70047" y="59211"/>
                  </a:lnTo>
                  <a:lnTo>
                    <a:pt x="69365" y="60449"/>
                  </a:lnTo>
                  <a:lnTo>
                    <a:pt x="68636" y="61648"/>
                  </a:lnTo>
                  <a:lnTo>
                    <a:pt x="67859" y="62809"/>
                  </a:lnTo>
                  <a:lnTo>
                    <a:pt x="67034" y="63932"/>
                  </a:lnTo>
                  <a:lnTo>
                    <a:pt x="66162" y="65016"/>
                  </a:lnTo>
                  <a:lnTo>
                    <a:pt x="65241" y="66062"/>
                  </a:lnTo>
                  <a:lnTo>
                    <a:pt x="64273" y="67054"/>
                  </a:lnTo>
                  <a:lnTo>
                    <a:pt x="63258" y="68001"/>
                  </a:lnTo>
                  <a:lnTo>
                    <a:pt x="62197" y="68905"/>
                  </a:lnTo>
                  <a:lnTo>
                    <a:pt x="61089" y="69765"/>
                  </a:lnTo>
                  <a:lnTo>
                    <a:pt x="59935" y="70581"/>
                  </a:lnTo>
                  <a:lnTo>
                    <a:pt x="58734" y="71353"/>
                  </a:lnTo>
                  <a:lnTo>
                    <a:pt x="57487" y="72081"/>
                  </a:lnTo>
                  <a:lnTo>
                    <a:pt x="56193" y="72766"/>
                  </a:lnTo>
                  <a:lnTo>
                    <a:pt x="54853" y="73407"/>
                  </a:lnTo>
                  <a:lnTo>
                    <a:pt x="53466" y="74004"/>
                  </a:lnTo>
                  <a:lnTo>
                    <a:pt x="52032" y="74537"/>
                  </a:lnTo>
                  <a:lnTo>
                    <a:pt x="50552" y="75014"/>
                  </a:lnTo>
                  <a:lnTo>
                    <a:pt x="49026" y="75435"/>
                  </a:lnTo>
                  <a:lnTo>
                    <a:pt x="47452" y="75800"/>
                  </a:lnTo>
                  <a:lnTo>
                    <a:pt x="45833" y="76109"/>
                  </a:lnTo>
                  <a:lnTo>
                    <a:pt x="44166" y="76361"/>
                  </a:lnTo>
                  <a:lnTo>
                    <a:pt x="42454" y="76558"/>
                  </a:lnTo>
                  <a:lnTo>
                    <a:pt x="40694" y="76698"/>
                  </a:lnTo>
                  <a:lnTo>
                    <a:pt x="38888" y="76782"/>
                  </a:lnTo>
                  <a:lnTo>
                    <a:pt x="37036" y="76810"/>
                  </a:lnTo>
                  <a:lnTo>
                    <a:pt x="35250" y="76782"/>
                  </a:lnTo>
                  <a:lnTo>
                    <a:pt x="33506" y="76698"/>
                  </a:lnTo>
                  <a:lnTo>
                    <a:pt x="31805" y="76558"/>
                  </a:lnTo>
                  <a:lnTo>
                    <a:pt x="30146" y="76361"/>
                  </a:lnTo>
                  <a:lnTo>
                    <a:pt x="28530" y="76109"/>
                  </a:lnTo>
                  <a:lnTo>
                    <a:pt x="26956" y="75800"/>
                  </a:lnTo>
                  <a:lnTo>
                    <a:pt x="25424" y="75435"/>
                  </a:lnTo>
                  <a:lnTo>
                    <a:pt x="23935" y="75014"/>
                  </a:lnTo>
                  <a:lnTo>
                    <a:pt x="22489" y="74537"/>
                  </a:lnTo>
                  <a:lnTo>
                    <a:pt x="21085" y="74004"/>
                  </a:lnTo>
                  <a:lnTo>
                    <a:pt x="19724" y="73420"/>
                  </a:lnTo>
                  <a:lnTo>
                    <a:pt x="18407" y="72790"/>
                  </a:lnTo>
                  <a:lnTo>
                    <a:pt x="17133" y="72116"/>
                  </a:lnTo>
                  <a:lnTo>
                    <a:pt x="15904" y="71397"/>
                  </a:lnTo>
                  <a:lnTo>
                    <a:pt x="14718" y="70632"/>
                  </a:lnTo>
                  <a:lnTo>
                    <a:pt x="13576" y="69822"/>
                  </a:lnTo>
                  <a:lnTo>
                    <a:pt x="12478" y="68967"/>
                  </a:lnTo>
                  <a:lnTo>
                    <a:pt x="11424" y="68067"/>
                  </a:lnTo>
                  <a:lnTo>
                    <a:pt x="10413" y="67121"/>
                  </a:lnTo>
                  <a:lnTo>
                    <a:pt x="9447" y="66131"/>
                  </a:lnTo>
                  <a:lnTo>
                    <a:pt x="8538" y="65098"/>
                  </a:lnTo>
                  <a:lnTo>
                    <a:pt x="7675" y="64025"/>
                  </a:lnTo>
                  <a:lnTo>
                    <a:pt x="6857" y="62913"/>
                  </a:lnTo>
                  <a:lnTo>
                    <a:pt x="6084" y="61760"/>
                  </a:lnTo>
                  <a:lnTo>
                    <a:pt x="5356" y="60569"/>
                  </a:lnTo>
                  <a:lnTo>
                    <a:pt x="4674" y="59337"/>
                  </a:lnTo>
                  <a:lnTo>
                    <a:pt x="4037" y="58066"/>
                  </a:lnTo>
                  <a:lnTo>
                    <a:pt x="3444" y="56755"/>
                  </a:lnTo>
                  <a:lnTo>
                    <a:pt x="2897" y="55404"/>
                  </a:lnTo>
                  <a:lnTo>
                    <a:pt x="2396" y="54014"/>
                  </a:lnTo>
                  <a:lnTo>
                    <a:pt x="1940" y="52575"/>
                  </a:lnTo>
                  <a:lnTo>
                    <a:pt x="1533" y="51108"/>
                  </a:lnTo>
                  <a:lnTo>
                    <a:pt x="1174" y="49612"/>
                  </a:lnTo>
                  <a:lnTo>
                    <a:pt x="862" y="48088"/>
                  </a:lnTo>
                  <a:lnTo>
                    <a:pt x="599" y="46534"/>
                  </a:lnTo>
                  <a:lnTo>
                    <a:pt x="383" y="44952"/>
                  </a:lnTo>
                  <a:lnTo>
                    <a:pt x="215" y="43342"/>
                  </a:lnTo>
                  <a:lnTo>
                    <a:pt x="95" y="41702"/>
                  </a:lnTo>
                  <a:lnTo>
                    <a:pt x="23" y="40034"/>
                  </a:lnTo>
                  <a:lnTo>
                    <a:pt x="0" y="38336"/>
                  </a:lnTo>
                  <a:lnTo>
                    <a:pt x="22" y="36693"/>
                  </a:lnTo>
                  <a:lnTo>
                    <a:pt x="90" y="35075"/>
                  </a:lnTo>
                  <a:lnTo>
                    <a:pt x="203" y="33483"/>
                  </a:lnTo>
                  <a:lnTo>
                    <a:pt x="361" y="31918"/>
                  </a:lnTo>
                  <a:lnTo>
                    <a:pt x="564" y="30378"/>
                  </a:lnTo>
                  <a:lnTo>
                    <a:pt x="813" y="28865"/>
                  </a:lnTo>
                  <a:lnTo>
                    <a:pt x="1106" y="27377"/>
                  </a:lnTo>
                  <a:lnTo>
                    <a:pt x="1445" y="25915"/>
                  </a:lnTo>
                  <a:lnTo>
                    <a:pt x="1829" y="24480"/>
                  </a:lnTo>
                  <a:lnTo>
                    <a:pt x="2259" y="23070"/>
                  </a:lnTo>
                  <a:lnTo>
                    <a:pt x="2747" y="21679"/>
                  </a:lnTo>
                  <a:lnTo>
                    <a:pt x="3283" y="20326"/>
                  </a:lnTo>
                  <a:lnTo>
                    <a:pt x="3865" y="19012"/>
                  </a:lnTo>
                  <a:lnTo>
                    <a:pt x="4493" y="17736"/>
                  </a:lnTo>
                  <a:lnTo>
                    <a:pt x="5168" y="16498"/>
                  </a:lnTo>
                  <a:lnTo>
                    <a:pt x="5890" y="15299"/>
                  </a:lnTo>
                  <a:lnTo>
                    <a:pt x="6658" y="14138"/>
                  </a:lnTo>
                  <a:lnTo>
                    <a:pt x="7472" y="13015"/>
                  </a:lnTo>
                  <a:lnTo>
                    <a:pt x="8334" y="11931"/>
                  </a:lnTo>
                  <a:lnTo>
                    <a:pt x="9241" y="10884"/>
                  </a:lnTo>
                  <a:lnTo>
                    <a:pt x="10196" y="9880"/>
                  </a:lnTo>
                  <a:lnTo>
                    <a:pt x="11199" y="8921"/>
                  </a:lnTo>
                  <a:lnTo>
                    <a:pt x="12250" y="8007"/>
                  </a:lnTo>
                  <a:lnTo>
                    <a:pt x="13349" y="7138"/>
                  </a:lnTo>
                  <a:lnTo>
                    <a:pt x="14496" y="6315"/>
                  </a:lnTo>
                  <a:lnTo>
                    <a:pt x="15690" y="5536"/>
                  </a:lnTo>
                  <a:lnTo>
                    <a:pt x="16933" y="4803"/>
                  </a:lnTo>
                  <a:lnTo>
                    <a:pt x="18223" y="4115"/>
                  </a:lnTo>
                  <a:lnTo>
                    <a:pt x="19562" y="3472"/>
                  </a:lnTo>
                  <a:lnTo>
                    <a:pt x="20948" y="2875"/>
                  </a:lnTo>
                  <a:lnTo>
                    <a:pt x="22382" y="2328"/>
                  </a:lnTo>
                  <a:lnTo>
                    <a:pt x="23864" y="1840"/>
                  </a:lnTo>
                  <a:lnTo>
                    <a:pt x="25394" y="1408"/>
                  </a:lnTo>
                  <a:lnTo>
                    <a:pt x="26972" y="1035"/>
                  </a:lnTo>
                  <a:lnTo>
                    <a:pt x="28598" y="718"/>
                  </a:lnTo>
                  <a:lnTo>
                    <a:pt x="30272" y="460"/>
                  </a:lnTo>
                  <a:lnTo>
                    <a:pt x="31994" y="258"/>
                  </a:lnTo>
                  <a:lnTo>
                    <a:pt x="33763" y="115"/>
                  </a:lnTo>
                  <a:lnTo>
                    <a:pt x="35581" y="28"/>
                  </a:lnTo>
                  <a:lnTo>
                    <a:pt x="37447" y="0"/>
                  </a:lnTo>
                  <a:lnTo>
                    <a:pt x="39416" y="28"/>
                  </a:lnTo>
                  <a:lnTo>
                    <a:pt x="41327" y="115"/>
                  </a:lnTo>
                  <a:lnTo>
                    <a:pt x="43179" y="258"/>
                  </a:lnTo>
                  <a:lnTo>
                    <a:pt x="44972" y="460"/>
                  </a:lnTo>
                  <a:lnTo>
                    <a:pt x="46706" y="718"/>
                  </a:lnTo>
                  <a:lnTo>
                    <a:pt x="48381" y="1035"/>
                  </a:lnTo>
                  <a:lnTo>
                    <a:pt x="49997" y="1408"/>
                  </a:lnTo>
                  <a:lnTo>
                    <a:pt x="51555" y="1840"/>
                  </a:lnTo>
                  <a:lnTo>
                    <a:pt x="53053" y="2328"/>
                  </a:lnTo>
                  <a:lnTo>
                    <a:pt x="54493" y="2875"/>
                  </a:lnTo>
                  <a:lnTo>
                    <a:pt x="55877" y="3472"/>
                  </a:lnTo>
                  <a:lnTo>
                    <a:pt x="57209" y="4115"/>
                  </a:lnTo>
                  <a:lnTo>
                    <a:pt x="58489" y="4803"/>
                  </a:lnTo>
                  <a:lnTo>
                    <a:pt x="59718" y="5536"/>
                  </a:lnTo>
                  <a:lnTo>
                    <a:pt x="60894" y="6315"/>
                  </a:lnTo>
                  <a:lnTo>
                    <a:pt x="62018" y="7138"/>
                  </a:lnTo>
                  <a:lnTo>
                    <a:pt x="63090" y="8007"/>
                  </a:lnTo>
                  <a:lnTo>
                    <a:pt x="64110" y="8921"/>
                  </a:lnTo>
                  <a:lnTo>
                    <a:pt x="65078" y="9880"/>
                  </a:lnTo>
                  <a:lnTo>
                    <a:pt x="65994" y="10884"/>
                  </a:lnTo>
                  <a:lnTo>
                    <a:pt x="66873" y="11918"/>
                  </a:lnTo>
                  <a:lnTo>
                    <a:pt x="67703" y="12990"/>
                  </a:lnTo>
                  <a:lnTo>
                    <a:pt x="68483" y="14103"/>
                  </a:lnTo>
                  <a:lnTo>
                    <a:pt x="69214" y="15255"/>
                  </a:lnTo>
                  <a:lnTo>
                    <a:pt x="69896" y="16447"/>
                  </a:lnTo>
                  <a:lnTo>
                    <a:pt x="70529" y="17678"/>
                  </a:lnTo>
                  <a:lnTo>
                    <a:pt x="71112" y="18950"/>
                  </a:lnTo>
                  <a:lnTo>
                    <a:pt x="71646" y="20261"/>
                  </a:lnTo>
                  <a:lnTo>
                    <a:pt x="72131" y="21611"/>
                  </a:lnTo>
                  <a:lnTo>
                    <a:pt x="72566" y="23002"/>
                  </a:lnTo>
                  <a:lnTo>
                    <a:pt x="72969" y="24412"/>
                  </a:lnTo>
                  <a:lnTo>
                    <a:pt x="73330" y="25850"/>
                  </a:lnTo>
                  <a:lnTo>
                    <a:pt x="73648" y="27315"/>
                  </a:lnTo>
                  <a:lnTo>
                    <a:pt x="73924" y="28807"/>
                  </a:lnTo>
                  <a:lnTo>
                    <a:pt x="74158" y="30327"/>
                  </a:lnTo>
                  <a:lnTo>
                    <a:pt x="74349" y="31874"/>
                  </a:lnTo>
                  <a:lnTo>
                    <a:pt x="74497" y="33449"/>
                  </a:lnTo>
                  <a:lnTo>
                    <a:pt x="74603" y="35050"/>
                  </a:lnTo>
                  <a:lnTo>
                    <a:pt x="74667" y="366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640869" y="4534435"/>
              <a:ext cx="34366" cy="50454"/>
            </a:xfrm>
            <a:custGeom>
              <a:avLst/>
              <a:pathLst>
                <a:path w="34366" h="50454">
                  <a:moveTo>
                    <a:pt x="34366" y="25124"/>
                  </a:moveTo>
                  <a:lnTo>
                    <a:pt x="34323" y="22554"/>
                  </a:lnTo>
                  <a:lnTo>
                    <a:pt x="34193" y="20129"/>
                  </a:lnTo>
                  <a:lnTo>
                    <a:pt x="33978" y="17849"/>
                  </a:lnTo>
                  <a:lnTo>
                    <a:pt x="33676" y="15715"/>
                  </a:lnTo>
                  <a:lnTo>
                    <a:pt x="33288" y="13726"/>
                  </a:lnTo>
                  <a:lnTo>
                    <a:pt x="32813" y="11881"/>
                  </a:lnTo>
                  <a:lnTo>
                    <a:pt x="32253" y="10182"/>
                  </a:lnTo>
                  <a:lnTo>
                    <a:pt x="31606" y="8628"/>
                  </a:lnTo>
                  <a:lnTo>
                    <a:pt x="30872" y="7219"/>
                  </a:lnTo>
                  <a:lnTo>
                    <a:pt x="30053" y="5955"/>
                  </a:lnTo>
                  <a:lnTo>
                    <a:pt x="29151" y="4824"/>
                  </a:lnTo>
                  <a:lnTo>
                    <a:pt x="28172" y="3811"/>
                  </a:lnTo>
                  <a:lnTo>
                    <a:pt x="27114" y="2918"/>
                  </a:lnTo>
                  <a:lnTo>
                    <a:pt x="25978" y="2144"/>
                  </a:lnTo>
                  <a:lnTo>
                    <a:pt x="24765" y="1488"/>
                  </a:lnTo>
                  <a:lnTo>
                    <a:pt x="23473" y="952"/>
                  </a:lnTo>
                  <a:lnTo>
                    <a:pt x="22103" y="536"/>
                  </a:lnTo>
                  <a:lnTo>
                    <a:pt x="20655" y="238"/>
                  </a:lnTo>
                  <a:lnTo>
                    <a:pt x="19129" y="59"/>
                  </a:lnTo>
                  <a:lnTo>
                    <a:pt x="17525" y="0"/>
                  </a:lnTo>
                  <a:lnTo>
                    <a:pt x="15867" y="60"/>
                  </a:lnTo>
                  <a:lnTo>
                    <a:pt x="14288" y="240"/>
                  </a:lnTo>
                  <a:lnTo>
                    <a:pt x="12789" y="542"/>
                  </a:lnTo>
                  <a:lnTo>
                    <a:pt x="11369" y="963"/>
                  </a:lnTo>
                  <a:lnTo>
                    <a:pt x="10029" y="1506"/>
                  </a:lnTo>
                  <a:lnTo>
                    <a:pt x="8768" y="2168"/>
                  </a:lnTo>
                  <a:lnTo>
                    <a:pt x="7586" y="2951"/>
                  </a:lnTo>
                  <a:lnTo>
                    <a:pt x="6484" y="3855"/>
                  </a:lnTo>
                  <a:lnTo>
                    <a:pt x="5461" y="4879"/>
                  </a:lnTo>
                  <a:lnTo>
                    <a:pt x="4518" y="6024"/>
                  </a:lnTo>
                  <a:lnTo>
                    <a:pt x="3659" y="7299"/>
                  </a:lnTo>
                  <a:lnTo>
                    <a:pt x="2891" y="8716"/>
                  </a:lnTo>
                  <a:lnTo>
                    <a:pt x="2213" y="10273"/>
                  </a:lnTo>
                  <a:lnTo>
                    <a:pt x="1626" y="11972"/>
                  </a:lnTo>
                  <a:lnTo>
                    <a:pt x="1129" y="13811"/>
                  </a:lnTo>
                  <a:lnTo>
                    <a:pt x="722" y="15792"/>
                  </a:lnTo>
                  <a:lnTo>
                    <a:pt x="406" y="17913"/>
                  </a:lnTo>
                  <a:lnTo>
                    <a:pt x="180" y="20176"/>
                  </a:lnTo>
                  <a:lnTo>
                    <a:pt x="45" y="22579"/>
                  </a:lnTo>
                  <a:lnTo>
                    <a:pt x="0" y="25124"/>
                  </a:lnTo>
                  <a:lnTo>
                    <a:pt x="11" y="26434"/>
                  </a:lnTo>
                  <a:lnTo>
                    <a:pt x="46" y="27706"/>
                  </a:lnTo>
                  <a:lnTo>
                    <a:pt x="104" y="28942"/>
                  </a:lnTo>
                  <a:lnTo>
                    <a:pt x="186" y="30141"/>
                  </a:lnTo>
                  <a:lnTo>
                    <a:pt x="290" y="31302"/>
                  </a:lnTo>
                  <a:lnTo>
                    <a:pt x="418" y="32427"/>
                  </a:lnTo>
                  <a:lnTo>
                    <a:pt x="570" y="33515"/>
                  </a:lnTo>
                  <a:lnTo>
                    <a:pt x="744" y="34566"/>
                  </a:lnTo>
                  <a:lnTo>
                    <a:pt x="942" y="35580"/>
                  </a:lnTo>
                  <a:lnTo>
                    <a:pt x="1163" y="36557"/>
                  </a:lnTo>
                  <a:lnTo>
                    <a:pt x="1419" y="37498"/>
                  </a:lnTo>
                  <a:lnTo>
                    <a:pt x="1695" y="38405"/>
                  </a:lnTo>
                  <a:lnTo>
                    <a:pt x="1989" y="39278"/>
                  </a:lnTo>
                  <a:lnTo>
                    <a:pt x="2302" y="40116"/>
                  </a:lnTo>
                  <a:lnTo>
                    <a:pt x="2635" y="40921"/>
                  </a:lnTo>
                  <a:lnTo>
                    <a:pt x="2987" y="41691"/>
                  </a:lnTo>
                  <a:lnTo>
                    <a:pt x="3358" y="42427"/>
                  </a:lnTo>
                  <a:lnTo>
                    <a:pt x="3748" y="43129"/>
                  </a:lnTo>
                  <a:lnTo>
                    <a:pt x="4158" y="43796"/>
                  </a:lnTo>
                  <a:lnTo>
                    <a:pt x="4586" y="44429"/>
                  </a:lnTo>
                  <a:lnTo>
                    <a:pt x="5033" y="45030"/>
                  </a:lnTo>
                  <a:lnTo>
                    <a:pt x="5498" y="45599"/>
                  </a:lnTo>
                  <a:lnTo>
                    <a:pt x="5981" y="46136"/>
                  </a:lnTo>
                  <a:lnTo>
                    <a:pt x="6481" y="46642"/>
                  </a:lnTo>
                  <a:lnTo>
                    <a:pt x="6999" y="47116"/>
                  </a:lnTo>
                  <a:lnTo>
                    <a:pt x="7535" y="47559"/>
                  </a:lnTo>
                  <a:lnTo>
                    <a:pt x="8089" y="47971"/>
                  </a:lnTo>
                  <a:lnTo>
                    <a:pt x="8661" y="48351"/>
                  </a:lnTo>
                  <a:lnTo>
                    <a:pt x="9250" y="48699"/>
                  </a:lnTo>
                  <a:lnTo>
                    <a:pt x="9858" y="49016"/>
                  </a:lnTo>
                  <a:lnTo>
                    <a:pt x="10480" y="49289"/>
                  </a:lnTo>
                  <a:lnTo>
                    <a:pt x="11114" y="49534"/>
                  </a:lnTo>
                  <a:lnTo>
                    <a:pt x="11761" y="49749"/>
                  </a:lnTo>
                  <a:lnTo>
                    <a:pt x="12421" y="49936"/>
                  </a:lnTo>
                  <a:lnTo>
                    <a:pt x="13092" y="50094"/>
                  </a:lnTo>
                  <a:lnTo>
                    <a:pt x="13776" y="50224"/>
                  </a:lnTo>
                  <a:lnTo>
                    <a:pt x="14472" y="50324"/>
                  </a:lnTo>
                  <a:lnTo>
                    <a:pt x="15181" y="50396"/>
                  </a:lnTo>
                  <a:lnTo>
                    <a:pt x="15902" y="50439"/>
                  </a:lnTo>
                  <a:lnTo>
                    <a:pt x="16635" y="50454"/>
                  </a:lnTo>
                  <a:lnTo>
                    <a:pt x="17474" y="50439"/>
                  </a:lnTo>
                  <a:lnTo>
                    <a:pt x="18294" y="50396"/>
                  </a:lnTo>
                  <a:lnTo>
                    <a:pt x="19095" y="50324"/>
                  </a:lnTo>
                  <a:lnTo>
                    <a:pt x="19877" y="50224"/>
                  </a:lnTo>
                  <a:lnTo>
                    <a:pt x="20640" y="50094"/>
                  </a:lnTo>
                  <a:lnTo>
                    <a:pt x="21383" y="49936"/>
                  </a:lnTo>
                  <a:lnTo>
                    <a:pt x="22108" y="49749"/>
                  </a:lnTo>
                  <a:lnTo>
                    <a:pt x="22813" y="49534"/>
                  </a:lnTo>
                  <a:lnTo>
                    <a:pt x="23499" y="49289"/>
                  </a:lnTo>
                  <a:lnTo>
                    <a:pt x="24165" y="49016"/>
                  </a:lnTo>
                  <a:lnTo>
                    <a:pt x="24825" y="48699"/>
                  </a:lnTo>
                  <a:lnTo>
                    <a:pt x="25463" y="48351"/>
                  </a:lnTo>
                  <a:lnTo>
                    <a:pt x="26080" y="47971"/>
                  </a:lnTo>
                  <a:lnTo>
                    <a:pt x="26674" y="47559"/>
                  </a:lnTo>
                  <a:lnTo>
                    <a:pt x="27246" y="47116"/>
                  </a:lnTo>
                  <a:lnTo>
                    <a:pt x="27797" y="46642"/>
                  </a:lnTo>
                  <a:lnTo>
                    <a:pt x="28325" y="46136"/>
                  </a:lnTo>
                  <a:lnTo>
                    <a:pt x="28832" y="45599"/>
                  </a:lnTo>
                  <a:lnTo>
                    <a:pt x="29316" y="45030"/>
                  </a:lnTo>
                  <a:lnTo>
                    <a:pt x="29779" y="44429"/>
                  </a:lnTo>
                  <a:lnTo>
                    <a:pt x="30220" y="43796"/>
                  </a:lnTo>
                  <a:lnTo>
                    <a:pt x="30639" y="43129"/>
                  </a:lnTo>
                  <a:lnTo>
                    <a:pt x="31036" y="42427"/>
                  </a:lnTo>
                  <a:lnTo>
                    <a:pt x="31411" y="41691"/>
                  </a:lnTo>
                  <a:lnTo>
                    <a:pt x="31764" y="40921"/>
                  </a:lnTo>
                  <a:lnTo>
                    <a:pt x="32096" y="40116"/>
                  </a:lnTo>
                  <a:lnTo>
                    <a:pt x="32405" y="39278"/>
                  </a:lnTo>
                  <a:lnTo>
                    <a:pt x="32693" y="38405"/>
                  </a:lnTo>
                  <a:lnTo>
                    <a:pt x="32958" y="37498"/>
                  </a:lnTo>
                  <a:lnTo>
                    <a:pt x="33202" y="36557"/>
                  </a:lnTo>
                  <a:lnTo>
                    <a:pt x="33423" y="35580"/>
                  </a:lnTo>
                  <a:lnTo>
                    <a:pt x="33621" y="34566"/>
                  </a:lnTo>
                  <a:lnTo>
                    <a:pt x="33796" y="33515"/>
                  </a:lnTo>
                  <a:lnTo>
                    <a:pt x="33947" y="32427"/>
                  </a:lnTo>
                  <a:lnTo>
                    <a:pt x="34075" y="31302"/>
                  </a:lnTo>
                  <a:lnTo>
                    <a:pt x="34180" y="30141"/>
                  </a:lnTo>
                  <a:lnTo>
                    <a:pt x="34261" y="28942"/>
                  </a:lnTo>
                  <a:lnTo>
                    <a:pt x="34319" y="27706"/>
                  </a:lnTo>
                  <a:lnTo>
                    <a:pt x="34354" y="264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710080" y="4521017"/>
              <a:ext cx="70649" cy="104742"/>
            </a:xfrm>
            <a:custGeom>
              <a:avLst/>
              <a:pathLst>
                <a:path w="70649" h="104742">
                  <a:moveTo>
                    <a:pt x="70649" y="38268"/>
                  </a:moveTo>
                  <a:lnTo>
                    <a:pt x="70632" y="39939"/>
                  </a:lnTo>
                  <a:lnTo>
                    <a:pt x="70581" y="41584"/>
                  </a:lnTo>
                  <a:lnTo>
                    <a:pt x="70495" y="43203"/>
                  </a:lnTo>
                  <a:lnTo>
                    <a:pt x="70375" y="44796"/>
                  </a:lnTo>
                  <a:lnTo>
                    <a:pt x="70221" y="46363"/>
                  </a:lnTo>
                  <a:lnTo>
                    <a:pt x="70033" y="47904"/>
                  </a:lnTo>
                  <a:lnTo>
                    <a:pt x="69810" y="49419"/>
                  </a:lnTo>
                  <a:lnTo>
                    <a:pt x="69554" y="50908"/>
                  </a:lnTo>
                  <a:lnTo>
                    <a:pt x="69263" y="52371"/>
                  </a:lnTo>
                  <a:lnTo>
                    <a:pt x="68938" y="53808"/>
                  </a:lnTo>
                  <a:lnTo>
                    <a:pt x="68591" y="55212"/>
                  </a:lnTo>
                  <a:lnTo>
                    <a:pt x="68206" y="56577"/>
                  </a:lnTo>
                  <a:lnTo>
                    <a:pt x="67785" y="57901"/>
                  </a:lnTo>
                  <a:lnTo>
                    <a:pt x="67327" y="59186"/>
                  </a:lnTo>
                  <a:lnTo>
                    <a:pt x="66832" y="60432"/>
                  </a:lnTo>
                  <a:lnTo>
                    <a:pt x="66301" y="61637"/>
                  </a:lnTo>
                  <a:lnTo>
                    <a:pt x="65732" y="62803"/>
                  </a:lnTo>
                  <a:lnTo>
                    <a:pt x="65126" y="63929"/>
                  </a:lnTo>
                  <a:lnTo>
                    <a:pt x="64483" y="65016"/>
                  </a:lnTo>
                  <a:lnTo>
                    <a:pt x="63803" y="66062"/>
                  </a:lnTo>
                  <a:lnTo>
                    <a:pt x="63086" y="67067"/>
                  </a:lnTo>
                  <a:lnTo>
                    <a:pt x="62330" y="68028"/>
                  </a:lnTo>
                  <a:lnTo>
                    <a:pt x="61536" y="68946"/>
                  </a:lnTo>
                  <a:lnTo>
                    <a:pt x="60703" y="69819"/>
                  </a:lnTo>
                  <a:lnTo>
                    <a:pt x="59833" y="70649"/>
                  </a:lnTo>
                  <a:lnTo>
                    <a:pt x="58923" y="71435"/>
                  </a:lnTo>
                  <a:lnTo>
                    <a:pt x="57976" y="72177"/>
                  </a:lnTo>
                  <a:lnTo>
                    <a:pt x="56990" y="72875"/>
                  </a:lnTo>
                  <a:lnTo>
                    <a:pt x="55966" y="73530"/>
                  </a:lnTo>
                  <a:lnTo>
                    <a:pt x="54904" y="74140"/>
                  </a:lnTo>
                  <a:lnTo>
                    <a:pt x="53816" y="74687"/>
                  </a:lnTo>
                  <a:lnTo>
                    <a:pt x="52688" y="75176"/>
                  </a:lnTo>
                  <a:lnTo>
                    <a:pt x="51521" y="75607"/>
                  </a:lnTo>
                  <a:lnTo>
                    <a:pt x="50314" y="75981"/>
                  </a:lnTo>
                  <a:lnTo>
                    <a:pt x="49067" y="76297"/>
                  </a:lnTo>
                  <a:lnTo>
                    <a:pt x="47781" y="76556"/>
                  </a:lnTo>
                  <a:lnTo>
                    <a:pt x="46455" y="76757"/>
                  </a:lnTo>
                  <a:lnTo>
                    <a:pt x="45089" y="76901"/>
                  </a:lnTo>
                  <a:lnTo>
                    <a:pt x="43684" y="76987"/>
                  </a:lnTo>
                  <a:lnTo>
                    <a:pt x="42239" y="77016"/>
                  </a:lnTo>
                  <a:lnTo>
                    <a:pt x="41581" y="77009"/>
                  </a:lnTo>
                  <a:lnTo>
                    <a:pt x="40924" y="76988"/>
                  </a:lnTo>
                  <a:lnTo>
                    <a:pt x="40267" y="76954"/>
                  </a:lnTo>
                  <a:lnTo>
                    <a:pt x="39610" y="76906"/>
                  </a:lnTo>
                  <a:lnTo>
                    <a:pt x="38953" y="76845"/>
                  </a:lnTo>
                  <a:lnTo>
                    <a:pt x="38295" y="76769"/>
                  </a:lnTo>
                  <a:lnTo>
                    <a:pt x="37638" y="76680"/>
                  </a:lnTo>
                  <a:lnTo>
                    <a:pt x="36981" y="76578"/>
                  </a:lnTo>
                  <a:lnTo>
                    <a:pt x="36324" y="76461"/>
                  </a:lnTo>
                  <a:lnTo>
                    <a:pt x="35667" y="76331"/>
                  </a:lnTo>
                  <a:lnTo>
                    <a:pt x="35026" y="76186"/>
                  </a:lnTo>
                  <a:lnTo>
                    <a:pt x="34391" y="76024"/>
                  </a:lnTo>
                  <a:lnTo>
                    <a:pt x="33761" y="75846"/>
                  </a:lnTo>
                  <a:lnTo>
                    <a:pt x="33136" y="75652"/>
                  </a:lnTo>
                  <a:lnTo>
                    <a:pt x="32517" y="75441"/>
                  </a:lnTo>
                  <a:lnTo>
                    <a:pt x="31904" y="75214"/>
                  </a:lnTo>
                  <a:lnTo>
                    <a:pt x="31296" y="74970"/>
                  </a:lnTo>
                  <a:lnTo>
                    <a:pt x="30694" y="74710"/>
                  </a:lnTo>
                  <a:lnTo>
                    <a:pt x="30097" y="74433"/>
                  </a:lnTo>
                  <a:lnTo>
                    <a:pt x="29505" y="74140"/>
                  </a:lnTo>
                  <a:lnTo>
                    <a:pt x="28921" y="73817"/>
                  </a:lnTo>
                  <a:lnTo>
                    <a:pt x="28344" y="73475"/>
                  </a:lnTo>
                  <a:lnTo>
                    <a:pt x="27776" y="73116"/>
                  </a:lnTo>
                  <a:lnTo>
                    <a:pt x="27216" y="72738"/>
                  </a:lnTo>
                  <a:lnTo>
                    <a:pt x="26664" y="72343"/>
                  </a:lnTo>
                  <a:lnTo>
                    <a:pt x="26121" y="71931"/>
                  </a:lnTo>
                  <a:lnTo>
                    <a:pt x="25585" y="71500"/>
                  </a:lnTo>
                  <a:lnTo>
                    <a:pt x="25058" y="71052"/>
                  </a:lnTo>
                  <a:lnTo>
                    <a:pt x="24539" y="70585"/>
                  </a:lnTo>
                  <a:lnTo>
                    <a:pt x="24029" y="70101"/>
                  </a:lnTo>
                  <a:lnTo>
                    <a:pt x="23543" y="69583"/>
                  </a:lnTo>
                  <a:lnTo>
                    <a:pt x="23070" y="69042"/>
                  </a:lnTo>
                  <a:lnTo>
                    <a:pt x="22611" y="68477"/>
                  </a:lnTo>
                  <a:lnTo>
                    <a:pt x="22166" y="67889"/>
                  </a:lnTo>
                  <a:lnTo>
                    <a:pt x="21735" y="67277"/>
                  </a:lnTo>
                  <a:lnTo>
                    <a:pt x="21318" y="66643"/>
                  </a:lnTo>
                  <a:lnTo>
                    <a:pt x="20914" y="65985"/>
                  </a:lnTo>
                  <a:lnTo>
                    <a:pt x="20523" y="65304"/>
                  </a:lnTo>
                  <a:lnTo>
                    <a:pt x="20147" y="64599"/>
                  </a:lnTo>
                  <a:lnTo>
                    <a:pt x="19784" y="63872"/>
                  </a:lnTo>
                  <a:lnTo>
                    <a:pt x="19414" y="64169"/>
                  </a:lnTo>
                  <a:lnTo>
                    <a:pt x="19428" y="64310"/>
                  </a:lnTo>
                  <a:lnTo>
                    <a:pt x="19442" y="64471"/>
                  </a:lnTo>
                  <a:lnTo>
                    <a:pt x="19456" y="64652"/>
                  </a:lnTo>
                  <a:lnTo>
                    <a:pt x="19469" y="64854"/>
                  </a:lnTo>
                  <a:lnTo>
                    <a:pt x="19483" y="65077"/>
                  </a:lnTo>
                  <a:lnTo>
                    <a:pt x="19497" y="65320"/>
                  </a:lnTo>
                  <a:lnTo>
                    <a:pt x="19510" y="65583"/>
                  </a:lnTo>
                  <a:lnTo>
                    <a:pt x="19524" y="65862"/>
                  </a:lnTo>
                  <a:lnTo>
                    <a:pt x="19538" y="66150"/>
                  </a:lnTo>
                  <a:lnTo>
                    <a:pt x="19551" y="66448"/>
                  </a:lnTo>
                  <a:lnTo>
                    <a:pt x="19565" y="66755"/>
                  </a:lnTo>
                  <a:lnTo>
                    <a:pt x="19579" y="67072"/>
                  </a:lnTo>
                  <a:lnTo>
                    <a:pt x="19592" y="67399"/>
                  </a:lnTo>
                  <a:lnTo>
                    <a:pt x="19606" y="67735"/>
                  </a:lnTo>
                  <a:lnTo>
                    <a:pt x="19620" y="68080"/>
                  </a:lnTo>
                  <a:lnTo>
                    <a:pt x="19634" y="68436"/>
                  </a:lnTo>
                  <a:lnTo>
                    <a:pt x="19647" y="68801"/>
                  </a:lnTo>
                  <a:lnTo>
                    <a:pt x="19660" y="69159"/>
                  </a:lnTo>
                  <a:lnTo>
                    <a:pt x="19672" y="69524"/>
                  </a:lnTo>
                  <a:lnTo>
                    <a:pt x="19682" y="69893"/>
                  </a:lnTo>
                  <a:lnTo>
                    <a:pt x="19691" y="70268"/>
                  </a:lnTo>
                  <a:lnTo>
                    <a:pt x="19699" y="70649"/>
                  </a:lnTo>
                  <a:lnTo>
                    <a:pt x="19705" y="71035"/>
                  </a:lnTo>
                  <a:lnTo>
                    <a:pt x="19709" y="71427"/>
                  </a:lnTo>
                  <a:lnTo>
                    <a:pt x="19713" y="71824"/>
                  </a:lnTo>
                  <a:lnTo>
                    <a:pt x="19715" y="72226"/>
                  </a:lnTo>
                  <a:lnTo>
                    <a:pt x="19716" y="72634"/>
                  </a:lnTo>
                  <a:lnTo>
                    <a:pt x="19729" y="73029"/>
                  </a:lnTo>
                  <a:lnTo>
                    <a:pt x="19740" y="73418"/>
                  </a:lnTo>
                  <a:lnTo>
                    <a:pt x="19751" y="73801"/>
                  </a:lnTo>
                  <a:lnTo>
                    <a:pt x="19759" y="74179"/>
                  </a:lnTo>
                  <a:lnTo>
                    <a:pt x="19767" y="74551"/>
                  </a:lnTo>
                  <a:lnTo>
                    <a:pt x="19773" y="74918"/>
                  </a:lnTo>
                  <a:lnTo>
                    <a:pt x="19778" y="75280"/>
                  </a:lnTo>
                  <a:lnTo>
                    <a:pt x="19781" y="75636"/>
                  </a:lnTo>
                  <a:lnTo>
                    <a:pt x="19783" y="75986"/>
                  </a:lnTo>
                  <a:lnTo>
                    <a:pt x="19784" y="76331"/>
                  </a:lnTo>
                  <a:lnTo>
                    <a:pt x="19784" y="104742"/>
                  </a:lnTo>
                  <a:lnTo>
                    <a:pt x="547" y="104742"/>
                  </a:lnTo>
                  <a:lnTo>
                    <a:pt x="547" y="18620"/>
                  </a:lnTo>
                  <a:lnTo>
                    <a:pt x="545" y="17496"/>
                  </a:lnTo>
                  <a:lnTo>
                    <a:pt x="539" y="16397"/>
                  </a:lnTo>
                  <a:lnTo>
                    <a:pt x="529" y="15322"/>
                  </a:lnTo>
                  <a:lnTo>
                    <a:pt x="514" y="14272"/>
                  </a:lnTo>
                  <a:lnTo>
                    <a:pt x="496" y="13246"/>
                  </a:lnTo>
                  <a:lnTo>
                    <a:pt x="473" y="12245"/>
                  </a:lnTo>
                  <a:lnTo>
                    <a:pt x="447" y="11269"/>
                  </a:lnTo>
                  <a:lnTo>
                    <a:pt x="416" y="10318"/>
                  </a:lnTo>
                  <a:lnTo>
                    <a:pt x="381" y="9391"/>
                  </a:lnTo>
                  <a:lnTo>
                    <a:pt x="342" y="8488"/>
                  </a:lnTo>
                  <a:lnTo>
                    <a:pt x="314" y="7618"/>
                  </a:lnTo>
                  <a:lnTo>
                    <a:pt x="284" y="6788"/>
                  </a:lnTo>
                  <a:lnTo>
                    <a:pt x="253" y="5997"/>
                  </a:lnTo>
                  <a:lnTo>
                    <a:pt x="221" y="5246"/>
                  </a:lnTo>
                  <a:lnTo>
                    <a:pt x="188" y="4535"/>
                  </a:lnTo>
                  <a:lnTo>
                    <a:pt x="153" y="3863"/>
                  </a:lnTo>
                  <a:lnTo>
                    <a:pt x="117" y="3231"/>
                  </a:lnTo>
                  <a:lnTo>
                    <a:pt x="79" y="2639"/>
                  </a:lnTo>
                  <a:lnTo>
                    <a:pt x="40" y="2087"/>
                  </a:lnTo>
                  <a:lnTo>
                    <a:pt x="0" y="1574"/>
                  </a:lnTo>
                  <a:lnTo>
                    <a:pt x="18744" y="1801"/>
                  </a:lnTo>
                  <a:lnTo>
                    <a:pt x="18771" y="1942"/>
                  </a:lnTo>
                  <a:lnTo>
                    <a:pt x="18798" y="2100"/>
                  </a:lnTo>
                  <a:lnTo>
                    <a:pt x="18826" y="2276"/>
                  </a:lnTo>
                  <a:lnTo>
                    <a:pt x="18853" y="2469"/>
                  </a:lnTo>
                  <a:lnTo>
                    <a:pt x="18880" y="2681"/>
                  </a:lnTo>
                  <a:lnTo>
                    <a:pt x="18908" y="2910"/>
                  </a:lnTo>
                  <a:lnTo>
                    <a:pt x="18935" y="3158"/>
                  </a:lnTo>
                  <a:lnTo>
                    <a:pt x="18963" y="3422"/>
                  </a:lnTo>
                  <a:lnTo>
                    <a:pt x="19002" y="3700"/>
                  </a:lnTo>
                  <a:lnTo>
                    <a:pt x="19039" y="3987"/>
                  </a:lnTo>
                  <a:lnTo>
                    <a:pt x="19074" y="4281"/>
                  </a:lnTo>
                  <a:lnTo>
                    <a:pt x="19105" y="4584"/>
                  </a:lnTo>
                  <a:lnTo>
                    <a:pt x="19134" y="4894"/>
                  </a:lnTo>
                  <a:lnTo>
                    <a:pt x="19160" y="5213"/>
                  </a:lnTo>
                  <a:lnTo>
                    <a:pt x="19183" y="5541"/>
                  </a:lnTo>
                  <a:lnTo>
                    <a:pt x="19204" y="5876"/>
                  </a:lnTo>
                  <a:lnTo>
                    <a:pt x="19221" y="6220"/>
                  </a:lnTo>
                  <a:lnTo>
                    <a:pt x="19236" y="6572"/>
                  </a:lnTo>
                  <a:lnTo>
                    <a:pt x="19263" y="6929"/>
                  </a:lnTo>
                  <a:lnTo>
                    <a:pt x="19288" y="7289"/>
                  </a:lnTo>
                  <a:lnTo>
                    <a:pt x="19312" y="7652"/>
                  </a:lnTo>
                  <a:lnTo>
                    <a:pt x="19335" y="8017"/>
                  </a:lnTo>
                  <a:lnTo>
                    <a:pt x="19356" y="8386"/>
                  </a:lnTo>
                  <a:lnTo>
                    <a:pt x="19376" y="8757"/>
                  </a:lnTo>
                  <a:lnTo>
                    <a:pt x="19395" y="9131"/>
                  </a:lnTo>
                  <a:lnTo>
                    <a:pt x="19412" y="9507"/>
                  </a:lnTo>
                  <a:lnTo>
                    <a:pt x="19427" y="9886"/>
                  </a:lnTo>
                  <a:lnTo>
                    <a:pt x="19442" y="10268"/>
                  </a:lnTo>
                  <a:lnTo>
                    <a:pt x="19455" y="10647"/>
                  </a:lnTo>
                  <a:lnTo>
                    <a:pt x="19466" y="11016"/>
                  </a:lnTo>
                  <a:lnTo>
                    <a:pt x="19477" y="11375"/>
                  </a:lnTo>
                  <a:lnTo>
                    <a:pt x="19486" y="11725"/>
                  </a:lnTo>
                  <a:lnTo>
                    <a:pt x="19493" y="12065"/>
                  </a:lnTo>
                  <a:lnTo>
                    <a:pt x="19499" y="12396"/>
                  </a:lnTo>
                  <a:lnTo>
                    <a:pt x="19504" y="12717"/>
                  </a:lnTo>
                  <a:lnTo>
                    <a:pt x="19508" y="13029"/>
                  </a:lnTo>
                  <a:lnTo>
                    <a:pt x="19510" y="13330"/>
                  </a:lnTo>
                  <a:lnTo>
                    <a:pt x="19510" y="13623"/>
                  </a:lnTo>
                  <a:lnTo>
                    <a:pt x="19784" y="13623"/>
                  </a:lnTo>
                  <a:lnTo>
                    <a:pt x="20508" y="12200"/>
                  </a:lnTo>
                  <a:lnTo>
                    <a:pt x="21285" y="10860"/>
                  </a:lnTo>
                  <a:lnTo>
                    <a:pt x="22113" y="9604"/>
                  </a:lnTo>
                  <a:lnTo>
                    <a:pt x="22993" y="8431"/>
                  </a:lnTo>
                  <a:lnTo>
                    <a:pt x="23926" y="7342"/>
                  </a:lnTo>
                  <a:lnTo>
                    <a:pt x="24910" y="6336"/>
                  </a:lnTo>
                  <a:lnTo>
                    <a:pt x="25947" y="5414"/>
                  </a:lnTo>
                  <a:lnTo>
                    <a:pt x="27035" y="4575"/>
                  </a:lnTo>
                  <a:lnTo>
                    <a:pt x="28176" y="3820"/>
                  </a:lnTo>
                  <a:lnTo>
                    <a:pt x="29368" y="3149"/>
                  </a:lnTo>
                  <a:lnTo>
                    <a:pt x="30606" y="2550"/>
                  </a:lnTo>
                  <a:lnTo>
                    <a:pt x="31882" y="2015"/>
                  </a:lnTo>
                  <a:lnTo>
                    <a:pt x="33197" y="1543"/>
                  </a:lnTo>
                  <a:lnTo>
                    <a:pt x="34549" y="1133"/>
                  </a:lnTo>
                  <a:lnTo>
                    <a:pt x="35940" y="787"/>
                  </a:lnTo>
                  <a:lnTo>
                    <a:pt x="37370" y="503"/>
                  </a:lnTo>
                  <a:lnTo>
                    <a:pt x="38838" y="283"/>
                  </a:lnTo>
                  <a:lnTo>
                    <a:pt x="40344" y="125"/>
                  </a:lnTo>
                  <a:lnTo>
                    <a:pt x="41888" y="31"/>
                  </a:lnTo>
                  <a:lnTo>
                    <a:pt x="43471" y="0"/>
                  </a:lnTo>
                  <a:lnTo>
                    <a:pt x="44862" y="28"/>
                  </a:lnTo>
                  <a:lnTo>
                    <a:pt x="46215" y="115"/>
                  </a:lnTo>
                  <a:lnTo>
                    <a:pt x="47529" y="258"/>
                  </a:lnTo>
                  <a:lnTo>
                    <a:pt x="48805" y="460"/>
                  </a:lnTo>
                  <a:lnTo>
                    <a:pt x="50043" y="718"/>
                  </a:lnTo>
                  <a:lnTo>
                    <a:pt x="51242" y="1035"/>
                  </a:lnTo>
                  <a:lnTo>
                    <a:pt x="52403" y="1408"/>
                  </a:lnTo>
                  <a:lnTo>
                    <a:pt x="53526" y="1840"/>
                  </a:lnTo>
                  <a:lnTo>
                    <a:pt x="54611" y="2328"/>
                  </a:lnTo>
                  <a:lnTo>
                    <a:pt x="55657" y="2875"/>
                  </a:lnTo>
                  <a:lnTo>
                    <a:pt x="56665" y="3472"/>
                  </a:lnTo>
                  <a:lnTo>
                    <a:pt x="57636" y="4113"/>
                  </a:lnTo>
                  <a:lnTo>
                    <a:pt x="58571" y="4797"/>
                  </a:lnTo>
                  <a:lnTo>
                    <a:pt x="59468" y="5526"/>
                  </a:lnTo>
                  <a:lnTo>
                    <a:pt x="60329" y="6298"/>
                  </a:lnTo>
                  <a:lnTo>
                    <a:pt x="61152" y="7114"/>
                  </a:lnTo>
                  <a:lnTo>
                    <a:pt x="61939" y="7974"/>
                  </a:lnTo>
                  <a:lnTo>
                    <a:pt x="62689" y="8877"/>
                  </a:lnTo>
                  <a:lnTo>
                    <a:pt x="63401" y="9825"/>
                  </a:lnTo>
                  <a:lnTo>
                    <a:pt x="64077" y="10816"/>
                  </a:lnTo>
                  <a:lnTo>
                    <a:pt x="64730" y="11849"/>
                  </a:lnTo>
                  <a:lnTo>
                    <a:pt x="65348" y="12922"/>
                  </a:lnTo>
                  <a:lnTo>
                    <a:pt x="65930" y="14034"/>
                  </a:lnTo>
                  <a:lnTo>
                    <a:pt x="66476" y="15186"/>
                  </a:lnTo>
                  <a:lnTo>
                    <a:pt x="66987" y="16378"/>
                  </a:lnTo>
                  <a:lnTo>
                    <a:pt x="67462" y="17610"/>
                  </a:lnTo>
                  <a:lnTo>
                    <a:pt x="67901" y="18881"/>
                  </a:lnTo>
                  <a:lnTo>
                    <a:pt x="68305" y="20192"/>
                  </a:lnTo>
                  <a:lnTo>
                    <a:pt x="68673" y="21543"/>
                  </a:lnTo>
                  <a:lnTo>
                    <a:pt x="69006" y="22933"/>
                  </a:lnTo>
                  <a:lnTo>
                    <a:pt x="69318" y="24343"/>
                  </a:lnTo>
                  <a:lnTo>
                    <a:pt x="69598" y="25781"/>
                  </a:lnTo>
                  <a:lnTo>
                    <a:pt x="69844" y="27246"/>
                  </a:lnTo>
                  <a:lnTo>
                    <a:pt x="70058" y="28739"/>
                  </a:lnTo>
                  <a:lnTo>
                    <a:pt x="70238" y="30258"/>
                  </a:lnTo>
                  <a:lnTo>
                    <a:pt x="70386" y="31805"/>
                  </a:lnTo>
                  <a:lnTo>
                    <a:pt x="70501" y="33380"/>
                  </a:lnTo>
                  <a:lnTo>
                    <a:pt x="70583" y="34982"/>
                  </a:lnTo>
                  <a:lnTo>
                    <a:pt x="70633" y="366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729591" y="4534366"/>
              <a:ext cx="31080" cy="50522"/>
            </a:xfrm>
            <a:custGeom>
              <a:avLst/>
              <a:pathLst>
                <a:path w="31080" h="50522">
                  <a:moveTo>
                    <a:pt x="31080" y="24919"/>
                  </a:moveTo>
                  <a:lnTo>
                    <a:pt x="31041" y="22451"/>
                  </a:lnTo>
                  <a:lnTo>
                    <a:pt x="30926" y="20115"/>
                  </a:lnTo>
                  <a:lnTo>
                    <a:pt x="30735" y="17911"/>
                  </a:lnTo>
                  <a:lnTo>
                    <a:pt x="30466" y="15838"/>
                  </a:lnTo>
                  <a:lnTo>
                    <a:pt x="30121" y="13897"/>
                  </a:lnTo>
                  <a:lnTo>
                    <a:pt x="29700" y="12087"/>
                  </a:lnTo>
                  <a:lnTo>
                    <a:pt x="29201" y="10408"/>
                  </a:lnTo>
                  <a:lnTo>
                    <a:pt x="28626" y="8861"/>
                  </a:lnTo>
                  <a:lnTo>
                    <a:pt x="27975" y="7445"/>
                  </a:lnTo>
                  <a:lnTo>
                    <a:pt x="27246" y="6161"/>
                  </a:lnTo>
                  <a:lnTo>
                    <a:pt x="26442" y="4990"/>
                  </a:lnTo>
                  <a:lnTo>
                    <a:pt x="25562" y="3943"/>
                  </a:lnTo>
                  <a:lnTo>
                    <a:pt x="24607" y="3019"/>
                  </a:lnTo>
                  <a:lnTo>
                    <a:pt x="23577" y="2218"/>
                  </a:lnTo>
                  <a:lnTo>
                    <a:pt x="22471" y="1540"/>
                  </a:lnTo>
                  <a:lnTo>
                    <a:pt x="21290" y="985"/>
                  </a:lnTo>
                  <a:lnTo>
                    <a:pt x="20034" y="554"/>
                  </a:lnTo>
                  <a:lnTo>
                    <a:pt x="18702" y="246"/>
                  </a:lnTo>
                  <a:lnTo>
                    <a:pt x="17296" y="61"/>
                  </a:lnTo>
                  <a:lnTo>
                    <a:pt x="15814" y="0"/>
                  </a:lnTo>
                  <a:lnTo>
                    <a:pt x="15238" y="12"/>
                  </a:lnTo>
                  <a:lnTo>
                    <a:pt x="14663" y="49"/>
                  </a:lnTo>
                  <a:lnTo>
                    <a:pt x="14088" y="110"/>
                  </a:lnTo>
                  <a:lnTo>
                    <a:pt x="13513" y="197"/>
                  </a:lnTo>
                  <a:lnTo>
                    <a:pt x="12938" y="308"/>
                  </a:lnTo>
                  <a:lnTo>
                    <a:pt x="12363" y="443"/>
                  </a:lnTo>
                  <a:lnTo>
                    <a:pt x="11788" y="603"/>
                  </a:lnTo>
                  <a:lnTo>
                    <a:pt x="11213" y="788"/>
                  </a:lnTo>
                  <a:lnTo>
                    <a:pt x="10638" y="998"/>
                  </a:lnTo>
                  <a:lnTo>
                    <a:pt x="10063" y="1232"/>
                  </a:lnTo>
                  <a:lnTo>
                    <a:pt x="9507" y="1482"/>
                  </a:lnTo>
                  <a:lnTo>
                    <a:pt x="8962" y="1768"/>
                  </a:lnTo>
                  <a:lnTo>
                    <a:pt x="8428" y="2090"/>
                  </a:lnTo>
                  <a:lnTo>
                    <a:pt x="7905" y="2448"/>
                  </a:lnTo>
                  <a:lnTo>
                    <a:pt x="7393" y="2841"/>
                  </a:lnTo>
                  <a:lnTo>
                    <a:pt x="6892" y="3269"/>
                  </a:lnTo>
                  <a:lnTo>
                    <a:pt x="6402" y="3733"/>
                  </a:lnTo>
                  <a:lnTo>
                    <a:pt x="5923" y="4233"/>
                  </a:lnTo>
                  <a:lnTo>
                    <a:pt x="5454" y="4768"/>
                  </a:lnTo>
                  <a:lnTo>
                    <a:pt x="4997" y="5339"/>
                  </a:lnTo>
                  <a:lnTo>
                    <a:pt x="4566" y="5935"/>
                  </a:lnTo>
                  <a:lnTo>
                    <a:pt x="4151" y="6572"/>
                  </a:lnTo>
                  <a:lnTo>
                    <a:pt x="3750" y="7249"/>
                  </a:lnTo>
                  <a:lnTo>
                    <a:pt x="3365" y="7968"/>
                  </a:lnTo>
                  <a:lnTo>
                    <a:pt x="2995" y="8728"/>
                  </a:lnTo>
                  <a:lnTo>
                    <a:pt x="2639" y="9529"/>
                  </a:lnTo>
                  <a:lnTo>
                    <a:pt x="2299" y="10371"/>
                  </a:lnTo>
                  <a:lnTo>
                    <a:pt x="1974" y="11254"/>
                  </a:lnTo>
                  <a:lnTo>
                    <a:pt x="1664" y="12178"/>
                  </a:lnTo>
                  <a:lnTo>
                    <a:pt x="1369" y="13144"/>
                  </a:lnTo>
                  <a:lnTo>
                    <a:pt x="1109" y="14142"/>
                  </a:lnTo>
                  <a:lnTo>
                    <a:pt x="876" y="15192"/>
                  </a:lnTo>
                  <a:lnTo>
                    <a:pt x="670" y="16294"/>
                  </a:lnTo>
                  <a:lnTo>
                    <a:pt x="492" y="17448"/>
                  </a:lnTo>
                  <a:lnTo>
                    <a:pt x="342" y="18655"/>
                  </a:lnTo>
                  <a:lnTo>
                    <a:pt x="219" y="19913"/>
                  </a:lnTo>
                  <a:lnTo>
                    <a:pt x="123" y="21223"/>
                  </a:lnTo>
                  <a:lnTo>
                    <a:pt x="54" y="22585"/>
                  </a:lnTo>
                  <a:lnTo>
                    <a:pt x="13" y="24000"/>
                  </a:lnTo>
                  <a:lnTo>
                    <a:pt x="0" y="25466"/>
                  </a:lnTo>
                  <a:lnTo>
                    <a:pt x="13" y="26894"/>
                  </a:lnTo>
                  <a:lnTo>
                    <a:pt x="54" y="28273"/>
                  </a:lnTo>
                  <a:lnTo>
                    <a:pt x="123" y="29605"/>
                  </a:lnTo>
                  <a:lnTo>
                    <a:pt x="219" y="30888"/>
                  </a:lnTo>
                  <a:lnTo>
                    <a:pt x="342" y="32124"/>
                  </a:lnTo>
                  <a:lnTo>
                    <a:pt x="492" y="33312"/>
                  </a:lnTo>
                  <a:lnTo>
                    <a:pt x="670" y="34451"/>
                  </a:lnTo>
                  <a:lnTo>
                    <a:pt x="876" y="35543"/>
                  </a:lnTo>
                  <a:lnTo>
                    <a:pt x="1109" y="36587"/>
                  </a:lnTo>
                  <a:lnTo>
                    <a:pt x="1369" y="37583"/>
                  </a:lnTo>
                  <a:lnTo>
                    <a:pt x="1651" y="38523"/>
                  </a:lnTo>
                  <a:lnTo>
                    <a:pt x="1949" y="39424"/>
                  </a:lnTo>
                  <a:lnTo>
                    <a:pt x="2264" y="40286"/>
                  </a:lnTo>
                  <a:lnTo>
                    <a:pt x="2595" y="41110"/>
                  </a:lnTo>
                  <a:lnTo>
                    <a:pt x="2943" y="41896"/>
                  </a:lnTo>
                  <a:lnTo>
                    <a:pt x="3307" y="42644"/>
                  </a:lnTo>
                  <a:lnTo>
                    <a:pt x="3688" y="43353"/>
                  </a:lnTo>
                  <a:lnTo>
                    <a:pt x="4085" y="44024"/>
                  </a:lnTo>
                  <a:lnTo>
                    <a:pt x="4499" y="44657"/>
                  </a:lnTo>
                  <a:lnTo>
                    <a:pt x="4929" y="45251"/>
                  </a:lnTo>
                  <a:lnTo>
                    <a:pt x="5386" y="45809"/>
                  </a:lnTo>
                  <a:lnTo>
                    <a:pt x="5854" y="46335"/>
                  </a:lnTo>
                  <a:lnTo>
                    <a:pt x="6333" y="46828"/>
                  </a:lnTo>
                  <a:lnTo>
                    <a:pt x="6823" y="47288"/>
                  </a:lnTo>
                  <a:lnTo>
                    <a:pt x="7325" y="47715"/>
                  </a:lnTo>
                  <a:lnTo>
                    <a:pt x="7837" y="48110"/>
                  </a:lnTo>
                  <a:lnTo>
                    <a:pt x="8360" y="48471"/>
                  </a:lnTo>
                  <a:lnTo>
                    <a:pt x="8894" y="48800"/>
                  </a:lnTo>
                  <a:lnTo>
                    <a:pt x="9439" y="49095"/>
                  </a:lnTo>
                  <a:lnTo>
                    <a:pt x="9994" y="49358"/>
                  </a:lnTo>
                  <a:lnTo>
                    <a:pt x="10557" y="49579"/>
                  </a:lnTo>
                  <a:lnTo>
                    <a:pt x="11120" y="49777"/>
                  </a:lnTo>
                  <a:lnTo>
                    <a:pt x="11685" y="49952"/>
                  </a:lnTo>
                  <a:lnTo>
                    <a:pt x="12251" y="50103"/>
                  </a:lnTo>
                  <a:lnTo>
                    <a:pt x="12818" y="50231"/>
                  </a:lnTo>
                  <a:lnTo>
                    <a:pt x="13387" y="50336"/>
                  </a:lnTo>
                  <a:lnTo>
                    <a:pt x="13958" y="50417"/>
                  </a:lnTo>
                  <a:lnTo>
                    <a:pt x="14529" y="50476"/>
                  </a:lnTo>
                  <a:lnTo>
                    <a:pt x="15102" y="50511"/>
                  </a:lnTo>
                  <a:lnTo>
                    <a:pt x="15677" y="50522"/>
                  </a:lnTo>
                  <a:lnTo>
                    <a:pt x="16408" y="50508"/>
                  </a:lnTo>
                  <a:lnTo>
                    <a:pt x="17122" y="50465"/>
                  </a:lnTo>
                  <a:lnTo>
                    <a:pt x="17821" y="50393"/>
                  </a:lnTo>
                  <a:lnTo>
                    <a:pt x="18503" y="50292"/>
                  </a:lnTo>
                  <a:lnTo>
                    <a:pt x="19168" y="50163"/>
                  </a:lnTo>
                  <a:lnTo>
                    <a:pt x="19817" y="50005"/>
                  </a:lnTo>
                  <a:lnTo>
                    <a:pt x="20450" y="49818"/>
                  </a:lnTo>
                  <a:lnTo>
                    <a:pt x="21066" y="49602"/>
                  </a:lnTo>
                  <a:lnTo>
                    <a:pt x="21665" y="49358"/>
                  </a:lnTo>
                  <a:lnTo>
                    <a:pt x="22249" y="49085"/>
                  </a:lnTo>
                  <a:lnTo>
                    <a:pt x="22814" y="48768"/>
                  </a:lnTo>
                  <a:lnTo>
                    <a:pt x="23360" y="48419"/>
                  </a:lnTo>
                  <a:lnTo>
                    <a:pt x="23888" y="48039"/>
                  </a:lnTo>
                  <a:lnTo>
                    <a:pt x="24396" y="47628"/>
                  </a:lnTo>
                  <a:lnTo>
                    <a:pt x="24884" y="47185"/>
                  </a:lnTo>
                  <a:lnTo>
                    <a:pt x="25354" y="46710"/>
                  </a:lnTo>
                  <a:lnTo>
                    <a:pt x="25804" y="46204"/>
                  </a:lnTo>
                  <a:lnTo>
                    <a:pt x="26236" y="45667"/>
                  </a:lnTo>
                  <a:lnTo>
                    <a:pt x="26648" y="45098"/>
                  </a:lnTo>
                  <a:lnTo>
                    <a:pt x="27041" y="44498"/>
                  </a:lnTo>
                  <a:lnTo>
                    <a:pt x="27428" y="43851"/>
                  </a:lnTo>
                  <a:lnTo>
                    <a:pt x="27797" y="43170"/>
                  </a:lnTo>
                  <a:lnTo>
                    <a:pt x="28146" y="42454"/>
                  </a:lnTo>
                  <a:lnTo>
                    <a:pt x="28476" y="41705"/>
                  </a:lnTo>
                  <a:lnTo>
                    <a:pt x="28786" y="40921"/>
                  </a:lnTo>
                  <a:lnTo>
                    <a:pt x="29078" y="40103"/>
                  </a:lnTo>
                  <a:lnTo>
                    <a:pt x="29351" y="39250"/>
                  </a:lnTo>
                  <a:lnTo>
                    <a:pt x="29604" y="38364"/>
                  </a:lnTo>
                  <a:lnTo>
                    <a:pt x="29838" y="37443"/>
                  </a:lnTo>
                  <a:lnTo>
                    <a:pt x="30053" y="36488"/>
                  </a:lnTo>
                  <a:lnTo>
                    <a:pt x="30248" y="35497"/>
                  </a:lnTo>
                  <a:lnTo>
                    <a:pt x="30423" y="34470"/>
                  </a:lnTo>
                  <a:lnTo>
                    <a:pt x="30577" y="33405"/>
                  </a:lnTo>
                  <a:lnTo>
                    <a:pt x="30710" y="32304"/>
                  </a:lnTo>
                  <a:lnTo>
                    <a:pt x="30823" y="31165"/>
                  </a:lnTo>
                  <a:lnTo>
                    <a:pt x="30916" y="29990"/>
                  </a:lnTo>
                  <a:lnTo>
                    <a:pt x="30987" y="28778"/>
                  </a:lnTo>
                  <a:lnTo>
                    <a:pt x="31039" y="27528"/>
                  </a:lnTo>
                  <a:lnTo>
                    <a:pt x="31070" y="262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791957" y="4521222"/>
              <a:ext cx="67705" cy="76810"/>
            </a:xfrm>
            <a:custGeom>
              <a:avLst/>
              <a:pathLst>
                <a:path w="67705" h="76810">
                  <a:moveTo>
                    <a:pt x="34640" y="76810"/>
                  </a:moveTo>
                  <a:lnTo>
                    <a:pt x="33054" y="76787"/>
                  </a:lnTo>
                  <a:lnTo>
                    <a:pt x="31499" y="76717"/>
                  </a:lnTo>
                  <a:lnTo>
                    <a:pt x="29976" y="76601"/>
                  </a:lnTo>
                  <a:lnTo>
                    <a:pt x="28484" y="76438"/>
                  </a:lnTo>
                  <a:lnTo>
                    <a:pt x="27024" y="76228"/>
                  </a:lnTo>
                  <a:lnTo>
                    <a:pt x="25595" y="75972"/>
                  </a:lnTo>
                  <a:lnTo>
                    <a:pt x="24198" y="75670"/>
                  </a:lnTo>
                  <a:lnTo>
                    <a:pt x="22832" y="75321"/>
                  </a:lnTo>
                  <a:lnTo>
                    <a:pt x="21498" y="74925"/>
                  </a:lnTo>
                  <a:lnTo>
                    <a:pt x="20195" y="74483"/>
                  </a:lnTo>
                  <a:lnTo>
                    <a:pt x="18940" y="73980"/>
                  </a:lnTo>
                  <a:lnTo>
                    <a:pt x="17722" y="73429"/>
                  </a:lnTo>
                  <a:lnTo>
                    <a:pt x="16541" y="72829"/>
                  </a:lnTo>
                  <a:lnTo>
                    <a:pt x="15397" y="72183"/>
                  </a:lnTo>
                  <a:lnTo>
                    <a:pt x="14290" y="71488"/>
                  </a:lnTo>
                  <a:lnTo>
                    <a:pt x="13220" y="70745"/>
                  </a:lnTo>
                  <a:lnTo>
                    <a:pt x="12187" y="69954"/>
                  </a:lnTo>
                  <a:lnTo>
                    <a:pt x="11191" y="69116"/>
                  </a:lnTo>
                  <a:lnTo>
                    <a:pt x="10232" y="68229"/>
                  </a:lnTo>
                  <a:lnTo>
                    <a:pt x="9310" y="67295"/>
                  </a:lnTo>
                  <a:lnTo>
                    <a:pt x="8427" y="66299"/>
                  </a:lnTo>
                  <a:lnTo>
                    <a:pt x="7587" y="65255"/>
                  </a:lnTo>
                  <a:lnTo>
                    <a:pt x="6790" y="64163"/>
                  </a:lnTo>
                  <a:lnTo>
                    <a:pt x="6035" y="63023"/>
                  </a:lnTo>
                  <a:lnTo>
                    <a:pt x="5322" y="61835"/>
                  </a:lnTo>
                  <a:lnTo>
                    <a:pt x="4652" y="60599"/>
                  </a:lnTo>
                  <a:lnTo>
                    <a:pt x="4024" y="59316"/>
                  </a:lnTo>
                  <a:lnTo>
                    <a:pt x="3439" y="57984"/>
                  </a:lnTo>
                  <a:lnTo>
                    <a:pt x="2896" y="56605"/>
                  </a:lnTo>
                  <a:lnTo>
                    <a:pt x="2396" y="55177"/>
                  </a:lnTo>
                  <a:lnTo>
                    <a:pt x="1940" y="53688"/>
                  </a:lnTo>
                  <a:lnTo>
                    <a:pt x="1533" y="52149"/>
                  </a:lnTo>
                  <a:lnTo>
                    <a:pt x="1174" y="50560"/>
                  </a:lnTo>
                  <a:lnTo>
                    <a:pt x="862" y="48923"/>
                  </a:lnTo>
                  <a:lnTo>
                    <a:pt x="599" y="47236"/>
                  </a:lnTo>
                  <a:lnTo>
                    <a:pt x="383" y="45500"/>
                  </a:lnTo>
                  <a:lnTo>
                    <a:pt x="215" y="43715"/>
                  </a:lnTo>
                  <a:lnTo>
                    <a:pt x="95" y="41880"/>
                  </a:lnTo>
                  <a:lnTo>
                    <a:pt x="23" y="39996"/>
                  </a:lnTo>
                  <a:lnTo>
                    <a:pt x="0" y="38063"/>
                  </a:lnTo>
                  <a:lnTo>
                    <a:pt x="28" y="35974"/>
                  </a:lnTo>
                  <a:lnTo>
                    <a:pt x="112" y="33952"/>
                  </a:lnTo>
                  <a:lnTo>
                    <a:pt x="252" y="31998"/>
                  </a:lnTo>
                  <a:lnTo>
                    <a:pt x="449" y="30110"/>
                  </a:lnTo>
                  <a:lnTo>
                    <a:pt x="701" y="28290"/>
                  </a:lnTo>
                  <a:lnTo>
                    <a:pt x="1010" y="26537"/>
                  </a:lnTo>
                  <a:lnTo>
                    <a:pt x="1375" y="24851"/>
                  </a:lnTo>
                  <a:lnTo>
                    <a:pt x="1796" y="23232"/>
                  </a:lnTo>
                  <a:lnTo>
                    <a:pt x="2273" y="21680"/>
                  </a:lnTo>
                  <a:lnTo>
                    <a:pt x="2806" y="20195"/>
                  </a:lnTo>
                  <a:lnTo>
                    <a:pt x="3401" y="18772"/>
                  </a:lnTo>
                  <a:lnTo>
                    <a:pt x="4033" y="17404"/>
                  </a:lnTo>
                  <a:lnTo>
                    <a:pt x="4704" y="16093"/>
                  </a:lnTo>
                  <a:lnTo>
                    <a:pt x="5413" y="14839"/>
                  </a:lnTo>
                  <a:lnTo>
                    <a:pt x="6161" y="13640"/>
                  </a:lnTo>
                  <a:lnTo>
                    <a:pt x="6947" y="12497"/>
                  </a:lnTo>
                  <a:lnTo>
                    <a:pt x="7771" y="11411"/>
                  </a:lnTo>
                  <a:lnTo>
                    <a:pt x="8634" y="10381"/>
                  </a:lnTo>
                  <a:lnTo>
                    <a:pt x="9534" y="9406"/>
                  </a:lnTo>
                  <a:lnTo>
                    <a:pt x="10474" y="8488"/>
                  </a:lnTo>
                  <a:lnTo>
                    <a:pt x="11460" y="7610"/>
                  </a:lnTo>
                  <a:lnTo>
                    <a:pt x="12475" y="6782"/>
                  </a:lnTo>
                  <a:lnTo>
                    <a:pt x="13519" y="6005"/>
                  </a:lnTo>
                  <a:lnTo>
                    <a:pt x="14592" y="5279"/>
                  </a:lnTo>
                  <a:lnTo>
                    <a:pt x="15694" y="4603"/>
                  </a:lnTo>
                  <a:lnTo>
                    <a:pt x="16824" y="3978"/>
                  </a:lnTo>
                  <a:lnTo>
                    <a:pt x="17983" y="3404"/>
                  </a:lnTo>
                  <a:lnTo>
                    <a:pt x="19171" y="2880"/>
                  </a:lnTo>
                  <a:lnTo>
                    <a:pt x="20387" y="2407"/>
                  </a:lnTo>
                  <a:lnTo>
                    <a:pt x="21633" y="1985"/>
                  </a:lnTo>
                  <a:lnTo>
                    <a:pt x="22899" y="1608"/>
                  </a:lnTo>
                  <a:lnTo>
                    <a:pt x="24179" y="1270"/>
                  </a:lnTo>
                  <a:lnTo>
                    <a:pt x="25473" y="972"/>
                  </a:lnTo>
                  <a:lnTo>
                    <a:pt x="26781" y="714"/>
                  </a:lnTo>
                  <a:lnTo>
                    <a:pt x="28102" y="496"/>
                  </a:lnTo>
                  <a:lnTo>
                    <a:pt x="29437" y="317"/>
                  </a:lnTo>
                  <a:lnTo>
                    <a:pt x="30785" y="178"/>
                  </a:lnTo>
                  <a:lnTo>
                    <a:pt x="32148" y="79"/>
                  </a:lnTo>
                  <a:lnTo>
                    <a:pt x="33524" y="19"/>
                  </a:lnTo>
                  <a:lnTo>
                    <a:pt x="34914" y="0"/>
                  </a:lnTo>
                  <a:lnTo>
                    <a:pt x="36640" y="30"/>
                  </a:lnTo>
                  <a:lnTo>
                    <a:pt x="38315" y="123"/>
                  </a:lnTo>
                  <a:lnTo>
                    <a:pt x="39937" y="277"/>
                  </a:lnTo>
                  <a:lnTo>
                    <a:pt x="41507" y="492"/>
                  </a:lnTo>
                  <a:lnTo>
                    <a:pt x="43026" y="770"/>
                  </a:lnTo>
                  <a:lnTo>
                    <a:pt x="44492" y="1109"/>
                  </a:lnTo>
                  <a:lnTo>
                    <a:pt x="45907" y="1509"/>
                  </a:lnTo>
                  <a:lnTo>
                    <a:pt x="47269" y="1971"/>
                  </a:lnTo>
                  <a:lnTo>
                    <a:pt x="48579" y="2495"/>
                  </a:lnTo>
                  <a:lnTo>
                    <a:pt x="49838" y="3080"/>
                  </a:lnTo>
                  <a:lnTo>
                    <a:pt x="51061" y="3707"/>
                  </a:lnTo>
                  <a:lnTo>
                    <a:pt x="52239" y="4384"/>
                  </a:lnTo>
                  <a:lnTo>
                    <a:pt x="53372" y="5109"/>
                  </a:lnTo>
                  <a:lnTo>
                    <a:pt x="54460" y="5884"/>
                  </a:lnTo>
                  <a:lnTo>
                    <a:pt x="55503" y="6708"/>
                  </a:lnTo>
                  <a:lnTo>
                    <a:pt x="56500" y="7582"/>
                  </a:lnTo>
                  <a:lnTo>
                    <a:pt x="57452" y="8505"/>
                  </a:lnTo>
                  <a:lnTo>
                    <a:pt x="58359" y="9477"/>
                  </a:lnTo>
                  <a:lnTo>
                    <a:pt x="59221" y="10498"/>
                  </a:lnTo>
                  <a:lnTo>
                    <a:pt x="60038" y="11569"/>
                  </a:lnTo>
                  <a:lnTo>
                    <a:pt x="60811" y="12686"/>
                  </a:lnTo>
                  <a:lnTo>
                    <a:pt x="61541" y="13847"/>
                  </a:lnTo>
                  <a:lnTo>
                    <a:pt x="62229" y="15052"/>
                  </a:lnTo>
                  <a:lnTo>
                    <a:pt x="62875" y="16301"/>
                  </a:lnTo>
                  <a:lnTo>
                    <a:pt x="63478" y="17593"/>
                  </a:lnTo>
                  <a:lnTo>
                    <a:pt x="64039" y="18930"/>
                  </a:lnTo>
                  <a:lnTo>
                    <a:pt x="64557" y="20310"/>
                  </a:lnTo>
                  <a:lnTo>
                    <a:pt x="65033" y="21734"/>
                  </a:lnTo>
                  <a:lnTo>
                    <a:pt x="65466" y="23202"/>
                  </a:lnTo>
                  <a:lnTo>
                    <a:pt x="65857" y="24713"/>
                  </a:lnTo>
                  <a:lnTo>
                    <a:pt x="66208" y="26249"/>
                  </a:lnTo>
                  <a:lnTo>
                    <a:pt x="66522" y="27818"/>
                  </a:lnTo>
                  <a:lnTo>
                    <a:pt x="66800" y="29420"/>
                  </a:lnTo>
                  <a:lnTo>
                    <a:pt x="67040" y="31055"/>
                  </a:lnTo>
                  <a:lnTo>
                    <a:pt x="67243" y="32723"/>
                  </a:lnTo>
                  <a:lnTo>
                    <a:pt x="67410" y="34423"/>
                  </a:lnTo>
                  <a:lnTo>
                    <a:pt x="67539" y="36157"/>
                  </a:lnTo>
                  <a:lnTo>
                    <a:pt x="67631" y="37923"/>
                  </a:lnTo>
                  <a:lnTo>
                    <a:pt x="67687" y="39722"/>
                  </a:lnTo>
                  <a:lnTo>
                    <a:pt x="67705" y="41554"/>
                  </a:lnTo>
                  <a:lnTo>
                    <a:pt x="67705" y="42102"/>
                  </a:lnTo>
                  <a:lnTo>
                    <a:pt x="20195" y="42102"/>
                  </a:lnTo>
                  <a:lnTo>
                    <a:pt x="20203" y="43027"/>
                  </a:lnTo>
                  <a:lnTo>
                    <a:pt x="20228" y="43939"/>
                  </a:lnTo>
                  <a:lnTo>
                    <a:pt x="20269" y="44839"/>
                  </a:lnTo>
                  <a:lnTo>
                    <a:pt x="20326" y="45727"/>
                  </a:lnTo>
                  <a:lnTo>
                    <a:pt x="20400" y="46603"/>
                  </a:lnTo>
                  <a:lnTo>
                    <a:pt x="20491" y="47466"/>
                  </a:lnTo>
                  <a:lnTo>
                    <a:pt x="20597" y="48317"/>
                  </a:lnTo>
                  <a:lnTo>
                    <a:pt x="20721" y="49156"/>
                  </a:lnTo>
                  <a:lnTo>
                    <a:pt x="20860" y="49982"/>
                  </a:lnTo>
                  <a:lnTo>
                    <a:pt x="21016" y="50796"/>
                  </a:lnTo>
                  <a:lnTo>
                    <a:pt x="21191" y="51580"/>
                  </a:lnTo>
                  <a:lnTo>
                    <a:pt x="21386" y="52343"/>
                  </a:lnTo>
                  <a:lnTo>
                    <a:pt x="21602" y="53086"/>
                  </a:lnTo>
                  <a:lnTo>
                    <a:pt x="21838" y="53808"/>
                  </a:lnTo>
                  <a:lnTo>
                    <a:pt x="22095" y="54510"/>
                  </a:lnTo>
                  <a:lnTo>
                    <a:pt x="22372" y="55191"/>
                  </a:lnTo>
                  <a:lnTo>
                    <a:pt x="22670" y="55852"/>
                  </a:lnTo>
                  <a:lnTo>
                    <a:pt x="22988" y="56492"/>
                  </a:lnTo>
                  <a:lnTo>
                    <a:pt x="23327" y="57111"/>
                  </a:lnTo>
                  <a:lnTo>
                    <a:pt x="23686" y="57710"/>
                  </a:lnTo>
                  <a:lnTo>
                    <a:pt x="24067" y="58274"/>
                  </a:lnTo>
                  <a:lnTo>
                    <a:pt x="24469" y="58814"/>
                  </a:lnTo>
                  <a:lnTo>
                    <a:pt x="24894" y="59331"/>
                  </a:lnTo>
                  <a:lnTo>
                    <a:pt x="25340" y="59824"/>
                  </a:lnTo>
                  <a:lnTo>
                    <a:pt x="25809" y="60295"/>
                  </a:lnTo>
                  <a:lnTo>
                    <a:pt x="26299" y="60742"/>
                  </a:lnTo>
                  <a:lnTo>
                    <a:pt x="26811" y="61165"/>
                  </a:lnTo>
                  <a:lnTo>
                    <a:pt x="27345" y="61566"/>
                  </a:lnTo>
                  <a:lnTo>
                    <a:pt x="27901" y="61943"/>
                  </a:lnTo>
                  <a:lnTo>
                    <a:pt x="28478" y="62297"/>
                  </a:lnTo>
                  <a:lnTo>
                    <a:pt x="29079" y="62609"/>
                  </a:lnTo>
                  <a:lnTo>
                    <a:pt x="29705" y="62889"/>
                  </a:lnTo>
                  <a:lnTo>
                    <a:pt x="30356" y="63135"/>
                  </a:lnTo>
                  <a:lnTo>
                    <a:pt x="31031" y="63349"/>
                  </a:lnTo>
                  <a:lnTo>
                    <a:pt x="31730" y="63529"/>
                  </a:lnTo>
                  <a:lnTo>
                    <a:pt x="32454" y="63677"/>
                  </a:lnTo>
                  <a:lnTo>
                    <a:pt x="33203" y="63792"/>
                  </a:lnTo>
                  <a:lnTo>
                    <a:pt x="33977" y="63874"/>
                  </a:lnTo>
                  <a:lnTo>
                    <a:pt x="34775" y="63924"/>
                  </a:lnTo>
                  <a:lnTo>
                    <a:pt x="35598" y="63940"/>
                  </a:lnTo>
                  <a:lnTo>
                    <a:pt x="36593" y="63919"/>
                  </a:lnTo>
                  <a:lnTo>
                    <a:pt x="37551" y="63855"/>
                  </a:lnTo>
                  <a:lnTo>
                    <a:pt x="38471" y="63749"/>
                  </a:lnTo>
                  <a:lnTo>
                    <a:pt x="39355" y="63601"/>
                  </a:lnTo>
                  <a:lnTo>
                    <a:pt x="40202" y="63410"/>
                  </a:lnTo>
                  <a:lnTo>
                    <a:pt x="41012" y="63176"/>
                  </a:lnTo>
                  <a:lnTo>
                    <a:pt x="41785" y="62900"/>
                  </a:lnTo>
                  <a:lnTo>
                    <a:pt x="42521" y="62582"/>
                  </a:lnTo>
                  <a:lnTo>
                    <a:pt x="43220" y="62221"/>
                  </a:lnTo>
                  <a:lnTo>
                    <a:pt x="43882" y="61818"/>
                  </a:lnTo>
                  <a:lnTo>
                    <a:pt x="44507" y="61356"/>
                  </a:lnTo>
                  <a:lnTo>
                    <a:pt x="45095" y="60848"/>
                  </a:lnTo>
                  <a:lnTo>
                    <a:pt x="45646" y="60294"/>
                  </a:lnTo>
                  <a:lnTo>
                    <a:pt x="46160" y="59693"/>
                  </a:lnTo>
                  <a:lnTo>
                    <a:pt x="46637" y="59045"/>
                  </a:lnTo>
                  <a:lnTo>
                    <a:pt x="47077" y="58351"/>
                  </a:lnTo>
                  <a:lnTo>
                    <a:pt x="47481" y="57610"/>
                  </a:lnTo>
                  <a:lnTo>
                    <a:pt x="47847" y="56823"/>
                  </a:lnTo>
                  <a:lnTo>
                    <a:pt x="48176" y="55989"/>
                  </a:lnTo>
                  <a:lnTo>
                    <a:pt x="48468" y="55109"/>
                  </a:lnTo>
                  <a:lnTo>
                    <a:pt x="66610" y="56683"/>
                  </a:lnTo>
                  <a:lnTo>
                    <a:pt x="66353" y="57317"/>
                  </a:lnTo>
                  <a:lnTo>
                    <a:pt x="66076" y="57960"/>
                  </a:lnTo>
                  <a:lnTo>
                    <a:pt x="65778" y="58610"/>
                  </a:lnTo>
                  <a:lnTo>
                    <a:pt x="65460" y="59268"/>
                  </a:lnTo>
                  <a:lnTo>
                    <a:pt x="65121" y="59935"/>
                  </a:lnTo>
                  <a:lnTo>
                    <a:pt x="64762" y="60610"/>
                  </a:lnTo>
                  <a:lnTo>
                    <a:pt x="64382" y="61293"/>
                  </a:lnTo>
                  <a:lnTo>
                    <a:pt x="63981" y="61985"/>
                  </a:lnTo>
                  <a:lnTo>
                    <a:pt x="63560" y="62685"/>
                  </a:lnTo>
                  <a:lnTo>
                    <a:pt x="63119" y="63392"/>
                  </a:lnTo>
                  <a:lnTo>
                    <a:pt x="62665" y="64099"/>
                  </a:lnTo>
                  <a:lnTo>
                    <a:pt x="62182" y="64794"/>
                  </a:lnTo>
                  <a:lnTo>
                    <a:pt x="61669" y="65479"/>
                  </a:lnTo>
                  <a:lnTo>
                    <a:pt x="61125" y="66153"/>
                  </a:lnTo>
                  <a:lnTo>
                    <a:pt x="60551" y="66815"/>
                  </a:lnTo>
                  <a:lnTo>
                    <a:pt x="59948" y="67467"/>
                  </a:lnTo>
                  <a:lnTo>
                    <a:pt x="59314" y="68108"/>
                  </a:lnTo>
                  <a:lnTo>
                    <a:pt x="58650" y="68738"/>
                  </a:lnTo>
                  <a:lnTo>
                    <a:pt x="57955" y="69357"/>
                  </a:lnTo>
                  <a:lnTo>
                    <a:pt x="57231" y="69964"/>
                  </a:lnTo>
                  <a:lnTo>
                    <a:pt x="56473" y="70544"/>
                  </a:lnTo>
                  <a:lnTo>
                    <a:pt x="55678" y="71104"/>
                  </a:lnTo>
                  <a:lnTo>
                    <a:pt x="54847" y="71644"/>
                  </a:lnTo>
                  <a:lnTo>
                    <a:pt x="53978" y="72166"/>
                  </a:lnTo>
                  <a:lnTo>
                    <a:pt x="53072" y="72669"/>
                  </a:lnTo>
                  <a:lnTo>
                    <a:pt x="52130" y="73152"/>
                  </a:lnTo>
                  <a:lnTo>
                    <a:pt x="51150" y="73616"/>
                  </a:lnTo>
                  <a:lnTo>
                    <a:pt x="50133" y="74061"/>
                  </a:lnTo>
                  <a:lnTo>
                    <a:pt x="49080" y="74487"/>
                  </a:lnTo>
                  <a:lnTo>
                    <a:pt x="47989" y="74894"/>
                  </a:lnTo>
                  <a:lnTo>
                    <a:pt x="46870" y="75258"/>
                  </a:lnTo>
                  <a:lnTo>
                    <a:pt x="45703" y="75584"/>
                  </a:lnTo>
                  <a:lnTo>
                    <a:pt x="44488" y="75871"/>
                  </a:lnTo>
                  <a:lnTo>
                    <a:pt x="43224" y="76120"/>
                  </a:lnTo>
                  <a:lnTo>
                    <a:pt x="41913" y="76331"/>
                  </a:lnTo>
                  <a:lnTo>
                    <a:pt x="40555" y="76504"/>
                  </a:lnTo>
                  <a:lnTo>
                    <a:pt x="39148" y="76638"/>
                  </a:lnTo>
                  <a:lnTo>
                    <a:pt x="37693" y="76734"/>
                  </a:lnTo>
                  <a:lnTo>
                    <a:pt x="36190" y="767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812290" y="4533340"/>
              <a:ext cx="28752" cy="17936"/>
            </a:xfrm>
            <a:custGeom>
              <a:avLst/>
              <a:pathLst>
                <a:path w="28752" h="17936">
                  <a:moveTo>
                    <a:pt x="14307" y="0"/>
                  </a:moveTo>
                  <a:lnTo>
                    <a:pt x="13722" y="10"/>
                  </a:lnTo>
                  <a:lnTo>
                    <a:pt x="13144" y="41"/>
                  </a:lnTo>
                  <a:lnTo>
                    <a:pt x="12572" y="92"/>
                  </a:lnTo>
                  <a:lnTo>
                    <a:pt x="12007" y="164"/>
                  </a:lnTo>
                  <a:lnTo>
                    <a:pt x="11449" y="256"/>
                  </a:lnTo>
                  <a:lnTo>
                    <a:pt x="10898" y="369"/>
                  </a:lnTo>
                  <a:lnTo>
                    <a:pt x="10354" y="503"/>
                  </a:lnTo>
                  <a:lnTo>
                    <a:pt x="9817" y="657"/>
                  </a:lnTo>
                  <a:lnTo>
                    <a:pt x="9286" y="831"/>
                  </a:lnTo>
                  <a:lnTo>
                    <a:pt x="8762" y="1026"/>
                  </a:lnTo>
                  <a:lnTo>
                    <a:pt x="8262" y="1230"/>
                  </a:lnTo>
                  <a:lnTo>
                    <a:pt x="7774" y="1459"/>
                  </a:lnTo>
                  <a:lnTo>
                    <a:pt x="7298" y="1712"/>
                  </a:lnTo>
                  <a:lnTo>
                    <a:pt x="6834" y="1990"/>
                  </a:lnTo>
                  <a:lnTo>
                    <a:pt x="6383" y="2293"/>
                  </a:lnTo>
                  <a:lnTo>
                    <a:pt x="5944" y="2620"/>
                  </a:lnTo>
                  <a:lnTo>
                    <a:pt x="5518" y="2972"/>
                  </a:lnTo>
                  <a:lnTo>
                    <a:pt x="5104" y="3349"/>
                  </a:lnTo>
                  <a:lnTo>
                    <a:pt x="4702" y="3750"/>
                  </a:lnTo>
                  <a:lnTo>
                    <a:pt x="4312" y="4175"/>
                  </a:lnTo>
                  <a:lnTo>
                    <a:pt x="3950" y="4613"/>
                  </a:lnTo>
                  <a:lnTo>
                    <a:pt x="3600" y="5076"/>
                  </a:lnTo>
                  <a:lnTo>
                    <a:pt x="3265" y="5566"/>
                  </a:lnTo>
                  <a:lnTo>
                    <a:pt x="2943" y="6081"/>
                  </a:lnTo>
                  <a:lnTo>
                    <a:pt x="2635" y="6623"/>
                  </a:lnTo>
                  <a:lnTo>
                    <a:pt x="2341" y="7190"/>
                  </a:lnTo>
                  <a:lnTo>
                    <a:pt x="2060" y="7784"/>
                  </a:lnTo>
                  <a:lnTo>
                    <a:pt x="1793" y="8404"/>
                  </a:lnTo>
                  <a:lnTo>
                    <a:pt x="1540" y="9049"/>
                  </a:lnTo>
                  <a:lnTo>
                    <a:pt x="1300" y="9721"/>
                  </a:lnTo>
                  <a:lnTo>
                    <a:pt x="1078" y="10419"/>
                  </a:lnTo>
                  <a:lnTo>
                    <a:pt x="876" y="11145"/>
                  </a:lnTo>
                  <a:lnTo>
                    <a:pt x="694" y="11898"/>
                  </a:lnTo>
                  <a:lnTo>
                    <a:pt x="533" y="12678"/>
                  </a:lnTo>
                  <a:lnTo>
                    <a:pt x="393" y="13486"/>
                  </a:lnTo>
                  <a:lnTo>
                    <a:pt x="273" y="14321"/>
                  </a:lnTo>
                  <a:lnTo>
                    <a:pt x="174" y="15184"/>
                  </a:lnTo>
                  <a:lnTo>
                    <a:pt x="95" y="16074"/>
                  </a:lnTo>
                  <a:lnTo>
                    <a:pt x="37" y="16991"/>
                  </a:lnTo>
                  <a:lnTo>
                    <a:pt x="0" y="17936"/>
                  </a:lnTo>
                  <a:lnTo>
                    <a:pt x="28752" y="17936"/>
                  </a:lnTo>
                  <a:lnTo>
                    <a:pt x="28611" y="16187"/>
                  </a:lnTo>
                  <a:lnTo>
                    <a:pt x="28404" y="14529"/>
                  </a:lnTo>
                  <a:lnTo>
                    <a:pt x="28134" y="12962"/>
                  </a:lnTo>
                  <a:lnTo>
                    <a:pt x="27799" y="11484"/>
                  </a:lnTo>
                  <a:lnTo>
                    <a:pt x="27400" y="10097"/>
                  </a:lnTo>
                  <a:lnTo>
                    <a:pt x="26937" y="8801"/>
                  </a:lnTo>
                  <a:lnTo>
                    <a:pt x="26409" y="7594"/>
                  </a:lnTo>
                  <a:lnTo>
                    <a:pt x="25817" y="6478"/>
                  </a:lnTo>
                  <a:lnTo>
                    <a:pt x="25160" y="5453"/>
                  </a:lnTo>
                  <a:lnTo>
                    <a:pt x="24439" y="4518"/>
                  </a:lnTo>
                  <a:lnTo>
                    <a:pt x="23660" y="3659"/>
                  </a:lnTo>
                  <a:lnTo>
                    <a:pt x="22829" y="2891"/>
                  </a:lnTo>
                  <a:lnTo>
                    <a:pt x="21946" y="2213"/>
                  </a:lnTo>
                  <a:lnTo>
                    <a:pt x="21011" y="1626"/>
                  </a:lnTo>
                  <a:lnTo>
                    <a:pt x="20024" y="1129"/>
                  </a:lnTo>
                  <a:lnTo>
                    <a:pt x="18985" y="722"/>
                  </a:lnTo>
                  <a:lnTo>
                    <a:pt x="17893" y="406"/>
                  </a:lnTo>
                  <a:lnTo>
                    <a:pt x="16750" y="180"/>
                  </a:lnTo>
                  <a:lnTo>
                    <a:pt x="15555" y="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842503" y="3345307"/>
              <a:ext cx="82424" cy="96458"/>
            </a:xfrm>
            <a:custGeom>
              <a:avLst/>
              <a:pathLst>
                <a:path w="82424" h="96458">
                  <a:moveTo>
                    <a:pt x="58737" y="96458"/>
                  </a:moveTo>
                  <a:lnTo>
                    <a:pt x="16703" y="22180"/>
                  </a:lnTo>
                  <a:lnTo>
                    <a:pt x="16771" y="22783"/>
                  </a:lnTo>
                  <a:lnTo>
                    <a:pt x="16838" y="23385"/>
                  </a:lnTo>
                  <a:lnTo>
                    <a:pt x="16903" y="23987"/>
                  </a:lnTo>
                  <a:lnTo>
                    <a:pt x="16966" y="24590"/>
                  </a:lnTo>
                  <a:lnTo>
                    <a:pt x="17029" y="25192"/>
                  </a:lnTo>
                  <a:lnTo>
                    <a:pt x="17090" y="25795"/>
                  </a:lnTo>
                  <a:lnTo>
                    <a:pt x="17149" y="26397"/>
                  </a:lnTo>
                  <a:lnTo>
                    <a:pt x="17207" y="27000"/>
                  </a:lnTo>
                  <a:lnTo>
                    <a:pt x="17264" y="27602"/>
                  </a:lnTo>
                  <a:lnTo>
                    <a:pt x="17320" y="28205"/>
                  </a:lnTo>
                  <a:lnTo>
                    <a:pt x="17373" y="28729"/>
                  </a:lnTo>
                  <a:lnTo>
                    <a:pt x="17424" y="29262"/>
                  </a:lnTo>
                  <a:lnTo>
                    <a:pt x="17472" y="29802"/>
                  </a:lnTo>
                  <a:lnTo>
                    <a:pt x="17517" y="30351"/>
                  </a:lnTo>
                  <a:lnTo>
                    <a:pt x="17559" y="30909"/>
                  </a:lnTo>
                  <a:lnTo>
                    <a:pt x="17599" y="31474"/>
                  </a:lnTo>
                  <a:lnTo>
                    <a:pt x="17636" y="32048"/>
                  </a:lnTo>
                  <a:lnTo>
                    <a:pt x="17670" y="32630"/>
                  </a:lnTo>
                  <a:lnTo>
                    <a:pt x="17702" y="33220"/>
                  </a:lnTo>
                  <a:lnTo>
                    <a:pt x="17730" y="33818"/>
                  </a:lnTo>
                  <a:lnTo>
                    <a:pt x="17769" y="34418"/>
                  </a:lnTo>
                  <a:lnTo>
                    <a:pt x="17804" y="35012"/>
                  </a:lnTo>
                  <a:lnTo>
                    <a:pt x="17835" y="35601"/>
                  </a:lnTo>
                  <a:lnTo>
                    <a:pt x="17862" y="36184"/>
                  </a:lnTo>
                  <a:lnTo>
                    <a:pt x="17884" y="36762"/>
                  </a:lnTo>
                  <a:lnTo>
                    <a:pt x="17903" y="37334"/>
                  </a:lnTo>
                  <a:lnTo>
                    <a:pt x="17917" y="37901"/>
                  </a:lnTo>
                  <a:lnTo>
                    <a:pt x="17928" y="38462"/>
                  </a:lnTo>
                  <a:lnTo>
                    <a:pt x="17934" y="39018"/>
                  </a:lnTo>
                  <a:lnTo>
                    <a:pt x="17936" y="39569"/>
                  </a:lnTo>
                  <a:lnTo>
                    <a:pt x="17936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23070" y="0"/>
                  </a:lnTo>
                  <a:lnTo>
                    <a:pt x="65720" y="74894"/>
                  </a:lnTo>
                  <a:lnTo>
                    <a:pt x="65652" y="74316"/>
                  </a:lnTo>
                  <a:lnTo>
                    <a:pt x="65586" y="73732"/>
                  </a:lnTo>
                  <a:lnTo>
                    <a:pt x="65521" y="73144"/>
                  </a:lnTo>
                  <a:lnTo>
                    <a:pt x="65457" y="72549"/>
                  </a:lnTo>
                  <a:lnTo>
                    <a:pt x="65395" y="71950"/>
                  </a:lnTo>
                  <a:lnTo>
                    <a:pt x="65334" y="71345"/>
                  </a:lnTo>
                  <a:lnTo>
                    <a:pt x="65274" y="70734"/>
                  </a:lnTo>
                  <a:lnTo>
                    <a:pt x="65216" y="70118"/>
                  </a:lnTo>
                  <a:lnTo>
                    <a:pt x="65159" y="69496"/>
                  </a:lnTo>
                  <a:lnTo>
                    <a:pt x="65104" y="68869"/>
                  </a:lnTo>
                  <a:lnTo>
                    <a:pt x="65050" y="68328"/>
                  </a:lnTo>
                  <a:lnTo>
                    <a:pt x="64997" y="67774"/>
                  </a:lnTo>
                  <a:lnTo>
                    <a:pt x="64946" y="67206"/>
                  </a:lnTo>
                  <a:lnTo>
                    <a:pt x="64896" y="66624"/>
                  </a:lnTo>
                  <a:lnTo>
                    <a:pt x="64847" y="66028"/>
                  </a:lnTo>
                  <a:lnTo>
                    <a:pt x="64800" y="65419"/>
                  </a:lnTo>
                  <a:lnTo>
                    <a:pt x="64754" y="64796"/>
                  </a:lnTo>
                  <a:lnTo>
                    <a:pt x="64710" y="64159"/>
                  </a:lnTo>
                  <a:lnTo>
                    <a:pt x="64666" y="63509"/>
                  </a:lnTo>
                  <a:lnTo>
                    <a:pt x="64625" y="62845"/>
                  </a:lnTo>
                  <a:lnTo>
                    <a:pt x="64599" y="62173"/>
                  </a:lnTo>
                  <a:lnTo>
                    <a:pt x="64575" y="61500"/>
                  </a:lnTo>
                  <a:lnTo>
                    <a:pt x="64555" y="60826"/>
                  </a:lnTo>
                  <a:lnTo>
                    <a:pt x="64537" y="60150"/>
                  </a:lnTo>
                  <a:lnTo>
                    <a:pt x="64522" y="59473"/>
                  </a:lnTo>
                  <a:lnTo>
                    <a:pt x="64510" y="58795"/>
                  </a:lnTo>
                  <a:lnTo>
                    <a:pt x="64500" y="58115"/>
                  </a:lnTo>
                  <a:lnTo>
                    <a:pt x="64493" y="57434"/>
                  </a:lnTo>
                  <a:lnTo>
                    <a:pt x="64489" y="56751"/>
                  </a:lnTo>
                  <a:lnTo>
                    <a:pt x="64488" y="56067"/>
                  </a:lnTo>
                  <a:lnTo>
                    <a:pt x="64488" y="0"/>
                  </a:lnTo>
                  <a:lnTo>
                    <a:pt x="82424" y="0"/>
                  </a:lnTo>
                  <a:lnTo>
                    <a:pt x="82424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939851" y="3366324"/>
              <a:ext cx="74688" cy="76810"/>
            </a:xfrm>
            <a:custGeom>
              <a:avLst/>
              <a:pathLst>
                <a:path w="74688" h="76810">
                  <a:moveTo>
                    <a:pt x="74688" y="38336"/>
                  </a:moveTo>
                  <a:lnTo>
                    <a:pt x="74664" y="40020"/>
                  </a:lnTo>
                  <a:lnTo>
                    <a:pt x="74592" y="41675"/>
                  </a:lnTo>
                  <a:lnTo>
                    <a:pt x="74472" y="43300"/>
                  </a:lnTo>
                  <a:lnTo>
                    <a:pt x="74305" y="44898"/>
                  </a:lnTo>
                  <a:lnTo>
                    <a:pt x="74089" y="46466"/>
                  </a:lnTo>
                  <a:lnTo>
                    <a:pt x="73826" y="48006"/>
                  </a:lnTo>
                  <a:lnTo>
                    <a:pt x="73514" y="49516"/>
                  </a:lnTo>
                  <a:lnTo>
                    <a:pt x="73155" y="50999"/>
                  </a:lnTo>
                  <a:lnTo>
                    <a:pt x="72747" y="52452"/>
                  </a:lnTo>
                  <a:lnTo>
                    <a:pt x="72292" y="53877"/>
                  </a:lnTo>
                  <a:lnTo>
                    <a:pt x="71803" y="55268"/>
                  </a:lnTo>
                  <a:lnTo>
                    <a:pt x="71265" y="56620"/>
                  </a:lnTo>
                  <a:lnTo>
                    <a:pt x="70680" y="57935"/>
                  </a:lnTo>
                  <a:lnTo>
                    <a:pt x="70047" y="59211"/>
                  </a:lnTo>
                  <a:lnTo>
                    <a:pt x="69365" y="60449"/>
                  </a:lnTo>
                  <a:lnTo>
                    <a:pt x="68636" y="61648"/>
                  </a:lnTo>
                  <a:lnTo>
                    <a:pt x="67859" y="62809"/>
                  </a:lnTo>
                  <a:lnTo>
                    <a:pt x="67034" y="63932"/>
                  </a:lnTo>
                  <a:lnTo>
                    <a:pt x="66162" y="65016"/>
                  </a:lnTo>
                  <a:lnTo>
                    <a:pt x="65241" y="66062"/>
                  </a:lnTo>
                  <a:lnTo>
                    <a:pt x="64273" y="67054"/>
                  </a:lnTo>
                  <a:lnTo>
                    <a:pt x="63258" y="68001"/>
                  </a:lnTo>
                  <a:lnTo>
                    <a:pt x="62197" y="68905"/>
                  </a:lnTo>
                  <a:lnTo>
                    <a:pt x="61089" y="69765"/>
                  </a:lnTo>
                  <a:lnTo>
                    <a:pt x="59935" y="70581"/>
                  </a:lnTo>
                  <a:lnTo>
                    <a:pt x="58734" y="71353"/>
                  </a:lnTo>
                  <a:lnTo>
                    <a:pt x="57487" y="72081"/>
                  </a:lnTo>
                  <a:lnTo>
                    <a:pt x="56193" y="72766"/>
                  </a:lnTo>
                  <a:lnTo>
                    <a:pt x="54853" y="73407"/>
                  </a:lnTo>
                  <a:lnTo>
                    <a:pt x="53466" y="74004"/>
                  </a:lnTo>
                  <a:lnTo>
                    <a:pt x="52032" y="74537"/>
                  </a:lnTo>
                  <a:lnTo>
                    <a:pt x="50552" y="75014"/>
                  </a:lnTo>
                  <a:lnTo>
                    <a:pt x="49026" y="75435"/>
                  </a:lnTo>
                  <a:lnTo>
                    <a:pt x="47452" y="75800"/>
                  </a:lnTo>
                  <a:lnTo>
                    <a:pt x="45833" y="76109"/>
                  </a:lnTo>
                  <a:lnTo>
                    <a:pt x="44166" y="76361"/>
                  </a:lnTo>
                  <a:lnTo>
                    <a:pt x="42454" y="76558"/>
                  </a:lnTo>
                  <a:lnTo>
                    <a:pt x="40694" y="76698"/>
                  </a:lnTo>
                  <a:lnTo>
                    <a:pt x="38888" y="76782"/>
                  </a:lnTo>
                  <a:lnTo>
                    <a:pt x="37036" y="76810"/>
                  </a:lnTo>
                  <a:lnTo>
                    <a:pt x="35250" y="76782"/>
                  </a:lnTo>
                  <a:lnTo>
                    <a:pt x="33506" y="76698"/>
                  </a:lnTo>
                  <a:lnTo>
                    <a:pt x="31805" y="76558"/>
                  </a:lnTo>
                  <a:lnTo>
                    <a:pt x="30146" y="76361"/>
                  </a:lnTo>
                  <a:lnTo>
                    <a:pt x="28530" y="76109"/>
                  </a:lnTo>
                  <a:lnTo>
                    <a:pt x="26956" y="75800"/>
                  </a:lnTo>
                  <a:lnTo>
                    <a:pt x="25424" y="75435"/>
                  </a:lnTo>
                  <a:lnTo>
                    <a:pt x="23935" y="75014"/>
                  </a:lnTo>
                  <a:lnTo>
                    <a:pt x="22489" y="74537"/>
                  </a:lnTo>
                  <a:lnTo>
                    <a:pt x="21085" y="74004"/>
                  </a:lnTo>
                  <a:lnTo>
                    <a:pt x="19724" y="73420"/>
                  </a:lnTo>
                  <a:lnTo>
                    <a:pt x="18407" y="72790"/>
                  </a:lnTo>
                  <a:lnTo>
                    <a:pt x="17133" y="72116"/>
                  </a:lnTo>
                  <a:lnTo>
                    <a:pt x="15904" y="71397"/>
                  </a:lnTo>
                  <a:lnTo>
                    <a:pt x="14718" y="70632"/>
                  </a:lnTo>
                  <a:lnTo>
                    <a:pt x="13576" y="69822"/>
                  </a:lnTo>
                  <a:lnTo>
                    <a:pt x="12478" y="68967"/>
                  </a:lnTo>
                  <a:lnTo>
                    <a:pt x="11424" y="68067"/>
                  </a:lnTo>
                  <a:lnTo>
                    <a:pt x="10413" y="67121"/>
                  </a:lnTo>
                  <a:lnTo>
                    <a:pt x="9447" y="66131"/>
                  </a:lnTo>
                  <a:lnTo>
                    <a:pt x="8538" y="65098"/>
                  </a:lnTo>
                  <a:lnTo>
                    <a:pt x="7675" y="64025"/>
                  </a:lnTo>
                  <a:lnTo>
                    <a:pt x="6857" y="62913"/>
                  </a:lnTo>
                  <a:lnTo>
                    <a:pt x="6084" y="61760"/>
                  </a:lnTo>
                  <a:lnTo>
                    <a:pt x="5356" y="60569"/>
                  </a:lnTo>
                  <a:lnTo>
                    <a:pt x="4674" y="59337"/>
                  </a:lnTo>
                  <a:lnTo>
                    <a:pt x="4037" y="58066"/>
                  </a:lnTo>
                  <a:lnTo>
                    <a:pt x="3444" y="56755"/>
                  </a:lnTo>
                  <a:lnTo>
                    <a:pt x="2897" y="55404"/>
                  </a:lnTo>
                  <a:lnTo>
                    <a:pt x="2396" y="54014"/>
                  </a:lnTo>
                  <a:lnTo>
                    <a:pt x="1940" y="52575"/>
                  </a:lnTo>
                  <a:lnTo>
                    <a:pt x="1533" y="51108"/>
                  </a:lnTo>
                  <a:lnTo>
                    <a:pt x="1174" y="49612"/>
                  </a:lnTo>
                  <a:lnTo>
                    <a:pt x="862" y="48088"/>
                  </a:lnTo>
                  <a:lnTo>
                    <a:pt x="599" y="46534"/>
                  </a:lnTo>
                  <a:lnTo>
                    <a:pt x="383" y="44952"/>
                  </a:lnTo>
                  <a:lnTo>
                    <a:pt x="215" y="43342"/>
                  </a:lnTo>
                  <a:lnTo>
                    <a:pt x="95" y="41702"/>
                  </a:lnTo>
                  <a:lnTo>
                    <a:pt x="23" y="40034"/>
                  </a:lnTo>
                  <a:lnTo>
                    <a:pt x="0" y="38336"/>
                  </a:lnTo>
                  <a:lnTo>
                    <a:pt x="22" y="36693"/>
                  </a:lnTo>
                  <a:lnTo>
                    <a:pt x="90" y="35075"/>
                  </a:lnTo>
                  <a:lnTo>
                    <a:pt x="203" y="33483"/>
                  </a:lnTo>
                  <a:lnTo>
                    <a:pt x="361" y="31918"/>
                  </a:lnTo>
                  <a:lnTo>
                    <a:pt x="564" y="30378"/>
                  </a:lnTo>
                  <a:lnTo>
                    <a:pt x="813" y="28865"/>
                  </a:lnTo>
                  <a:lnTo>
                    <a:pt x="1106" y="27377"/>
                  </a:lnTo>
                  <a:lnTo>
                    <a:pt x="1445" y="25915"/>
                  </a:lnTo>
                  <a:lnTo>
                    <a:pt x="1829" y="24480"/>
                  </a:lnTo>
                  <a:lnTo>
                    <a:pt x="2259" y="23070"/>
                  </a:lnTo>
                  <a:lnTo>
                    <a:pt x="2747" y="21679"/>
                  </a:lnTo>
                  <a:lnTo>
                    <a:pt x="3283" y="20326"/>
                  </a:lnTo>
                  <a:lnTo>
                    <a:pt x="3865" y="19012"/>
                  </a:lnTo>
                  <a:lnTo>
                    <a:pt x="4493" y="17736"/>
                  </a:lnTo>
                  <a:lnTo>
                    <a:pt x="5168" y="16498"/>
                  </a:lnTo>
                  <a:lnTo>
                    <a:pt x="5890" y="15299"/>
                  </a:lnTo>
                  <a:lnTo>
                    <a:pt x="6658" y="14138"/>
                  </a:lnTo>
                  <a:lnTo>
                    <a:pt x="7472" y="13015"/>
                  </a:lnTo>
                  <a:lnTo>
                    <a:pt x="8334" y="11931"/>
                  </a:lnTo>
                  <a:lnTo>
                    <a:pt x="9241" y="10884"/>
                  </a:lnTo>
                  <a:lnTo>
                    <a:pt x="10196" y="9880"/>
                  </a:lnTo>
                  <a:lnTo>
                    <a:pt x="11199" y="8921"/>
                  </a:lnTo>
                  <a:lnTo>
                    <a:pt x="12250" y="8007"/>
                  </a:lnTo>
                  <a:lnTo>
                    <a:pt x="13349" y="7138"/>
                  </a:lnTo>
                  <a:lnTo>
                    <a:pt x="14496" y="6315"/>
                  </a:lnTo>
                  <a:lnTo>
                    <a:pt x="15690" y="5536"/>
                  </a:lnTo>
                  <a:lnTo>
                    <a:pt x="16933" y="4803"/>
                  </a:lnTo>
                  <a:lnTo>
                    <a:pt x="18223" y="4115"/>
                  </a:lnTo>
                  <a:lnTo>
                    <a:pt x="19562" y="3472"/>
                  </a:lnTo>
                  <a:lnTo>
                    <a:pt x="20948" y="2875"/>
                  </a:lnTo>
                  <a:lnTo>
                    <a:pt x="22382" y="2328"/>
                  </a:lnTo>
                  <a:lnTo>
                    <a:pt x="23864" y="1840"/>
                  </a:lnTo>
                  <a:lnTo>
                    <a:pt x="25394" y="1408"/>
                  </a:lnTo>
                  <a:lnTo>
                    <a:pt x="26972" y="1035"/>
                  </a:lnTo>
                  <a:lnTo>
                    <a:pt x="28598" y="718"/>
                  </a:lnTo>
                  <a:lnTo>
                    <a:pt x="30272" y="460"/>
                  </a:lnTo>
                  <a:lnTo>
                    <a:pt x="31994" y="258"/>
                  </a:lnTo>
                  <a:lnTo>
                    <a:pt x="33763" y="115"/>
                  </a:lnTo>
                  <a:lnTo>
                    <a:pt x="35581" y="28"/>
                  </a:lnTo>
                  <a:lnTo>
                    <a:pt x="37447" y="0"/>
                  </a:lnTo>
                  <a:lnTo>
                    <a:pt x="39416" y="28"/>
                  </a:lnTo>
                  <a:lnTo>
                    <a:pt x="41327" y="115"/>
                  </a:lnTo>
                  <a:lnTo>
                    <a:pt x="43179" y="258"/>
                  </a:lnTo>
                  <a:lnTo>
                    <a:pt x="44972" y="460"/>
                  </a:lnTo>
                  <a:lnTo>
                    <a:pt x="46706" y="718"/>
                  </a:lnTo>
                  <a:lnTo>
                    <a:pt x="48381" y="1035"/>
                  </a:lnTo>
                  <a:lnTo>
                    <a:pt x="49997" y="1408"/>
                  </a:lnTo>
                  <a:lnTo>
                    <a:pt x="51555" y="1840"/>
                  </a:lnTo>
                  <a:lnTo>
                    <a:pt x="53053" y="2328"/>
                  </a:lnTo>
                  <a:lnTo>
                    <a:pt x="54493" y="2875"/>
                  </a:lnTo>
                  <a:lnTo>
                    <a:pt x="55877" y="3472"/>
                  </a:lnTo>
                  <a:lnTo>
                    <a:pt x="57209" y="4115"/>
                  </a:lnTo>
                  <a:lnTo>
                    <a:pt x="58489" y="4803"/>
                  </a:lnTo>
                  <a:lnTo>
                    <a:pt x="59718" y="5536"/>
                  </a:lnTo>
                  <a:lnTo>
                    <a:pt x="60894" y="6315"/>
                  </a:lnTo>
                  <a:lnTo>
                    <a:pt x="62018" y="7138"/>
                  </a:lnTo>
                  <a:lnTo>
                    <a:pt x="63090" y="8007"/>
                  </a:lnTo>
                  <a:lnTo>
                    <a:pt x="64110" y="8921"/>
                  </a:lnTo>
                  <a:lnTo>
                    <a:pt x="65078" y="9880"/>
                  </a:lnTo>
                  <a:lnTo>
                    <a:pt x="65994" y="10884"/>
                  </a:lnTo>
                  <a:lnTo>
                    <a:pt x="66873" y="11918"/>
                  </a:lnTo>
                  <a:lnTo>
                    <a:pt x="67703" y="12990"/>
                  </a:lnTo>
                  <a:lnTo>
                    <a:pt x="68483" y="14103"/>
                  </a:lnTo>
                  <a:lnTo>
                    <a:pt x="69214" y="15255"/>
                  </a:lnTo>
                  <a:lnTo>
                    <a:pt x="69896" y="16447"/>
                  </a:lnTo>
                  <a:lnTo>
                    <a:pt x="70529" y="17678"/>
                  </a:lnTo>
                  <a:lnTo>
                    <a:pt x="71112" y="18950"/>
                  </a:lnTo>
                  <a:lnTo>
                    <a:pt x="71646" y="20261"/>
                  </a:lnTo>
                  <a:lnTo>
                    <a:pt x="72131" y="21611"/>
                  </a:lnTo>
                  <a:lnTo>
                    <a:pt x="72566" y="23002"/>
                  </a:lnTo>
                  <a:lnTo>
                    <a:pt x="72969" y="24412"/>
                  </a:lnTo>
                  <a:lnTo>
                    <a:pt x="73330" y="25850"/>
                  </a:lnTo>
                  <a:lnTo>
                    <a:pt x="73648" y="27315"/>
                  </a:lnTo>
                  <a:lnTo>
                    <a:pt x="73924" y="28807"/>
                  </a:lnTo>
                  <a:lnTo>
                    <a:pt x="74158" y="30327"/>
                  </a:lnTo>
                  <a:lnTo>
                    <a:pt x="74349" y="31874"/>
                  </a:lnTo>
                  <a:lnTo>
                    <a:pt x="74497" y="33449"/>
                  </a:lnTo>
                  <a:lnTo>
                    <a:pt x="74603" y="35050"/>
                  </a:lnTo>
                  <a:lnTo>
                    <a:pt x="74667" y="366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960047" y="3379537"/>
              <a:ext cx="34366" cy="50454"/>
            </a:xfrm>
            <a:custGeom>
              <a:avLst/>
              <a:pathLst>
                <a:path w="34366" h="50454">
                  <a:moveTo>
                    <a:pt x="34366" y="25124"/>
                  </a:moveTo>
                  <a:lnTo>
                    <a:pt x="34323" y="22554"/>
                  </a:lnTo>
                  <a:lnTo>
                    <a:pt x="34193" y="20129"/>
                  </a:lnTo>
                  <a:lnTo>
                    <a:pt x="33978" y="17849"/>
                  </a:lnTo>
                  <a:lnTo>
                    <a:pt x="33676" y="15715"/>
                  </a:lnTo>
                  <a:lnTo>
                    <a:pt x="33288" y="13726"/>
                  </a:lnTo>
                  <a:lnTo>
                    <a:pt x="32813" y="11881"/>
                  </a:lnTo>
                  <a:lnTo>
                    <a:pt x="32253" y="10182"/>
                  </a:lnTo>
                  <a:lnTo>
                    <a:pt x="31606" y="8628"/>
                  </a:lnTo>
                  <a:lnTo>
                    <a:pt x="30872" y="7219"/>
                  </a:lnTo>
                  <a:lnTo>
                    <a:pt x="30053" y="5955"/>
                  </a:lnTo>
                  <a:lnTo>
                    <a:pt x="29151" y="4824"/>
                  </a:lnTo>
                  <a:lnTo>
                    <a:pt x="28172" y="3811"/>
                  </a:lnTo>
                  <a:lnTo>
                    <a:pt x="27114" y="2918"/>
                  </a:lnTo>
                  <a:lnTo>
                    <a:pt x="25978" y="2144"/>
                  </a:lnTo>
                  <a:lnTo>
                    <a:pt x="24765" y="1488"/>
                  </a:lnTo>
                  <a:lnTo>
                    <a:pt x="23473" y="952"/>
                  </a:lnTo>
                  <a:lnTo>
                    <a:pt x="22103" y="536"/>
                  </a:lnTo>
                  <a:lnTo>
                    <a:pt x="20655" y="238"/>
                  </a:lnTo>
                  <a:lnTo>
                    <a:pt x="19129" y="59"/>
                  </a:lnTo>
                  <a:lnTo>
                    <a:pt x="17525" y="0"/>
                  </a:lnTo>
                  <a:lnTo>
                    <a:pt x="15867" y="60"/>
                  </a:lnTo>
                  <a:lnTo>
                    <a:pt x="14288" y="240"/>
                  </a:lnTo>
                  <a:lnTo>
                    <a:pt x="12789" y="542"/>
                  </a:lnTo>
                  <a:lnTo>
                    <a:pt x="11369" y="963"/>
                  </a:lnTo>
                  <a:lnTo>
                    <a:pt x="10029" y="1506"/>
                  </a:lnTo>
                  <a:lnTo>
                    <a:pt x="8768" y="2168"/>
                  </a:lnTo>
                  <a:lnTo>
                    <a:pt x="7586" y="2951"/>
                  </a:lnTo>
                  <a:lnTo>
                    <a:pt x="6484" y="3855"/>
                  </a:lnTo>
                  <a:lnTo>
                    <a:pt x="5461" y="4879"/>
                  </a:lnTo>
                  <a:lnTo>
                    <a:pt x="4518" y="6024"/>
                  </a:lnTo>
                  <a:lnTo>
                    <a:pt x="3659" y="7299"/>
                  </a:lnTo>
                  <a:lnTo>
                    <a:pt x="2891" y="8716"/>
                  </a:lnTo>
                  <a:lnTo>
                    <a:pt x="2213" y="10273"/>
                  </a:lnTo>
                  <a:lnTo>
                    <a:pt x="1626" y="11972"/>
                  </a:lnTo>
                  <a:lnTo>
                    <a:pt x="1129" y="13811"/>
                  </a:lnTo>
                  <a:lnTo>
                    <a:pt x="722" y="15792"/>
                  </a:lnTo>
                  <a:lnTo>
                    <a:pt x="406" y="17913"/>
                  </a:lnTo>
                  <a:lnTo>
                    <a:pt x="180" y="20176"/>
                  </a:lnTo>
                  <a:lnTo>
                    <a:pt x="45" y="22579"/>
                  </a:lnTo>
                  <a:lnTo>
                    <a:pt x="0" y="25124"/>
                  </a:lnTo>
                  <a:lnTo>
                    <a:pt x="11" y="26434"/>
                  </a:lnTo>
                  <a:lnTo>
                    <a:pt x="46" y="27706"/>
                  </a:lnTo>
                  <a:lnTo>
                    <a:pt x="104" y="28942"/>
                  </a:lnTo>
                  <a:lnTo>
                    <a:pt x="186" y="30141"/>
                  </a:lnTo>
                  <a:lnTo>
                    <a:pt x="290" y="31302"/>
                  </a:lnTo>
                  <a:lnTo>
                    <a:pt x="418" y="32427"/>
                  </a:lnTo>
                  <a:lnTo>
                    <a:pt x="570" y="33515"/>
                  </a:lnTo>
                  <a:lnTo>
                    <a:pt x="744" y="34566"/>
                  </a:lnTo>
                  <a:lnTo>
                    <a:pt x="942" y="35580"/>
                  </a:lnTo>
                  <a:lnTo>
                    <a:pt x="1163" y="36557"/>
                  </a:lnTo>
                  <a:lnTo>
                    <a:pt x="1419" y="37498"/>
                  </a:lnTo>
                  <a:lnTo>
                    <a:pt x="1695" y="38405"/>
                  </a:lnTo>
                  <a:lnTo>
                    <a:pt x="1989" y="39278"/>
                  </a:lnTo>
                  <a:lnTo>
                    <a:pt x="2302" y="40116"/>
                  </a:lnTo>
                  <a:lnTo>
                    <a:pt x="2635" y="40921"/>
                  </a:lnTo>
                  <a:lnTo>
                    <a:pt x="2987" y="41691"/>
                  </a:lnTo>
                  <a:lnTo>
                    <a:pt x="3358" y="42427"/>
                  </a:lnTo>
                  <a:lnTo>
                    <a:pt x="3748" y="43129"/>
                  </a:lnTo>
                  <a:lnTo>
                    <a:pt x="4158" y="43796"/>
                  </a:lnTo>
                  <a:lnTo>
                    <a:pt x="4586" y="44429"/>
                  </a:lnTo>
                  <a:lnTo>
                    <a:pt x="5033" y="45030"/>
                  </a:lnTo>
                  <a:lnTo>
                    <a:pt x="5498" y="45599"/>
                  </a:lnTo>
                  <a:lnTo>
                    <a:pt x="5981" y="46136"/>
                  </a:lnTo>
                  <a:lnTo>
                    <a:pt x="6481" y="46642"/>
                  </a:lnTo>
                  <a:lnTo>
                    <a:pt x="6999" y="47116"/>
                  </a:lnTo>
                  <a:lnTo>
                    <a:pt x="7535" y="47559"/>
                  </a:lnTo>
                  <a:lnTo>
                    <a:pt x="8089" y="47971"/>
                  </a:lnTo>
                  <a:lnTo>
                    <a:pt x="8661" y="48351"/>
                  </a:lnTo>
                  <a:lnTo>
                    <a:pt x="9250" y="48699"/>
                  </a:lnTo>
                  <a:lnTo>
                    <a:pt x="9858" y="49016"/>
                  </a:lnTo>
                  <a:lnTo>
                    <a:pt x="10480" y="49289"/>
                  </a:lnTo>
                  <a:lnTo>
                    <a:pt x="11114" y="49534"/>
                  </a:lnTo>
                  <a:lnTo>
                    <a:pt x="11761" y="49749"/>
                  </a:lnTo>
                  <a:lnTo>
                    <a:pt x="12421" y="49936"/>
                  </a:lnTo>
                  <a:lnTo>
                    <a:pt x="13092" y="50094"/>
                  </a:lnTo>
                  <a:lnTo>
                    <a:pt x="13776" y="50224"/>
                  </a:lnTo>
                  <a:lnTo>
                    <a:pt x="14472" y="50324"/>
                  </a:lnTo>
                  <a:lnTo>
                    <a:pt x="15181" y="50396"/>
                  </a:lnTo>
                  <a:lnTo>
                    <a:pt x="15902" y="50439"/>
                  </a:lnTo>
                  <a:lnTo>
                    <a:pt x="16635" y="50454"/>
                  </a:lnTo>
                  <a:lnTo>
                    <a:pt x="17474" y="50439"/>
                  </a:lnTo>
                  <a:lnTo>
                    <a:pt x="18294" y="50396"/>
                  </a:lnTo>
                  <a:lnTo>
                    <a:pt x="19095" y="50324"/>
                  </a:lnTo>
                  <a:lnTo>
                    <a:pt x="19877" y="50224"/>
                  </a:lnTo>
                  <a:lnTo>
                    <a:pt x="20640" y="50094"/>
                  </a:lnTo>
                  <a:lnTo>
                    <a:pt x="21383" y="49936"/>
                  </a:lnTo>
                  <a:lnTo>
                    <a:pt x="22108" y="49749"/>
                  </a:lnTo>
                  <a:lnTo>
                    <a:pt x="22813" y="49534"/>
                  </a:lnTo>
                  <a:lnTo>
                    <a:pt x="23499" y="49289"/>
                  </a:lnTo>
                  <a:lnTo>
                    <a:pt x="24165" y="49016"/>
                  </a:lnTo>
                  <a:lnTo>
                    <a:pt x="24825" y="48699"/>
                  </a:lnTo>
                  <a:lnTo>
                    <a:pt x="25463" y="48351"/>
                  </a:lnTo>
                  <a:lnTo>
                    <a:pt x="26080" y="47971"/>
                  </a:lnTo>
                  <a:lnTo>
                    <a:pt x="26674" y="47559"/>
                  </a:lnTo>
                  <a:lnTo>
                    <a:pt x="27246" y="47116"/>
                  </a:lnTo>
                  <a:lnTo>
                    <a:pt x="27797" y="46642"/>
                  </a:lnTo>
                  <a:lnTo>
                    <a:pt x="28325" y="46136"/>
                  </a:lnTo>
                  <a:lnTo>
                    <a:pt x="28832" y="45599"/>
                  </a:lnTo>
                  <a:lnTo>
                    <a:pt x="29316" y="45030"/>
                  </a:lnTo>
                  <a:lnTo>
                    <a:pt x="29779" y="44429"/>
                  </a:lnTo>
                  <a:lnTo>
                    <a:pt x="30220" y="43796"/>
                  </a:lnTo>
                  <a:lnTo>
                    <a:pt x="30639" y="43129"/>
                  </a:lnTo>
                  <a:lnTo>
                    <a:pt x="31036" y="42427"/>
                  </a:lnTo>
                  <a:lnTo>
                    <a:pt x="31411" y="41691"/>
                  </a:lnTo>
                  <a:lnTo>
                    <a:pt x="31764" y="40921"/>
                  </a:lnTo>
                  <a:lnTo>
                    <a:pt x="32096" y="40116"/>
                  </a:lnTo>
                  <a:lnTo>
                    <a:pt x="32405" y="39278"/>
                  </a:lnTo>
                  <a:lnTo>
                    <a:pt x="32693" y="38405"/>
                  </a:lnTo>
                  <a:lnTo>
                    <a:pt x="32958" y="37498"/>
                  </a:lnTo>
                  <a:lnTo>
                    <a:pt x="33202" y="36557"/>
                  </a:lnTo>
                  <a:lnTo>
                    <a:pt x="33423" y="35580"/>
                  </a:lnTo>
                  <a:lnTo>
                    <a:pt x="33621" y="34566"/>
                  </a:lnTo>
                  <a:lnTo>
                    <a:pt x="33796" y="33515"/>
                  </a:lnTo>
                  <a:lnTo>
                    <a:pt x="33947" y="32427"/>
                  </a:lnTo>
                  <a:lnTo>
                    <a:pt x="34075" y="31302"/>
                  </a:lnTo>
                  <a:lnTo>
                    <a:pt x="34180" y="30141"/>
                  </a:lnTo>
                  <a:lnTo>
                    <a:pt x="34261" y="28942"/>
                  </a:lnTo>
                  <a:lnTo>
                    <a:pt x="34319" y="27706"/>
                  </a:lnTo>
                  <a:lnTo>
                    <a:pt x="34354" y="264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029259" y="3366256"/>
              <a:ext cx="43197" cy="75510"/>
            </a:xfrm>
            <a:custGeom>
              <a:avLst/>
              <a:pathLst>
                <a:path w="43197" h="75510">
                  <a:moveTo>
                    <a:pt x="547" y="75510"/>
                  </a:moveTo>
                  <a:lnTo>
                    <a:pt x="547" y="18826"/>
                  </a:lnTo>
                  <a:lnTo>
                    <a:pt x="546" y="18344"/>
                  </a:lnTo>
                  <a:lnTo>
                    <a:pt x="544" y="17856"/>
                  </a:lnTo>
                  <a:lnTo>
                    <a:pt x="541" y="17363"/>
                  </a:lnTo>
                  <a:lnTo>
                    <a:pt x="536" y="16865"/>
                  </a:lnTo>
                  <a:lnTo>
                    <a:pt x="530" y="16361"/>
                  </a:lnTo>
                  <a:lnTo>
                    <a:pt x="523" y="15852"/>
                  </a:lnTo>
                  <a:lnTo>
                    <a:pt x="514" y="15337"/>
                  </a:lnTo>
                  <a:lnTo>
                    <a:pt x="503" y="14817"/>
                  </a:lnTo>
                  <a:lnTo>
                    <a:pt x="492" y="14291"/>
                  </a:lnTo>
                  <a:lnTo>
                    <a:pt x="479" y="13760"/>
                  </a:lnTo>
                  <a:lnTo>
                    <a:pt x="477" y="13228"/>
                  </a:lnTo>
                  <a:lnTo>
                    <a:pt x="473" y="12703"/>
                  </a:lnTo>
                  <a:lnTo>
                    <a:pt x="466" y="12182"/>
                  </a:lnTo>
                  <a:lnTo>
                    <a:pt x="457" y="11668"/>
                  </a:lnTo>
                  <a:lnTo>
                    <a:pt x="444" y="11158"/>
                  </a:lnTo>
                  <a:lnTo>
                    <a:pt x="429" y="10654"/>
                  </a:lnTo>
                  <a:lnTo>
                    <a:pt x="412" y="10156"/>
                  </a:lnTo>
                  <a:lnTo>
                    <a:pt x="391" y="9663"/>
                  </a:lnTo>
                  <a:lnTo>
                    <a:pt x="368" y="9176"/>
                  </a:lnTo>
                  <a:lnTo>
                    <a:pt x="342" y="8694"/>
                  </a:lnTo>
                  <a:lnTo>
                    <a:pt x="328" y="8206"/>
                  </a:lnTo>
                  <a:lnTo>
                    <a:pt x="314" y="7730"/>
                  </a:lnTo>
                  <a:lnTo>
                    <a:pt x="301" y="7264"/>
                  </a:lnTo>
                  <a:lnTo>
                    <a:pt x="287" y="6810"/>
                  </a:lnTo>
                  <a:lnTo>
                    <a:pt x="273" y="6366"/>
                  </a:lnTo>
                  <a:lnTo>
                    <a:pt x="260" y="5934"/>
                  </a:lnTo>
                  <a:lnTo>
                    <a:pt x="246" y="5512"/>
                  </a:lnTo>
                  <a:lnTo>
                    <a:pt x="232" y="5101"/>
                  </a:lnTo>
                  <a:lnTo>
                    <a:pt x="219" y="4701"/>
                  </a:lnTo>
                  <a:lnTo>
                    <a:pt x="205" y="4312"/>
                  </a:lnTo>
                  <a:lnTo>
                    <a:pt x="191" y="3926"/>
                  </a:lnTo>
                  <a:lnTo>
                    <a:pt x="175" y="3562"/>
                  </a:lnTo>
                  <a:lnTo>
                    <a:pt x="158" y="3220"/>
                  </a:lnTo>
                  <a:lnTo>
                    <a:pt x="139" y="2899"/>
                  </a:lnTo>
                  <a:lnTo>
                    <a:pt x="119" y="2601"/>
                  </a:lnTo>
                  <a:lnTo>
                    <a:pt x="98" y="2324"/>
                  </a:lnTo>
                  <a:lnTo>
                    <a:pt x="75" y="2070"/>
                  </a:lnTo>
                  <a:lnTo>
                    <a:pt x="52" y="1837"/>
                  </a:lnTo>
                  <a:lnTo>
                    <a:pt x="26" y="1626"/>
                  </a:lnTo>
                  <a:lnTo>
                    <a:pt x="0" y="1437"/>
                  </a:lnTo>
                  <a:lnTo>
                    <a:pt x="18346" y="1437"/>
                  </a:lnTo>
                  <a:lnTo>
                    <a:pt x="18374" y="1614"/>
                  </a:lnTo>
                  <a:lnTo>
                    <a:pt x="18401" y="1815"/>
                  </a:lnTo>
                  <a:lnTo>
                    <a:pt x="18429" y="2041"/>
                  </a:lnTo>
                  <a:lnTo>
                    <a:pt x="18456" y="2292"/>
                  </a:lnTo>
                  <a:lnTo>
                    <a:pt x="18483" y="2567"/>
                  </a:lnTo>
                  <a:lnTo>
                    <a:pt x="18511" y="2867"/>
                  </a:lnTo>
                  <a:lnTo>
                    <a:pt x="18538" y="3191"/>
                  </a:lnTo>
                  <a:lnTo>
                    <a:pt x="18566" y="3540"/>
                  </a:lnTo>
                  <a:lnTo>
                    <a:pt x="18593" y="3914"/>
                  </a:lnTo>
                  <a:lnTo>
                    <a:pt x="18620" y="4312"/>
                  </a:lnTo>
                  <a:lnTo>
                    <a:pt x="18648" y="4714"/>
                  </a:lnTo>
                  <a:lnTo>
                    <a:pt x="18675" y="5123"/>
                  </a:lnTo>
                  <a:lnTo>
                    <a:pt x="18702" y="5541"/>
                  </a:lnTo>
                  <a:lnTo>
                    <a:pt x="18730" y="5966"/>
                  </a:lnTo>
                  <a:lnTo>
                    <a:pt x="18757" y="6400"/>
                  </a:lnTo>
                  <a:lnTo>
                    <a:pt x="18785" y="6843"/>
                  </a:lnTo>
                  <a:lnTo>
                    <a:pt x="18812" y="7293"/>
                  </a:lnTo>
                  <a:lnTo>
                    <a:pt x="18839" y="7752"/>
                  </a:lnTo>
                  <a:lnTo>
                    <a:pt x="18867" y="8219"/>
                  </a:lnTo>
                  <a:lnTo>
                    <a:pt x="18894" y="8694"/>
                  </a:lnTo>
                  <a:lnTo>
                    <a:pt x="18921" y="9173"/>
                  </a:lnTo>
                  <a:lnTo>
                    <a:pt x="18946" y="9652"/>
                  </a:lnTo>
                  <a:lnTo>
                    <a:pt x="18970" y="10131"/>
                  </a:lnTo>
                  <a:lnTo>
                    <a:pt x="18993" y="10611"/>
                  </a:lnTo>
                  <a:lnTo>
                    <a:pt x="19014" y="11090"/>
                  </a:lnTo>
                  <a:lnTo>
                    <a:pt x="19034" y="11569"/>
                  </a:lnTo>
                  <a:lnTo>
                    <a:pt x="19052" y="12048"/>
                  </a:lnTo>
                  <a:lnTo>
                    <a:pt x="19069" y="12527"/>
                  </a:lnTo>
                  <a:lnTo>
                    <a:pt x="19085" y="13007"/>
                  </a:lnTo>
                  <a:lnTo>
                    <a:pt x="19100" y="13486"/>
                  </a:lnTo>
                  <a:lnTo>
                    <a:pt x="19126" y="13943"/>
                  </a:lnTo>
                  <a:lnTo>
                    <a:pt x="19149" y="14381"/>
                  </a:lnTo>
                  <a:lnTo>
                    <a:pt x="19169" y="14802"/>
                  </a:lnTo>
                  <a:lnTo>
                    <a:pt x="19187" y="15206"/>
                  </a:lnTo>
                  <a:lnTo>
                    <a:pt x="19202" y="15591"/>
                  </a:lnTo>
                  <a:lnTo>
                    <a:pt x="19215" y="15959"/>
                  </a:lnTo>
                  <a:lnTo>
                    <a:pt x="19224" y="16308"/>
                  </a:lnTo>
                  <a:lnTo>
                    <a:pt x="19231" y="16640"/>
                  </a:lnTo>
                  <a:lnTo>
                    <a:pt x="19235" y="16955"/>
                  </a:lnTo>
                  <a:lnTo>
                    <a:pt x="19236" y="17251"/>
                  </a:lnTo>
                  <a:lnTo>
                    <a:pt x="19510" y="17251"/>
                  </a:lnTo>
                  <a:lnTo>
                    <a:pt x="19798" y="16452"/>
                  </a:lnTo>
                  <a:lnTo>
                    <a:pt x="20085" y="15671"/>
                  </a:lnTo>
                  <a:lnTo>
                    <a:pt x="20373" y="14908"/>
                  </a:lnTo>
                  <a:lnTo>
                    <a:pt x="20660" y="14162"/>
                  </a:lnTo>
                  <a:lnTo>
                    <a:pt x="20948" y="13435"/>
                  </a:lnTo>
                  <a:lnTo>
                    <a:pt x="21235" y="12725"/>
                  </a:lnTo>
                  <a:lnTo>
                    <a:pt x="21523" y="12033"/>
                  </a:lnTo>
                  <a:lnTo>
                    <a:pt x="21811" y="11358"/>
                  </a:lnTo>
                  <a:lnTo>
                    <a:pt x="22098" y="10702"/>
                  </a:lnTo>
                  <a:lnTo>
                    <a:pt x="22386" y="10063"/>
                  </a:lnTo>
                  <a:lnTo>
                    <a:pt x="22678" y="9430"/>
                  </a:lnTo>
                  <a:lnTo>
                    <a:pt x="22980" y="8817"/>
                  </a:lnTo>
                  <a:lnTo>
                    <a:pt x="23291" y="8225"/>
                  </a:lnTo>
                  <a:lnTo>
                    <a:pt x="23612" y="7653"/>
                  </a:lnTo>
                  <a:lnTo>
                    <a:pt x="23943" y="7102"/>
                  </a:lnTo>
                  <a:lnTo>
                    <a:pt x="24283" y="6572"/>
                  </a:lnTo>
                  <a:lnTo>
                    <a:pt x="24633" y="6062"/>
                  </a:lnTo>
                  <a:lnTo>
                    <a:pt x="24992" y="5572"/>
                  </a:lnTo>
                  <a:lnTo>
                    <a:pt x="25361" y="5103"/>
                  </a:lnTo>
                  <a:lnTo>
                    <a:pt x="25740" y="4655"/>
                  </a:lnTo>
                  <a:lnTo>
                    <a:pt x="26145" y="4214"/>
                  </a:lnTo>
                  <a:lnTo>
                    <a:pt x="26564" y="3795"/>
                  </a:lnTo>
                  <a:lnTo>
                    <a:pt x="26999" y="3398"/>
                  </a:lnTo>
                  <a:lnTo>
                    <a:pt x="27449" y="3023"/>
                  </a:lnTo>
                  <a:lnTo>
                    <a:pt x="27914" y="2669"/>
                  </a:lnTo>
                  <a:lnTo>
                    <a:pt x="28394" y="2338"/>
                  </a:lnTo>
                  <a:lnTo>
                    <a:pt x="28888" y="2029"/>
                  </a:lnTo>
                  <a:lnTo>
                    <a:pt x="29398" y="1741"/>
                  </a:lnTo>
                  <a:lnTo>
                    <a:pt x="29924" y="1475"/>
                  </a:lnTo>
                  <a:lnTo>
                    <a:pt x="30464" y="1232"/>
                  </a:lnTo>
                  <a:lnTo>
                    <a:pt x="31024" y="998"/>
                  </a:lnTo>
                  <a:lnTo>
                    <a:pt x="31611" y="788"/>
                  </a:lnTo>
                  <a:lnTo>
                    <a:pt x="32224" y="603"/>
                  </a:lnTo>
                  <a:lnTo>
                    <a:pt x="32863" y="443"/>
                  </a:lnTo>
                  <a:lnTo>
                    <a:pt x="33527" y="308"/>
                  </a:lnTo>
                  <a:lnTo>
                    <a:pt x="34218" y="197"/>
                  </a:lnTo>
                  <a:lnTo>
                    <a:pt x="34935" y="110"/>
                  </a:lnTo>
                  <a:lnTo>
                    <a:pt x="35678" y="49"/>
                  </a:lnTo>
                  <a:lnTo>
                    <a:pt x="36446" y="12"/>
                  </a:lnTo>
                  <a:lnTo>
                    <a:pt x="37241" y="0"/>
                  </a:lnTo>
                  <a:lnTo>
                    <a:pt x="37583" y="3"/>
                  </a:lnTo>
                  <a:lnTo>
                    <a:pt x="37923" y="13"/>
                  </a:lnTo>
                  <a:lnTo>
                    <a:pt x="38262" y="30"/>
                  </a:lnTo>
                  <a:lnTo>
                    <a:pt x="38599" y="54"/>
                  </a:lnTo>
                  <a:lnTo>
                    <a:pt x="38935" y="85"/>
                  </a:lnTo>
                  <a:lnTo>
                    <a:pt x="39270" y="123"/>
                  </a:lnTo>
                  <a:lnTo>
                    <a:pt x="39604" y="167"/>
                  </a:lnTo>
                  <a:lnTo>
                    <a:pt x="39936" y="219"/>
                  </a:lnTo>
                  <a:lnTo>
                    <a:pt x="40266" y="277"/>
                  </a:lnTo>
                  <a:lnTo>
                    <a:pt x="40596" y="342"/>
                  </a:lnTo>
                  <a:lnTo>
                    <a:pt x="40930" y="398"/>
                  </a:lnTo>
                  <a:lnTo>
                    <a:pt x="41247" y="457"/>
                  </a:lnTo>
                  <a:lnTo>
                    <a:pt x="41549" y="518"/>
                  </a:lnTo>
                  <a:lnTo>
                    <a:pt x="41833" y="583"/>
                  </a:lnTo>
                  <a:lnTo>
                    <a:pt x="42102" y="650"/>
                  </a:lnTo>
                  <a:lnTo>
                    <a:pt x="42354" y="720"/>
                  </a:lnTo>
                  <a:lnTo>
                    <a:pt x="42589" y="792"/>
                  </a:lnTo>
                  <a:lnTo>
                    <a:pt x="42808" y="868"/>
                  </a:lnTo>
                  <a:lnTo>
                    <a:pt x="43011" y="946"/>
                  </a:lnTo>
                  <a:lnTo>
                    <a:pt x="43197" y="1026"/>
                  </a:lnTo>
                  <a:lnTo>
                    <a:pt x="43197" y="17114"/>
                  </a:lnTo>
                  <a:lnTo>
                    <a:pt x="42827" y="17033"/>
                  </a:lnTo>
                  <a:lnTo>
                    <a:pt x="42455" y="16955"/>
                  </a:lnTo>
                  <a:lnTo>
                    <a:pt x="42082" y="16880"/>
                  </a:lnTo>
                  <a:lnTo>
                    <a:pt x="41707" y="16808"/>
                  </a:lnTo>
                  <a:lnTo>
                    <a:pt x="41332" y="16738"/>
                  </a:lnTo>
                  <a:lnTo>
                    <a:pt x="40954" y="16671"/>
                  </a:lnTo>
                  <a:lnTo>
                    <a:pt x="40576" y="16606"/>
                  </a:lnTo>
                  <a:lnTo>
                    <a:pt x="40196" y="16545"/>
                  </a:lnTo>
                  <a:lnTo>
                    <a:pt x="39815" y="16486"/>
                  </a:lnTo>
                  <a:lnTo>
                    <a:pt x="39432" y="16430"/>
                  </a:lnTo>
                  <a:lnTo>
                    <a:pt x="39055" y="16365"/>
                  </a:lnTo>
                  <a:lnTo>
                    <a:pt x="38662" y="16306"/>
                  </a:lnTo>
                  <a:lnTo>
                    <a:pt x="38255" y="16255"/>
                  </a:lnTo>
                  <a:lnTo>
                    <a:pt x="37833" y="16211"/>
                  </a:lnTo>
                  <a:lnTo>
                    <a:pt x="37395" y="16173"/>
                  </a:lnTo>
                  <a:lnTo>
                    <a:pt x="36943" y="16142"/>
                  </a:lnTo>
                  <a:lnTo>
                    <a:pt x="36475" y="16118"/>
                  </a:lnTo>
                  <a:lnTo>
                    <a:pt x="35992" y="16101"/>
                  </a:lnTo>
                  <a:lnTo>
                    <a:pt x="35495" y="16091"/>
                  </a:lnTo>
                  <a:lnTo>
                    <a:pt x="34982" y="16087"/>
                  </a:lnTo>
                  <a:lnTo>
                    <a:pt x="33576" y="16146"/>
                  </a:lnTo>
                  <a:lnTo>
                    <a:pt x="32233" y="16320"/>
                  </a:lnTo>
                  <a:lnTo>
                    <a:pt x="30953" y="16611"/>
                  </a:lnTo>
                  <a:lnTo>
                    <a:pt x="29735" y="17018"/>
                  </a:lnTo>
                  <a:lnTo>
                    <a:pt x="28581" y="17542"/>
                  </a:lnTo>
                  <a:lnTo>
                    <a:pt x="27490" y="18182"/>
                  </a:lnTo>
                  <a:lnTo>
                    <a:pt x="26462" y="18939"/>
                  </a:lnTo>
                  <a:lnTo>
                    <a:pt x="25496" y="19812"/>
                  </a:lnTo>
                  <a:lnTo>
                    <a:pt x="24594" y="20801"/>
                  </a:lnTo>
                  <a:lnTo>
                    <a:pt x="23755" y="21906"/>
                  </a:lnTo>
                  <a:lnTo>
                    <a:pt x="23000" y="23126"/>
                  </a:lnTo>
                  <a:lnTo>
                    <a:pt x="22325" y="24458"/>
                  </a:lnTo>
                  <a:lnTo>
                    <a:pt x="21730" y="25903"/>
                  </a:lnTo>
                  <a:lnTo>
                    <a:pt x="21214" y="27460"/>
                  </a:lnTo>
                  <a:lnTo>
                    <a:pt x="20777" y="29129"/>
                  </a:lnTo>
                  <a:lnTo>
                    <a:pt x="20419" y="30910"/>
                  </a:lnTo>
                  <a:lnTo>
                    <a:pt x="20141" y="32804"/>
                  </a:lnTo>
                  <a:lnTo>
                    <a:pt x="19943" y="34809"/>
                  </a:lnTo>
                  <a:lnTo>
                    <a:pt x="19824" y="36928"/>
                  </a:lnTo>
                  <a:lnTo>
                    <a:pt x="19784" y="39158"/>
                  </a:lnTo>
                  <a:lnTo>
                    <a:pt x="19784" y="755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076290" y="3350305"/>
              <a:ext cx="43266" cy="92693"/>
            </a:xfrm>
            <a:custGeom>
              <a:avLst/>
              <a:pathLst>
                <a:path w="43266" h="92693">
                  <a:moveTo>
                    <a:pt x="27041" y="92693"/>
                  </a:moveTo>
                  <a:lnTo>
                    <a:pt x="25382" y="92647"/>
                  </a:lnTo>
                  <a:lnTo>
                    <a:pt x="23801" y="92509"/>
                  </a:lnTo>
                  <a:lnTo>
                    <a:pt x="22299" y="92280"/>
                  </a:lnTo>
                  <a:lnTo>
                    <a:pt x="20874" y="91959"/>
                  </a:lnTo>
                  <a:lnTo>
                    <a:pt x="19527" y="91546"/>
                  </a:lnTo>
                  <a:lnTo>
                    <a:pt x="18259" y="91042"/>
                  </a:lnTo>
                  <a:lnTo>
                    <a:pt x="17068" y="90445"/>
                  </a:lnTo>
                  <a:lnTo>
                    <a:pt x="15956" y="89757"/>
                  </a:lnTo>
                  <a:lnTo>
                    <a:pt x="14921" y="88978"/>
                  </a:lnTo>
                  <a:lnTo>
                    <a:pt x="13965" y="88106"/>
                  </a:lnTo>
                  <a:lnTo>
                    <a:pt x="13094" y="87128"/>
                  </a:lnTo>
                  <a:lnTo>
                    <a:pt x="12314" y="86055"/>
                  </a:lnTo>
                  <a:lnTo>
                    <a:pt x="11626" y="84888"/>
                  </a:lnTo>
                  <a:lnTo>
                    <a:pt x="11030" y="83626"/>
                  </a:lnTo>
                  <a:lnTo>
                    <a:pt x="10525" y="82270"/>
                  </a:lnTo>
                  <a:lnTo>
                    <a:pt x="10112" y="80819"/>
                  </a:lnTo>
                  <a:lnTo>
                    <a:pt x="9791" y="79274"/>
                  </a:lnTo>
                  <a:lnTo>
                    <a:pt x="9562" y="77635"/>
                  </a:lnTo>
                  <a:lnTo>
                    <a:pt x="9424" y="75901"/>
                  </a:lnTo>
                  <a:lnTo>
                    <a:pt x="9378" y="74072"/>
                  </a:lnTo>
                  <a:lnTo>
                    <a:pt x="9378" y="30395"/>
                  </a:lnTo>
                  <a:lnTo>
                    <a:pt x="0" y="30395"/>
                  </a:lnTo>
                  <a:lnTo>
                    <a:pt x="0" y="17388"/>
                  </a:lnTo>
                  <a:lnTo>
                    <a:pt x="10337" y="17388"/>
                  </a:lnTo>
                  <a:lnTo>
                    <a:pt x="16361" y="0"/>
                  </a:lnTo>
                  <a:lnTo>
                    <a:pt x="28410" y="0"/>
                  </a:lnTo>
                  <a:lnTo>
                    <a:pt x="28410" y="17388"/>
                  </a:lnTo>
                  <a:lnTo>
                    <a:pt x="42444" y="17388"/>
                  </a:lnTo>
                  <a:lnTo>
                    <a:pt x="42444" y="30395"/>
                  </a:lnTo>
                  <a:lnTo>
                    <a:pt x="28410" y="30395"/>
                  </a:lnTo>
                  <a:lnTo>
                    <a:pt x="28410" y="68869"/>
                  </a:lnTo>
                  <a:lnTo>
                    <a:pt x="28430" y="69923"/>
                  </a:lnTo>
                  <a:lnTo>
                    <a:pt x="28492" y="70920"/>
                  </a:lnTo>
                  <a:lnTo>
                    <a:pt x="28595" y="71861"/>
                  </a:lnTo>
                  <a:lnTo>
                    <a:pt x="28739" y="72747"/>
                  </a:lnTo>
                  <a:lnTo>
                    <a:pt x="28923" y="73576"/>
                  </a:lnTo>
                  <a:lnTo>
                    <a:pt x="29149" y="74349"/>
                  </a:lnTo>
                  <a:lnTo>
                    <a:pt x="29416" y="75065"/>
                  </a:lnTo>
                  <a:lnTo>
                    <a:pt x="29724" y="75726"/>
                  </a:lnTo>
                  <a:lnTo>
                    <a:pt x="30073" y="76330"/>
                  </a:lnTo>
                  <a:lnTo>
                    <a:pt x="30464" y="76879"/>
                  </a:lnTo>
                  <a:lnTo>
                    <a:pt x="30897" y="77360"/>
                  </a:lnTo>
                  <a:lnTo>
                    <a:pt x="31376" y="77791"/>
                  </a:lnTo>
                  <a:lnTo>
                    <a:pt x="31899" y="78171"/>
                  </a:lnTo>
                  <a:lnTo>
                    <a:pt x="32468" y="78500"/>
                  </a:lnTo>
                  <a:lnTo>
                    <a:pt x="33082" y="78779"/>
                  </a:lnTo>
                  <a:lnTo>
                    <a:pt x="33742" y="79007"/>
                  </a:lnTo>
                  <a:lnTo>
                    <a:pt x="34446" y="79184"/>
                  </a:lnTo>
                  <a:lnTo>
                    <a:pt x="35196" y="79310"/>
                  </a:lnTo>
                  <a:lnTo>
                    <a:pt x="35990" y="79386"/>
                  </a:lnTo>
                  <a:lnTo>
                    <a:pt x="36830" y="79412"/>
                  </a:lnTo>
                  <a:lnTo>
                    <a:pt x="37183" y="79409"/>
                  </a:lnTo>
                  <a:lnTo>
                    <a:pt x="37529" y="79401"/>
                  </a:lnTo>
                  <a:lnTo>
                    <a:pt x="37868" y="79387"/>
                  </a:lnTo>
                  <a:lnTo>
                    <a:pt x="38200" y="79368"/>
                  </a:lnTo>
                  <a:lnTo>
                    <a:pt x="38525" y="79343"/>
                  </a:lnTo>
                  <a:lnTo>
                    <a:pt x="38843" y="79313"/>
                  </a:lnTo>
                  <a:lnTo>
                    <a:pt x="39155" y="79278"/>
                  </a:lnTo>
                  <a:lnTo>
                    <a:pt x="39459" y="79237"/>
                  </a:lnTo>
                  <a:lnTo>
                    <a:pt x="39757" y="79190"/>
                  </a:lnTo>
                  <a:lnTo>
                    <a:pt x="40048" y="79138"/>
                  </a:lnTo>
                  <a:lnTo>
                    <a:pt x="40339" y="79082"/>
                  </a:lnTo>
                  <a:lnTo>
                    <a:pt x="40637" y="79023"/>
                  </a:lnTo>
                  <a:lnTo>
                    <a:pt x="40941" y="78961"/>
                  </a:lnTo>
                  <a:lnTo>
                    <a:pt x="41253" y="78897"/>
                  </a:lnTo>
                  <a:lnTo>
                    <a:pt x="41571" y="78830"/>
                  </a:lnTo>
                  <a:lnTo>
                    <a:pt x="41896" y="78760"/>
                  </a:lnTo>
                  <a:lnTo>
                    <a:pt x="42228" y="78688"/>
                  </a:lnTo>
                  <a:lnTo>
                    <a:pt x="42567" y="78612"/>
                  </a:lnTo>
                  <a:lnTo>
                    <a:pt x="42913" y="78534"/>
                  </a:lnTo>
                  <a:lnTo>
                    <a:pt x="43266" y="78453"/>
                  </a:lnTo>
                  <a:lnTo>
                    <a:pt x="43266" y="90365"/>
                  </a:lnTo>
                  <a:lnTo>
                    <a:pt x="42549" y="90592"/>
                  </a:lnTo>
                  <a:lnTo>
                    <a:pt x="41825" y="90806"/>
                  </a:lnTo>
                  <a:lnTo>
                    <a:pt x="41093" y="91008"/>
                  </a:lnTo>
                  <a:lnTo>
                    <a:pt x="40352" y="91198"/>
                  </a:lnTo>
                  <a:lnTo>
                    <a:pt x="39603" y="91375"/>
                  </a:lnTo>
                  <a:lnTo>
                    <a:pt x="38846" y="91540"/>
                  </a:lnTo>
                  <a:lnTo>
                    <a:pt x="38080" y="91693"/>
                  </a:lnTo>
                  <a:lnTo>
                    <a:pt x="37307" y="91833"/>
                  </a:lnTo>
                  <a:lnTo>
                    <a:pt x="36525" y="91961"/>
                  </a:lnTo>
                  <a:lnTo>
                    <a:pt x="35735" y="92077"/>
                  </a:lnTo>
                  <a:lnTo>
                    <a:pt x="34933" y="92194"/>
                  </a:lnTo>
                  <a:lnTo>
                    <a:pt x="34117" y="92299"/>
                  </a:lnTo>
                  <a:lnTo>
                    <a:pt x="33285" y="92391"/>
                  </a:lnTo>
                  <a:lnTo>
                    <a:pt x="32438" y="92471"/>
                  </a:lnTo>
                  <a:lnTo>
                    <a:pt x="31576" y="92539"/>
                  </a:lnTo>
                  <a:lnTo>
                    <a:pt x="30699" y="92594"/>
                  </a:lnTo>
                  <a:lnTo>
                    <a:pt x="29807" y="92637"/>
                  </a:lnTo>
                  <a:lnTo>
                    <a:pt x="28900" y="92668"/>
                  </a:lnTo>
                  <a:lnTo>
                    <a:pt x="27978" y="926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131057" y="3340173"/>
              <a:ext cx="67158" cy="101592"/>
            </a:xfrm>
            <a:custGeom>
              <a:avLst/>
              <a:pathLst>
                <a:path w="67158" h="101592">
                  <a:moveTo>
                    <a:pt x="18963" y="42307"/>
                  </a:moveTo>
                  <a:lnTo>
                    <a:pt x="19763" y="40656"/>
                  </a:lnTo>
                  <a:lnTo>
                    <a:pt x="20603" y="39098"/>
                  </a:lnTo>
                  <a:lnTo>
                    <a:pt x="21483" y="37633"/>
                  </a:lnTo>
                  <a:lnTo>
                    <a:pt x="22402" y="36261"/>
                  </a:lnTo>
                  <a:lnTo>
                    <a:pt x="23361" y="34982"/>
                  </a:lnTo>
                  <a:lnTo>
                    <a:pt x="24360" y="33796"/>
                  </a:lnTo>
                  <a:lnTo>
                    <a:pt x="25398" y="32704"/>
                  </a:lnTo>
                  <a:lnTo>
                    <a:pt x="26477" y="31704"/>
                  </a:lnTo>
                  <a:lnTo>
                    <a:pt x="27595" y="30798"/>
                  </a:lnTo>
                  <a:lnTo>
                    <a:pt x="28752" y="29984"/>
                  </a:lnTo>
                  <a:lnTo>
                    <a:pt x="29952" y="29256"/>
                  </a:lnTo>
                  <a:lnTo>
                    <a:pt x="31198" y="28604"/>
                  </a:lnTo>
                  <a:lnTo>
                    <a:pt x="32488" y="28029"/>
                  </a:lnTo>
                  <a:lnTo>
                    <a:pt x="33824" y="27531"/>
                  </a:lnTo>
                  <a:lnTo>
                    <a:pt x="35204" y="27109"/>
                  </a:lnTo>
                  <a:lnTo>
                    <a:pt x="36630" y="26764"/>
                  </a:lnTo>
                  <a:lnTo>
                    <a:pt x="38102" y="26496"/>
                  </a:lnTo>
                  <a:lnTo>
                    <a:pt x="39618" y="26304"/>
                  </a:lnTo>
                  <a:lnTo>
                    <a:pt x="41180" y="26189"/>
                  </a:lnTo>
                  <a:lnTo>
                    <a:pt x="42786" y="26151"/>
                  </a:lnTo>
                  <a:lnTo>
                    <a:pt x="44107" y="26173"/>
                  </a:lnTo>
                  <a:lnTo>
                    <a:pt x="45385" y="26238"/>
                  </a:lnTo>
                  <a:lnTo>
                    <a:pt x="46621" y="26348"/>
                  </a:lnTo>
                  <a:lnTo>
                    <a:pt x="47814" y="26501"/>
                  </a:lnTo>
                  <a:lnTo>
                    <a:pt x="48965" y="26698"/>
                  </a:lnTo>
                  <a:lnTo>
                    <a:pt x="50073" y="26939"/>
                  </a:lnTo>
                  <a:lnTo>
                    <a:pt x="51139" y="27224"/>
                  </a:lnTo>
                  <a:lnTo>
                    <a:pt x="52162" y="27553"/>
                  </a:lnTo>
                  <a:lnTo>
                    <a:pt x="53143" y="27925"/>
                  </a:lnTo>
                  <a:lnTo>
                    <a:pt x="54082" y="28341"/>
                  </a:lnTo>
                  <a:lnTo>
                    <a:pt x="54995" y="28796"/>
                  </a:lnTo>
                  <a:lnTo>
                    <a:pt x="55873" y="29283"/>
                  </a:lnTo>
                  <a:lnTo>
                    <a:pt x="56715" y="29804"/>
                  </a:lnTo>
                  <a:lnTo>
                    <a:pt x="57521" y="30357"/>
                  </a:lnTo>
                  <a:lnTo>
                    <a:pt x="58292" y="30943"/>
                  </a:lnTo>
                  <a:lnTo>
                    <a:pt x="59027" y="31562"/>
                  </a:lnTo>
                  <a:lnTo>
                    <a:pt x="59727" y="32214"/>
                  </a:lnTo>
                  <a:lnTo>
                    <a:pt x="60391" y="32898"/>
                  </a:lnTo>
                  <a:lnTo>
                    <a:pt x="61020" y="33616"/>
                  </a:lnTo>
                  <a:lnTo>
                    <a:pt x="61612" y="34366"/>
                  </a:lnTo>
                  <a:lnTo>
                    <a:pt x="62185" y="35146"/>
                  </a:lnTo>
                  <a:lnTo>
                    <a:pt x="62724" y="35954"/>
                  </a:lnTo>
                  <a:lnTo>
                    <a:pt x="63231" y="36789"/>
                  </a:lnTo>
                  <a:lnTo>
                    <a:pt x="63705" y="37652"/>
                  </a:lnTo>
                  <a:lnTo>
                    <a:pt x="64145" y="38542"/>
                  </a:lnTo>
                  <a:lnTo>
                    <a:pt x="64553" y="39459"/>
                  </a:lnTo>
                  <a:lnTo>
                    <a:pt x="64929" y="40404"/>
                  </a:lnTo>
                  <a:lnTo>
                    <a:pt x="65271" y="41376"/>
                  </a:lnTo>
                  <a:lnTo>
                    <a:pt x="65580" y="42376"/>
                  </a:lnTo>
                  <a:lnTo>
                    <a:pt x="65857" y="43402"/>
                  </a:lnTo>
                  <a:lnTo>
                    <a:pt x="66104" y="44451"/>
                  </a:lnTo>
                  <a:lnTo>
                    <a:pt x="66325" y="45516"/>
                  </a:lnTo>
                  <a:lnTo>
                    <a:pt x="66520" y="46598"/>
                  </a:lnTo>
                  <a:lnTo>
                    <a:pt x="66689" y="47696"/>
                  </a:lnTo>
                  <a:lnTo>
                    <a:pt x="66832" y="48811"/>
                  </a:lnTo>
                  <a:lnTo>
                    <a:pt x="66950" y="49942"/>
                  </a:lnTo>
                  <a:lnTo>
                    <a:pt x="67041" y="51089"/>
                  </a:lnTo>
                  <a:lnTo>
                    <a:pt x="67106" y="52253"/>
                  </a:lnTo>
                  <a:lnTo>
                    <a:pt x="67145" y="53433"/>
                  </a:lnTo>
                  <a:lnTo>
                    <a:pt x="67158" y="54630"/>
                  </a:lnTo>
                  <a:lnTo>
                    <a:pt x="67158" y="101592"/>
                  </a:lnTo>
                  <a:lnTo>
                    <a:pt x="47989" y="101592"/>
                  </a:lnTo>
                  <a:lnTo>
                    <a:pt x="47989" y="60106"/>
                  </a:lnTo>
                  <a:lnTo>
                    <a:pt x="47982" y="59251"/>
                  </a:lnTo>
                  <a:lnTo>
                    <a:pt x="47962" y="58411"/>
                  </a:lnTo>
                  <a:lnTo>
                    <a:pt x="47928" y="57586"/>
                  </a:lnTo>
                  <a:lnTo>
                    <a:pt x="47880" y="56777"/>
                  </a:lnTo>
                  <a:lnTo>
                    <a:pt x="47818" y="55982"/>
                  </a:lnTo>
                  <a:lnTo>
                    <a:pt x="47743" y="55202"/>
                  </a:lnTo>
                  <a:lnTo>
                    <a:pt x="47654" y="54437"/>
                  </a:lnTo>
                  <a:lnTo>
                    <a:pt x="47551" y="53688"/>
                  </a:lnTo>
                  <a:lnTo>
                    <a:pt x="47435" y="52953"/>
                  </a:lnTo>
                  <a:lnTo>
                    <a:pt x="47305" y="52234"/>
                  </a:lnTo>
                  <a:lnTo>
                    <a:pt x="47159" y="51519"/>
                  </a:lnTo>
                  <a:lnTo>
                    <a:pt x="46995" y="50826"/>
                  </a:lnTo>
                  <a:lnTo>
                    <a:pt x="46814" y="50155"/>
                  </a:lnTo>
                  <a:lnTo>
                    <a:pt x="46615" y="49506"/>
                  </a:lnTo>
                  <a:lnTo>
                    <a:pt x="46398" y="48879"/>
                  </a:lnTo>
                  <a:lnTo>
                    <a:pt x="46163" y="48274"/>
                  </a:lnTo>
                  <a:lnTo>
                    <a:pt x="45910" y="47691"/>
                  </a:lnTo>
                  <a:lnTo>
                    <a:pt x="45640" y="47129"/>
                  </a:lnTo>
                  <a:lnTo>
                    <a:pt x="45351" y="46590"/>
                  </a:lnTo>
                  <a:lnTo>
                    <a:pt x="45045" y="46072"/>
                  </a:lnTo>
                  <a:lnTo>
                    <a:pt x="44721" y="45564"/>
                  </a:lnTo>
                  <a:lnTo>
                    <a:pt x="44377" y="45078"/>
                  </a:lnTo>
                  <a:lnTo>
                    <a:pt x="44014" y="44616"/>
                  </a:lnTo>
                  <a:lnTo>
                    <a:pt x="43632" y="44177"/>
                  </a:lnTo>
                  <a:lnTo>
                    <a:pt x="43231" y="43762"/>
                  </a:lnTo>
                  <a:lnTo>
                    <a:pt x="42811" y="43370"/>
                  </a:lnTo>
                  <a:lnTo>
                    <a:pt x="42371" y="43001"/>
                  </a:lnTo>
                  <a:lnTo>
                    <a:pt x="41913" y="42655"/>
                  </a:lnTo>
                  <a:lnTo>
                    <a:pt x="41435" y="42332"/>
                  </a:lnTo>
                  <a:lnTo>
                    <a:pt x="40938" y="42033"/>
                  </a:lnTo>
                  <a:lnTo>
                    <a:pt x="40420" y="41760"/>
                  </a:lnTo>
                  <a:lnTo>
                    <a:pt x="39881" y="41516"/>
                  </a:lnTo>
                  <a:lnTo>
                    <a:pt x="39320" y="41300"/>
                  </a:lnTo>
                  <a:lnTo>
                    <a:pt x="38736" y="41113"/>
                  </a:lnTo>
                  <a:lnTo>
                    <a:pt x="38131" y="40955"/>
                  </a:lnTo>
                  <a:lnTo>
                    <a:pt x="37504" y="40826"/>
                  </a:lnTo>
                  <a:lnTo>
                    <a:pt x="36855" y="40725"/>
                  </a:lnTo>
                  <a:lnTo>
                    <a:pt x="36184" y="40653"/>
                  </a:lnTo>
                  <a:lnTo>
                    <a:pt x="35491" y="40610"/>
                  </a:lnTo>
                  <a:lnTo>
                    <a:pt x="34777" y="40596"/>
                  </a:lnTo>
                  <a:lnTo>
                    <a:pt x="34084" y="40611"/>
                  </a:lnTo>
                  <a:lnTo>
                    <a:pt x="33405" y="40659"/>
                  </a:lnTo>
                  <a:lnTo>
                    <a:pt x="32737" y="40737"/>
                  </a:lnTo>
                  <a:lnTo>
                    <a:pt x="32082" y="40848"/>
                  </a:lnTo>
                  <a:lnTo>
                    <a:pt x="31439" y="40989"/>
                  </a:lnTo>
                  <a:lnTo>
                    <a:pt x="30809" y="41162"/>
                  </a:lnTo>
                  <a:lnTo>
                    <a:pt x="30191" y="41367"/>
                  </a:lnTo>
                  <a:lnTo>
                    <a:pt x="29585" y="41603"/>
                  </a:lnTo>
                  <a:lnTo>
                    <a:pt x="28991" y="41871"/>
                  </a:lnTo>
                  <a:lnTo>
                    <a:pt x="28410" y="42170"/>
                  </a:lnTo>
                  <a:lnTo>
                    <a:pt x="27856" y="42485"/>
                  </a:lnTo>
                  <a:lnTo>
                    <a:pt x="27317" y="42827"/>
                  </a:lnTo>
                  <a:lnTo>
                    <a:pt x="26794" y="43197"/>
                  </a:lnTo>
                  <a:lnTo>
                    <a:pt x="26285" y="43594"/>
                  </a:lnTo>
                  <a:lnTo>
                    <a:pt x="25791" y="44019"/>
                  </a:lnTo>
                  <a:lnTo>
                    <a:pt x="25313" y="44470"/>
                  </a:lnTo>
                  <a:lnTo>
                    <a:pt x="24849" y="44950"/>
                  </a:lnTo>
                  <a:lnTo>
                    <a:pt x="24401" y="45456"/>
                  </a:lnTo>
                  <a:lnTo>
                    <a:pt x="23968" y="45990"/>
                  </a:lnTo>
                  <a:lnTo>
                    <a:pt x="23549" y="46552"/>
                  </a:lnTo>
                  <a:lnTo>
                    <a:pt x="23148" y="47125"/>
                  </a:lnTo>
                  <a:lnTo>
                    <a:pt x="22763" y="47721"/>
                  </a:lnTo>
                  <a:lnTo>
                    <a:pt x="22397" y="48340"/>
                  </a:lnTo>
                  <a:lnTo>
                    <a:pt x="22049" y="48983"/>
                  </a:lnTo>
                  <a:lnTo>
                    <a:pt x="21718" y="49649"/>
                  </a:lnTo>
                  <a:lnTo>
                    <a:pt x="21405" y="50339"/>
                  </a:lnTo>
                  <a:lnTo>
                    <a:pt x="21110" y="51051"/>
                  </a:lnTo>
                  <a:lnTo>
                    <a:pt x="20833" y="51787"/>
                  </a:lnTo>
                  <a:lnTo>
                    <a:pt x="20573" y="52546"/>
                  </a:lnTo>
                  <a:lnTo>
                    <a:pt x="20332" y="53329"/>
                  </a:lnTo>
                  <a:lnTo>
                    <a:pt x="20124" y="54118"/>
                  </a:lnTo>
                  <a:lnTo>
                    <a:pt x="19937" y="54923"/>
                  </a:lnTo>
                  <a:lnTo>
                    <a:pt x="19773" y="55744"/>
                  </a:lnTo>
                  <a:lnTo>
                    <a:pt x="19631" y="56582"/>
                  </a:lnTo>
                  <a:lnTo>
                    <a:pt x="19510" y="57437"/>
                  </a:lnTo>
                  <a:lnTo>
                    <a:pt x="19412" y="58307"/>
                  </a:lnTo>
                  <a:lnTo>
                    <a:pt x="19335" y="59195"/>
                  </a:lnTo>
                  <a:lnTo>
                    <a:pt x="19280" y="60098"/>
                  </a:lnTo>
                  <a:lnTo>
                    <a:pt x="19247" y="61018"/>
                  </a:lnTo>
                  <a:lnTo>
                    <a:pt x="19236" y="61955"/>
                  </a:lnTo>
                  <a:lnTo>
                    <a:pt x="19236" y="101592"/>
                  </a:lnTo>
                  <a:lnTo>
                    <a:pt x="0" y="101592"/>
                  </a:lnTo>
                  <a:lnTo>
                    <a:pt x="0" y="0"/>
                  </a:lnTo>
                  <a:lnTo>
                    <a:pt x="19236" y="0"/>
                  </a:lnTo>
                  <a:lnTo>
                    <a:pt x="19236" y="27725"/>
                  </a:lnTo>
                  <a:lnTo>
                    <a:pt x="19236" y="28164"/>
                  </a:lnTo>
                  <a:lnTo>
                    <a:pt x="19234" y="28604"/>
                  </a:lnTo>
                  <a:lnTo>
                    <a:pt x="19230" y="29046"/>
                  </a:lnTo>
                  <a:lnTo>
                    <a:pt x="19225" y="29489"/>
                  </a:lnTo>
                  <a:lnTo>
                    <a:pt x="19219" y="29933"/>
                  </a:lnTo>
                  <a:lnTo>
                    <a:pt x="19212" y="30379"/>
                  </a:lnTo>
                  <a:lnTo>
                    <a:pt x="19203" y="30826"/>
                  </a:lnTo>
                  <a:lnTo>
                    <a:pt x="19193" y="31274"/>
                  </a:lnTo>
                  <a:lnTo>
                    <a:pt x="19181" y="31724"/>
                  </a:lnTo>
                  <a:lnTo>
                    <a:pt x="19168" y="32175"/>
                  </a:lnTo>
                  <a:lnTo>
                    <a:pt x="19154" y="32611"/>
                  </a:lnTo>
                  <a:lnTo>
                    <a:pt x="19138" y="33043"/>
                  </a:lnTo>
                  <a:lnTo>
                    <a:pt x="19121" y="33471"/>
                  </a:lnTo>
                  <a:lnTo>
                    <a:pt x="19102" y="33895"/>
                  </a:lnTo>
                  <a:lnTo>
                    <a:pt x="19082" y="34315"/>
                  </a:lnTo>
                  <a:lnTo>
                    <a:pt x="19061" y="34730"/>
                  </a:lnTo>
                  <a:lnTo>
                    <a:pt x="19039" y="35142"/>
                  </a:lnTo>
                  <a:lnTo>
                    <a:pt x="19015" y="35549"/>
                  </a:lnTo>
                  <a:lnTo>
                    <a:pt x="18989" y="35952"/>
                  </a:lnTo>
                  <a:lnTo>
                    <a:pt x="18963" y="36351"/>
                  </a:lnTo>
                  <a:lnTo>
                    <a:pt x="18949" y="36731"/>
                  </a:lnTo>
                  <a:lnTo>
                    <a:pt x="18935" y="37104"/>
                  </a:lnTo>
                  <a:lnTo>
                    <a:pt x="18922" y="37470"/>
                  </a:lnTo>
                  <a:lnTo>
                    <a:pt x="18908" y="37830"/>
                  </a:lnTo>
                  <a:lnTo>
                    <a:pt x="18894" y="38182"/>
                  </a:lnTo>
                  <a:lnTo>
                    <a:pt x="18880" y="38528"/>
                  </a:lnTo>
                  <a:lnTo>
                    <a:pt x="18867" y="38867"/>
                  </a:lnTo>
                  <a:lnTo>
                    <a:pt x="18853" y="39199"/>
                  </a:lnTo>
                  <a:lnTo>
                    <a:pt x="18839" y="39524"/>
                  </a:lnTo>
                  <a:lnTo>
                    <a:pt x="18826" y="39843"/>
                  </a:lnTo>
                  <a:lnTo>
                    <a:pt x="18812" y="40151"/>
                  </a:lnTo>
                  <a:lnTo>
                    <a:pt x="18798" y="40445"/>
                  </a:lnTo>
                  <a:lnTo>
                    <a:pt x="18785" y="40726"/>
                  </a:lnTo>
                  <a:lnTo>
                    <a:pt x="18771" y="40993"/>
                  </a:lnTo>
                  <a:lnTo>
                    <a:pt x="18757" y="41246"/>
                  </a:lnTo>
                  <a:lnTo>
                    <a:pt x="18744" y="41486"/>
                  </a:lnTo>
                  <a:lnTo>
                    <a:pt x="18730" y="41711"/>
                  </a:lnTo>
                  <a:lnTo>
                    <a:pt x="18716" y="41924"/>
                  </a:lnTo>
                  <a:lnTo>
                    <a:pt x="18702" y="42122"/>
                  </a:lnTo>
                  <a:lnTo>
                    <a:pt x="18689" y="42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249354" y="3345307"/>
              <a:ext cx="94062" cy="96458"/>
            </a:xfrm>
            <a:custGeom>
              <a:avLst/>
              <a:pathLst>
                <a:path w="94062" h="96458">
                  <a:moveTo>
                    <a:pt x="74072" y="96458"/>
                  </a:moveTo>
                  <a:lnTo>
                    <a:pt x="65515" y="71813"/>
                  </a:lnTo>
                  <a:lnTo>
                    <a:pt x="28752" y="71813"/>
                  </a:lnTo>
                  <a:lnTo>
                    <a:pt x="20195" y="96458"/>
                  </a:lnTo>
                  <a:lnTo>
                    <a:pt x="0" y="96458"/>
                  </a:lnTo>
                  <a:lnTo>
                    <a:pt x="35187" y="0"/>
                  </a:lnTo>
                  <a:lnTo>
                    <a:pt x="59011" y="0"/>
                  </a:lnTo>
                  <a:lnTo>
                    <a:pt x="94062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282625" y="3360502"/>
              <a:ext cx="27725" cy="41420"/>
            </a:xfrm>
            <a:custGeom>
              <a:avLst/>
              <a:pathLst>
                <a:path w="27725" h="41420">
                  <a:moveTo>
                    <a:pt x="18210" y="13694"/>
                  </a:moveTo>
                  <a:lnTo>
                    <a:pt x="18045" y="13215"/>
                  </a:lnTo>
                  <a:lnTo>
                    <a:pt x="17881" y="12736"/>
                  </a:lnTo>
                  <a:lnTo>
                    <a:pt x="17717" y="12256"/>
                  </a:lnTo>
                  <a:lnTo>
                    <a:pt x="17552" y="11777"/>
                  </a:lnTo>
                  <a:lnTo>
                    <a:pt x="17388" y="11298"/>
                  </a:lnTo>
                  <a:lnTo>
                    <a:pt x="17224" y="10819"/>
                  </a:lnTo>
                  <a:lnTo>
                    <a:pt x="17059" y="10340"/>
                  </a:lnTo>
                  <a:lnTo>
                    <a:pt x="16895" y="9860"/>
                  </a:lnTo>
                  <a:lnTo>
                    <a:pt x="16731" y="9381"/>
                  </a:lnTo>
                  <a:lnTo>
                    <a:pt x="16567" y="8902"/>
                  </a:lnTo>
                  <a:lnTo>
                    <a:pt x="16417" y="8414"/>
                  </a:lnTo>
                  <a:lnTo>
                    <a:pt x="16271" y="7935"/>
                  </a:lnTo>
                  <a:lnTo>
                    <a:pt x="16127" y="7466"/>
                  </a:lnTo>
                  <a:lnTo>
                    <a:pt x="15986" y="7007"/>
                  </a:lnTo>
                  <a:lnTo>
                    <a:pt x="15848" y="6557"/>
                  </a:lnTo>
                  <a:lnTo>
                    <a:pt x="15712" y="6117"/>
                  </a:lnTo>
                  <a:lnTo>
                    <a:pt x="15579" y="5686"/>
                  </a:lnTo>
                  <a:lnTo>
                    <a:pt x="15449" y="5265"/>
                  </a:lnTo>
                  <a:lnTo>
                    <a:pt x="15322" y="4854"/>
                  </a:lnTo>
                  <a:lnTo>
                    <a:pt x="15197" y="4452"/>
                  </a:lnTo>
                  <a:lnTo>
                    <a:pt x="15089" y="4049"/>
                  </a:lnTo>
                  <a:lnTo>
                    <a:pt x="14984" y="3661"/>
                  </a:lnTo>
                  <a:lnTo>
                    <a:pt x="14881" y="3288"/>
                  </a:lnTo>
                  <a:lnTo>
                    <a:pt x="14781" y="2930"/>
                  </a:lnTo>
                  <a:lnTo>
                    <a:pt x="14684" y="2587"/>
                  </a:lnTo>
                  <a:lnTo>
                    <a:pt x="14589" y="2259"/>
                  </a:lnTo>
                  <a:lnTo>
                    <a:pt x="14498" y="1946"/>
                  </a:lnTo>
                  <a:lnTo>
                    <a:pt x="14409" y="1648"/>
                  </a:lnTo>
                  <a:lnTo>
                    <a:pt x="14322" y="1365"/>
                  </a:lnTo>
                  <a:lnTo>
                    <a:pt x="14239" y="1098"/>
                  </a:lnTo>
                  <a:lnTo>
                    <a:pt x="14173" y="849"/>
                  </a:lnTo>
                  <a:lnTo>
                    <a:pt x="14113" y="624"/>
                  </a:lnTo>
                  <a:lnTo>
                    <a:pt x="14058" y="422"/>
                  </a:lnTo>
                  <a:lnTo>
                    <a:pt x="14009" y="243"/>
                  </a:lnTo>
                  <a:lnTo>
                    <a:pt x="13965" y="88"/>
                  </a:lnTo>
                  <a:lnTo>
                    <a:pt x="13730" y="0"/>
                  </a:lnTo>
                  <a:lnTo>
                    <a:pt x="13691" y="139"/>
                  </a:lnTo>
                  <a:lnTo>
                    <a:pt x="13647" y="301"/>
                  </a:lnTo>
                  <a:lnTo>
                    <a:pt x="13598" y="484"/>
                  </a:lnTo>
                  <a:lnTo>
                    <a:pt x="13543" y="690"/>
                  </a:lnTo>
                  <a:lnTo>
                    <a:pt x="13483" y="917"/>
                  </a:lnTo>
                  <a:lnTo>
                    <a:pt x="13417" y="1166"/>
                  </a:lnTo>
                  <a:lnTo>
                    <a:pt x="13346" y="1433"/>
                  </a:lnTo>
                  <a:lnTo>
                    <a:pt x="13270" y="1714"/>
                  </a:lnTo>
                  <a:lnTo>
                    <a:pt x="13187" y="2008"/>
                  </a:lnTo>
                  <a:lnTo>
                    <a:pt x="13100" y="2316"/>
                  </a:lnTo>
                  <a:lnTo>
                    <a:pt x="13007" y="2638"/>
                  </a:lnTo>
                  <a:lnTo>
                    <a:pt x="12908" y="2973"/>
                  </a:lnTo>
                  <a:lnTo>
                    <a:pt x="12804" y="3322"/>
                  </a:lnTo>
                  <a:lnTo>
                    <a:pt x="12695" y="3685"/>
                  </a:lnTo>
                  <a:lnTo>
                    <a:pt x="12580" y="4062"/>
                  </a:lnTo>
                  <a:lnTo>
                    <a:pt x="12459" y="4452"/>
                  </a:lnTo>
                  <a:lnTo>
                    <a:pt x="12347" y="4854"/>
                  </a:lnTo>
                  <a:lnTo>
                    <a:pt x="12229" y="5265"/>
                  </a:lnTo>
                  <a:lnTo>
                    <a:pt x="12106" y="5686"/>
                  </a:lnTo>
                  <a:lnTo>
                    <a:pt x="11977" y="6117"/>
                  </a:lnTo>
                  <a:lnTo>
                    <a:pt x="11843" y="6557"/>
                  </a:lnTo>
                  <a:lnTo>
                    <a:pt x="11703" y="7007"/>
                  </a:lnTo>
                  <a:lnTo>
                    <a:pt x="11558" y="7466"/>
                  </a:lnTo>
                  <a:lnTo>
                    <a:pt x="11407" y="7935"/>
                  </a:lnTo>
                  <a:lnTo>
                    <a:pt x="11251" y="8414"/>
                  </a:lnTo>
                  <a:lnTo>
                    <a:pt x="11090" y="8902"/>
                  </a:lnTo>
                  <a:lnTo>
                    <a:pt x="10939" y="9381"/>
                  </a:lnTo>
                  <a:lnTo>
                    <a:pt x="10786" y="9860"/>
                  </a:lnTo>
                  <a:lnTo>
                    <a:pt x="10632" y="10340"/>
                  </a:lnTo>
                  <a:lnTo>
                    <a:pt x="10476" y="10819"/>
                  </a:lnTo>
                  <a:lnTo>
                    <a:pt x="10320" y="11298"/>
                  </a:lnTo>
                  <a:lnTo>
                    <a:pt x="10162" y="11777"/>
                  </a:lnTo>
                  <a:lnTo>
                    <a:pt x="10002" y="12256"/>
                  </a:lnTo>
                  <a:lnTo>
                    <a:pt x="9841" y="12736"/>
                  </a:lnTo>
                  <a:lnTo>
                    <a:pt x="9679" y="13215"/>
                  </a:lnTo>
                  <a:lnTo>
                    <a:pt x="9515" y="13694"/>
                  </a:lnTo>
                  <a:lnTo>
                    <a:pt x="0" y="41420"/>
                  </a:lnTo>
                  <a:lnTo>
                    <a:pt x="27725" y="414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356355" y="3366256"/>
              <a:ext cx="106727" cy="75510"/>
            </a:xfrm>
            <a:custGeom>
              <a:avLst/>
              <a:pathLst>
                <a:path w="106727" h="75510">
                  <a:moveTo>
                    <a:pt x="44155" y="75510"/>
                  </a:moveTo>
                  <a:lnTo>
                    <a:pt x="44155" y="33955"/>
                  </a:lnTo>
                  <a:lnTo>
                    <a:pt x="44149" y="33100"/>
                  </a:lnTo>
                  <a:lnTo>
                    <a:pt x="44131" y="32260"/>
                  </a:lnTo>
                  <a:lnTo>
                    <a:pt x="44100" y="31435"/>
                  </a:lnTo>
                  <a:lnTo>
                    <a:pt x="44057" y="30625"/>
                  </a:lnTo>
                  <a:lnTo>
                    <a:pt x="44001" y="29830"/>
                  </a:lnTo>
                  <a:lnTo>
                    <a:pt x="43934" y="29051"/>
                  </a:lnTo>
                  <a:lnTo>
                    <a:pt x="43854" y="28286"/>
                  </a:lnTo>
                  <a:lnTo>
                    <a:pt x="43761" y="27536"/>
                  </a:lnTo>
                  <a:lnTo>
                    <a:pt x="43656" y="26802"/>
                  </a:lnTo>
                  <a:lnTo>
                    <a:pt x="43539" y="26082"/>
                  </a:lnTo>
                  <a:lnTo>
                    <a:pt x="43422" y="25368"/>
                  </a:lnTo>
                  <a:lnTo>
                    <a:pt x="43287" y="24675"/>
                  </a:lnTo>
                  <a:lnTo>
                    <a:pt x="43137" y="24004"/>
                  </a:lnTo>
                  <a:lnTo>
                    <a:pt x="42970" y="23355"/>
                  </a:lnTo>
                  <a:lnTo>
                    <a:pt x="42786" y="22728"/>
                  </a:lnTo>
                  <a:lnTo>
                    <a:pt x="42586" y="22123"/>
                  </a:lnTo>
                  <a:lnTo>
                    <a:pt x="42370" y="21539"/>
                  </a:lnTo>
                  <a:lnTo>
                    <a:pt x="42137" y="20978"/>
                  </a:lnTo>
                  <a:lnTo>
                    <a:pt x="41888" y="20439"/>
                  </a:lnTo>
                  <a:lnTo>
                    <a:pt x="41623" y="19921"/>
                  </a:lnTo>
                  <a:lnTo>
                    <a:pt x="41353" y="19412"/>
                  </a:lnTo>
                  <a:lnTo>
                    <a:pt x="41067" y="18927"/>
                  </a:lnTo>
                  <a:lnTo>
                    <a:pt x="40762" y="18465"/>
                  </a:lnTo>
                  <a:lnTo>
                    <a:pt x="40440" y="18026"/>
                  </a:lnTo>
                  <a:lnTo>
                    <a:pt x="40099" y="17611"/>
                  </a:lnTo>
                  <a:lnTo>
                    <a:pt x="39741" y="17218"/>
                  </a:lnTo>
                  <a:lnTo>
                    <a:pt x="39365" y="16849"/>
                  </a:lnTo>
                  <a:lnTo>
                    <a:pt x="38972" y="16504"/>
                  </a:lnTo>
                  <a:lnTo>
                    <a:pt x="38560" y="16181"/>
                  </a:lnTo>
                  <a:lnTo>
                    <a:pt x="38131" y="15882"/>
                  </a:lnTo>
                  <a:lnTo>
                    <a:pt x="37697" y="15609"/>
                  </a:lnTo>
                  <a:lnTo>
                    <a:pt x="37244" y="15364"/>
                  </a:lnTo>
                  <a:lnTo>
                    <a:pt x="36772" y="15149"/>
                  </a:lnTo>
                  <a:lnTo>
                    <a:pt x="36280" y="14962"/>
                  </a:lnTo>
                  <a:lnTo>
                    <a:pt x="35769" y="14804"/>
                  </a:lnTo>
                  <a:lnTo>
                    <a:pt x="35239" y="14674"/>
                  </a:lnTo>
                  <a:lnTo>
                    <a:pt x="34690" y="14574"/>
                  </a:lnTo>
                  <a:lnTo>
                    <a:pt x="34122" y="14502"/>
                  </a:lnTo>
                  <a:lnTo>
                    <a:pt x="33535" y="14459"/>
                  </a:lnTo>
                  <a:lnTo>
                    <a:pt x="32928" y="14444"/>
                  </a:lnTo>
                  <a:lnTo>
                    <a:pt x="32345" y="14460"/>
                  </a:lnTo>
                  <a:lnTo>
                    <a:pt x="31773" y="14507"/>
                  </a:lnTo>
                  <a:lnTo>
                    <a:pt x="31211" y="14586"/>
                  </a:lnTo>
                  <a:lnTo>
                    <a:pt x="30661" y="14696"/>
                  </a:lnTo>
                  <a:lnTo>
                    <a:pt x="30121" y="14838"/>
                  </a:lnTo>
                  <a:lnTo>
                    <a:pt x="29593" y="15011"/>
                  </a:lnTo>
                  <a:lnTo>
                    <a:pt x="29075" y="15216"/>
                  </a:lnTo>
                  <a:lnTo>
                    <a:pt x="28569" y="15452"/>
                  </a:lnTo>
                  <a:lnTo>
                    <a:pt x="28073" y="15720"/>
                  </a:lnTo>
                  <a:lnTo>
                    <a:pt x="27588" y="16019"/>
                  </a:lnTo>
                  <a:lnTo>
                    <a:pt x="27115" y="16334"/>
                  </a:lnTo>
                  <a:lnTo>
                    <a:pt x="26655" y="16676"/>
                  </a:lnTo>
                  <a:lnTo>
                    <a:pt x="26206" y="17046"/>
                  </a:lnTo>
                  <a:lnTo>
                    <a:pt x="25770" y="17443"/>
                  </a:lnTo>
                  <a:lnTo>
                    <a:pt x="25346" y="17867"/>
                  </a:lnTo>
                  <a:lnTo>
                    <a:pt x="24935" y="18319"/>
                  </a:lnTo>
                  <a:lnTo>
                    <a:pt x="24536" y="18798"/>
                  </a:lnTo>
                  <a:lnTo>
                    <a:pt x="24149" y="19305"/>
                  </a:lnTo>
                  <a:lnTo>
                    <a:pt x="23775" y="19839"/>
                  </a:lnTo>
                  <a:lnTo>
                    <a:pt x="23412" y="20400"/>
                  </a:lnTo>
                  <a:lnTo>
                    <a:pt x="23078" y="20973"/>
                  </a:lnTo>
                  <a:lnTo>
                    <a:pt x="22758" y="21570"/>
                  </a:lnTo>
                  <a:lnTo>
                    <a:pt x="22453" y="22189"/>
                  </a:lnTo>
                  <a:lnTo>
                    <a:pt x="22164" y="22832"/>
                  </a:lnTo>
                  <a:lnTo>
                    <a:pt x="21889" y="23498"/>
                  </a:lnTo>
                  <a:lnTo>
                    <a:pt x="21630" y="24187"/>
                  </a:lnTo>
                  <a:lnTo>
                    <a:pt x="21385" y="24900"/>
                  </a:lnTo>
                  <a:lnTo>
                    <a:pt x="21156" y="25636"/>
                  </a:lnTo>
                  <a:lnTo>
                    <a:pt x="20942" y="26395"/>
                  </a:lnTo>
                  <a:lnTo>
                    <a:pt x="20743" y="27178"/>
                  </a:lnTo>
                  <a:lnTo>
                    <a:pt x="20560" y="27966"/>
                  </a:lnTo>
                  <a:lnTo>
                    <a:pt x="20398" y="28771"/>
                  </a:lnTo>
                  <a:lnTo>
                    <a:pt x="20254" y="29593"/>
                  </a:lnTo>
                  <a:lnTo>
                    <a:pt x="20129" y="30431"/>
                  </a:lnTo>
                  <a:lnTo>
                    <a:pt x="20024" y="31285"/>
                  </a:lnTo>
                  <a:lnTo>
                    <a:pt x="19937" y="32156"/>
                  </a:lnTo>
                  <a:lnTo>
                    <a:pt x="19870" y="33043"/>
                  </a:lnTo>
                  <a:lnTo>
                    <a:pt x="19822" y="33947"/>
                  </a:lnTo>
                  <a:lnTo>
                    <a:pt x="19794" y="34867"/>
                  </a:lnTo>
                  <a:lnTo>
                    <a:pt x="19784" y="35803"/>
                  </a:lnTo>
                  <a:lnTo>
                    <a:pt x="19784" y="75510"/>
                  </a:lnTo>
                  <a:lnTo>
                    <a:pt x="547" y="75510"/>
                  </a:lnTo>
                  <a:lnTo>
                    <a:pt x="547" y="18004"/>
                  </a:lnTo>
                  <a:lnTo>
                    <a:pt x="546" y="17524"/>
                  </a:lnTo>
                  <a:lnTo>
                    <a:pt x="544" y="17040"/>
                  </a:lnTo>
                  <a:lnTo>
                    <a:pt x="541" y="16554"/>
                  </a:lnTo>
                  <a:lnTo>
                    <a:pt x="536" y="16065"/>
                  </a:lnTo>
                  <a:lnTo>
                    <a:pt x="530" y="15574"/>
                  </a:lnTo>
                  <a:lnTo>
                    <a:pt x="523" y="15080"/>
                  </a:lnTo>
                  <a:lnTo>
                    <a:pt x="514" y="14583"/>
                  </a:lnTo>
                  <a:lnTo>
                    <a:pt x="503" y="14083"/>
                  </a:lnTo>
                  <a:lnTo>
                    <a:pt x="492" y="13580"/>
                  </a:lnTo>
                  <a:lnTo>
                    <a:pt x="479" y="13075"/>
                  </a:lnTo>
                  <a:lnTo>
                    <a:pt x="477" y="12571"/>
                  </a:lnTo>
                  <a:lnTo>
                    <a:pt x="473" y="12073"/>
                  </a:lnTo>
                  <a:lnTo>
                    <a:pt x="466" y="11580"/>
                  </a:lnTo>
                  <a:lnTo>
                    <a:pt x="457" y="11093"/>
                  </a:lnTo>
                  <a:lnTo>
                    <a:pt x="444" y="10611"/>
                  </a:lnTo>
                  <a:lnTo>
                    <a:pt x="429" y="10134"/>
                  </a:lnTo>
                  <a:lnTo>
                    <a:pt x="412" y="9663"/>
                  </a:lnTo>
                  <a:lnTo>
                    <a:pt x="391" y="9198"/>
                  </a:lnTo>
                  <a:lnTo>
                    <a:pt x="368" y="8738"/>
                  </a:lnTo>
                  <a:lnTo>
                    <a:pt x="342" y="8283"/>
                  </a:lnTo>
                  <a:lnTo>
                    <a:pt x="328" y="7823"/>
                  </a:lnTo>
                  <a:lnTo>
                    <a:pt x="314" y="7374"/>
                  </a:lnTo>
                  <a:lnTo>
                    <a:pt x="301" y="6936"/>
                  </a:lnTo>
                  <a:lnTo>
                    <a:pt x="287" y="6509"/>
                  </a:lnTo>
                  <a:lnTo>
                    <a:pt x="273" y="6092"/>
                  </a:lnTo>
                  <a:lnTo>
                    <a:pt x="260" y="5687"/>
                  </a:lnTo>
                  <a:lnTo>
                    <a:pt x="246" y="5293"/>
                  </a:lnTo>
                  <a:lnTo>
                    <a:pt x="232" y="4909"/>
                  </a:lnTo>
                  <a:lnTo>
                    <a:pt x="219" y="4537"/>
                  </a:lnTo>
                  <a:lnTo>
                    <a:pt x="205" y="4175"/>
                  </a:lnTo>
                  <a:lnTo>
                    <a:pt x="191" y="3815"/>
                  </a:lnTo>
                  <a:lnTo>
                    <a:pt x="175" y="3474"/>
                  </a:lnTo>
                  <a:lnTo>
                    <a:pt x="158" y="3153"/>
                  </a:lnTo>
                  <a:lnTo>
                    <a:pt x="139" y="2850"/>
                  </a:lnTo>
                  <a:lnTo>
                    <a:pt x="119" y="2567"/>
                  </a:lnTo>
                  <a:lnTo>
                    <a:pt x="98" y="2302"/>
                  </a:lnTo>
                  <a:lnTo>
                    <a:pt x="75" y="2057"/>
                  </a:lnTo>
                  <a:lnTo>
                    <a:pt x="52" y="1831"/>
                  </a:lnTo>
                  <a:lnTo>
                    <a:pt x="26" y="1625"/>
                  </a:lnTo>
                  <a:lnTo>
                    <a:pt x="0" y="1437"/>
                  </a:lnTo>
                  <a:lnTo>
                    <a:pt x="18346" y="1437"/>
                  </a:lnTo>
                  <a:lnTo>
                    <a:pt x="18374" y="1612"/>
                  </a:lnTo>
                  <a:lnTo>
                    <a:pt x="18401" y="1807"/>
                  </a:lnTo>
                  <a:lnTo>
                    <a:pt x="18429" y="2022"/>
                  </a:lnTo>
                  <a:lnTo>
                    <a:pt x="18456" y="2259"/>
                  </a:lnTo>
                  <a:lnTo>
                    <a:pt x="18483" y="2515"/>
                  </a:lnTo>
                  <a:lnTo>
                    <a:pt x="18511" y="2793"/>
                  </a:lnTo>
                  <a:lnTo>
                    <a:pt x="18538" y="3090"/>
                  </a:lnTo>
                  <a:lnTo>
                    <a:pt x="18566" y="3409"/>
                  </a:lnTo>
                  <a:lnTo>
                    <a:pt x="18593" y="3748"/>
                  </a:lnTo>
                  <a:lnTo>
                    <a:pt x="18620" y="4107"/>
                  </a:lnTo>
                  <a:lnTo>
                    <a:pt x="18648" y="4467"/>
                  </a:lnTo>
                  <a:lnTo>
                    <a:pt x="18675" y="4835"/>
                  </a:lnTo>
                  <a:lnTo>
                    <a:pt x="18702" y="5212"/>
                  </a:lnTo>
                  <a:lnTo>
                    <a:pt x="18730" y="5597"/>
                  </a:lnTo>
                  <a:lnTo>
                    <a:pt x="18757" y="5990"/>
                  </a:lnTo>
                  <a:lnTo>
                    <a:pt x="18785" y="6391"/>
                  </a:lnTo>
                  <a:lnTo>
                    <a:pt x="18812" y="6800"/>
                  </a:lnTo>
                  <a:lnTo>
                    <a:pt x="18839" y="7218"/>
                  </a:lnTo>
                  <a:lnTo>
                    <a:pt x="18867" y="7644"/>
                  </a:lnTo>
                  <a:lnTo>
                    <a:pt x="18894" y="8078"/>
                  </a:lnTo>
                  <a:lnTo>
                    <a:pt x="18921" y="8516"/>
                  </a:lnTo>
                  <a:lnTo>
                    <a:pt x="18946" y="8954"/>
                  </a:lnTo>
                  <a:lnTo>
                    <a:pt x="18970" y="9392"/>
                  </a:lnTo>
                  <a:lnTo>
                    <a:pt x="18993" y="9830"/>
                  </a:lnTo>
                  <a:lnTo>
                    <a:pt x="19014" y="10268"/>
                  </a:lnTo>
                  <a:lnTo>
                    <a:pt x="19034" y="10706"/>
                  </a:lnTo>
                  <a:lnTo>
                    <a:pt x="19052" y="11145"/>
                  </a:lnTo>
                  <a:lnTo>
                    <a:pt x="19069" y="11583"/>
                  </a:lnTo>
                  <a:lnTo>
                    <a:pt x="19085" y="12021"/>
                  </a:lnTo>
                  <a:lnTo>
                    <a:pt x="19100" y="12459"/>
                  </a:lnTo>
                  <a:lnTo>
                    <a:pt x="19126" y="12890"/>
                  </a:lnTo>
                  <a:lnTo>
                    <a:pt x="19149" y="13308"/>
                  </a:lnTo>
                  <a:lnTo>
                    <a:pt x="19169" y="13712"/>
                  </a:lnTo>
                  <a:lnTo>
                    <a:pt x="19187" y="14102"/>
                  </a:lnTo>
                  <a:lnTo>
                    <a:pt x="19202" y="14479"/>
                  </a:lnTo>
                  <a:lnTo>
                    <a:pt x="19215" y="14841"/>
                  </a:lnTo>
                  <a:lnTo>
                    <a:pt x="19224" y="15191"/>
                  </a:lnTo>
                  <a:lnTo>
                    <a:pt x="19231" y="15526"/>
                  </a:lnTo>
                  <a:lnTo>
                    <a:pt x="19235" y="15848"/>
                  </a:lnTo>
                  <a:lnTo>
                    <a:pt x="19236" y="16156"/>
                  </a:lnTo>
                  <a:lnTo>
                    <a:pt x="19510" y="16156"/>
                  </a:lnTo>
                  <a:lnTo>
                    <a:pt x="20239" y="14505"/>
                  </a:lnTo>
                  <a:lnTo>
                    <a:pt x="21003" y="12946"/>
                  </a:lnTo>
                  <a:lnTo>
                    <a:pt x="21800" y="11481"/>
                  </a:lnTo>
                  <a:lnTo>
                    <a:pt x="22632" y="10110"/>
                  </a:lnTo>
                  <a:lnTo>
                    <a:pt x="23498" y="8831"/>
                  </a:lnTo>
                  <a:lnTo>
                    <a:pt x="24398" y="7645"/>
                  </a:lnTo>
                  <a:lnTo>
                    <a:pt x="25333" y="6552"/>
                  </a:lnTo>
                  <a:lnTo>
                    <a:pt x="26301" y="5553"/>
                  </a:lnTo>
                  <a:lnTo>
                    <a:pt x="27304" y="4646"/>
                  </a:lnTo>
                  <a:lnTo>
                    <a:pt x="28341" y="3833"/>
                  </a:lnTo>
                  <a:lnTo>
                    <a:pt x="29430" y="3105"/>
                  </a:lnTo>
                  <a:lnTo>
                    <a:pt x="30560" y="2453"/>
                  </a:lnTo>
                  <a:lnTo>
                    <a:pt x="31730" y="1878"/>
                  </a:lnTo>
                  <a:lnTo>
                    <a:pt x="32942" y="1380"/>
                  </a:lnTo>
                  <a:lnTo>
                    <a:pt x="34195" y="958"/>
                  </a:lnTo>
                  <a:lnTo>
                    <a:pt x="35489" y="613"/>
                  </a:lnTo>
                  <a:lnTo>
                    <a:pt x="36824" y="345"/>
                  </a:lnTo>
                  <a:lnTo>
                    <a:pt x="38200" y="153"/>
                  </a:lnTo>
                  <a:lnTo>
                    <a:pt x="39617" y="38"/>
                  </a:lnTo>
                  <a:lnTo>
                    <a:pt x="41075" y="0"/>
                  </a:lnTo>
                  <a:lnTo>
                    <a:pt x="42739" y="41"/>
                  </a:lnTo>
                  <a:lnTo>
                    <a:pt x="44336" y="167"/>
                  </a:lnTo>
                  <a:lnTo>
                    <a:pt x="45866" y="375"/>
                  </a:lnTo>
                  <a:lnTo>
                    <a:pt x="47329" y="668"/>
                  </a:lnTo>
                  <a:lnTo>
                    <a:pt x="48725" y="1043"/>
                  </a:lnTo>
                  <a:lnTo>
                    <a:pt x="50054" y="1503"/>
                  </a:lnTo>
                  <a:lnTo>
                    <a:pt x="51316" y="2046"/>
                  </a:lnTo>
                  <a:lnTo>
                    <a:pt x="52510" y="2672"/>
                  </a:lnTo>
                  <a:lnTo>
                    <a:pt x="53638" y="3382"/>
                  </a:lnTo>
                  <a:lnTo>
                    <a:pt x="54698" y="4175"/>
                  </a:lnTo>
                  <a:lnTo>
                    <a:pt x="55704" y="5035"/>
                  </a:lnTo>
                  <a:lnTo>
                    <a:pt x="56642" y="5969"/>
                  </a:lnTo>
                  <a:lnTo>
                    <a:pt x="57512" y="6979"/>
                  </a:lnTo>
                  <a:lnTo>
                    <a:pt x="58313" y="8064"/>
                  </a:lnTo>
                  <a:lnTo>
                    <a:pt x="59045" y="9224"/>
                  </a:lnTo>
                  <a:lnTo>
                    <a:pt x="59709" y="10460"/>
                  </a:lnTo>
                  <a:lnTo>
                    <a:pt x="60305" y="11771"/>
                  </a:lnTo>
                  <a:lnTo>
                    <a:pt x="60832" y="13157"/>
                  </a:lnTo>
                  <a:lnTo>
                    <a:pt x="61291" y="14619"/>
                  </a:lnTo>
                  <a:lnTo>
                    <a:pt x="61681" y="16156"/>
                  </a:lnTo>
                  <a:lnTo>
                    <a:pt x="62092" y="16156"/>
                  </a:lnTo>
                  <a:lnTo>
                    <a:pt x="62492" y="15254"/>
                  </a:lnTo>
                  <a:lnTo>
                    <a:pt x="62897" y="14381"/>
                  </a:lnTo>
                  <a:lnTo>
                    <a:pt x="63308" y="13539"/>
                  </a:lnTo>
                  <a:lnTo>
                    <a:pt x="63724" y="12727"/>
                  </a:lnTo>
                  <a:lnTo>
                    <a:pt x="64145" y="11946"/>
                  </a:lnTo>
                  <a:lnTo>
                    <a:pt x="64573" y="11194"/>
                  </a:lnTo>
                  <a:lnTo>
                    <a:pt x="65005" y="10472"/>
                  </a:lnTo>
                  <a:lnTo>
                    <a:pt x="65443" y="9781"/>
                  </a:lnTo>
                  <a:lnTo>
                    <a:pt x="65887" y="9120"/>
                  </a:lnTo>
                  <a:lnTo>
                    <a:pt x="66336" y="8488"/>
                  </a:lnTo>
                  <a:lnTo>
                    <a:pt x="66806" y="7885"/>
                  </a:lnTo>
                  <a:lnTo>
                    <a:pt x="67284" y="7305"/>
                  </a:lnTo>
                  <a:lnTo>
                    <a:pt x="67770" y="6751"/>
                  </a:lnTo>
                  <a:lnTo>
                    <a:pt x="68264" y="6221"/>
                  </a:lnTo>
                  <a:lnTo>
                    <a:pt x="68766" y="5716"/>
                  </a:lnTo>
                  <a:lnTo>
                    <a:pt x="69277" y="5235"/>
                  </a:lnTo>
                  <a:lnTo>
                    <a:pt x="69796" y="4779"/>
                  </a:lnTo>
                  <a:lnTo>
                    <a:pt x="70323" y="4348"/>
                  </a:lnTo>
                  <a:lnTo>
                    <a:pt x="70859" y="3941"/>
                  </a:lnTo>
                  <a:lnTo>
                    <a:pt x="71402" y="3559"/>
                  </a:lnTo>
                  <a:lnTo>
                    <a:pt x="71968" y="3187"/>
                  </a:lnTo>
                  <a:lnTo>
                    <a:pt x="72541" y="2836"/>
                  </a:lnTo>
                  <a:lnTo>
                    <a:pt x="73123" y="2508"/>
                  </a:lnTo>
                  <a:lnTo>
                    <a:pt x="73713" y="2201"/>
                  </a:lnTo>
                  <a:lnTo>
                    <a:pt x="74312" y="1916"/>
                  </a:lnTo>
                  <a:lnTo>
                    <a:pt x="74918" y="1653"/>
                  </a:lnTo>
                  <a:lnTo>
                    <a:pt x="75533" y="1412"/>
                  </a:lnTo>
                  <a:lnTo>
                    <a:pt x="76156" y="1193"/>
                  </a:lnTo>
                  <a:lnTo>
                    <a:pt x="76787" y="996"/>
                  </a:lnTo>
                  <a:lnTo>
                    <a:pt x="77427" y="821"/>
                  </a:lnTo>
                  <a:lnTo>
                    <a:pt x="78089" y="665"/>
                  </a:lnTo>
                  <a:lnTo>
                    <a:pt x="78763" y="525"/>
                  </a:lnTo>
                  <a:lnTo>
                    <a:pt x="79447" y="402"/>
                  </a:lnTo>
                  <a:lnTo>
                    <a:pt x="80143" y="295"/>
                  </a:lnTo>
                  <a:lnTo>
                    <a:pt x="80849" y="205"/>
                  </a:lnTo>
                  <a:lnTo>
                    <a:pt x="81567" y="131"/>
                  </a:lnTo>
                  <a:lnTo>
                    <a:pt x="82295" y="73"/>
                  </a:lnTo>
                  <a:lnTo>
                    <a:pt x="83035" y="32"/>
                  </a:lnTo>
                  <a:lnTo>
                    <a:pt x="83785" y="8"/>
                  </a:lnTo>
                  <a:lnTo>
                    <a:pt x="84546" y="0"/>
                  </a:lnTo>
                  <a:lnTo>
                    <a:pt x="85746" y="21"/>
                  </a:lnTo>
                  <a:lnTo>
                    <a:pt x="86907" y="87"/>
                  </a:lnTo>
                  <a:lnTo>
                    <a:pt x="88029" y="197"/>
                  </a:lnTo>
                  <a:lnTo>
                    <a:pt x="89114" y="350"/>
                  </a:lnTo>
                  <a:lnTo>
                    <a:pt x="90160" y="547"/>
                  </a:lnTo>
                  <a:lnTo>
                    <a:pt x="91168" y="788"/>
                  </a:lnTo>
                  <a:lnTo>
                    <a:pt x="92137" y="1073"/>
                  </a:lnTo>
                  <a:lnTo>
                    <a:pt x="93068" y="1402"/>
                  </a:lnTo>
                  <a:lnTo>
                    <a:pt x="93961" y="1774"/>
                  </a:lnTo>
                  <a:lnTo>
                    <a:pt x="94815" y="2190"/>
                  </a:lnTo>
                  <a:lnTo>
                    <a:pt x="95648" y="2645"/>
                  </a:lnTo>
                  <a:lnTo>
                    <a:pt x="96447" y="3132"/>
                  </a:lnTo>
                  <a:lnTo>
                    <a:pt x="97214" y="3652"/>
                  </a:lnTo>
                  <a:lnTo>
                    <a:pt x="97948" y="4206"/>
                  </a:lnTo>
                  <a:lnTo>
                    <a:pt x="98649" y="4792"/>
                  </a:lnTo>
                  <a:lnTo>
                    <a:pt x="99317" y="5410"/>
                  </a:lnTo>
                  <a:lnTo>
                    <a:pt x="99952" y="6062"/>
                  </a:lnTo>
                  <a:lnTo>
                    <a:pt x="100555" y="6747"/>
                  </a:lnTo>
                  <a:lnTo>
                    <a:pt x="101124" y="7464"/>
                  </a:lnTo>
                  <a:lnTo>
                    <a:pt x="101661" y="8215"/>
                  </a:lnTo>
                  <a:lnTo>
                    <a:pt x="102180" y="8995"/>
                  </a:lnTo>
                  <a:lnTo>
                    <a:pt x="102669" y="9803"/>
                  </a:lnTo>
                  <a:lnTo>
                    <a:pt x="103127" y="10638"/>
                  </a:lnTo>
                  <a:lnTo>
                    <a:pt x="103556" y="11501"/>
                  </a:lnTo>
                  <a:lnTo>
                    <a:pt x="103954" y="12391"/>
                  </a:lnTo>
                  <a:lnTo>
                    <a:pt x="104323" y="13308"/>
                  </a:lnTo>
                  <a:lnTo>
                    <a:pt x="104661" y="14253"/>
                  </a:lnTo>
                  <a:lnTo>
                    <a:pt x="104969" y="15225"/>
                  </a:lnTo>
                  <a:lnTo>
                    <a:pt x="105247" y="16224"/>
                  </a:lnTo>
                  <a:lnTo>
                    <a:pt x="105495" y="17251"/>
                  </a:lnTo>
                  <a:lnTo>
                    <a:pt x="105729" y="18300"/>
                  </a:lnTo>
                  <a:lnTo>
                    <a:pt x="105938" y="19365"/>
                  </a:lnTo>
                  <a:lnTo>
                    <a:pt x="106123" y="20447"/>
                  </a:lnTo>
                  <a:lnTo>
                    <a:pt x="106283" y="21545"/>
                  </a:lnTo>
                  <a:lnTo>
                    <a:pt x="106419" y="22659"/>
                  </a:lnTo>
                  <a:lnTo>
                    <a:pt x="106530" y="23790"/>
                  </a:lnTo>
                  <a:lnTo>
                    <a:pt x="106616" y="24938"/>
                  </a:lnTo>
                  <a:lnTo>
                    <a:pt x="106678" y="26102"/>
                  </a:lnTo>
                  <a:lnTo>
                    <a:pt x="106715" y="27282"/>
                  </a:lnTo>
                  <a:lnTo>
                    <a:pt x="106727" y="28478"/>
                  </a:lnTo>
                  <a:lnTo>
                    <a:pt x="106727" y="75510"/>
                  </a:lnTo>
                  <a:lnTo>
                    <a:pt x="87627" y="75510"/>
                  </a:lnTo>
                  <a:lnTo>
                    <a:pt x="87627" y="33955"/>
                  </a:lnTo>
                  <a:lnTo>
                    <a:pt x="87621" y="33100"/>
                  </a:lnTo>
                  <a:lnTo>
                    <a:pt x="87602" y="32260"/>
                  </a:lnTo>
                  <a:lnTo>
                    <a:pt x="87571" y="31435"/>
                  </a:lnTo>
                  <a:lnTo>
                    <a:pt x="87528" y="30625"/>
                  </a:lnTo>
                  <a:lnTo>
                    <a:pt x="87473" y="29830"/>
                  </a:lnTo>
                  <a:lnTo>
                    <a:pt x="87405" y="29051"/>
                  </a:lnTo>
                  <a:lnTo>
                    <a:pt x="87325" y="28286"/>
                  </a:lnTo>
                  <a:lnTo>
                    <a:pt x="87233" y="27536"/>
                  </a:lnTo>
                  <a:lnTo>
                    <a:pt x="87128" y="26802"/>
                  </a:lnTo>
                  <a:lnTo>
                    <a:pt x="87011" y="26082"/>
                  </a:lnTo>
                  <a:lnTo>
                    <a:pt x="86893" y="25368"/>
                  </a:lnTo>
                  <a:lnTo>
                    <a:pt x="86759" y="24675"/>
                  </a:lnTo>
                  <a:lnTo>
                    <a:pt x="86608" y="24004"/>
                  </a:lnTo>
                  <a:lnTo>
                    <a:pt x="86441" y="23355"/>
                  </a:lnTo>
                  <a:lnTo>
                    <a:pt x="86258" y="22728"/>
                  </a:lnTo>
                  <a:lnTo>
                    <a:pt x="86058" y="22123"/>
                  </a:lnTo>
                  <a:lnTo>
                    <a:pt x="85841" y="21539"/>
                  </a:lnTo>
                  <a:lnTo>
                    <a:pt x="85609" y="20978"/>
                  </a:lnTo>
                  <a:lnTo>
                    <a:pt x="85360" y="20439"/>
                  </a:lnTo>
                  <a:lnTo>
                    <a:pt x="85094" y="19921"/>
                  </a:lnTo>
                  <a:lnTo>
                    <a:pt x="84825" y="19412"/>
                  </a:lnTo>
                  <a:lnTo>
                    <a:pt x="84538" y="18927"/>
                  </a:lnTo>
                  <a:lnTo>
                    <a:pt x="84233" y="18465"/>
                  </a:lnTo>
                  <a:lnTo>
                    <a:pt x="83911" y="18026"/>
                  </a:lnTo>
                  <a:lnTo>
                    <a:pt x="83571" y="17611"/>
                  </a:lnTo>
                  <a:lnTo>
                    <a:pt x="83213" y="17218"/>
                  </a:lnTo>
                  <a:lnTo>
                    <a:pt x="82837" y="16849"/>
                  </a:lnTo>
                  <a:lnTo>
                    <a:pt x="82443" y="16504"/>
                  </a:lnTo>
                  <a:lnTo>
                    <a:pt x="82032" y="16181"/>
                  </a:lnTo>
                  <a:lnTo>
                    <a:pt x="81602" y="15882"/>
                  </a:lnTo>
                  <a:lnTo>
                    <a:pt x="81168" y="15609"/>
                  </a:lnTo>
                  <a:lnTo>
                    <a:pt x="80715" y="15364"/>
                  </a:lnTo>
                  <a:lnTo>
                    <a:pt x="80243" y="15149"/>
                  </a:lnTo>
                  <a:lnTo>
                    <a:pt x="79751" y="14962"/>
                  </a:lnTo>
                  <a:lnTo>
                    <a:pt x="79241" y="14804"/>
                  </a:lnTo>
                  <a:lnTo>
                    <a:pt x="78711" y="14674"/>
                  </a:lnTo>
                  <a:lnTo>
                    <a:pt x="78162" y="14574"/>
                  </a:lnTo>
                  <a:lnTo>
                    <a:pt x="77594" y="14502"/>
                  </a:lnTo>
                  <a:lnTo>
                    <a:pt x="77006" y="14459"/>
                  </a:lnTo>
                  <a:lnTo>
                    <a:pt x="76400" y="14444"/>
                  </a:lnTo>
                  <a:lnTo>
                    <a:pt x="75829" y="14459"/>
                  </a:lnTo>
                  <a:lnTo>
                    <a:pt x="75269" y="14505"/>
                  </a:lnTo>
                  <a:lnTo>
                    <a:pt x="74718" y="14580"/>
                  </a:lnTo>
                  <a:lnTo>
                    <a:pt x="74176" y="14685"/>
                  </a:lnTo>
                  <a:lnTo>
                    <a:pt x="73644" y="14821"/>
                  </a:lnTo>
                  <a:lnTo>
                    <a:pt x="73122" y="14987"/>
                  </a:lnTo>
                  <a:lnTo>
                    <a:pt x="72609" y="15182"/>
                  </a:lnTo>
                  <a:lnTo>
                    <a:pt x="72106" y="15408"/>
                  </a:lnTo>
                  <a:lnTo>
                    <a:pt x="71612" y="15664"/>
                  </a:lnTo>
                  <a:lnTo>
                    <a:pt x="71128" y="15950"/>
                  </a:lnTo>
                  <a:lnTo>
                    <a:pt x="70668" y="16251"/>
                  </a:lnTo>
                  <a:lnTo>
                    <a:pt x="70219" y="16578"/>
                  </a:lnTo>
                  <a:lnTo>
                    <a:pt x="69781" y="16930"/>
                  </a:lnTo>
                  <a:lnTo>
                    <a:pt x="69354" y="17309"/>
                  </a:lnTo>
                  <a:lnTo>
                    <a:pt x="68938" y="17713"/>
                  </a:lnTo>
                  <a:lnTo>
                    <a:pt x="68532" y="18144"/>
                  </a:lnTo>
                  <a:lnTo>
                    <a:pt x="68138" y="18600"/>
                  </a:lnTo>
                  <a:lnTo>
                    <a:pt x="67755" y="19083"/>
                  </a:lnTo>
                  <a:lnTo>
                    <a:pt x="67382" y="19592"/>
                  </a:lnTo>
                  <a:lnTo>
                    <a:pt x="67021" y="20126"/>
                  </a:lnTo>
                  <a:lnTo>
                    <a:pt x="66686" y="20671"/>
                  </a:lnTo>
                  <a:lnTo>
                    <a:pt x="66366" y="21238"/>
                  </a:lnTo>
                  <a:lnTo>
                    <a:pt x="66062" y="21827"/>
                  </a:lnTo>
                  <a:lnTo>
                    <a:pt x="65772" y="22438"/>
                  </a:lnTo>
                  <a:lnTo>
                    <a:pt x="65498" y="23070"/>
                  </a:lnTo>
                  <a:lnTo>
                    <a:pt x="65238" y="23725"/>
                  </a:lnTo>
                  <a:lnTo>
                    <a:pt x="64994" y="24401"/>
                  </a:lnTo>
                  <a:lnTo>
                    <a:pt x="64764" y="25099"/>
                  </a:lnTo>
                  <a:lnTo>
                    <a:pt x="64550" y="25819"/>
                  </a:lnTo>
                  <a:lnTo>
                    <a:pt x="64351" y="26562"/>
                  </a:lnTo>
                  <a:lnTo>
                    <a:pt x="64167" y="27323"/>
                  </a:lnTo>
                  <a:lnTo>
                    <a:pt x="64000" y="28101"/>
                  </a:lnTo>
                  <a:lnTo>
                    <a:pt x="63850" y="28895"/>
                  </a:lnTo>
                  <a:lnTo>
                    <a:pt x="63716" y="29705"/>
                  </a:lnTo>
                  <a:lnTo>
                    <a:pt x="63598" y="30532"/>
                  </a:lnTo>
                  <a:lnTo>
                    <a:pt x="63496" y="31376"/>
                  </a:lnTo>
                  <a:lnTo>
                    <a:pt x="63412" y="32235"/>
                  </a:lnTo>
                  <a:lnTo>
                    <a:pt x="63343" y="33112"/>
                  </a:lnTo>
                  <a:lnTo>
                    <a:pt x="63291" y="34004"/>
                  </a:lnTo>
                  <a:lnTo>
                    <a:pt x="63256" y="34914"/>
                  </a:lnTo>
                  <a:lnTo>
                    <a:pt x="63256" y="755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477254" y="3366324"/>
              <a:ext cx="67705" cy="76810"/>
            </a:xfrm>
            <a:custGeom>
              <a:avLst/>
              <a:pathLst>
                <a:path w="67705" h="76810">
                  <a:moveTo>
                    <a:pt x="34640" y="76810"/>
                  </a:moveTo>
                  <a:lnTo>
                    <a:pt x="33054" y="76787"/>
                  </a:lnTo>
                  <a:lnTo>
                    <a:pt x="31499" y="76717"/>
                  </a:lnTo>
                  <a:lnTo>
                    <a:pt x="29976" y="76601"/>
                  </a:lnTo>
                  <a:lnTo>
                    <a:pt x="28484" y="76438"/>
                  </a:lnTo>
                  <a:lnTo>
                    <a:pt x="27024" y="76228"/>
                  </a:lnTo>
                  <a:lnTo>
                    <a:pt x="25595" y="75972"/>
                  </a:lnTo>
                  <a:lnTo>
                    <a:pt x="24198" y="75670"/>
                  </a:lnTo>
                  <a:lnTo>
                    <a:pt x="22832" y="75321"/>
                  </a:lnTo>
                  <a:lnTo>
                    <a:pt x="21498" y="74925"/>
                  </a:lnTo>
                  <a:lnTo>
                    <a:pt x="20195" y="74483"/>
                  </a:lnTo>
                  <a:lnTo>
                    <a:pt x="18940" y="73980"/>
                  </a:lnTo>
                  <a:lnTo>
                    <a:pt x="17722" y="73429"/>
                  </a:lnTo>
                  <a:lnTo>
                    <a:pt x="16541" y="72829"/>
                  </a:lnTo>
                  <a:lnTo>
                    <a:pt x="15397" y="72183"/>
                  </a:lnTo>
                  <a:lnTo>
                    <a:pt x="14290" y="71488"/>
                  </a:lnTo>
                  <a:lnTo>
                    <a:pt x="13220" y="70745"/>
                  </a:lnTo>
                  <a:lnTo>
                    <a:pt x="12187" y="69954"/>
                  </a:lnTo>
                  <a:lnTo>
                    <a:pt x="11191" y="69116"/>
                  </a:lnTo>
                  <a:lnTo>
                    <a:pt x="10232" y="68229"/>
                  </a:lnTo>
                  <a:lnTo>
                    <a:pt x="9310" y="67295"/>
                  </a:lnTo>
                  <a:lnTo>
                    <a:pt x="8427" y="66299"/>
                  </a:lnTo>
                  <a:lnTo>
                    <a:pt x="7587" y="65255"/>
                  </a:lnTo>
                  <a:lnTo>
                    <a:pt x="6790" y="64163"/>
                  </a:lnTo>
                  <a:lnTo>
                    <a:pt x="6035" y="63023"/>
                  </a:lnTo>
                  <a:lnTo>
                    <a:pt x="5322" y="61835"/>
                  </a:lnTo>
                  <a:lnTo>
                    <a:pt x="4652" y="60599"/>
                  </a:lnTo>
                  <a:lnTo>
                    <a:pt x="4024" y="59316"/>
                  </a:lnTo>
                  <a:lnTo>
                    <a:pt x="3439" y="57984"/>
                  </a:lnTo>
                  <a:lnTo>
                    <a:pt x="2896" y="56605"/>
                  </a:lnTo>
                  <a:lnTo>
                    <a:pt x="2396" y="55177"/>
                  </a:lnTo>
                  <a:lnTo>
                    <a:pt x="1940" y="53688"/>
                  </a:lnTo>
                  <a:lnTo>
                    <a:pt x="1533" y="52149"/>
                  </a:lnTo>
                  <a:lnTo>
                    <a:pt x="1174" y="50560"/>
                  </a:lnTo>
                  <a:lnTo>
                    <a:pt x="862" y="48923"/>
                  </a:lnTo>
                  <a:lnTo>
                    <a:pt x="599" y="47236"/>
                  </a:lnTo>
                  <a:lnTo>
                    <a:pt x="383" y="45500"/>
                  </a:lnTo>
                  <a:lnTo>
                    <a:pt x="215" y="43715"/>
                  </a:lnTo>
                  <a:lnTo>
                    <a:pt x="95" y="41880"/>
                  </a:lnTo>
                  <a:lnTo>
                    <a:pt x="23" y="39996"/>
                  </a:lnTo>
                  <a:lnTo>
                    <a:pt x="0" y="38063"/>
                  </a:lnTo>
                  <a:lnTo>
                    <a:pt x="28" y="35974"/>
                  </a:lnTo>
                  <a:lnTo>
                    <a:pt x="112" y="33952"/>
                  </a:lnTo>
                  <a:lnTo>
                    <a:pt x="252" y="31998"/>
                  </a:lnTo>
                  <a:lnTo>
                    <a:pt x="449" y="30110"/>
                  </a:lnTo>
                  <a:lnTo>
                    <a:pt x="701" y="28290"/>
                  </a:lnTo>
                  <a:lnTo>
                    <a:pt x="1010" y="26537"/>
                  </a:lnTo>
                  <a:lnTo>
                    <a:pt x="1375" y="24851"/>
                  </a:lnTo>
                  <a:lnTo>
                    <a:pt x="1796" y="23232"/>
                  </a:lnTo>
                  <a:lnTo>
                    <a:pt x="2273" y="21680"/>
                  </a:lnTo>
                  <a:lnTo>
                    <a:pt x="2806" y="20195"/>
                  </a:lnTo>
                  <a:lnTo>
                    <a:pt x="3401" y="18772"/>
                  </a:lnTo>
                  <a:lnTo>
                    <a:pt x="4033" y="17404"/>
                  </a:lnTo>
                  <a:lnTo>
                    <a:pt x="4704" y="16093"/>
                  </a:lnTo>
                  <a:lnTo>
                    <a:pt x="5413" y="14839"/>
                  </a:lnTo>
                  <a:lnTo>
                    <a:pt x="6161" y="13640"/>
                  </a:lnTo>
                  <a:lnTo>
                    <a:pt x="6947" y="12497"/>
                  </a:lnTo>
                  <a:lnTo>
                    <a:pt x="7771" y="11411"/>
                  </a:lnTo>
                  <a:lnTo>
                    <a:pt x="8634" y="10381"/>
                  </a:lnTo>
                  <a:lnTo>
                    <a:pt x="9534" y="9406"/>
                  </a:lnTo>
                  <a:lnTo>
                    <a:pt x="10474" y="8488"/>
                  </a:lnTo>
                  <a:lnTo>
                    <a:pt x="11460" y="7610"/>
                  </a:lnTo>
                  <a:lnTo>
                    <a:pt x="12475" y="6782"/>
                  </a:lnTo>
                  <a:lnTo>
                    <a:pt x="13519" y="6005"/>
                  </a:lnTo>
                  <a:lnTo>
                    <a:pt x="14592" y="5279"/>
                  </a:lnTo>
                  <a:lnTo>
                    <a:pt x="15694" y="4603"/>
                  </a:lnTo>
                  <a:lnTo>
                    <a:pt x="16824" y="3978"/>
                  </a:lnTo>
                  <a:lnTo>
                    <a:pt x="17983" y="3404"/>
                  </a:lnTo>
                  <a:lnTo>
                    <a:pt x="19171" y="2880"/>
                  </a:lnTo>
                  <a:lnTo>
                    <a:pt x="20387" y="2407"/>
                  </a:lnTo>
                  <a:lnTo>
                    <a:pt x="21633" y="1985"/>
                  </a:lnTo>
                  <a:lnTo>
                    <a:pt x="22899" y="1608"/>
                  </a:lnTo>
                  <a:lnTo>
                    <a:pt x="24179" y="1270"/>
                  </a:lnTo>
                  <a:lnTo>
                    <a:pt x="25473" y="972"/>
                  </a:lnTo>
                  <a:lnTo>
                    <a:pt x="26781" y="714"/>
                  </a:lnTo>
                  <a:lnTo>
                    <a:pt x="28102" y="496"/>
                  </a:lnTo>
                  <a:lnTo>
                    <a:pt x="29437" y="317"/>
                  </a:lnTo>
                  <a:lnTo>
                    <a:pt x="30785" y="178"/>
                  </a:lnTo>
                  <a:lnTo>
                    <a:pt x="32148" y="79"/>
                  </a:lnTo>
                  <a:lnTo>
                    <a:pt x="33524" y="19"/>
                  </a:lnTo>
                  <a:lnTo>
                    <a:pt x="34914" y="0"/>
                  </a:lnTo>
                  <a:lnTo>
                    <a:pt x="36640" y="30"/>
                  </a:lnTo>
                  <a:lnTo>
                    <a:pt x="38315" y="123"/>
                  </a:lnTo>
                  <a:lnTo>
                    <a:pt x="39937" y="277"/>
                  </a:lnTo>
                  <a:lnTo>
                    <a:pt x="41507" y="492"/>
                  </a:lnTo>
                  <a:lnTo>
                    <a:pt x="43026" y="770"/>
                  </a:lnTo>
                  <a:lnTo>
                    <a:pt x="44492" y="1109"/>
                  </a:lnTo>
                  <a:lnTo>
                    <a:pt x="45907" y="1509"/>
                  </a:lnTo>
                  <a:lnTo>
                    <a:pt x="47269" y="1971"/>
                  </a:lnTo>
                  <a:lnTo>
                    <a:pt x="48579" y="2495"/>
                  </a:lnTo>
                  <a:lnTo>
                    <a:pt x="49838" y="3080"/>
                  </a:lnTo>
                  <a:lnTo>
                    <a:pt x="51061" y="3707"/>
                  </a:lnTo>
                  <a:lnTo>
                    <a:pt x="52239" y="4384"/>
                  </a:lnTo>
                  <a:lnTo>
                    <a:pt x="53372" y="5109"/>
                  </a:lnTo>
                  <a:lnTo>
                    <a:pt x="54460" y="5884"/>
                  </a:lnTo>
                  <a:lnTo>
                    <a:pt x="55503" y="6708"/>
                  </a:lnTo>
                  <a:lnTo>
                    <a:pt x="56500" y="7582"/>
                  </a:lnTo>
                  <a:lnTo>
                    <a:pt x="57452" y="8505"/>
                  </a:lnTo>
                  <a:lnTo>
                    <a:pt x="58359" y="9477"/>
                  </a:lnTo>
                  <a:lnTo>
                    <a:pt x="59221" y="10498"/>
                  </a:lnTo>
                  <a:lnTo>
                    <a:pt x="60038" y="11569"/>
                  </a:lnTo>
                  <a:lnTo>
                    <a:pt x="60811" y="12686"/>
                  </a:lnTo>
                  <a:lnTo>
                    <a:pt x="61541" y="13847"/>
                  </a:lnTo>
                  <a:lnTo>
                    <a:pt x="62229" y="15052"/>
                  </a:lnTo>
                  <a:lnTo>
                    <a:pt x="62875" y="16301"/>
                  </a:lnTo>
                  <a:lnTo>
                    <a:pt x="63478" y="17593"/>
                  </a:lnTo>
                  <a:lnTo>
                    <a:pt x="64039" y="18930"/>
                  </a:lnTo>
                  <a:lnTo>
                    <a:pt x="64557" y="20310"/>
                  </a:lnTo>
                  <a:lnTo>
                    <a:pt x="65033" y="21734"/>
                  </a:lnTo>
                  <a:lnTo>
                    <a:pt x="65466" y="23202"/>
                  </a:lnTo>
                  <a:lnTo>
                    <a:pt x="65857" y="24713"/>
                  </a:lnTo>
                  <a:lnTo>
                    <a:pt x="66208" y="26249"/>
                  </a:lnTo>
                  <a:lnTo>
                    <a:pt x="66522" y="27818"/>
                  </a:lnTo>
                  <a:lnTo>
                    <a:pt x="66800" y="29420"/>
                  </a:lnTo>
                  <a:lnTo>
                    <a:pt x="67040" y="31055"/>
                  </a:lnTo>
                  <a:lnTo>
                    <a:pt x="67243" y="32723"/>
                  </a:lnTo>
                  <a:lnTo>
                    <a:pt x="67410" y="34423"/>
                  </a:lnTo>
                  <a:lnTo>
                    <a:pt x="67539" y="36157"/>
                  </a:lnTo>
                  <a:lnTo>
                    <a:pt x="67631" y="37923"/>
                  </a:lnTo>
                  <a:lnTo>
                    <a:pt x="67687" y="39722"/>
                  </a:lnTo>
                  <a:lnTo>
                    <a:pt x="67705" y="41554"/>
                  </a:lnTo>
                  <a:lnTo>
                    <a:pt x="67705" y="42102"/>
                  </a:lnTo>
                  <a:lnTo>
                    <a:pt x="20195" y="42102"/>
                  </a:lnTo>
                  <a:lnTo>
                    <a:pt x="20203" y="43027"/>
                  </a:lnTo>
                  <a:lnTo>
                    <a:pt x="20228" y="43939"/>
                  </a:lnTo>
                  <a:lnTo>
                    <a:pt x="20269" y="44839"/>
                  </a:lnTo>
                  <a:lnTo>
                    <a:pt x="20326" y="45727"/>
                  </a:lnTo>
                  <a:lnTo>
                    <a:pt x="20400" y="46603"/>
                  </a:lnTo>
                  <a:lnTo>
                    <a:pt x="20491" y="47466"/>
                  </a:lnTo>
                  <a:lnTo>
                    <a:pt x="20597" y="48317"/>
                  </a:lnTo>
                  <a:lnTo>
                    <a:pt x="20721" y="49156"/>
                  </a:lnTo>
                  <a:lnTo>
                    <a:pt x="20860" y="49982"/>
                  </a:lnTo>
                  <a:lnTo>
                    <a:pt x="21016" y="50796"/>
                  </a:lnTo>
                  <a:lnTo>
                    <a:pt x="21191" y="51580"/>
                  </a:lnTo>
                  <a:lnTo>
                    <a:pt x="21386" y="52343"/>
                  </a:lnTo>
                  <a:lnTo>
                    <a:pt x="21602" y="53086"/>
                  </a:lnTo>
                  <a:lnTo>
                    <a:pt x="21838" y="53808"/>
                  </a:lnTo>
                  <a:lnTo>
                    <a:pt x="22095" y="54510"/>
                  </a:lnTo>
                  <a:lnTo>
                    <a:pt x="22372" y="55191"/>
                  </a:lnTo>
                  <a:lnTo>
                    <a:pt x="22670" y="55852"/>
                  </a:lnTo>
                  <a:lnTo>
                    <a:pt x="22988" y="56492"/>
                  </a:lnTo>
                  <a:lnTo>
                    <a:pt x="23327" y="57111"/>
                  </a:lnTo>
                  <a:lnTo>
                    <a:pt x="23686" y="57710"/>
                  </a:lnTo>
                  <a:lnTo>
                    <a:pt x="24067" y="58274"/>
                  </a:lnTo>
                  <a:lnTo>
                    <a:pt x="24469" y="58814"/>
                  </a:lnTo>
                  <a:lnTo>
                    <a:pt x="24894" y="59331"/>
                  </a:lnTo>
                  <a:lnTo>
                    <a:pt x="25340" y="59824"/>
                  </a:lnTo>
                  <a:lnTo>
                    <a:pt x="25809" y="60295"/>
                  </a:lnTo>
                  <a:lnTo>
                    <a:pt x="26299" y="60742"/>
                  </a:lnTo>
                  <a:lnTo>
                    <a:pt x="26811" y="61165"/>
                  </a:lnTo>
                  <a:lnTo>
                    <a:pt x="27345" y="61566"/>
                  </a:lnTo>
                  <a:lnTo>
                    <a:pt x="27901" y="61943"/>
                  </a:lnTo>
                  <a:lnTo>
                    <a:pt x="28478" y="62297"/>
                  </a:lnTo>
                  <a:lnTo>
                    <a:pt x="29079" y="62609"/>
                  </a:lnTo>
                  <a:lnTo>
                    <a:pt x="29705" y="62889"/>
                  </a:lnTo>
                  <a:lnTo>
                    <a:pt x="30356" y="63135"/>
                  </a:lnTo>
                  <a:lnTo>
                    <a:pt x="31031" y="63349"/>
                  </a:lnTo>
                  <a:lnTo>
                    <a:pt x="31730" y="63529"/>
                  </a:lnTo>
                  <a:lnTo>
                    <a:pt x="32454" y="63677"/>
                  </a:lnTo>
                  <a:lnTo>
                    <a:pt x="33203" y="63792"/>
                  </a:lnTo>
                  <a:lnTo>
                    <a:pt x="33977" y="63874"/>
                  </a:lnTo>
                  <a:lnTo>
                    <a:pt x="34775" y="63924"/>
                  </a:lnTo>
                  <a:lnTo>
                    <a:pt x="35598" y="63940"/>
                  </a:lnTo>
                  <a:lnTo>
                    <a:pt x="36593" y="63919"/>
                  </a:lnTo>
                  <a:lnTo>
                    <a:pt x="37551" y="63855"/>
                  </a:lnTo>
                  <a:lnTo>
                    <a:pt x="38471" y="63749"/>
                  </a:lnTo>
                  <a:lnTo>
                    <a:pt x="39355" y="63601"/>
                  </a:lnTo>
                  <a:lnTo>
                    <a:pt x="40202" y="63410"/>
                  </a:lnTo>
                  <a:lnTo>
                    <a:pt x="41012" y="63176"/>
                  </a:lnTo>
                  <a:lnTo>
                    <a:pt x="41785" y="62900"/>
                  </a:lnTo>
                  <a:lnTo>
                    <a:pt x="42521" y="62582"/>
                  </a:lnTo>
                  <a:lnTo>
                    <a:pt x="43220" y="62221"/>
                  </a:lnTo>
                  <a:lnTo>
                    <a:pt x="43882" y="61818"/>
                  </a:lnTo>
                  <a:lnTo>
                    <a:pt x="44507" y="61356"/>
                  </a:lnTo>
                  <a:lnTo>
                    <a:pt x="45095" y="60848"/>
                  </a:lnTo>
                  <a:lnTo>
                    <a:pt x="45646" y="60294"/>
                  </a:lnTo>
                  <a:lnTo>
                    <a:pt x="46160" y="59693"/>
                  </a:lnTo>
                  <a:lnTo>
                    <a:pt x="46637" y="59045"/>
                  </a:lnTo>
                  <a:lnTo>
                    <a:pt x="47077" y="58351"/>
                  </a:lnTo>
                  <a:lnTo>
                    <a:pt x="47481" y="57610"/>
                  </a:lnTo>
                  <a:lnTo>
                    <a:pt x="47847" y="56823"/>
                  </a:lnTo>
                  <a:lnTo>
                    <a:pt x="48176" y="55989"/>
                  </a:lnTo>
                  <a:lnTo>
                    <a:pt x="48468" y="55109"/>
                  </a:lnTo>
                  <a:lnTo>
                    <a:pt x="66610" y="56683"/>
                  </a:lnTo>
                  <a:lnTo>
                    <a:pt x="66353" y="57317"/>
                  </a:lnTo>
                  <a:lnTo>
                    <a:pt x="66076" y="57960"/>
                  </a:lnTo>
                  <a:lnTo>
                    <a:pt x="65778" y="58610"/>
                  </a:lnTo>
                  <a:lnTo>
                    <a:pt x="65460" y="59268"/>
                  </a:lnTo>
                  <a:lnTo>
                    <a:pt x="65121" y="59935"/>
                  </a:lnTo>
                  <a:lnTo>
                    <a:pt x="64762" y="60610"/>
                  </a:lnTo>
                  <a:lnTo>
                    <a:pt x="64382" y="61293"/>
                  </a:lnTo>
                  <a:lnTo>
                    <a:pt x="63981" y="61985"/>
                  </a:lnTo>
                  <a:lnTo>
                    <a:pt x="63560" y="62685"/>
                  </a:lnTo>
                  <a:lnTo>
                    <a:pt x="63119" y="63392"/>
                  </a:lnTo>
                  <a:lnTo>
                    <a:pt x="62665" y="64099"/>
                  </a:lnTo>
                  <a:lnTo>
                    <a:pt x="62182" y="64794"/>
                  </a:lnTo>
                  <a:lnTo>
                    <a:pt x="61669" y="65479"/>
                  </a:lnTo>
                  <a:lnTo>
                    <a:pt x="61125" y="66153"/>
                  </a:lnTo>
                  <a:lnTo>
                    <a:pt x="60551" y="66815"/>
                  </a:lnTo>
                  <a:lnTo>
                    <a:pt x="59948" y="67467"/>
                  </a:lnTo>
                  <a:lnTo>
                    <a:pt x="59314" y="68108"/>
                  </a:lnTo>
                  <a:lnTo>
                    <a:pt x="58650" y="68738"/>
                  </a:lnTo>
                  <a:lnTo>
                    <a:pt x="57955" y="69357"/>
                  </a:lnTo>
                  <a:lnTo>
                    <a:pt x="57231" y="69964"/>
                  </a:lnTo>
                  <a:lnTo>
                    <a:pt x="56473" y="70544"/>
                  </a:lnTo>
                  <a:lnTo>
                    <a:pt x="55678" y="71104"/>
                  </a:lnTo>
                  <a:lnTo>
                    <a:pt x="54847" y="71644"/>
                  </a:lnTo>
                  <a:lnTo>
                    <a:pt x="53978" y="72166"/>
                  </a:lnTo>
                  <a:lnTo>
                    <a:pt x="53072" y="72669"/>
                  </a:lnTo>
                  <a:lnTo>
                    <a:pt x="52130" y="73152"/>
                  </a:lnTo>
                  <a:lnTo>
                    <a:pt x="51150" y="73616"/>
                  </a:lnTo>
                  <a:lnTo>
                    <a:pt x="50133" y="74061"/>
                  </a:lnTo>
                  <a:lnTo>
                    <a:pt x="49080" y="74487"/>
                  </a:lnTo>
                  <a:lnTo>
                    <a:pt x="47989" y="74894"/>
                  </a:lnTo>
                  <a:lnTo>
                    <a:pt x="46870" y="75258"/>
                  </a:lnTo>
                  <a:lnTo>
                    <a:pt x="45703" y="75584"/>
                  </a:lnTo>
                  <a:lnTo>
                    <a:pt x="44488" y="75871"/>
                  </a:lnTo>
                  <a:lnTo>
                    <a:pt x="43224" y="76120"/>
                  </a:lnTo>
                  <a:lnTo>
                    <a:pt x="41913" y="76331"/>
                  </a:lnTo>
                  <a:lnTo>
                    <a:pt x="40555" y="76504"/>
                  </a:lnTo>
                  <a:lnTo>
                    <a:pt x="39148" y="76638"/>
                  </a:lnTo>
                  <a:lnTo>
                    <a:pt x="37693" y="76734"/>
                  </a:lnTo>
                  <a:lnTo>
                    <a:pt x="36190" y="767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497586" y="3378441"/>
              <a:ext cx="28752" cy="17936"/>
            </a:xfrm>
            <a:custGeom>
              <a:avLst/>
              <a:pathLst>
                <a:path w="28752" h="17936">
                  <a:moveTo>
                    <a:pt x="14307" y="0"/>
                  </a:moveTo>
                  <a:lnTo>
                    <a:pt x="13722" y="10"/>
                  </a:lnTo>
                  <a:lnTo>
                    <a:pt x="13144" y="41"/>
                  </a:lnTo>
                  <a:lnTo>
                    <a:pt x="12572" y="92"/>
                  </a:lnTo>
                  <a:lnTo>
                    <a:pt x="12007" y="164"/>
                  </a:lnTo>
                  <a:lnTo>
                    <a:pt x="11449" y="256"/>
                  </a:lnTo>
                  <a:lnTo>
                    <a:pt x="10898" y="369"/>
                  </a:lnTo>
                  <a:lnTo>
                    <a:pt x="10354" y="503"/>
                  </a:lnTo>
                  <a:lnTo>
                    <a:pt x="9817" y="657"/>
                  </a:lnTo>
                  <a:lnTo>
                    <a:pt x="9286" y="831"/>
                  </a:lnTo>
                  <a:lnTo>
                    <a:pt x="8762" y="1026"/>
                  </a:lnTo>
                  <a:lnTo>
                    <a:pt x="8262" y="1230"/>
                  </a:lnTo>
                  <a:lnTo>
                    <a:pt x="7774" y="1459"/>
                  </a:lnTo>
                  <a:lnTo>
                    <a:pt x="7298" y="1712"/>
                  </a:lnTo>
                  <a:lnTo>
                    <a:pt x="6834" y="1990"/>
                  </a:lnTo>
                  <a:lnTo>
                    <a:pt x="6383" y="2293"/>
                  </a:lnTo>
                  <a:lnTo>
                    <a:pt x="5944" y="2620"/>
                  </a:lnTo>
                  <a:lnTo>
                    <a:pt x="5518" y="2972"/>
                  </a:lnTo>
                  <a:lnTo>
                    <a:pt x="5104" y="3349"/>
                  </a:lnTo>
                  <a:lnTo>
                    <a:pt x="4702" y="3750"/>
                  </a:lnTo>
                  <a:lnTo>
                    <a:pt x="4312" y="4175"/>
                  </a:lnTo>
                  <a:lnTo>
                    <a:pt x="3950" y="4613"/>
                  </a:lnTo>
                  <a:lnTo>
                    <a:pt x="3600" y="5076"/>
                  </a:lnTo>
                  <a:lnTo>
                    <a:pt x="3265" y="5566"/>
                  </a:lnTo>
                  <a:lnTo>
                    <a:pt x="2943" y="6081"/>
                  </a:lnTo>
                  <a:lnTo>
                    <a:pt x="2635" y="6623"/>
                  </a:lnTo>
                  <a:lnTo>
                    <a:pt x="2341" y="7190"/>
                  </a:lnTo>
                  <a:lnTo>
                    <a:pt x="2060" y="7784"/>
                  </a:lnTo>
                  <a:lnTo>
                    <a:pt x="1793" y="8404"/>
                  </a:lnTo>
                  <a:lnTo>
                    <a:pt x="1540" y="9049"/>
                  </a:lnTo>
                  <a:lnTo>
                    <a:pt x="1300" y="9721"/>
                  </a:lnTo>
                  <a:lnTo>
                    <a:pt x="1078" y="10419"/>
                  </a:lnTo>
                  <a:lnTo>
                    <a:pt x="876" y="11145"/>
                  </a:lnTo>
                  <a:lnTo>
                    <a:pt x="694" y="11898"/>
                  </a:lnTo>
                  <a:lnTo>
                    <a:pt x="533" y="12678"/>
                  </a:lnTo>
                  <a:lnTo>
                    <a:pt x="393" y="13486"/>
                  </a:lnTo>
                  <a:lnTo>
                    <a:pt x="273" y="14321"/>
                  </a:lnTo>
                  <a:lnTo>
                    <a:pt x="174" y="15184"/>
                  </a:lnTo>
                  <a:lnTo>
                    <a:pt x="95" y="16074"/>
                  </a:lnTo>
                  <a:lnTo>
                    <a:pt x="37" y="16991"/>
                  </a:lnTo>
                  <a:lnTo>
                    <a:pt x="0" y="17936"/>
                  </a:lnTo>
                  <a:lnTo>
                    <a:pt x="28752" y="17936"/>
                  </a:lnTo>
                  <a:lnTo>
                    <a:pt x="28611" y="16187"/>
                  </a:lnTo>
                  <a:lnTo>
                    <a:pt x="28404" y="14529"/>
                  </a:lnTo>
                  <a:lnTo>
                    <a:pt x="28134" y="12962"/>
                  </a:lnTo>
                  <a:lnTo>
                    <a:pt x="27799" y="11484"/>
                  </a:lnTo>
                  <a:lnTo>
                    <a:pt x="27400" y="10097"/>
                  </a:lnTo>
                  <a:lnTo>
                    <a:pt x="26937" y="8801"/>
                  </a:lnTo>
                  <a:lnTo>
                    <a:pt x="26409" y="7594"/>
                  </a:lnTo>
                  <a:lnTo>
                    <a:pt x="25817" y="6478"/>
                  </a:lnTo>
                  <a:lnTo>
                    <a:pt x="25160" y="5453"/>
                  </a:lnTo>
                  <a:lnTo>
                    <a:pt x="24439" y="4518"/>
                  </a:lnTo>
                  <a:lnTo>
                    <a:pt x="23660" y="3659"/>
                  </a:lnTo>
                  <a:lnTo>
                    <a:pt x="22829" y="2891"/>
                  </a:lnTo>
                  <a:lnTo>
                    <a:pt x="21946" y="2213"/>
                  </a:lnTo>
                  <a:lnTo>
                    <a:pt x="21011" y="1626"/>
                  </a:lnTo>
                  <a:lnTo>
                    <a:pt x="20024" y="1129"/>
                  </a:lnTo>
                  <a:lnTo>
                    <a:pt x="18985" y="722"/>
                  </a:lnTo>
                  <a:lnTo>
                    <a:pt x="17893" y="406"/>
                  </a:lnTo>
                  <a:lnTo>
                    <a:pt x="16750" y="180"/>
                  </a:lnTo>
                  <a:lnTo>
                    <a:pt x="15555" y="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558994" y="3366256"/>
              <a:ext cx="43197" cy="75510"/>
            </a:xfrm>
            <a:custGeom>
              <a:avLst/>
              <a:pathLst>
                <a:path w="43197" h="75510">
                  <a:moveTo>
                    <a:pt x="547" y="75510"/>
                  </a:moveTo>
                  <a:lnTo>
                    <a:pt x="547" y="18826"/>
                  </a:lnTo>
                  <a:lnTo>
                    <a:pt x="546" y="18344"/>
                  </a:lnTo>
                  <a:lnTo>
                    <a:pt x="544" y="17856"/>
                  </a:lnTo>
                  <a:lnTo>
                    <a:pt x="541" y="17363"/>
                  </a:lnTo>
                  <a:lnTo>
                    <a:pt x="536" y="16865"/>
                  </a:lnTo>
                  <a:lnTo>
                    <a:pt x="530" y="16361"/>
                  </a:lnTo>
                  <a:lnTo>
                    <a:pt x="523" y="15852"/>
                  </a:lnTo>
                  <a:lnTo>
                    <a:pt x="514" y="15337"/>
                  </a:lnTo>
                  <a:lnTo>
                    <a:pt x="503" y="14817"/>
                  </a:lnTo>
                  <a:lnTo>
                    <a:pt x="492" y="14291"/>
                  </a:lnTo>
                  <a:lnTo>
                    <a:pt x="479" y="13760"/>
                  </a:lnTo>
                  <a:lnTo>
                    <a:pt x="477" y="13228"/>
                  </a:lnTo>
                  <a:lnTo>
                    <a:pt x="473" y="12703"/>
                  </a:lnTo>
                  <a:lnTo>
                    <a:pt x="466" y="12182"/>
                  </a:lnTo>
                  <a:lnTo>
                    <a:pt x="457" y="11668"/>
                  </a:lnTo>
                  <a:lnTo>
                    <a:pt x="444" y="11158"/>
                  </a:lnTo>
                  <a:lnTo>
                    <a:pt x="429" y="10654"/>
                  </a:lnTo>
                  <a:lnTo>
                    <a:pt x="412" y="10156"/>
                  </a:lnTo>
                  <a:lnTo>
                    <a:pt x="391" y="9663"/>
                  </a:lnTo>
                  <a:lnTo>
                    <a:pt x="368" y="9176"/>
                  </a:lnTo>
                  <a:lnTo>
                    <a:pt x="342" y="8694"/>
                  </a:lnTo>
                  <a:lnTo>
                    <a:pt x="328" y="8206"/>
                  </a:lnTo>
                  <a:lnTo>
                    <a:pt x="314" y="7730"/>
                  </a:lnTo>
                  <a:lnTo>
                    <a:pt x="301" y="7264"/>
                  </a:lnTo>
                  <a:lnTo>
                    <a:pt x="287" y="6810"/>
                  </a:lnTo>
                  <a:lnTo>
                    <a:pt x="273" y="6366"/>
                  </a:lnTo>
                  <a:lnTo>
                    <a:pt x="260" y="5934"/>
                  </a:lnTo>
                  <a:lnTo>
                    <a:pt x="246" y="5512"/>
                  </a:lnTo>
                  <a:lnTo>
                    <a:pt x="232" y="5101"/>
                  </a:lnTo>
                  <a:lnTo>
                    <a:pt x="219" y="4701"/>
                  </a:lnTo>
                  <a:lnTo>
                    <a:pt x="205" y="4312"/>
                  </a:lnTo>
                  <a:lnTo>
                    <a:pt x="191" y="3926"/>
                  </a:lnTo>
                  <a:lnTo>
                    <a:pt x="175" y="3562"/>
                  </a:lnTo>
                  <a:lnTo>
                    <a:pt x="158" y="3220"/>
                  </a:lnTo>
                  <a:lnTo>
                    <a:pt x="139" y="2899"/>
                  </a:lnTo>
                  <a:lnTo>
                    <a:pt x="119" y="2601"/>
                  </a:lnTo>
                  <a:lnTo>
                    <a:pt x="98" y="2324"/>
                  </a:lnTo>
                  <a:lnTo>
                    <a:pt x="75" y="2070"/>
                  </a:lnTo>
                  <a:lnTo>
                    <a:pt x="52" y="1837"/>
                  </a:lnTo>
                  <a:lnTo>
                    <a:pt x="26" y="1626"/>
                  </a:lnTo>
                  <a:lnTo>
                    <a:pt x="0" y="1437"/>
                  </a:lnTo>
                  <a:lnTo>
                    <a:pt x="18346" y="1437"/>
                  </a:lnTo>
                  <a:lnTo>
                    <a:pt x="18374" y="1614"/>
                  </a:lnTo>
                  <a:lnTo>
                    <a:pt x="18401" y="1815"/>
                  </a:lnTo>
                  <a:lnTo>
                    <a:pt x="18429" y="2041"/>
                  </a:lnTo>
                  <a:lnTo>
                    <a:pt x="18456" y="2292"/>
                  </a:lnTo>
                  <a:lnTo>
                    <a:pt x="18483" y="2567"/>
                  </a:lnTo>
                  <a:lnTo>
                    <a:pt x="18511" y="2867"/>
                  </a:lnTo>
                  <a:lnTo>
                    <a:pt x="18538" y="3191"/>
                  </a:lnTo>
                  <a:lnTo>
                    <a:pt x="18566" y="3540"/>
                  </a:lnTo>
                  <a:lnTo>
                    <a:pt x="18593" y="3914"/>
                  </a:lnTo>
                  <a:lnTo>
                    <a:pt x="18620" y="4312"/>
                  </a:lnTo>
                  <a:lnTo>
                    <a:pt x="18648" y="4714"/>
                  </a:lnTo>
                  <a:lnTo>
                    <a:pt x="18675" y="5123"/>
                  </a:lnTo>
                  <a:lnTo>
                    <a:pt x="18702" y="5541"/>
                  </a:lnTo>
                  <a:lnTo>
                    <a:pt x="18730" y="5966"/>
                  </a:lnTo>
                  <a:lnTo>
                    <a:pt x="18757" y="6400"/>
                  </a:lnTo>
                  <a:lnTo>
                    <a:pt x="18785" y="6843"/>
                  </a:lnTo>
                  <a:lnTo>
                    <a:pt x="18812" y="7293"/>
                  </a:lnTo>
                  <a:lnTo>
                    <a:pt x="18839" y="7752"/>
                  </a:lnTo>
                  <a:lnTo>
                    <a:pt x="18867" y="8219"/>
                  </a:lnTo>
                  <a:lnTo>
                    <a:pt x="18894" y="8694"/>
                  </a:lnTo>
                  <a:lnTo>
                    <a:pt x="18921" y="9173"/>
                  </a:lnTo>
                  <a:lnTo>
                    <a:pt x="18946" y="9652"/>
                  </a:lnTo>
                  <a:lnTo>
                    <a:pt x="18970" y="10131"/>
                  </a:lnTo>
                  <a:lnTo>
                    <a:pt x="18993" y="10611"/>
                  </a:lnTo>
                  <a:lnTo>
                    <a:pt x="19014" y="11090"/>
                  </a:lnTo>
                  <a:lnTo>
                    <a:pt x="19034" y="11569"/>
                  </a:lnTo>
                  <a:lnTo>
                    <a:pt x="19052" y="12048"/>
                  </a:lnTo>
                  <a:lnTo>
                    <a:pt x="19069" y="12527"/>
                  </a:lnTo>
                  <a:lnTo>
                    <a:pt x="19085" y="13007"/>
                  </a:lnTo>
                  <a:lnTo>
                    <a:pt x="19100" y="13486"/>
                  </a:lnTo>
                  <a:lnTo>
                    <a:pt x="19126" y="13943"/>
                  </a:lnTo>
                  <a:lnTo>
                    <a:pt x="19149" y="14381"/>
                  </a:lnTo>
                  <a:lnTo>
                    <a:pt x="19169" y="14802"/>
                  </a:lnTo>
                  <a:lnTo>
                    <a:pt x="19187" y="15206"/>
                  </a:lnTo>
                  <a:lnTo>
                    <a:pt x="19202" y="15591"/>
                  </a:lnTo>
                  <a:lnTo>
                    <a:pt x="19215" y="15959"/>
                  </a:lnTo>
                  <a:lnTo>
                    <a:pt x="19224" y="16308"/>
                  </a:lnTo>
                  <a:lnTo>
                    <a:pt x="19231" y="16640"/>
                  </a:lnTo>
                  <a:lnTo>
                    <a:pt x="19235" y="16955"/>
                  </a:lnTo>
                  <a:lnTo>
                    <a:pt x="19236" y="17251"/>
                  </a:lnTo>
                  <a:lnTo>
                    <a:pt x="19510" y="17251"/>
                  </a:lnTo>
                  <a:lnTo>
                    <a:pt x="19798" y="16452"/>
                  </a:lnTo>
                  <a:lnTo>
                    <a:pt x="20085" y="15671"/>
                  </a:lnTo>
                  <a:lnTo>
                    <a:pt x="20373" y="14908"/>
                  </a:lnTo>
                  <a:lnTo>
                    <a:pt x="20660" y="14162"/>
                  </a:lnTo>
                  <a:lnTo>
                    <a:pt x="20948" y="13435"/>
                  </a:lnTo>
                  <a:lnTo>
                    <a:pt x="21235" y="12725"/>
                  </a:lnTo>
                  <a:lnTo>
                    <a:pt x="21523" y="12033"/>
                  </a:lnTo>
                  <a:lnTo>
                    <a:pt x="21811" y="11358"/>
                  </a:lnTo>
                  <a:lnTo>
                    <a:pt x="22098" y="10702"/>
                  </a:lnTo>
                  <a:lnTo>
                    <a:pt x="22386" y="10063"/>
                  </a:lnTo>
                  <a:lnTo>
                    <a:pt x="22678" y="9430"/>
                  </a:lnTo>
                  <a:lnTo>
                    <a:pt x="22980" y="8817"/>
                  </a:lnTo>
                  <a:lnTo>
                    <a:pt x="23291" y="8225"/>
                  </a:lnTo>
                  <a:lnTo>
                    <a:pt x="23612" y="7653"/>
                  </a:lnTo>
                  <a:lnTo>
                    <a:pt x="23943" y="7102"/>
                  </a:lnTo>
                  <a:lnTo>
                    <a:pt x="24283" y="6572"/>
                  </a:lnTo>
                  <a:lnTo>
                    <a:pt x="24633" y="6062"/>
                  </a:lnTo>
                  <a:lnTo>
                    <a:pt x="24992" y="5572"/>
                  </a:lnTo>
                  <a:lnTo>
                    <a:pt x="25361" y="5103"/>
                  </a:lnTo>
                  <a:lnTo>
                    <a:pt x="25740" y="4655"/>
                  </a:lnTo>
                  <a:lnTo>
                    <a:pt x="26145" y="4214"/>
                  </a:lnTo>
                  <a:lnTo>
                    <a:pt x="26564" y="3795"/>
                  </a:lnTo>
                  <a:lnTo>
                    <a:pt x="26999" y="3398"/>
                  </a:lnTo>
                  <a:lnTo>
                    <a:pt x="27449" y="3023"/>
                  </a:lnTo>
                  <a:lnTo>
                    <a:pt x="27914" y="2669"/>
                  </a:lnTo>
                  <a:lnTo>
                    <a:pt x="28394" y="2338"/>
                  </a:lnTo>
                  <a:lnTo>
                    <a:pt x="28888" y="2029"/>
                  </a:lnTo>
                  <a:lnTo>
                    <a:pt x="29398" y="1741"/>
                  </a:lnTo>
                  <a:lnTo>
                    <a:pt x="29924" y="1475"/>
                  </a:lnTo>
                  <a:lnTo>
                    <a:pt x="30464" y="1232"/>
                  </a:lnTo>
                  <a:lnTo>
                    <a:pt x="31024" y="998"/>
                  </a:lnTo>
                  <a:lnTo>
                    <a:pt x="31611" y="788"/>
                  </a:lnTo>
                  <a:lnTo>
                    <a:pt x="32224" y="603"/>
                  </a:lnTo>
                  <a:lnTo>
                    <a:pt x="32863" y="443"/>
                  </a:lnTo>
                  <a:lnTo>
                    <a:pt x="33527" y="308"/>
                  </a:lnTo>
                  <a:lnTo>
                    <a:pt x="34218" y="197"/>
                  </a:lnTo>
                  <a:lnTo>
                    <a:pt x="34935" y="110"/>
                  </a:lnTo>
                  <a:lnTo>
                    <a:pt x="35678" y="49"/>
                  </a:lnTo>
                  <a:lnTo>
                    <a:pt x="36446" y="12"/>
                  </a:lnTo>
                  <a:lnTo>
                    <a:pt x="37241" y="0"/>
                  </a:lnTo>
                  <a:lnTo>
                    <a:pt x="37583" y="3"/>
                  </a:lnTo>
                  <a:lnTo>
                    <a:pt x="37923" y="13"/>
                  </a:lnTo>
                  <a:lnTo>
                    <a:pt x="38262" y="30"/>
                  </a:lnTo>
                  <a:lnTo>
                    <a:pt x="38599" y="54"/>
                  </a:lnTo>
                  <a:lnTo>
                    <a:pt x="38935" y="85"/>
                  </a:lnTo>
                  <a:lnTo>
                    <a:pt x="39270" y="123"/>
                  </a:lnTo>
                  <a:lnTo>
                    <a:pt x="39604" y="167"/>
                  </a:lnTo>
                  <a:lnTo>
                    <a:pt x="39936" y="219"/>
                  </a:lnTo>
                  <a:lnTo>
                    <a:pt x="40266" y="277"/>
                  </a:lnTo>
                  <a:lnTo>
                    <a:pt x="40596" y="342"/>
                  </a:lnTo>
                  <a:lnTo>
                    <a:pt x="40930" y="398"/>
                  </a:lnTo>
                  <a:lnTo>
                    <a:pt x="41247" y="457"/>
                  </a:lnTo>
                  <a:lnTo>
                    <a:pt x="41549" y="518"/>
                  </a:lnTo>
                  <a:lnTo>
                    <a:pt x="41833" y="583"/>
                  </a:lnTo>
                  <a:lnTo>
                    <a:pt x="42102" y="650"/>
                  </a:lnTo>
                  <a:lnTo>
                    <a:pt x="42354" y="720"/>
                  </a:lnTo>
                  <a:lnTo>
                    <a:pt x="42589" y="792"/>
                  </a:lnTo>
                  <a:lnTo>
                    <a:pt x="42808" y="868"/>
                  </a:lnTo>
                  <a:lnTo>
                    <a:pt x="43011" y="946"/>
                  </a:lnTo>
                  <a:lnTo>
                    <a:pt x="43197" y="1026"/>
                  </a:lnTo>
                  <a:lnTo>
                    <a:pt x="43197" y="17114"/>
                  </a:lnTo>
                  <a:lnTo>
                    <a:pt x="42827" y="17033"/>
                  </a:lnTo>
                  <a:lnTo>
                    <a:pt x="42455" y="16955"/>
                  </a:lnTo>
                  <a:lnTo>
                    <a:pt x="42082" y="16880"/>
                  </a:lnTo>
                  <a:lnTo>
                    <a:pt x="41707" y="16808"/>
                  </a:lnTo>
                  <a:lnTo>
                    <a:pt x="41332" y="16738"/>
                  </a:lnTo>
                  <a:lnTo>
                    <a:pt x="40954" y="16671"/>
                  </a:lnTo>
                  <a:lnTo>
                    <a:pt x="40576" y="16606"/>
                  </a:lnTo>
                  <a:lnTo>
                    <a:pt x="40196" y="16545"/>
                  </a:lnTo>
                  <a:lnTo>
                    <a:pt x="39815" y="16486"/>
                  </a:lnTo>
                  <a:lnTo>
                    <a:pt x="39432" y="16430"/>
                  </a:lnTo>
                  <a:lnTo>
                    <a:pt x="39055" y="16365"/>
                  </a:lnTo>
                  <a:lnTo>
                    <a:pt x="38662" y="16306"/>
                  </a:lnTo>
                  <a:lnTo>
                    <a:pt x="38255" y="16255"/>
                  </a:lnTo>
                  <a:lnTo>
                    <a:pt x="37833" y="16211"/>
                  </a:lnTo>
                  <a:lnTo>
                    <a:pt x="37395" y="16173"/>
                  </a:lnTo>
                  <a:lnTo>
                    <a:pt x="36943" y="16142"/>
                  </a:lnTo>
                  <a:lnTo>
                    <a:pt x="36475" y="16118"/>
                  </a:lnTo>
                  <a:lnTo>
                    <a:pt x="35992" y="16101"/>
                  </a:lnTo>
                  <a:lnTo>
                    <a:pt x="35495" y="16091"/>
                  </a:lnTo>
                  <a:lnTo>
                    <a:pt x="34982" y="16087"/>
                  </a:lnTo>
                  <a:lnTo>
                    <a:pt x="33576" y="16146"/>
                  </a:lnTo>
                  <a:lnTo>
                    <a:pt x="32233" y="16320"/>
                  </a:lnTo>
                  <a:lnTo>
                    <a:pt x="30953" y="16611"/>
                  </a:lnTo>
                  <a:lnTo>
                    <a:pt x="29735" y="17018"/>
                  </a:lnTo>
                  <a:lnTo>
                    <a:pt x="28581" y="17542"/>
                  </a:lnTo>
                  <a:lnTo>
                    <a:pt x="27490" y="18182"/>
                  </a:lnTo>
                  <a:lnTo>
                    <a:pt x="26462" y="18939"/>
                  </a:lnTo>
                  <a:lnTo>
                    <a:pt x="25496" y="19812"/>
                  </a:lnTo>
                  <a:lnTo>
                    <a:pt x="24594" y="20801"/>
                  </a:lnTo>
                  <a:lnTo>
                    <a:pt x="23755" y="21906"/>
                  </a:lnTo>
                  <a:lnTo>
                    <a:pt x="23000" y="23126"/>
                  </a:lnTo>
                  <a:lnTo>
                    <a:pt x="22325" y="24458"/>
                  </a:lnTo>
                  <a:lnTo>
                    <a:pt x="21730" y="25903"/>
                  </a:lnTo>
                  <a:lnTo>
                    <a:pt x="21214" y="27460"/>
                  </a:lnTo>
                  <a:lnTo>
                    <a:pt x="20777" y="29129"/>
                  </a:lnTo>
                  <a:lnTo>
                    <a:pt x="20419" y="30910"/>
                  </a:lnTo>
                  <a:lnTo>
                    <a:pt x="20141" y="32804"/>
                  </a:lnTo>
                  <a:lnTo>
                    <a:pt x="19943" y="34809"/>
                  </a:lnTo>
                  <a:lnTo>
                    <a:pt x="19824" y="36928"/>
                  </a:lnTo>
                  <a:lnTo>
                    <a:pt x="19784" y="39158"/>
                  </a:lnTo>
                  <a:lnTo>
                    <a:pt x="19784" y="755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614103" y="3340173"/>
              <a:ext cx="19236" cy="14170"/>
            </a:xfrm>
            <a:custGeom>
              <a:avLst/>
              <a:pathLst>
                <a:path w="19236" h="14170">
                  <a:moveTo>
                    <a:pt x="0" y="14170"/>
                  </a:moveTo>
                  <a:lnTo>
                    <a:pt x="0" y="0"/>
                  </a:lnTo>
                  <a:lnTo>
                    <a:pt x="19236" y="0"/>
                  </a:lnTo>
                  <a:lnTo>
                    <a:pt x="19236" y="141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614103" y="3367693"/>
              <a:ext cx="19236" cy="74072"/>
            </a:xfrm>
            <a:custGeom>
              <a:avLst/>
              <a:pathLst>
                <a:path w="19236" h="74072">
                  <a:moveTo>
                    <a:pt x="0" y="74072"/>
                  </a:moveTo>
                  <a:lnTo>
                    <a:pt x="0" y="0"/>
                  </a:lnTo>
                  <a:lnTo>
                    <a:pt x="19236" y="0"/>
                  </a:lnTo>
                  <a:lnTo>
                    <a:pt x="19236" y="740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648743" y="3366324"/>
              <a:ext cx="68390" cy="76810"/>
            </a:xfrm>
            <a:custGeom>
              <a:avLst/>
              <a:pathLst>
                <a:path w="68390" h="76810">
                  <a:moveTo>
                    <a:pt x="35187" y="76810"/>
                  </a:moveTo>
                  <a:lnTo>
                    <a:pt x="33443" y="76783"/>
                  </a:lnTo>
                  <a:lnTo>
                    <a:pt x="31743" y="76701"/>
                  </a:lnTo>
                  <a:lnTo>
                    <a:pt x="30086" y="76564"/>
                  </a:lnTo>
                  <a:lnTo>
                    <a:pt x="28473" y="76372"/>
                  </a:lnTo>
                  <a:lnTo>
                    <a:pt x="26904" y="76126"/>
                  </a:lnTo>
                  <a:lnTo>
                    <a:pt x="25379" y="75825"/>
                  </a:lnTo>
                  <a:lnTo>
                    <a:pt x="23897" y="75469"/>
                  </a:lnTo>
                  <a:lnTo>
                    <a:pt x="22459" y="75058"/>
                  </a:lnTo>
                  <a:lnTo>
                    <a:pt x="21066" y="74592"/>
                  </a:lnTo>
                  <a:lnTo>
                    <a:pt x="19716" y="74072"/>
                  </a:lnTo>
                  <a:lnTo>
                    <a:pt x="18423" y="73502"/>
                  </a:lnTo>
                  <a:lnTo>
                    <a:pt x="17174" y="72886"/>
                  </a:lnTo>
                  <a:lnTo>
                    <a:pt x="15970" y="72226"/>
                  </a:lnTo>
                  <a:lnTo>
                    <a:pt x="14809" y="71520"/>
                  </a:lnTo>
                  <a:lnTo>
                    <a:pt x="13691" y="70769"/>
                  </a:lnTo>
                  <a:lnTo>
                    <a:pt x="12618" y="69973"/>
                  </a:lnTo>
                  <a:lnTo>
                    <a:pt x="11588" y="69131"/>
                  </a:lnTo>
                  <a:lnTo>
                    <a:pt x="10602" y="68245"/>
                  </a:lnTo>
                  <a:lnTo>
                    <a:pt x="9660" y="67313"/>
                  </a:lnTo>
                  <a:lnTo>
                    <a:pt x="8762" y="66336"/>
                  </a:lnTo>
                  <a:lnTo>
                    <a:pt x="7908" y="65317"/>
                  </a:lnTo>
                  <a:lnTo>
                    <a:pt x="7097" y="64258"/>
                  </a:lnTo>
                  <a:lnTo>
                    <a:pt x="6331" y="63159"/>
                  </a:lnTo>
                  <a:lnTo>
                    <a:pt x="5608" y="62021"/>
                  </a:lnTo>
                  <a:lnTo>
                    <a:pt x="4929" y="60842"/>
                  </a:lnTo>
                  <a:lnTo>
                    <a:pt x="4293" y="59624"/>
                  </a:lnTo>
                  <a:lnTo>
                    <a:pt x="3702" y="58367"/>
                  </a:lnTo>
                  <a:lnTo>
                    <a:pt x="3154" y="57070"/>
                  </a:lnTo>
                  <a:lnTo>
                    <a:pt x="2650" y="55733"/>
                  </a:lnTo>
                  <a:lnTo>
                    <a:pt x="2190" y="54356"/>
                  </a:lnTo>
                  <a:lnTo>
                    <a:pt x="1774" y="52931"/>
                  </a:lnTo>
                  <a:lnTo>
                    <a:pt x="1402" y="51478"/>
                  </a:lnTo>
                  <a:lnTo>
                    <a:pt x="1073" y="49996"/>
                  </a:lnTo>
                  <a:lnTo>
                    <a:pt x="788" y="48485"/>
                  </a:lnTo>
                  <a:lnTo>
                    <a:pt x="547" y="46945"/>
                  </a:lnTo>
                  <a:lnTo>
                    <a:pt x="350" y="45377"/>
                  </a:lnTo>
                  <a:lnTo>
                    <a:pt x="197" y="43780"/>
                  </a:lnTo>
                  <a:lnTo>
                    <a:pt x="87" y="42154"/>
                  </a:lnTo>
                  <a:lnTo>
                    <a:pt x="21" y="40499"/>
                  </a:lnTo>
                  <a:lnTo>
                    <a:pt x="0" y="38816"/>
                  </a:lnTo>
                  <a:lnTo>
                    <a:pt x="23" y="36988"/>
                  </a:lnTo>
                  <a:lnTo>
                    <a:pt x="95" y="35201"/>
                  </a:lnTo>
                  <a:lnTo>
                    <a:pt x="215" y="33455"/>
                  </a:lnTo>
                  <a:lnTo>
                    <a:pt x="383" y="31751"/>
                  </a:lnTo>
                  <a:lnTo>
                    <a:pt x="599" y="30087"/>
                  </a:lnTo>
                  <a:lnTo>
                    <a:pt x="862" y="28465"/>
                  </a:lnTo>
                  <a:lnTo>
                    <a:pt x="1174" y="26883"/>
                  </a:lnTo>
                  <a:lnTo>
                    <a:pt x="1533" y="25343"/>
                  </a:lnTo>
                  <a:lnTo>
                    <a:pt x="1940" y="23844"/>
                  </a:lnTo>
                  <a:lnTo>
                    <a:pt x="2396" y="22386"/>
                  </a:lnTo>
                  <a:lnTo>
                    <a:pt x="2896" y="20958"/>
                  </a:lnTo>
                  <a:lnTo>
                    <a:pt x="3439" y="19576"/>
                  </a:lnTo>
                  <a:lnTo>
                    <a:pt x="4024" y="18241"/>
                  </a:lnTo>
                  <a:lnTo>
                    <a:pt x="4652" y="16953"/>
                  </a:lnTo>
                  <a:lnTo>
                    <a:pt x="5322" y="15711"/>
                  </a:lnTo>
                  <a:lnTo>
                    <a:pt x="6035" y="14516"/>
                  </a:lnTo>
                  <a:lnTo>
                    <a:pt x="6790" y="13367"/>
                  </a:lnTo>
                  <a:lnTo>
                    <a:pt x="7587" y="12265"/>
                  </a:lnTo>
                  <a:lnTo>
                    <a:pt x="8427" y="11209"/>
                  </a:lnTo>
                  <a:lnTo>
                    <a:pt x="9310" y="10200"/>
                  </a:lnTo>
                  <a:lnTo>
                    <a:pt x="10234" y="9224"/>
                  </a:lnTo>
                  <a:lnTo>
                    <a:pt x="11199" y="8297"/>
                  </a:lnTo>
                  <a:lnTo>
                    <a:pt x="12206" y="7417"/>
                  </a:lnTo>
                  <a:lnTo>
                    <a:pt x="13253" y="6585"/>
                  </a:lnTo>
                  <a:lnTo>
                    <a:pt x="14342" y="5801"/>
                  </a:lnTo>
                  <a:lnTo>
                    <a:pt x="15471" y="5065"/>
                  </a:lnTo>
                  <a:lnTo>
                    <a:pt x="16642" y="4377"/>
                  </a:lnTo>
                  <a:lnTo>
                    <a:pt x="17854" y="3737"/>
                  </a:lnTo>
                  <a:lnTo>
                    <a:pt x="19106" y="3145"/>
                  </a:lnTo>
                  <a:lnTo>
                    <a:pt x="20400" y="2601"/>
                  </a:lnTo>
                  <a:lnTo>
                    <a:pt x="21746" y="2107"/>
                  </a:lnTo>
                  <a:lnTo>
                    <a:pt x="23128" y="1664"/>
                  </a:lnTo>
                  <a:lnTo>
                    <a:pt x="24545" y="1274"/>
                  </a:lnTo>
                  <a:lnTo>
                    <a:pt x="25997" y="936"/>
                  </a:lnTo>
                  <a:lnTo>
                    <a:pt x="27486" y="650"/>
                  </a:lnTo>
                  <a:lnTo>
                    <a:pt x="29010" y="416"/>
                  </a:lnTo>
                  <a:lnTo>
                    <a:pt x="30569" y="234"/>
                  </a:lnTo>
                  <a:lnTo>
                    <a:pt x="32164" y="104"/>
                  </a:lnTo>
                  <a:lnTo>
                    <a:pt x="33795" y="26"/>
                  </a:lnTo>
                  <a:lnTo>
                    <a:pt x="35461" y="0"/>
                  </a:lnTo>
                  <a:lnTo>
                    <a:pt x="36882" y="19"/>
                  </a:lnTo>
                  <a:lnTo>
                    <a:pt x="38271" y="76"/>
                  </a:lnTo>
                  <a:lnTo>
                    <a:pt x="39626" y="172"/>
                  </a:lnTo>
                  <a:lnTo>
                    <a:pt x="40949" y="306"/>
                  </a:lnTo>
                  <a:lnTo>
                    <a:pt x="42239" y="479"/>
                  </a:lnTo>
                  <a:lnTo>
                    <a:pt x="43496" y="690"/>
                  </a:lnTo>
                  <a:lnTo>
                    <a:pt x="44720" y="939"/>
                  </a:lnTo>
                  <a:lnTo>
                    <a:pt x="45911" y="1226"/>
                  </a:lnTo>
                  <a:lnTo>
                    <a:pt x="47069" y="1552"/>
                  </a:lnTo>
                  <a:lnTo>
                    <a:pt x="48195" y="1916"/>
                  </a:lnTo>
                  <a:lnTo>
                    <a:pt x="49302" y="2314"/>
                  </a:lnTo>
                  <a:lnTo>
                    <a:pt x="50377" y="2741"/>
                  </a:lnTo>
                  <a:lnTo>
                    <a:pt x="51421" y="3196"/>
                  </a:lnTo>
                  <a:lnTo>
                    <a:pt x="52434" y="3680"/>
                  </a:lnTo>
                  <a:lnTo>
                    <a:pt x="53415" y="4193"/>
                  </a:lnTo>
                  <a:lnTo>
                    <a:pt x="54364" y="4734"/>
                  </a:lnTo>
                  <a:lnTo>
                    <a:pt x="55282" y="5304"/>
                  </a:lnTo>
                  <a:lnTo>
                    <a:pt x="56169" y="5903"/>
                  </a:lnTo>
                  <a:lnTo>
                    <a:pt x="57024" y="6531"/>
                  </a:lnTo>
                  <a:lnTo>
                    <a:pt x="57847" y="7188"/>
                  </a:lnTo>
                  <a:lnTo>
                    <a:pt x="58639" y="7857"/>
                  </a:lnTo>
                  <a:lnTo>
                    <a:pt x="59400" y="8551"/>
                  </a:lnTo>
                  <a:lnTo>
                    <a:pt x="60129" y="9270"/>
                  </a:lnTo>
                  <a:lnTo>
                    <a:pt x="60827" y="10014"/>
                  </a:lnTo>
                  <a:lnTo>
                    <a:pt x="61493" y="10782"/>
                  </a:lnTo>
                  <a:lnTo>
                    <a:pt x="62127" y="11575"/>
                  </a:lnTo>
                  <a:lnTo>
                    <a:pt x="62730" y="12392"/>
                  </a:lnTo>
                  <a:lnTo>
                    <a:pt x="63302" y="13234"/>
                  </a:lnTo>
                  <a:lnTo>
                    <a:pt x="63842" y="14101"/>
                  </a:lnTo>
                  <a:lnTo>
                    <a:pt x="64351" y="14992"/>
                  </a:lnTo>
                  <a:lnTo>
                    <a:pt x="64842" y="15902"/>
                  </a:lnTo>
                  <a:lnTo>
                    <a:pt x="65301" y="16827"/>
                  </a:lnTo>
                  <a:lnTo>
                    <a:pt x="65729" y="17765"/>
                  </a:lnTo>
                  <a:lnTo>
                    <a:pt x="66125" y="18716"/>
                  </a:lnTo>
                  <a:lnTo>
                    <a:pt x="66490" y="19681"/>
                  </a:lnTo>
                  <a:lnTo>
                    <a:pt x="66824" y="20660"/>
                  </a:lnTo>
                  <a:lnTo>
                    <a:pt x="67125" y="21653"/>
                  </a:lnTo>
                  <a:lnTo>
                    <a:pt x="67396" y="22659"/>
                  </a:lnTo>
                  <a:lnTo>
                    <a:pt x="67635" y="23679"/>
                  </a:lnTo>
                  <a:lnTo>
                    <a:pt x="67842" y="24713"/>
                  </a:lnTo>
                  <a:lnTo>
                    <a:pt x="48468" y="25672"/>
                  </a:lnTo>
                  <a:lnTo>
                    <a:pt x="48279" y="24558"/>
                  </a:lnTo>
                  <a:lnTo>
                    <a:pt x="48041" y="23492"/>
                  </a:lnTo>
                  <a:lnTo>
                    <a:pt x="47754" y="22472"/>
                  </a:lnTo>
                  <a:lnTo>
                    <a:pt x="47417" y="21498"/>
                  </a:lnTo>
                  <a:lnTo>
                    <a:pt x="47031" y="20571"/>
                  </a:lnTo>
                  <a:lnTo>
                    <a:pt x="46595" y="19691"/>
                  </a:lnTo>
                  <a:lnTo>
                    <a:pt x="46111" y="18857"/>
                  </a:lnTo>
                  <a:lnTo>
                    <a:pt x="45577" y="18070"/>
                  </a:lnTo>
                  <a:lnTo>
                    <a:pt x="44993" y="17329"/>
                  </a:lnTo>
                  <a:lnTo>
                    <a:pt x="44361" y="16635"/>
                  </a:lnTo>
                  <a:lnTo>
                    <a:pt x="43676" y="15985"/>
                  </a:lnTo>
                  <a:lnTo>
                    <a:pt x="42937" y="15403"/>
                  </a:lnTo>
                  <a:lnTo>
                    <a:pt x="42143" y="14889"/>
                  </a:lnTo>
                  <a:lnTo>
                    <a:pt x="41294" y="14444"/>
                  </a:lnTo>
                  <a:lnTo>
                    <a:pt x="40390" y="14068"/>
                  </a:lnTo>
                  <a:lnTo>
                    <a:pt x="39432" y="13760"/>
                  </a:lnTo>
                  <a:lnTo>
                    <a:pt x="38419" y="13520"/>
                  </a:lnTo>
                  <a:lnTo>
                    <a:pt x="37351" y="13349"/>
                  </a:lnTo>
                  <a:lnTo>
                    <a:pt x="36228" y="13246"/>
                  </a:lnTo>
                  <a:lnTo>
                    <a:pt x="35050" y="13212"/>
                  </a:lnTo>
                  <a:lnTo>
                    <a:pt x="33545" y="13276"/>
                  </a:lnTo>
                  <a:lnTo>
                    <a:pt x="32123" y="13467"/>
                  </a:lnTo>
                  <a:lnTo>
                    <a:pt x="30785" y="13785"/>
                  </a:lnTo>
                  <a:lnTo>
                    <a:pt x="29530" y="14231"/>
                  </a:lnTo>
                  <a:lnTo>
                    <a:pt x="28359" y="14804"/>
                  </a:lnTo>
                  <a:lnTo>
                    <a:pt x="27271" y="15504"/>
                  </a:lnTo>
                  <a:lnTo>
                    <a:pt x="26266" y="16332"/>
                  </a:lnTo>
                  <a:lnTo>
                    <a:pt x="25346" y="17287"/>
                  </a:lnTo>
                  <a:lnTo>
                    <a:pt x="24508" y="18369"/>
                  </a:lnTo>
                  <a:lnTo>
                    <a:pt x="23755" y="19579"/>
                  </a:lnTo>
                  <a:lnTo>
                    <a:pt x="23078" y="20910"/>
                  </a:lnTo>
                  <a:lnTo>
                    <a:pt x="22473" y="22355"/>
                  </a:lnTo>
                  <a:lnTo>
                    <a:pt x="21939" y="23916"/>
                  </a:lnTo>
                  <a:lnTo>
                    <a:pt x="21476" y="25592"/>
                  </a:lnTo>
                  <a:lnTo>
                    <a:pt x="21085" y="27383"/>
                  </a:lnTo>
                  <a:lnTo>
                    <a:pt x="20764" y="29289"/>
                  </a:lnTo>
                  <a:lnTo>
                    <a:pt x="20515" y="31310"/>
                  </a:lnTo>
                  <a:lnTo>
                    <a:pt x="20337" y="33446"/>
                  </a:lnTo>
                  <a:lnTo>
                    <a:pt x="20230" y="35697"/>
                  </a:lnTo>
                  <a:lnTo>
                    <a:pt x="20195" y="38063"/>
                  </a:lnTo>
                  <a:lnTo>
                    <a:pt x="20346" y="42927"/>
                  </a:lnTo>
                  <a:lnTo>
                    <a:pt x="20800" y="47280"/>
                  </a:lnTo>
                  <a:lnTo>
                    <a:pt x="21557" y="51120"/>
                  </a:lnTo>
                  <a:lnTo>
                    <a:pt x="22616" y="54449"/>
                  </a:lnTo>
                  <a:lnTo>
                    <a:pt x="23977" y="57265"/>
                  </a:lnTo>
                  <a:lnTo>
                    <a:pt x="25641" y="59570"/>
                  </a:lnTo>
                  <a:lnTo>
                    <a:pt x="27608" y="61362"/>
                  </a:lnTo>
                  <a:lnTo>
                    <a:pt x="29878" y="62642"/>
                  </a:lnTo>
                  <a:lnTo>
                    <a:pt x="32450" y="63410"/>
                  </a:lnTo>
                  <a:lnTo>
                    <a:pt x="35324" y="63666"/>
                  </a:lnTo>
                  <a:lnTo>
                    <a:pt x="36402" y="63632"/>
                  </a:lnTo>
                  <a:lnTo>
                    <a:pt x="37444" y="63529"/>
                  </a:lnTo>
                  <a:lnTo>
                    <a:pt x="38450" y="63358"/>
                  </a:lnTo>
                  <a:lnTo>
                    <a:pt x="39421" y="63119"/>
                  </a:lnTo>
                  <a:lnTo>
                    <a:pt x="40356" y="62811"/>
                  </a:lnTo>
                  <a:lnTo>
                    <a:pt x="41256" y="62434"/>
                  </a:lnTo>
                  <a:lnTo>
                    <a:pt x="42120" y="61989"/>
                  </a:lnTo>
                  <a:lnTo>
                    <a:pt x="42948" y="61476"/>
                  </a:lnTo>
                  <a:lnTo>
                    <a:pt x="43741" y="60894"/>
                  </a:lnTo>
                  <a:lnTo>
                    <a:pt x="44498" y="60243"/>
                  </a:lnTo>
                  <a:lnTo>
                    <a:pt x="45209" y="59511"/>
                  </a:lnTo>
                  <a:lnTo>
                    <a:pt x="45864" y="58713"/>
                  </a:lnTo>
                  <a:lnTo>
                    <a:pt x="46463" y="57847"/>
                  </a:lnTo>
                  <a:lnTo>
                    <a:pt x="47006" y="56913"/>
                  </a:lnTo>
                  <a:lnTo>
                    <a:pt x="47493" y="55913"/>
                  </a:lnTo>
                  <a:lnTo>
                    <a:pt x="47923" y="54846"/>
                  </a:lnTo>
                  <a:lnTo>
                    <a:pt x="48298" y="53712"/>
                  </a:lnTo>
                  <a:lnTo>
                    <a:pt x="48616" y="52510"/>
                  </a:lnTo>
                  <a:lnTo>
                    <a:pt x="48878" y="51242"/>
                  </a:lnTo>
                  <a:lnTo>
                    <a:pt x="49085" y="49906"/>
                  </a:lnTo>
                  <a:lnTo>
                    <a:pt x="68390" y="50796"/>
                  </a:lnTo>
                  <a:lnTo>
                    <a:pt x="68235" y="51819"/>
                  </a:lnTo>
                  <a:lnTo>
                    <a:pt x="68045" y="52833"/>
                  </a:lnTo>
                  <a:lnTo>
                    <a:pt x="67819" y="53840"/>
                  </a:lnTo>
                  <a:lnTo>
                    <a:pt x="67557" y="54838"/>
                  </a:lnTo>
                  <a:lnTo>
                    <a:pt x="67260" y="55828"/>
                  </a:lnTo>
                  <a:lnTo>
                    <a:pt x="66928" y="56809"/>
                  </a:lnTo>
                  <a:lnTo>
                    <a:pt x="66559" y="57783"/>
                  </a:lnTo>
                  <a:lnTo>
                    <a:pt x="66155" y="58748"/>
                  </a:lnTo>
                  <a:lnTo>
                    <a:pt x="65716" y="59705"/>
                  </a:lnTo>
                  <a:lnTo>
                    <a:pt x="65241" y="60654"/>
                  </a:lnTo>
                  <a:lnTo>
                    <a:pt x="64744" y="61575"/>
                  </a:lnTo>
                  <a:lnTo>
                    <a:pt x="64211" y="62475"/>
                  </a:lnTo>
                  <a:lnTo>
                    <a:pt x="63643" y="63355"/>
                  </a:lnTo>
                  <a:lnTo>
                    <a:pt x="63039" y="64214"/>
                  </a:lnTo>
                  <a:lnTo>
                    <a:pt x="62400" y="65053"/>
                  </a:lnTo>
                  <a:lnTo>
                    <a:pt x="61725" y="65871"/>
                  </a:lnTo>
                  <a:lnTo>
                    <a:pt x="61014" y="66668"/>
                  </a:lnTo>
                  <a:lnTo>
                    <a:pt x="60268" y="67445"/>
                  </a:lnTo>
                  <a:lnTo>
                    <a:pt x="59486" y="68202"/>
                  </a:lnTo>
                  <a:lnTo>
                    <a:pt x="58669" y="68938"/>
                  </a:lnTo>
                  <a:lnTo>
                    <a:pt x="57829" y="69636"/>
                  </a:lnTo>
                  <a:lnTo>
                    <a:pt x="56955" y="70307"/>
                  </a:lnTo>
                  <a:lnTo>
                    <a:pt x="56044" y="70950"/>
                  </a:lnTo>
                  <a:lnTo>
                    <a:pt x="55098" y="71566"/>
                  </a:lnTo>
                  <a:lnTo>
                    <a:pt x="54116" y="72155"/>
                  </a:lnTo>
                  <a:lnTo>
                    <a:pt x="53099" y="72717"/>
                  </a:lnTo>
                  <a:lnTo>
                    <a:pt x="52046" y="73251"/>
                  </a:lnTo>
                  <a:lnTo>
                    <a:pt x="50958" y="73757"/>
                  </a:lnTo>
                  <a:lnTo>
                    <a:pt x="49833" y="74236"/>
                  </a:lnTo>
                  <a:lnTo>
                    <a:pt x="48674" y="74688"/>
                  </a:lnTo>
                  <a:lnTo>
                    <a:pt x="47479" y="75091"/>
                  </a:lnTo>
                  <a:lnTo>
                    <a:pt x="46250" y="75452"/>
                  </a:lnTo>
                  <a:lnTo>
                    <a:pt x="44987" y="75770"/>
                  </a:lnTo>
                  <a:lnTo>
                    <a:pt x="43690" y="76046"/>
                  </a:lnTo>
                  <a:lnTo>
                    <a:pt x="42358" y="76280"/>
                  </a:lnTo>
                  <a:lnTo>
                    <a:pt x="40993" y="76471"/>
                  </a:lnTo>
                  <a:lnTo>
                    <a:pt x="39593" y="76619"/>
                  </a:lnTo>
                  <a:lnTo>
                    <a:pt x="38158" y="76725"/>
                  </a:lnTo>
                  <a:lnTo>
                    <a:pt x="36690" y="767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725349" y="3366324"/>
              <a:ext cx="74757" cy="76810"/>
            </a:xfrm>
            <a:custGeom>
              <a:avLst/>
              <a:pathLst>
                <a:path w="74757" h="76810">
                  <a:moveTo>
                    <a:pt x="22796" y="76810"/>
                  </a:moveTo>
                  <a:lnTo>
                    <a:pt x="21739" y="76796"/>
                  </a:lnTo>
                  <a:lnTo>
                    <a:pt x="20704" y="76753"/>
                  </a:lnTo>
                  <a:lnTo>
                    <a:pt x="19691" y="76681"/>
                  </a:lnTo>
                  <a:lnTo>
                    <a:pt x="18700" y="76580"/>
                  </a:lnTo>
                  <a:lnTo>
                    <a:pt x="17730" y="76451"/>
                  </a:lnTo>
                  <a:lnTo>
                    <a:pt x="16783" y="76293"/>
                  </a:lnTo>
                  <a:lnTo>
                    <a:pt x="15857" y="76106"/>
                  </a:lnTo>
                  <a:lnTo>
                    <a:pt x="14954" y="75890"/>
                  </a:lnTo>
                  <a:lnTo>
                    <a:pt x="14072" y="75646"/>
                  </a:lnTo>
                  <a:lnTo>
                    <a:pt x="13212" y="75373"/>
                  </a:lnTo>
                  <a:lnTo>
                    <a:pt x="12389" y="75059"/>
                  </a:lnTo>
                  <a:lnTo>
                    <a:pt x="11591" y="74718"/>
                  </a:lnTo>
                  <a:lnTo>
                    <a:pt x="10817" y="74352"/>
                  </a:lnTo>
                  <a:lnTo>
                    <a:pt x="10068" y="73960"/>
                  </a:lnTo>
                  <a:lnTo>
                    <a:pt x="9344" y="73541"/>
                  </a:lnTo>
                  <a:lnTo>
                    <a:pt x="8644" y="73097"/>
                  </a:lnTo>
                  <a:lnTo>
                    <a:pt x="7969" y="72627"/>
                  </a:lnTo>
                  <a:lnTo>
                    <a:pt x="7319" y="72131"/>
                  </a:lnTo>
                  <a:lnTo>
                    <a:pt x="6693" y="71608"/>
                  </a:lnTo>
                  <a:lnTo>
                    <a:pt x="6092" y="71060"/>
                  </a:lnTo>
                  <a:lnTo>
                    <a:pt x="5517" y="70472"/>
                  </a:lnTo>
                  <a:lnTo>
                    <a:pt x="4970" y="69858"/>
                  </a:lnTo>
                  <a:lnTo>
                    <a:pt x="4449" y="69218"/>
                  </a:lnTo>
                  <a:lnTo>
                    <a:pt x="3956" y="68551"/>
                  </a:lnTo>
                  <a:lnTo>
                    <a:pt x="3491" y="67859"/>
                  </a:lnTo>
                  <a:lnTo>
                    <a:pt x="3053" y="67141"/>
                  </a:lnTo>
                  <a:lnTo>
                    <a:pt x="2642" y="66397"/>
                  </a:lnTo>
                  <a:lnTo>
                    <a:pt x="2259" y="65627"/>
                  </a:lnTo>
                  <a:lnTo>
                    <a:pt x="1903" y="64831"/>
                  </a:lnTo>
                  <a:lnTo>
                    <a:pt x="1574" y="64009"/>
                  </a:lnTo>
                  <a:lnTo>
                    <a:pt x="1275" y="63162"/>
                  </a:lnTo>
                  <a:lnTo>
                    <a:pt x="1007" y="62292"/>
                  </a:lnTo>
                  <a:lnTo>
                    <a:pt x="771" y="61398"/>
                  </a:lnTo>
                  <a:lnTo>
                    <a:pt x="566" y="60482"/>
                  </a:lnTo>
                  <a:lnTo>
                    <a:pt x="393" y="59542"/>
                  </a:lnTo>
                  <a:lnTo>
                    <a:pt x="251" y="58578"/>
                  </a:lnTo>
                  <a:lnTo>
                    <a:pt x="141" y="57592"/>
                  </a:lnTo>
                  <a:lnTo>
                    <a:pt x="62" y="56582"/>
                  </a:lnTo>
                  <a:lnTo>
                    <a:pt x="15" y="55549"/>
                  </a:lnTo>
                  <a:lnTo>
                    <a:pt x="0" y="54493"/>
                  </a:lnTo>
                  <a:lnTo>
                    <a:pt x="22" y="53200"/>
                  </a:lnTo>
                  <a:lnTo>
                    <a:pt x="90" y="51949"/>
                  </a:lnTo>
                  <a:lnTo>
                    <a:pt x="203" y="50741"/>
                  </a:lnTo>
                  <a:lnTo>
                    <a:pt x="361" y="49575"/>
                  </a:lnTo>
                  <a:lnTo>
                    <a:pt x="564" y="48451"/>
                  </a:lnTo>
                  <a:lnTo>
                    <a:pt x="813" y="47370"/>
                  </a:lnTo>
                  <a:lnTo>
                    <a:pt x="1106" y="46332"/>
                  </a:lnTo>
                  <a:lnTo>
                    <a:pt x="1445" y="45336"/>
                  </a:lnTo>
                  <a:lnTo>
                    <a:pt x="1829" y="44382"/>
                  </a:lnTo>
                  <a:lnTo>
                    <a:pt x="2259" y="43471"/>
                  </a:lnTo>
                  <a:lnTo>
                    <a:pt x="2741" y="42585"/>
                  </a:lnTo>
                  <a:lnTo>
                    <a:pt x="3255" y="41735"/>
                  </a:lnTo>
                  <a:lnTo>
                    <a:pt x="3803" y="40920"/>
                  </a:lnTo>
                  <a:lnTo>
                    <a:pt x="4384" y="40141"/>
                  </a:lnTo>
                  <a:lnTo>
                    <a:pt x="4997" y="39398"/>
                  </a:lnTo>
                  <a:lnTo>
                    <a:pt x="5643" y="38690"/>
                  </a:lnTo>
                  <a:lnTo>
                    <a:pt x="6322" y="38017"/>
                  </a:lnTo>
                  <a:lnTo>
                    <a:pt x="7034" y="37381"/>
                  </a:lnTo>
                  <a:lnTo>
                    <a:pt x="7779" y="36780"/>
                  </a:lnTo>
                  <a:lnTo>
                    <a:pt x="8557" y="36214"/>
                  </a:lnTo>
                  <a:lnTo>
                    <a:pt x="9365" y="35669"/>
                  </a:lnTo>
                  <a:lnTo>
                    <a:pt x="10200" y="35155"/>
                  </a:lnTo>
                  <a:lnTo>
                    <a:pt x="11062" y="34672"/>
                  </a:lnTo>
                  <a:lnTo>
                    <a:pt x="11952" y="34221"/>
                  </a:lnTo>
                  <a:lnTo>
                    <a:pt x="12870" y="33801"/>
                  </a:lnTo>
                  <a:lnTo>
                    <a:pt x="13815" y="33413"/>
                  </a:lnTo>
                  <a:lnTo>
                    <a:pt x="14787" y="33056"/>
                  </a:lnTo>
                  <a:lnTo>
                    <a:pt x="15786" y="32731"/>
                  </a:lnTo>
                  <a:lnTo>
                    <a:pt x="16813" y="32437"/>
                  </a:lnTo>
                  <a:lnTo>
                    <a:pt x="17867" y="32175"/>
                  </a:lnTo>
                  <a:lnTo>
                    <a:pt x="18942" y="31927"/>
                  </a:lnTo>
                  <a:lnTo>
                    <a:pt x="20031" y="31704"/>
                  </a:lnTo>
                  <a:lnTo>
                    <a:pt x="21133" y="31506"/>
                  </a:lnTo>
                  <a:lnTo>
                    <a:pt x="22249" y="31332"/>
                  </a:lnTo>
                  <a:lnTo>
                    <a:pt x="23378" y="31183"/>
                  </a:lnTo>
                  <a:lnTo>
                    <a:pt x="24521" y="31058"/>
                  </a:lnTo>
                  <a:lnTo>
                    <a:pt x="25678" y="30958"/>
                  </a:lnTo>
                  <a:lnTo>
                    <a:pt x="26849" y="30883"/>
                  </a:lnTo>
                  <a:lnTo>
                    <a:pt x="28033" y="30832"/>
                  </a:lnTo>
                  <a:lnTo>
                    <a:pt x="29231" y="30806"/>
                  </a:lnTo>
                  <a:lnTo>
                    <a:pt x="45182" y="30532"/>
                  </a:lnTo>
                  <a:lnTo>
                    <a:pt x="45182" y="26767"/>
                  </a:lnTo>
                  <a:lnTo>
                    <a:pt x="45175" y="25973"/>
                  </a:lnTo>
                  <a:lnTo>
                    <a:pt x="45152" y="25206"/>
                  </a:lnTo>
                  <a:lnTo>
                    <a:pt x="45115" y="24467"/>
                  </a:lnTo>
                  <a:lnTo>
                    <a:pt x="45062" y="23755"/>
                  </a:lnTo>
                  <a:lnTo>
                    <a:pt x="44994" y="23070"/>
                  </a:lnTo>
                  <a:lnTo>
                    <a:pt x="44911" y="22413"/>
                  </a:lnTo>
                  <a:lnTo>
                    <a:pt x="44813" y="21783"/>
                  </a:lnTo>
                  <a:lnTo>
                    <a:pt x="44700" y="21181"/>
                  </a:lnTo>
                  <a:lnTo>
                    <a:pt x="44572" y="20606"/>
                  </a:lnTo>
                  <a:lnTo>
                    <a:pt x="44429" y="20058"/>
                  </a:lnTo>
                  <a:lnTo>
                    <a:pt x="44286" y="19521"/>
                  </a:lnTo>
                  <a:lnTo>
                    <a:pt x="44128" y="19004"/>
                  </a:lnTo>
                  <a:lnTo>
                    <a:pt x="43957" y="18507"/>
                  </a:lnTo>
                  <a:lnTo>
                    <a:pt x="43772" y="18032"/>
                  </a:lnTo>
                  <a:lnTo>
                    <a:pt x="43574" y="17576"/>
                  </a:lnTo>
                  <a:lnTo>
                    <a:pt x="43361" y="17142"/>
                  </a:lnTo>
                  <a:lnTo>
                    <a:pt x="43135" y="16727"/>
                  </a:lnTo>
                  <a:lnTo>
                    <a:pt x="42896" y="16334"/>
                  </a:lnTo>
                  <a:lnTo>
                    <a:pt x="42643" y="15961"/>
                  </a:lnTo>
                  <a:lnTo>
                    <a:pt x="42376" y="15608"/>
                  </a:lnTo>
                  <a:lnTo>
                    <a:pt x="42095" y="15276"/>
                  </a:lnTo>
                  <a:lnTo>
                    <a:pt x="41800" y="14965"/>
                  </a:lnTo>
                  <a:lnTo>
                    <a:pt x="41492" y="14674"/>
                  </a:lnTo>
                  <a:lnTo>
                    <a:pt x="41171" y="14403"/>
                  </a:lnTo>
                  <a:lnTo>
                    <a:pt x="40835" y="14153"/>
                  </a:lnTo>
                  <a:lnTo>
                    <a:pt x="40486" y="13924"/>
                  </a:lnTo>
                  <a:lnTo>
                    <a:pt x="40123" y="13715"/>
                  </a:lnTo>
                  <a:lnTo>
                    <a:pt x="39747" y="13527"/>
                  </a:lnTo>
                  <a:lnTo>
                    <a:pt x="39357" y="13359"/>
                  </a:lnTo>
                  <a:lnTo>
                    <a:pt x="38953" y="13212"/>
                  </a:lnTo>
                  <a:lnTo>
                    <a:pt x="38549" y="13069"/>
                  </a:lnTo>
                  <a:lnTo>
                    <a:pt x="38134" y="12941"/>
                  </a:lnTo>
                  <a:lnTo>
                    <a:pt x="37706" y="12828"/>
                  </a:lnTo>
                  <a:lnTo>
                    <a:pt x="37266" y="12730"/>
                  </a:lnTo>
                  <a:lnTo>
                    <a:pt x="36813" y="12647"/>
                  </a:lnTo>
                  <a:lnTo>
                    <a:pt x="36348" y="12580"/>
                  </a:lnTo>
                  <a:lnTo>
                    <a:pt x="35871" y="12527"/>
                  </a:lnTo>
                  <a:lnTo>
                    <a:pt x="35382" y="12489"/>
                  </a:lnTo>
                  <a:lnTo>
                    <a:pt x="34880" y="12467"/>
                  </a:lnTo>
                  <a:lnTo>
                    <a:pt x="34366" y="12459"/>
                  </a:lnTo>
                  <a:lnTo>
                    <a:pt x="33891" y="12464"/>
                  </a:lnTo>
                  <a:lnTo>
                    <a:pt x="33427" y="12478"/>
                  </a:lnTo>
                  <a:lnTo>
                    <a:pt x="32971" y="12502"/>
                  </a:lnTo>
                  <a:lnTo>
                    <a:pt x="32526" y="12536"/>
                  </a:lnTo>
                  <a:lnTo>
                    <a:pt x="32090" y="12579"/>
                  </a:lnTo>
                  <a:lnTo>
                    <a:pt x="31663" y="12632"/>
                  </a:lnTo>
                  <a:lnTo>
                    <a:pt x="31246" y="12694"/>
                  </a:lnTo>
                  <a:lnTo>
                    <a:pt x="30839" y="12766"/>
                  </a:lnTo>
                  <a:lnTo>
                    <a:pt x="30441" y="12847"/>
                  </a:lnTo>
                  <a:lnTo>
                    <a:pt x="30053" y="12938"/>
                  </a:lnTo>
                  <a:lnTo>
                    <a:pt x="29688" y="13042"/>
                  </a:lnTo>
                  <a:lnTo>
                    <a:pt x="29333" y="13160"/>
                  </a:lnTo>
                  <a:lnTo>
                    <a:pt x="28987" y="13294"/>
                  </a:lnTo>
                  <a:lnTo>
                    <a:pt x="28651" y="13442"/>
                  </a:lnTo>
                  <a:lnTo>
                    <a:pt x="28324" y="13606"/>
                  </a:lnTo>
                  <a:lnTo>
                    <a:pt x="28007" y="13784"/>
                  </a:lnTo>
                  <a:lnTo>
                    <a:pt x="27700" y="13978"/>
                  </a:lnTo>
                  <a:lnTo>
                    <a:pt x="27402" y="14187"/>
                  </a:lnTo>
                  <a:lnTo>
                    <a:pt x="27114" y="14411"/>
                  </a:lnTo>
                  <a:lnTo>
                    <a:pt x="26835" y="14650"/>
                  </a:lnTo>
                  <a:lnTo>
                    <a:pt x="26566" y="14891"/>
                  </a:lnTo>
                  <a:lnTo>
                    <a:pt x="26307" y="15151"/>
                  </a:lnTo>
                  <a:lnTo>
                    <a:pt x="26057" y="15428"/>
                  </a:lnTo>
                  <a:lnTo>
                    <a:pt x="25817" y="15723"/>
                  </a:lnTo>
                  <a:lnTo>
                    <a:pt x="25586" y="16036"/>
                  </a:lnTo>
                  <a:lnTo>
                    <a:pt x="25365" y="16367"/>
                  </a:lnTo>
                  <a:lnTo>
                    <a:pt x="25153" y="16715"/>
                  </a:lnTo>
                  <a:lnTo>
                    <a:pt x="24951" y="17081"/>
                  </a:lnTo>
                  <a:lnTo>
                    <a:pt x="24759" y="17465"/>
                  </a:lnTo>
                  <a:lnTo>
                    <a:pt x="24576" y="17867"/>
                  </a:lnTo>
                  <a:lnTo>
                    <a:pt x="24417" y="18275"/>
                  </a:lnTo>
                  <a:lnTo>
                    <a:pt x="24267" y="18705"/>
                  </a:lnTo>
                  <a:lnTo>
                    <a:pt x="24126" y="19157"/>
                  </a:lnTo>
                  <a:lnTo>
                    <a:pt x="23996" y="19631"/>
                  </a:lnTo>
                  <a:lnTo>
                    <a:pt x="23875" y="20126"/>
                  </a:lnTo>
                  <a:lnTo>
                    <a:pt x="23763" y="20644"/>
                  </a:lnTo>
                  <a:lnTo>
                    <a:pt x="23661" y="21183"/>
                  </a:lnTo>
                  <a:lnTo>
                    <a:pt x="23569" y="21745"/>
                  </a:lnTo>
                  <a:lnTo>
                    <a:pt x="23486" y="22328"/>
                  </a:lnTo>
                  <a:lnTo>
                    <a:pt x="23412" y="22933"/>
                  </a:lnTo>
                  <a:lnTo>
                    <a:pt x="3354" y="21975"/>
                  </a:lnTo>
                  <a:lnTo>
                    <a:pt x="3532" y="21012"/>
                  </a:lnTo>
                  <a:lnTo>
                    <a:pt x="3737" y="20066"/>
                  </a:lnTo>
                  <a:lnTo>
                    <a:pt x="3970" y="19139"/>
                  </a:lnTo>
                  <a:lnTo>
                    <a:pt x="4230" y="18229"/>
                  </a:lnTo>
                  <a:lnTo>
                    <a:pt x="4518" y="17337"/>
                  </a:lnTo>
                  <a:lnTo>
                    <a:pt x="4833" y="16462"/>
                  </a:lnTo>
                  <a:lnTo>
                    <a:pt x="5175" y="15606"/>
                  </a:lnTo>
                  <a:lnTo>
                    <a:pt x="5545" y="14767"/>
                  </a:lnTo>
                  <a:lnTo>
                    <a:pt x="5942" y="13947"/>
                  </a:lnTo>
                  <a:lnTo>
                    <a:pt x="6366" y="13144"/>
                  </a:lnTo>
                  <a:lnTo>
                    <a:pt x="6821" y="12347"/>
                  </a:lnTo>
                  <a:lnTo>
                    <a:pt x="7308" y="11572"/>
                  </a:lnTo>
                  <a:lnTo>
                    <a:pt x="7828" y="10819"/>
                  </a:lnTo>
                  <a:lnTo>
                    <a:pt x="8382" y="10088"/>
                  </a:lnTo>
                  <a:lnTo>
                    <a:pt x="8968" y="9378"/>
                  </a:lnTo>
                  <a:lnTo>
                    <a:pt x="9586" y="8691"/>
                  </a:lnTo>
                  <a:lnTo>
                    <a:pt x="10238" y="8026"/>
                  </a:lnTo>
                  <a:lnTo>
                    <a:pt x="10923" y="7382"/>
                  </a:lnTo>
                  <a:lnTo>
                    <a:pt x="11640" y="6760"/>
                  </a:lnTo>
                  <a:lnTo>
                    <a:pt x="12391" y="6161"/>
                  </a:lnTo>
                  <a:lnTo>
                    <a:pt x="13188" y="5586"/>
                  </a:lnTo>
                  <a:lnTo>
                    <a:pt x="14020" y="5038"/>
                  </a:lnTo>
                  <a:lnTo>
                    <a:pt x="14886" y="4518"/>
                  </a:lnTo>
                  <a:lnTo>
                    <a:pt x="15786" y="4025"/>
                  </a:lnTo>
                  <a:lnTo>
                    <a:pt x="16721" y="3559"/>
                  </a:lnTo>
                  <a:lnTo>
                    <a:pt x="17689" y="3121"/>
                  </a:lnTo>
                  <a:lnTo>
                    <a:pt x="18692" y="2710"/>
                  </a:lnTo>
                  <a:lnTo>
                    <a:pt x="19729" y="2327"/>
                  </a:lnTo>
                  <a:lnTo>
                    <a:pt x="20801" y="1971"/>
                  </a:lnTo>
                  <a:lnTo>
                    <a:pt x="21906" y="1643"/>
                  </a:lnTo>
                  <a:lnTo>
                    <a:pt x="23062" y="1330"/>
                  </a:lnTo>
                  <a:lnTo>
                    <a:pt x="24256" y="1051"/>
                  </a:lnTo>
                  <a:lnTo>
                    <a:pt x="25488" y="805"/>
                  </a:lnTo>
                  <a:lnTo>
                    <a:pt x="26759" y="591"/>
                  </a:lnTo>
                  <a:lnTo>
                    <a:pt x="28068" y="410"/>
                  </a:lnTo>
                  <a:lnTo>
                    <a:pt x="29415" y="262"/>
                  </a:lnTo>
                  <a:lnTo>
                    <a:pt x="30801" y="147"/>
                  </a:lnTo>
                  <a:lnTo>
                    <a:pt x="32224" y="65"/>
                  </a:lnTo>
                  <a:lnTo>
                    <a:pt x="33687" y="16"/>
                  </a:lnTo>
                  <a:lnTo>
                    <a:pt x="35187" y="0"/>
                  </a:lnTo>
                  <a:lnTo>
                    <a:pt x="36555" y="17"/>
                  </a:lnTo>
                  <a:lnTo>
                    <a:pt x="37893" y="68"/>
                  </a:lnTo>
                  <a:lnTo>
                    <a:pt x="39200" y="154"/>
                  </a:lnTo>
                  <a:lnTo>
                    <a:pt x="40478" y="273"/>
                  </a:lnTo>
                  <a:lnTo>
                    <a:pt x="41725" y="427"/>
                  </a:lnTo>
                  <a:lnTo>
                    <a:pt x="42942" y="616"/>
                  </a:lnTo>
                  <a:lnTo>
                    <a:pt x="44129" y="838"/>
                  </a:lnTo>
                  <a:lnTo>
                    <a:pt x="45286" y="1095"/>
                  </a:lnTo>
                  <a:lnTo>
                    <a:pt x="46413" y="1386"/>
                  </a:lnTo>
                  <a:lnTo>
                    <a:pt x="47510" y="1711"/>
                  </a:lnTo>
                  <a:lnTo>
                    <a:pt x="48575" y="2070"/>
                  </a:lnTo>
                  <a:lnTo>
                    <a:pt x="49608" y="2464"/>
                  </a:lnTo>
                  <a:lnTo>
                    <a:pt x="50607" y="2892"/>
                  </a:lnTo>
                  <a:lnTo>
                    <a:pt x="51574" y="3354"/>
                  </a:lnTo>
                  <a:lnTo>
                    <a:pt x="52507" y="3850"/>
                  </a:lnTo>
                  <a:lnTo>
                    <a:pt x="53408" y="4381"/>
                  </a:lnTo>
                  <a:lnTo>
                    <a:pt x="54276" y="4946"/>
                  </a:lnTo>
                  <a:lnTo>
                    <a:pt x="55112" y="5545"/>
                  </a:lnTo>
                  <a:lnTo>
                    <a:pt x="55914" y="6178"/>
                  </a:lnTo>
                  <a:lnTo>
                    <a:pt x="56683" y="6845"/>
                  </a:lnTo>
                  <a:lnTo>
                    <a:pt x="57419" y="7532"/>
                  </a:lnTo>
                  <a:lnTo>
                    <a:pt x="58118" y="8250"/>
                  </a:lnTo>
                  <a:lnTo>
                    <a:pt x="58782" y="9000"/>
                  </a:lnTo>
                  <a:lnTo>
                    <a:pt x="59411" y="9781"/>
                  </a:lnTo>
                  <a:lnTo>
                    <a:pt x="60004" y="10594"/>
                  </a:lnTo>
                  <a:lnTo>
                    <a:pt x="60561" y="11438"/>
                  </a:lnTo>
                  <a:lnTo>
                    <a:pt x="61083" y="12313"/>
                  </a:lnTo>
                  <a:lnTo>
                    <a:pt x="61569" y="13220"/>
                  </a:lnTo>
                  <a:lnTo>
                    <a:pt x="62019" y="14159"/>
                  </a:lnTo>
                  <a:lnTo>
                    <a:pt x="62434" y="15129"/>
                  </a:lnTo>
                  <a:lnTo>
                    <a:pt x="62811" y="16130"/>
                  </a:lnTo>
                  <a:lnTo>
                    <a:pt x="63149" y="17164"/>
                  </a:lnTo>
                  <a:lnTo>
                    <a:pt x="63447" y="18228"/>
                  </a:lnTo>
                  <a:lnTo>
                    <a:pt x="63705" y="19324"/>
                  </a:lnTo>
                  <a:lnTo>
                    <a:pt x="63923" y="20452"/>
                  </a:lnTo>
                  <a:lnTo>
                    <a:pt x="64102" y="21611"/>
                  </a:lnTo>
                  <a:lnTo>
                    <a:pt x="64241" y="22801"/>
                  </a:lnTo>
                  <a:lnTo>
                    <a:pt x="64340" y="24023"/>
                  </a:lnTo>
                  <a:lnTo>
                    <a:pt x="64399" y="25277"/>
                  </a:lnTo>
                  <a:lnTo>
                    <a:pt x="64419" y="26562"/>
                  </a:lnTo>
                  <a:lnTo>
                    <a:pt x="64419" y="53534"/>
                  </a:lnTo>
                  <a:lnTo>
                    <a:pt x="64421" y="54049"/>
                  </a:lnTo>
                  <a:lnTo>
                    <a:pt x="64428" y="54553"/>
                  </a:lnTo>
                  <a:lnTo>
                    <a:pt x="64438" y="55046"/>
                  </a:lnTo>
                  <a:lnTo>
                    <a:pt x="64452" y="55528"/>
                  </a:lnTo>
                  <a:lnTo>
                    <a:pt x="64471" y="55999"/>
                  </a:lnTo>
                  <a:lnTo>
                    <a:pt x="64493" y="56459"/>
                  </a:lnTo>
                  <a:lnTo>
                    <a:pt x="64520" y="56908"/>
                  </a:lnTo>
                  <a:lnTo>
                    <a:pt x="64551" y="57346"/>
                  </a:lnTo>
                  <a:lnTo>
                    <a:pt x="64586" y="57773"/>
                  </a:lnTo>
                  <a:lnTo>
                    <a:pt x="64625" y="58190"/>
                  </a:lnTo>
                  <a:lnTo>
                    <a:pt x="64683" y="58594"/>
                  </a:lnTo>
                  <a:lnTo>
                    <a:pt x="64748" y="58986"/>
                  </a:lnTo>
                  <a:lnTo>
                    <a:pt x="64820" y="59366"/>
                  </a:lnTo>
                  <a:lnTo>
                    <a:pt x="64899" y="59734"/>
                  </a:lnTo>
                  <a:lnTo>
                    <a:pt x="64984" y="60089"/>
                  </a:lnTo>
                  <a:lnTo>
                    <a:pt x="65077" y="60432"/>
                  </a:lnTo>
                  <a:lnTo>
                    <a:pt x="65176" y="60763"/>
                  </a:lnTo>
                  <a:lnTo>
                    <a:pt x="65282" y="61081"/>
                  </a:lnTo>
                  <a:lnTo>
                    <a:pt x="65395" y="61387"/>
                  </a:lnTo>
                  <a:lnTo>
                    <a:pt x="65515" y="61681"/>
                  </a:lnTo>
                  <a:lnTo>
                    <a:pt x="65656" y="61949"/>
                  </a:lnTo>
                  <a:lnTo>
                    <a:pt x="65808" y="62204"/>
                  </a:lnTo>
                  <a:lnTo>
                    <a:pt x="65969" y="62447"/>
                  </a:lnTo>
                  <a:lnTo>
                    <a:pt x="66139" y="62678"/>
                  </a:lnTo>
                  <a:lnTo>
                    <a:pt x="66319" y="62896"/>
                  </a:lnTo>
                  <a:lnTo>
                    <a:pt x="66509" y="63102"/>
                  </a:lnTo>
                  <a:lnTo>
                    <a:pt x="66708" y="63296"/>
                  </a:lnTo>
                  <a:lnTo>
                    <a:pt x="66917" y="63477"/>
                  </a:lnTo>
                  <a:lnTo>
                    <a:pt x="67135" y="63646"/>
                  </a:lnTo>
                  <a:lnTo>
                    <a:pt x="67363" y="63803"/>
                  </a:lnTo>
                  <a:lnTo>
                    <a:pt x="67616" y="63933"/>
                  </a:lnTo>
                  <a:lnTo>
                    <a:pt x="67883" y="64050"/>
                  </a:lnTo>
                  <a:lnTo>
                    <a:pt x="68164" y="64152"/>
                  </a:lnTo>
                  <a:lnTo>
                    <a:pt x="68458" y="64241"/>
                  </a:lnTo>
                  <a:lnTo>
                    <a:pt x="68766" y="64317"/>
                  </a:lnTo>
                  <a:lnTo>
                    <a:pt x="69088" y="64378"/>
                  </a:lnTo>
                  <a:lnTo>
                    <a:pt x="69424" y="64426"/>
                  </a:lnTo>
                  <a:lnTo>
                    <a:pt x="69773" y="64460"/>
                  </a:lnTo>
                  <a:lnTo>
                    <a:pt x="70136" y="64481"/>
                  </a:lnTo>
                  <a:lnTo>
                    <a:pt x="70512" y="64488"/>
                  </a:lnTo>
                  <a:lnTo>
                    <a:pt x="70949" y="64484"/>
                  </a:lnTo>
                  <a:lnTo>
                    <a:pt x="71383" y="64471"/>
                  </a:lnTo>
                  <a:lnTo>
                    <a:pt x="71814" y="64451"/>
                  </a:lnTo>
                  <a:lnTo>
                    <a:pt x="72243" y="64422"/>
                  </a:lnTo>
                  <a:lnTo>
                    <a:pt x="72669" y="64385"/>
                  </a:lnTo>
                  <a:lnTo>
                    <a:pt x="73092" y="64340"/>
                  </a:lnTo>
                  <a:lnTo>
                    <a:pt x="73512" y="64287"/>
                  </a:lnTo>
                  <a:lnTo>
                    <a:pt x="73930" y="64225"/>
                  </a:lnTo>
                  <a:lnTo>
                    <a:pt x="74344" y="64155"/>
                  </a:lnTo>
                  <a:lnTo>
                    <a:pt x="74757" y="64077"/>
                  </a:lnTo>
                  <a:lnTo>
                    <a:pt x="74757" y="74483"/>
                  </a:lnTo>
                  <a:lnTo>
                    <a:pt x="74418" y="74564"/>
                  </a:lnTo>
                  <a:lnTo>
                    <a:pt x="74086" y="74644"/>
                  </a:lnTo>
                  <a:lnTo>
                    <a:pt x="73761" y="74723"/>
                  </a:lnTo>
                  <a:lnTo>
                    <a:pt x="73442" y="74800"/>
                  </a:lnTo>
                  <a:lnTo>
                    <a:pt x="73131" y="74876"/>
                  </a:lnTo>
                  <a:lnTo>
                    <a:pt x="72826" y="74951"/>
                  </a:lnTo>
                  <a:lnTo>
                    <a:pt x="72528" y="75024"/>
                  </a:lnTo>
                  <a:lnTo>
                    <a:pt x="72237" y="75096"/>
                  </a:lnTo>
                  <a:lnTo>
                    <a:pt x="71953" y="75167"/>
                  </a:lnTo>
                  <a:lnTo>
                    <a:pt x="71676" y="75236"/>
                  </a:lnTo>
                  <a:lnTo>
                    <a:pt x="71402" y="75303"/>
                  </a:lnTo>
                  <a:lnTo>
                    <a:pt x="71128" y="75367"/>
                  </a:lnTo>
                  <a:lnTo>
                    <a:pt x="70854" y="75429"/>
                  </a:lnTo>
                  <a:lnTo>
                    <a:pt x="70581" y="75488"/>
                  </a:lnTo>
                  <a:lnTo>
                    <a:pt x="70307" y="75544"/>
                  </a:lnTo>
                  <a:lnTo>
                    <a:pt x="70033" y="75597"/>
                  </a:lnTo>
                  <a:lnTo>
                    <a:pt x="69759" y="75648"/>
                  </a:lnTo>
                  <a:lnTo>
                    <a:pt x="69485" y="75696"/>
                  </a:lnTo>
                  <a:lnTo>
                    <a:pt x="69211" y="75741"/>
                  </a:lnTo>
                  <a:lnTo>
                    <a:pt x="68938" y="75783"/>
                  </a:lnTo>
                  <a:lnTo>
                    <a:pt x="68662" y="75824"/>
                  </a:lnTo>
                  <a:lnTo>
                    <a:pt x="68382" y="75863"/>
                  </a:lnTo>
                  <a:lnTo>
                    <a:pt x="68098" y="75901"/>
                  </a:lnTo>
                  <a:lnTo>
                    <a:pt x="67809" y="75937"/>
                  </a:lnTo>
                  <a:lnTo>
                    <a:pt x="67517" y="75972"/>
                  </a:lnTo>
                  <a:lnTo>
                    <a:pt x="67221" y="76005"/>
                  </a:lnTo>
                  <a:lnTo>
                    <a:pt x="66920" y="76037"/>
                  </a:lnTo>
                  <a:lnTo>
                    <a:pt x="66615" y="76068"/>
                  </a:lnTo>
                  <a:lnTo>
                    <a:pt x="66307" y="76098"/>
                  </a:lnTo>
                  <a:lnTo>
                    <a:pt x="65994" y="76126"/>
                  </a:lnTo>
                  <a:lnTo>
                    <a:pt x="65687" y="76152"/>
                  </a:lnTo>
                  <a:lnTo>
                    <a:pt x="65370" y="76175"/>
                  </a:lnTo>
                  <a:lnTo>
                    <a:pt x="65041" y="76196"/>
                  </a:lnTo>
                  <a:lnTo>
                    <a:pt x="64701" y="76213"/>
                  </a:lnTo>
                  <a:lnTo>
                    <a:pt x="64351" y="76228"/>
                  </a:lnTo>
                  <a:lnTo>
                    <a:pt x="63989" y="76241"/>
                  </a:lnTo>
                  <a:lnTo>
                    <a:pt x="63617" y="76250"/>
                  </a:lnTo>
                  <a:lnTo>
                    <a:pt x="63234" y="76257"/>
                  </a:lnTo>
                  <a:lnTo>
                    <a:pt x="62839" y="76261"/>
                  </a:lnTo>
                  <a:lnTo>
                    <a:pt x="62434" y="76263"/>
                  </a:lnTo>
                  <a:lnTo>
                    <a:pt x="61020" y="76227"/>
                  </a:lnTo>
                  <a:lnTo>
                    <a:pt x="59682" y="76120"/>
                  </a:lnTo>
                  <a:lnTo>
                    <a:pt x="58419" y="75942"/>
                  </a:lnTo>
                  <a:lnTo>
                    <a:pt x="57231" y="75693"/>
                  </a:lnTo>
                  <a:lnTo>
                    <a:pt x="56119" y="75373"/>
                  </a:lnTo>
                  <a:lnTo>
                    <a:pt x="55082" y="74981"/>
                  </a:lnTo>
                  <a:lnTo>
                    <a:pt x="54120" y="74518"/>
                  </a:lnTo>
                  <a:lnTo>
                    <a:pt x="53233" y="73984"/>
                  </a:lnTo>
                  <a:lnTo>
                    <a:pt x="52422" y="73379"/>
                  </a:lnTo>
                  <a:lnTo>
                    <a:pt x="51686" y="72703"/>
                  </a:lnTo>
                  <a:lnTo>
                    <a:pt x="51029" y="71957"/>
                  </a:lnTo>
                  <a:lnTo>
                    <a:pt x="50426" y="71145"/>
                  </a:lnTo>
                  <a:lnTo>
                    <a:pt x="49879" y="70265"/>
                  </a:lnTo>
                  <a:lnTo>
                    <a:pt x="49386" y="69318"/>
                  </a:lnTo>
                  <a:lnTo>
                    <a:pt x="48948" y="68304"/>
                  </a:lnTo>
                  <a:lnTo>
                    <a:pt x="48564" y="67223"/>
                  </a:lnTo>
                  <a:lnTo>
                    <a:pt x="48236" y="66075"/>
                  </a:lnTo>
                  <a:lnTo>
                    <a:pt x="47962" y="64860"/>
                  </a:lnTo>
                  <a:lnTo>
                    <a:pt x="47743" y="63578"/>
                  </a:lnTo>
                  <a:lnTo>
                    <a:pt x="47578" y="62229"/>
                  </a:lnTo>
                  <a:lnTo>
                    <a:pt x="47168" y="62229"/>
                  </a:lnTo>
                  <a:lnTo>
                    <a:pt x="46379" y="63581"/>
                  </a:lnTo>
                  <a:lnTo>
                    <a:pt x="45547" y="64871"/>
                  </a:lnTo>
                  <a:lnTo>
                    <a:pt x="44670" y="66100"/>
                  </a:lnTo>
                  <a:lnTo>
                    <a:pt x="43750" y="67267"/>
                  </a:lnTo>
                  <a:lnTo>
                    <a:pt x="42786" y="68373"/>
                  </a:lnTo>
                  <a:lnTo>
                    <a:pt x="41779" y="69417"/>
                  </a:lnTo>
                  <a:lnTo>
                    <a:pt x="40727" y="70399"/>
                  </a:lnTo>
                  <a:lnTo>
                    <a:pt x="39632" y="71320"/>
                  </a:lnTo>
                  <a:lnTo>
                    <a:pt x="38493" y="72179"/>
                  </a:lnTo>
                  <a:lnTo>
                    <a:pt x="37310" y="72977"/>
                  </a:lnTo>
                  <a:lnTo>
                    <a:pt x="36092" y="73705"/>
                  </a:lnTo>
                  <a:lnTo>
                    <a:pt x="34823" y="74357"/>
                  </a:lnTo>
                  <a:lnTo>
                    <a:pt x="33502" y="74932"/>
                  </a:lnTo>
                  <a:lnTo>
                    <a:pt x="32129" y="75430"/>
                  </a:lnTo>
                  <a:lnTo>
                    <a:pt x="30703" y="75852"/>
                  </a:lnTo>
                  <a:lnTo>
                    <a:pt x="29226" y="76197"/>
                  </a:lnTo>
                  <a:lnTo>
                    <a:pt x="27697" y="76465"/>
                  </a:lnTo>
                  <a:lnTo>
                    <a:pt x="26115" y="76657"/>
                  </a:lnTo>
                  <a:lnTo>
                    <a:pt x="24482" y="767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745407" y="3407468"/>
              <a:ext cx="25124" cy="22249"/>
            </a:xfrm>
            <a:custGeom>
              <a:avLst/>
              <a:pathLst>
                <a:path w="25124" h="22249">
                  <a:moveTo>
                    <a:pt x="25124" y="0"/>
                  </a:moveTo>
                  <a:lnTo>
                    <a:pt x="15266" y="136"/>
                  </a:lnTo>
                  <a:lnTo>
                    <a:pt x="14652" y="167"/>
                  </a:lnTo>
                  <a:lnTo>
                    <a:pt x="14045" y="202"/>
                  </a:lnTo>
                  <a:lnTo>
                    <a:pt x="13442" y="243"/>
                  </a:lnTo>
                  <a:lnTo>
                    <a:pt x="12845" y="290"/>
                  </a:lnTo>
                  <a:lnTo>
                    <a:pt x="12254" y="342"/>
                  </a:lnTo>
                  <a:lnTo>
                    <a:pt x="11668" y="399"/>
                  </a:lnTo>
                  <a:lnTo>
                    <a:pt x="11087" y="462"/>
                  </a:lnTo>
                  <a:lnTo>
                    <a:pt x="10512" y="531"/>
                  </a:lnTo>
                  <a:lnTo>
                    <a:pt x="9942" y="605"/>
                  </a:lnTo>
                  <a:lnTo>
                    <a:pt x="9378" y="684"/>
                  </a:lnTo>
                  <a:lnTo>
                    <a:pt x="8837" y="761"/>
                  </a:lnTo>
                  <a:lnTo>
                    <a:pt x="8308" y="857"/>
                  </a:lnTo>
                  <a:lnTo>
                    <a:pt x="7791" y="970"/>
                  </a:lnTo>
                  <a:lnTo>
                    <a:pt x="7286" y="1100"/>
                  </a:lnTo>
                  <a:lnTo>
                    <a:pt x="6794" y="1249"/>
                  </a:lnTo>
                  <a:lnTo>
                    <a:pt x="6314" y="1415"/>
                  </a:lnTo>
                  <a:lnTo>
                    <a:pt x="5847" y="1599"/>
                  </a:lnTo>
                  <a:lnTo>
                    <a:pt x="5391" y="1801"/>
                  </a:lnTo>
                  <a:lnTo>
                    <a:pt x="4948" y="2021"/>
                  </a:lnTo>
                  <a:lnTo>
                    <a:pt x="4518" y="2259"/>
                  </a:lnTo>
                  <a:lnTo>
                    <a:pt x="4115" y="2502"/>
                  </a:lnTo>
                  <a:lnTo>
                    <a:pt x="3729" y="2768"/>
                  </a:lnTo>
                  <a:lnTo>
                    <a:pt x="3359" y="3056"/>
                  </a:lnTo>
                  <a:lnTo>
                    <a:pt x="3006" y="3365"/>
                  </a:lnTo>
                  <a:lnTo>
                    <a:pt x="2669" y="3696"/>
                  </a:lnTo>
                  <a:lnTo>
                    <a:pt x="2349" y="4050"/>
                  </a:lnTo>
                  <a:lnTo>
                    <a:pt x="2045" y="4425"/>
                  </a:lnTo>
                  <a:lnTo>
                    <a:pt x="1758" y="4822"/>
                  </a:lnTo>
                  <a:lnTo>
                    <a:pt x="1486" y="5241"/>
                  </a:lnTo>
                  <a:lnTo>
                    <a:pt x="1232" y="5682"/>
                  </a:lnTo>
                  <a:lnTo>
                    <a:pt x="998" y="6150"/>
                  </a:lnTo>
                  <a:lnTo>
                    <a:pt x="788" y="6651"/>
                  </a:lnTo>
                  <a:lnTo>
                    <a:pt x="603" y="7185"/>
                  </a:lnTo>
                  <a:lnTo>
                    <a:pt x="443" y="7752"/>
                  </a:lnTo>
                  <a:lnTo>
                    <a:pt x="308" y="8351"/>
                  </a:lnTo>
                  <a:lnTo>
                    <a:pt x="197" y="8984"/>
                  </a:lnTo>
                  <a:lnTo>
                    <a:pt x="110" y="9649"/>
                  </a:lnTo>
                  <a:lnTo>
                    <a:pt x="49" y="10348"/>
                  </a:lnTo>
                  <a:lnTo>
                    <a:pt x="12" y="11079"/>
                  </a:lnTo>
                  <a:lnTo>
                    <a:pt x="0" y="11843"/>
                  </a:lnTo>
                  <a:lnTo>
                    <a:pt x="23" y="12870"/>
                  </a:lnTo>
                  <a:lnTo>
                    <a:pt x="95" y="13845"/>
                  </a:lnTo>
                  <a:lnTo>
                    <a:pt x="215" y="14765"/>
                  </a:lnTo>
                  <a:lnTo>
                    <a:pt x="383" y="15633"/>
                  </a:lnTo>
                  <a:lnTo>
                    <a:pt x="599" y="16447"/>
                  </a:lnTo>
                  <a:lnTo>
                    <a:pt x="862" y="17207"/>
                  </a:lnTo>
                  <a:lnTo>
                    <a:pt x="1174" y="17915"/>
                  </a:lnTo>
                  <a:lnTo>
                    <a:pt x="1533" y="18568"/>
                  </a:lnTo>
                  <a:lnTo>
                    <a:pt x="1940" y="19169"/>
                  </a:lnTo>
                  <a:lnTo>
                    <a:pt x="2396" y="19716"/>
                  </a:lnTo>
                  <a:lnTo>
                    <a:pt x="2904" y="20197"/>
                  </a:lnTo>
                  <a:lnTo>
                    <a:pt x="3444" y="20628"/>
                  </a:lnTo>
                  <a:lnTo>
                    <a:pt x="4016" y="21007"/>
                  </a:lnTo>
                  <a:lnTo>
                    <a:pt x="4619" y="21337"/>
                  </a:lnTo>
                  <a:lnTo>
                    <a:pt x="5254" y="21615"/>
                  </a:lnTo>
                  <a:lnTo>
                    <a:pt x="5920" y="21843"/>
                  </a:lnTo>
                  <a:lnTo>
                    <a:pt x="6617" y="22021"/>
                  </a:lnTo>
                  <a:lnTo>
                    <a:pt x="7347" y="22147"/>
                  </a:lnTo>
                  <a:lnTo>
                    <a:pt x="8107" y="22223"/>
                  </a:lnTo>
                  <a:lnTo>
                    <a:pt x="8899" y="22249"/>
                  </a:lnTo>
                  <a:lnTo>
                    <a:pt x="9632" y="22233"/>
                  </a:lnTo>
                  <a:lnTo>
                    <a:pt x="10350" y="22186"/>
                  </a:lnTo>
                  <a:lnTo>
                    <a:pt x="11056" y="22107"/>
                  </a:lnTo>
                  <a:lnTo>
                    <a:pt x="11747" y="21997"/>
                  </a:lnTo>
                  <a:lnTo>
                    <a:pt x="12425" y="21855"/>
                  </a:lnTo>
                  <a:lnTo>
                    <a:pt x="13089" y="21682"/>
                  </a:lnTo>
                  <a:lnTo>
                    <a:pt x="13739" y="21477"/>
                  </a:lnTo>
                  <a:lnTo>
                    <a:pt x="14376" y="21241"/>
                  </a:lnTo>
                  <a:lnTo>
                    <a:pt x="14999" y="20973"/>
                  </a:lnTo>
                  <a:lnTo>
                    <a:pt x="15608" y="20674"/>
                  </a:lnTo>
                  <a:lnTo>
                    <a:pt x="16201" y="20350"/>
                  </a:lnTo>
                  <a:lnTo>
                    <a:pt x="16775" y="20006"/>
                  </a:lnTo>
                  <a:lnTo>
                    <a:pt x="17329" y="19643"/>
                  </a:lnTo>
                  <a:lnTo>
                    <a:pt x="17865" y="19261"/>
                  </a:lnTo>
                  <a:lnTo>
                    <a:pt x="18381" y="18860"/>
                  </a:lnTo>
                  <a:lnTo>
                    <a:pt x="18878" y="18440"/>
                  </a:lnTo>
                  <a:lnTo>
                    <a:pt x="19356" y="18000"/>
                  </a:lnTo>
                  <a:lnTo>
                    <a:pt x="19814" y="17541"/>
                  </a:lnTo>
                  <a:lnTo>
                    <a:pt x="20254" y="17064"/>
                  </a:lnTo>
                  <a:lnTo>
                    <a:pt x="20674" y="16567"/>
                  </a:lnTo>
                  <a:lnTo>
                    <a:pt x="21089" y="16039"/>
                  </a:lnTo>
                  <a:lnTo>
                    <a:pt x="21485" y="15496"/>
                  </a:lnTo>
                  <a:lnTo>
                    <a:pt x="21861" y="14938"/>
                  </a:lnTo>
                  <a:lnTo>
                    <a:pt x="22219" y="14365"/>
                  </a:lnTo>
                  <a:lnTo>
                    <a:pt x="22557" y="13777"/>
                  </a:lnTo>
                  <a:lnTo>
                    <a:pt x="22876" y="13174"/>
                  </a:lnTo>
                  <a:lnTo>
                    <a:pt x="23176" y="12556"/>
                  </a:lnTo>
                  <a:lnTo>
                    <a:pt x="23456" y="11922"/>
                  </a:lnTo>
                  <a:lnTo>
                    <a:pt x="23718" y="11274"/>
                  </a:lnTo>
                  <a:lnTo>
                    <a:pt x="23960" y="10611"/>
                  </a:lnTo>
                  <a:lnTo>
                    <a:pt x="24181" y="9938"/>
                  </a:lnTo>
                  <a:lnTo>
                    <a:pt x="24379" y="9263"/>
                  </a:lnTo>
                  <a:lnTo>
                    <a:pt x="24554" y="8586"/>
                  </a:lnTo>
                  <a:lnTo>
                    <a:pt x="24705" y="7905"/>
                  </a:lnTo>
                  <a:lnTo>
                    <a:pt x="24833" y="7222"/>
                  </a:lnTo>
                  <a:lnTo>
                    <a:pt x="24938" y="6536"/>
                  </a:lnTo>
                  <a:lnTo>
                    <a:pt x="25019" y="5847"/>
                  </a:lnTo>
                  <a:lnTo>
                    <a:pt x="25077" y="5156"/>
                  </a:lnTo>
                  <a:lnTo>
                    <a:pt x="25112" y="4462"/>
                  </a:lnTo>
                  <a:lnTo>
                    <a:pt x="25124" y="37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633254" y="2861436"/>
              <a:ext cx="83999" cy="99265"/>
            </a:xfrm>
            <a:custGeom>
              <a:avLst/>
              <a:pathLst>
                <a:path w="83999" h="99265">
                  <a:moveTo>
                    <a:pt x="83999" y="70101"/>
                  </a:moveTo>
                  <a:lnTo>
                    <a:pt x="83975" y="71404"/>
                  </a:lnTo>
                  <a:lnTo>
                    <a:pt x="83903" y="72684"/>
                  </a:lnTo>
                  <a:lnTo>
                    <a:pt x="83783" y="73940"/>
                  </a:lnTo>
                  <a:lnTo>
                    <a:pt x="83615" y="75173"/>
                  </a:lnTo>
                  <a:lnTo>
                    <a:pt x="83400" y="76383"/>
                  </a:lnTo>
                  <a:lnTo>
                    <a:pt x="83136" y="77569"/>
                  </a:lnTo>
                  <a:lnTo>
                    <a:pt x="82824" y="78732"/>
                  </a:lnTo>
                  <a:lnTo>
                    <a:pt x="82465" y="79872"/>
                  </a:lnTo>
                  <a:lnTo>
                    <a:pt x="82058" y="80988"/>
                  </a:lnTo>
                  <a:lnTo>
                    <a:pt x="81602" y="82082"/>
                  </a:lnTo>
                  <a:lnTo>
                    <a:pt x="81097" y="83135"/>
                  </a:lnTo>
                  <a:lnTo>
                    <a:pt x="80537" y="84157"/>
                  </a:lnTo>
                  <a:lnTo>
                    <a:pt x="79925" y="85150"/>
                  </a:lnTo>
                  <a:lnTo>
                    <a:pt x="79258" y="86113"/>
                  </a:lnTo>
                  <a:lnTo>
                    <a:pt x="78539" y="87045"/>
                  </a:lnTo>
                  <a:lnTo>
                    <a:pt x="77766" y="87947"/>
                  </a:lnTo>
                  <a:lnTo>
                    <a:pt x="76940" y="88819"/>
                  </a:lnTo>
                  <a:lnTo>
                    <a:pt x="76060" y="89661"/>
                  </a:lnTo>
                  <a:lnTo>
                    <a:pt x="75127" y="90473"/>
                  </a:lnTo>
                  <a:lnTo>
                    <a:pt x="74140" y="91255"/>
                  </a:lnTo>
                  <a:lnTo>
                    <a:pt x="73112" y="92005"/>
                  </a:lnTo>
                  <a:lnTo>
                    <a:pt x="72026" y="92720"/>
                  </a:lnTo>
                  <a:lnTo>
                    <a:pt x="70883" y="93401"/>
                  </a:lnTo>
                  <a:lnTo>
                    <a:pt x="69682" y="94048"/>
                  </a:lnTo>
                  <a:lnTo>
                    <a:pt x="68424" y="94661"/>
                  </a:lnTo>
                  <a:lnTo>
                    <a:pt x="67108" y="95240"/>
                  </a:lnTo>
                  <a:lnTo>
                    <a:pt x="65735" y="95784"/>
                  </a:lnTo>
                  <a:lnTo>
                    <a:pt x="64304" y="96294"/>
                  </a:lnTo>
                  <a:lnTo>
                    <a:pt x="62816" y="96770"/>
                  </a:lnTo>
                  <a:lnTo>
                    <a:pt x="61270" y="97211"/>
                  </a:lnTo>
                  <a:lnTo>
                    <a:pt x="59679" y="97601"/>
                  </a:lnTo>
                  <a:lnTo>
                    <a:pt x="58028" y="97950"/>
                  </a:lnTo>
                  <a:lnTo>
                    <a:pt x="56317" y="98259"/>
                  </a:lnTo>
                  <a:lnTo>
                    <a:pt x="54545" y="98526"/>
                  </a:lnTo>
                  <a:lnTo>
                    <a:pt x="52713" y="98751"/>
                  </a:lnTo>
                  <a:lnTo>
                    <a:pt x="50821" y="98936"/>
                  </a:lnTo>
                  <a:lnTo>
                    <a:pt x="48868" y="99080"/>
                  </a:lnTo>
                  <a:lnTo>
                    <a:pt x="46856" y="99183"/>
                  </a:lnTo>
                  <a:lnTo>
                    <a:pt x="44783" y="99244"/>
                  </a:lnTo>
                  <a:lnTo>
                    <a:pt x="42649" y="99265"/>
                  </a:lnTo>
                  <a:lnTo>
                    <a:pt x="40755" y="99248"/>
                  </a:lnTo>
                  <a:lnTo>
                    <a:pt x="38906" y="99196"/>
                  </a:lnTo>
                  <a:lnTo>
                    <a:pt x="37102" y="99111"/>
                  </a:lnTo>
                  <a:lnTo>
                    <a:pt x="35343" y="98991"/>
                  </a:lnTo>
                  <a:lnTo>
                    <a:pt x="33630" y="98837"/>
                  </a:lnTo>
                  <a:lnTo>
                    <a:pt x="31962" y="98649"/>
                  </a:lnTo>
                  <a:lnTo>
                    <a:pt x="30338" y="98426"/>
                  </a:lnTo>
                  <a:lnTo>
                    <a:pt x="28760" y="98170"/>
                  </a:lnTo>
                  <a:lnTo>
                    <a:pt x="27228" y="97879"/>
                  </a:lnTo>
                  <a:lnTo>
                    <a:pt x="25740" y="97553"/>
                  </a:lnTo>
                  <a:lnTo>
                    <a:pt x="24296" y="97195"/>
                  </a:lnTo>
                  <a:lnTo>
                    <a:pt x="22892" y="96803"/>
                  </a:lnTo>
                  <a:lnTo>
                    <a:pt x="21530" y="96379"/>
                  </a:lnTo>
                  <a:lnTo>
                    <a:pt x="20209" y="95921"/>
                  </a:lnTo>
                  <a:lnTo>
                    <a:pt x="18928" y="95431"/>
                  </a:lnTo>
                  <a:lnTo>
                    <a:pt x="17689" y="94908"/>
                  </a:lnTo>
                  <a:lnTo>
                    <a:pt x="16491" y="94352"/>
                  </a:lnTo>
                  <a:lnTo>
                    <a:pt x="15334" y="93764"/>
                  </a:lnTo>
                  <a:lnTo>
                    <a:pt x="14218" y="93142"/>
                  </a:lnTo>
                  <a:lnTo>
                    <a:pt x="13144" y="92487"/>
                  </a:lnTo>
                  <a:lnTo>
                    <a:pt x="12122" y="91801"/>
                  </a:lnTo>
                  <a:lnTo>
                    <a:pt x="11139" y="91083"/>
                  </a:lnTo>
                  <a:lnTo>
                    <a:pt x="10194" y="90333"/>
                  </a:lnTo>
                  <a:lnTo>
                    <a:pt x="9288" y="89552"/>
                  </a:lnTo>
                  <a:lnTo>
                    <a:pt x="8420" y="88739"/>
                  </a:lnTo>
                  <a:lnTo>
                    <a:pt x="7590" y="87895"/>
                  </a:lnTo>
                  <a:lnTo>
                    <a:pt x="6799" y="87020"/>
                  </a:lnTo>
                  <a:lnTo>
                    <a:pt x="6046" y="86113"/>
                  </a:lnTo>
                  <a:lnTo>
                    <a:pt x="5331" y="85174"/>
                  </a:lnTo>
                  <a:lnTo>
                    <a:pt x="4655" y="84204"/>
                  </a:lnTo>
                  <a:lnTo>
                    <a:pt x="4029" y="83190"/>
                  </a:lnTo>
                  <a:lnTo>
                    <a:pt x="3439" y="82147"/>
                  </a:lnTo>
                  <a:lnTo>
                    <a:pt x="2884" y="81076"/>
                  </a:lnTo>
                  <a:lnTo>
                    <a:pt x="2365" y="79976"/>
                  </a:lnTo>
                  <a:lnTo>
                    <a:pt x="1882" y="78847"/>
                  </a:lnTo>
                  <a:lnTo>
                    <a:pt x="1434" y="77689"/>
                  </a:lnTo>
                  <a:lnTo>
                    <a:pt x="1022" y="76503"/>
                  </a:lnTo>
                  <a:lnTo>
                    <a:pt x="646" y="75288"/>
                  </a:lnTo>
                  <a:lnTo>
                    <a:pt x="305" y="74044"/>
                  </a:lnTo>
                  <a:lnTo>
                    <a:pt x="0" y="72771"/>
                  </a:lnTo>
                  <a:lnTo>
                    <a:pt x="19510" y="69554"/>
                  </a:lnTo>
                  <a:lnTo>
                    <a:pt x="19682" y="70192"/>
                  </a:lnTo>
                  <a:lnTo>
                    <a:pt x="19869" y="70819"/>
                  </a:lnTo>
                  <a:lnTo>
                    <a:pt x="20071" y="71435"/>
                  </a:lnTo>
                  <a:lnTo>
                    <a:pt x="20288" y="72040"/>
                  </a:lnTo>
                  <a:lnTo>
                    <a:pt x="20520" y="72634"/>
                  </a:lnTo>
                  <a:lnTo>
                    <a:pt x="20767" y="73218"/>
                  </a:lnTo>
                  <a:lnTo>
                    <a:pt x="21029" y="73790"/>
                  </a:lnTo>
                  <a:lnTo>
                    <a:pt x="21307" y="74351"/>
                  </a:lnTo>
                  <a:lnTo>
                    <a:pt x="21599" y="74902"/>
                  </a:lnTo>
                  <a:lnTo>
                    <a:pt x="21906" y="75441"/>
                  </a:lnTo>
                  <a:lnTo>
                    <a:pt x="22233" y="75968"/>
                  </a:lnTo>
                  <a:lnTo>
                    <a:pt x="22583" y="76482"/>
                  </a:lnTo>
                  <a:lnTo>
                    <a:pt x="22956" y="76982"/>
                  </a:lnTo>
                  <a:lnTo>
                    <a:pt x="23352" y="77468"/>
                  </a:lnTo>
                  <a:lnTo>
                    <a:pt x="23772" y="77940"/>
                  </a:lnTo>
                  <a:lnTo>
                    <a:pt x="24215" y="78399"/>
                  </a:lnTo>
                  <a:lnTo>
                    <a:pt x="24681" y="78844"/>
                  </a:lnTo>
                  <a:lnTo>
                    <a:pt x="25170" y="79275"/>
                  </a:lnTo>
                  <a:lnTo>
                    <a:pt x="25683" y="79692"/>
                  </a:lnTo>
                  <a:lnTo>
                    <a:pt x="26219" y="80096"/>
                  </a:lnTo>
                  <a:lnTo>
                    <a:pt x="26794" y="80472"/>
                  </a:lnTo>
                  <a:lnTo>
                    <a:pt x="27394" y="80830"/>
                  </a:lnTo>
                  <a:lnTo>
                    <a:pt x="28020" y="81173"/>
                  </a:lnTo>
                  <a:lnTo>
                    <a:pt x="28673" y="81498"/>
                  </a:lnTo>
                  <a:lnTo>
                    <a:pt x="29351" y="81808"/>
                  </a:lnTo>
                  <a:lnTo>
                    <a:pt x="30056" y="82101"/>
                  </a:lnTo>
                  <a:lnTo>
                    <a:pt x="30786" y="82377"/>
                  </a:lnTo>
                  <a:lnTo>
                    <a:pt x="31543" y="82638"/>
                  </a:lnTo>
                  <a:lnTo>
                    <a:pt x="32325" y="82881"/>
                  </a:lnTo>
                  <a:lnTo>
                    <a:pt x="33134" y="83109"/>
                  </a:lnTo>
                  <a:lnTo>
                    <a:pt x="33986" y="83304"/>
                  </a:lnTo>
                  <a:lnTo>
                    <a:pt x="34872" y="83478"/>
                  </a:lnTo>
                  <a:lnTo>
                    <a:pt x="35793" y="83632"/>
                  </a:lnTo>
                  <a:lnTo>
                    <a:pt x="36748" y="83766"/>
                  </a:lnTo>
                  <a:lnTo>
                    <a:pt x="37737" y="83879"/>
                  </a:lnTo>
                  <a:lnTo>
                    <a:pt x="38761" y="83971"/>
                  </a:lnTo>
                  <a:lnTo>
                    <a:pt x="39819" y="84043"/>
                  </a:lnTo>
                  <a:lnTo>
                    <a:pt x="40911" y="84094"/>
                  </a:lnTo>
                  <a:lnTo>
                    <a:pt x="42037" y="84125"/>
                  </a:lnTo>
                  <a:lnTo>
                    <a:pt x="43197" y="84135"/>
                  </a:lnTo>
                  <a:lnTo>
                    <a:pt x="45202" y="84105"/>
                  </a:lnTo>
                  <a:lnTo>
                    <a:pt x="47110" y="84012"/>
                  </a:lnTo>
                  <a:lnTo>
                    <a:pt x="48921" y="83858"/>
                  </a:lnTo>
                  <a:lnTo>
                    <a:pt x="50634" y="83643"/>
                  </a:lnTo>
                  <a:lnTo>
                    <a:pt x="52251" y="83365"/>
                  </a:lnTo>
                  <a:lnTo>
                    <a:pt x="53770" y="83026"/>
                  </a:lnTo>
                  <a:lnTo>
                    <a:pt x="55192" y="82626"/>
                  </a:lnTo>
                  <a:lnTo>
                    <a:pt x="56516" y="82164"/>
                  </a:lnTo>
                  <a:lnTo>
                    <a:pt x="57744" y="81640"/>
                  </a:lnTo>
                  <a:lnTo>
                    <a:pt x="58874" y="81055"/>
                  </a:lnTo>
                  <a:lnTo>
                    <a:pt x="59915" y="80390"/>
                  </a:lnTo>
                  <a:lnTo>
                    <a:pt x="60846" y="79656"/>
                  </a:lnTo>
                  <a:lnTo>
                    <a:pt x="61667" y="78851"/>
                  </a:lnTo>
                  <a:lnTo>
                    <a:pt x="62379" y="77977"/>
                  </a:lnTo>
                  <a:lnTo>
                    <a:pt x="62982" y="77033"/>
                  </a:lnTo>
                  <a:lnTo>
                    <a:pt x="63475" y="76019"/>
                  </a:lnTo>
                  <a:lnTo>
                    <a:pt x="63858" y="74935"/>
                  </a:lnTo>
                  <a:lnTo>
                    <a:pt x="64132" y="73782"/>
                  </a:lnTo>
                  <a:lnTo>
                    <a:pt x="64296" y="72558"/>
                  </a:lnTo>
                  <a:lnTo>
                    <a:pt x="64351" y="71265"/>
                  </a:lnTo>
                  <a:lnTo>
                    <a:pt x="64329" y="70485"/>
                  </a:lnTo>
                  <a:lnTo>
                    <a:pt x="64263" y="69734"/>
                  </a:lnTo>
                  <a:lnTo>
                    <a:pt x="64154" y="69012"/>
                  </a:lnTo>
                  <a:lnTo>
                    <a:pt x="64000" y="68319"/>
                  </a:lnTo>
                  <a:lnTo>
                    <a:pt x="63803" y="67654"/>
                  </a:lnTo>
                  <a:lnTo>
                    <a:pt x="63562" y="67018"/>
                  </a:lnTo>
                  <a:lnTo>
                    <a:pt x="63277" y="66411"/>
                  </a:lnTo>
                  <a:lnTo>
                    <a:pt x="62949" y="65832"/>
                  </a:lnTo>
                  <a:lnTo>
                    <a:pt x="62576" y="65283"/>
                  </a:lnTo>
                  <a:lnTo>
                    <a:pt x="62160" y="64762"/>
                  </a:lnTo>
                  <a:lnTo>
                    <a:pt x="61708" y="64264"/>
                  </a:lnTo>
                  <a:lnTo>
                    <a:pt x="61226" y="63784"/>
                  </a:lnTo>
                  <a:lnTo>
                    <a:pt x="60716" y="63322"/>
                  </a:lnTo>
                  <a:lnTo>
                    <a:pt x="60178" y="62878"/>
                  </a:lnTo>
                  <a:lnTo>
                    <a:pt x="59610" y="62451"/>
                  </a:lnTo>
                  <a:lnTo>
                    <a:pt x="59014" y="62042"/>
                  </a:lnTo>
                  <a:lnTo>
                    <a:pt x="58389" y="61652"/>
                  </a:lnTo>
                  <a:lnTo>
                    <a:pt x="57735" y="61278"/>
                  </a:lnTo>
                  <a:lnTo>
                    <a:pt x="57052" y="60923"/>
                  </a:lnTo>
                  <a:lnTo>
                    <a:pt x="56341" y="60586"/>
                  </a:lnTo>
                  <a:lnTo>
                    <a:pt x="55605" y="60262"/>
                  </a:lnTo>
                  <a:lnTo>
                    <a:pt x="54846" y="59950"/>
                  </a:lnTo>
                  <a:lnTo>
                    <a:pt x="54066" y="59649"/>
                  </a:lnTo>
                  <a:lnTo>
                    <a:pt x="53263" y="59359"/>
                  </a:lnTo>
                  <a:lnTo>
                    <a:pt x="52439" y="59080"/>
                  </a:lnTo>
                  <a:lnTo>
                    <a:pt x="51593" y="58811"/>
                  </a:lnTo>
                  <a:lnTo>
                    <a:pt x="50725" y="58554"/>
                  </a:lnTo>
                  <a:lnTo>
                    <a:pt x="49835" y="58307"/>
                  </a:lnTo>
                  <a:lnTo>
                    <a:pt x="48923" y="58072"/>
                  </a:lnTo>
                  <a:lnTo>
                    <a:pt x="47989" y="57847"/>
                  </a:lnTo>
                  <a:lnTo>
                    <a:pt x="47040" y="57629"/>
                  </a:lnTo>
                  <a:lnTo>
                    <a:pt x="46083" y="57412"/>
                  </a:lnTo>
                  <a:lnTo>
                    <a:pt x="45118" y="57196"/>
                  </a:lnTo>
                  <a:lnTo>
                    <a:pt x="44145" y="56982"/>
                  </a:lnTo>
                  <a:lnTo>
                    <a:pt x="43163" y="56769"/>
                  </a:lnTo>
                  <a:lnTo>
                    <a:pt x="42173" y="56557"/>
                  </a:lnTo>
                  <a:lnTo>
                    <a:pt x="41175" y="56347"/>
                  </a:lnTo>
                  <a:lnTo>
                    <a:pt x="40168" y="56139"/>
                  </a:lnTo>
                  <a:lnTo>
                    <a:pt x="39154" y="55931"/>
                  </a:lnTo>
                  <a:lnTo>
                    <a:pt x="38131" y="55725"/>
                  </a:lnTo>
                  <a:lnTo>
                    <a:pt x="37310" y="55533"/>
                  </a:lnTo>
                  <a:lnTo>
                    <a:pt x="36488" y="55339"/>
                  </a:lnTo>
                  <a:lnTo>
                    <a:pt x="35667" y="55144"/>
                  </a:lnTo>
                  <a:lnTo>
                    <a:pt x="34845" y="54947"/>
                  </a:lnTo>
                  <a:lnTo>
                    <a:pt x="34024" y="54749"/>
                  </a:lnTo>
                  <a:lnTo>
                    <a:pt x="33202" y="54550"/>
                  </a:lnTo>
                  <a:lnTo>
                    <a:pt x="32381" y="54350"/>
                  </a:lnTo>
                  <a:lnTo>
                    <a:pt x="31559" y="54148"/>
                  </a:lnTo>
                  <a:lnTo>
                    <a:pt x="30738" y="53944"/>
                  </a:lnTo>
                  <a:lnTo>
                    <a:pt x="29916" y="53740"/>
                  </a:lnTo>
                  <a:lnTo>
                    <a:pt x="29098" y="53530"/>
                  </a:lnTo>
                  <a:lnTo>
                    <a:pt x="28287" y="53313"/>
                  </a:lnTo>
                  <a:lnTo>
                    <a:pt x="27482" y="53087"/>
                  </a:lnTo>
                  <a:lnTo>
                    <a:pt x="26685" y="52852"/>
                  </a:lnTo>
                  <a:lnTo>
                    <a:pt x="25894" y="52610"/>
                  </a:lnTo>
                  <a:lnTo>
                    <a:pt x="25110" y="52360"/>
                  </a:lnTo>
                  <a:lnTo>
                    <a:pt x="24333" y="52101"/>
                  </a:lnTo>
                  <a:lnTo>
                    <a:pt x="23563" y="51834"/>
                  </a:lnTo>
                  <a:lnTo>
                    <a:pt x="22800" y="51559"/>
                  </a:lnTo>
                  <a:lnTo>
                    <a:pt x="22043" y="51275"/>
                  </a:lnTo>
                  <a:lnTo>
                    <a:pt x="21309" y="50982"/>
                  </a:lnTo>
                  <a:lnTo>
                    <a:pt x="20584" y="50678"/>
                  </a:lnTo>
                  <a:lnTo>
                    <a:pt x="19868" y="50363"/>
                  </a:lnTo>
                  <a:lnTo>
                    <a:pt x="19163" y="50037"/>
                  </a:lnTo>
                  <a:lnTo>
                    <a:pt x="18466" y="49701"/>
                  </a:lnTo>
                  <a:lnTo>
                    <a:pt x="17780" y="49353"/>
                  </a:lnTo>
                  <a:lnTo>
                    <a:pt x="17103" y="48994"/>
                  </a:lnTo>
                  <a:lnTo>
                    <a:pt x="16435" y="48624"/>
                  </a:lnTo>
                  <a:lnTo>
                    <a:pt x="15777" y="48244"/>
                  </a:lnTo>
                  <a:lnTo>
                    <a:pt x="15129" y="47852"/>
                  </a:lnTo>
                  <a:lnTo>
                    <a:pt x="14494" y="47446"/>
                  </a:lnTo>
                  <a:lnTo>
                    <a:pt x="13875" y="47023"/>
                  </a:lnTo>
                  <a:lnTo>
                    <a:pt x="13272" y="46581"/>
                  </a:lnTo>
                  <a:lnTo>
                    <a:pt x="12686" y="46122"/>
                  </a:lnTo>
                  <a:lnTo>
                    <a:pt x="12117" y="45644"/>
                  </a:lnTo>
                  <a:lnTo>
                    <a:pt x="11564" y="45150"/>
                  </a:lnTo>
                  <a:lnTo>
                    <a:pt x="11027" y="44637"/>
                  </a:lnTo>
                  <a:lnTo>
                    <a:pt x="10507" y="44106"/>
                  </a:lnTo>
                  <a:lnTo>
                    <a:pt x="10003" y="43558"/>
                  </a:lnTo>
                  <a:lnTo>
                    <a:pt x="9515" y="42992"/>
                  </a:lnTo>
                  <a:lnTo>
                    <a:pt x="9059" y="42393"/>
                  </a:lnTo>
                  <a:lnTo>
                    <a:pt x="8623" y="41776"/>
                  </a:lnTo>
                  <a:lnTo>
                    <a:pt x="8205" y="41139"/>
                  </a:lnTo>
                  <a:lnTo>
                    <a:pt x="7807" y="40483"/>
                  </a:lnTo>
                  <a:lnTo>
                    <a:pt x="7427" y="39808"/>
                  </a:lnTo>
                  <a:lnTo>
                    <a:pt x="7067" y="39114"/>
                  </a:lnTo>
                  <a:lnTo>
                    <a:pt x="6726" y="38401"/>
                  </a:lnTo>
                  <a:lnTo>
                    <a:pt x="6405" y="37668"/>
                  </a:lnTo>
                  <a:lnTo>
                    <a:pt x="6102" y="36917"/>
                  </a:lnTo>
                  <a:lnTo>
                    <a:pt x="5819" y="36146"/>
                  </a:lnTo>
                  <a:lnTo>
                    <a:pt x="5571" y="35352"/>
                  </a:lnTo>
                  <a:lnTo>
                    <a:pt x="5350" y="34530"/>
                  </a:lnTo>
                  <a:lnTo>
                    <a:pt x="5155" y="33681"/>
                  </a:lnTo>
                  <a:lnTo>
                    <a:pt x="4986" y="32805"/>
                  </a:lnTo>
                  <a:lnTo>
                    <a:pt x="4843" y="31901"/>
                  </a:lnTo>
                  <a:lnTo>
                    <a:pt x="4726" y="30970"/>
                  </a:lnTo>
                  <a:lnTo>
                    <a:pt x="4635" y="30012"/>
                  </a:lnTo>
                  <a:lnTo>
                    <a:pt x="4570" y="29026"/>
                  </a:lnTo>
                  <a:lnTo>
                    <a:pt x="4531" y="28013"/>
                  </a:lnTo>
                  <a:lnTo>
                    <a:pt x="4518" y="26972"/>
                  </a:lnTo>
                  <a:lnTo>
                    <a:pt x="4547" y="25555"/>
                  </a:lnTo>
                  <a:lnTo>
                    <a:pt x="4633" y="24179"/>
                  </a:lnTo>
                  <a:lnTo>
                    <a:pt x="4777" y="22844"/>
                  </a:lnTo>
                  <a:lnTo>
                    <a:pt x="4978" y="21550"/>
                  </a:lnTo>
                  <a:lnTo>
                    <a:pt x="5237" y="20298"/>
                  </a:lnTo>
                  <a:lnTo>
                    <a:pt x="5553" y="19086"/>
                  </a:lnTo>
                  <a:lnTo>
                    <a:pt x="5927" y="17915"/>
                  </a:lnTo>
                  <a:lnTo>
                    <a:pt x="6358" y="16786"/>
                  </a:lnTo>
                  <a:lnTo>
                    <a:pt x="6847" y="15697"/>
                  </a:lnTo>
                  <a:lnTo>
                    <a:pt x="7393" y="14650"/>
                  </a:lnTo>
                  <a:lnTo>
                    <a:pt x="7990" y="13642"/>
                  </a:lnTo>
                  <a:lnTo>
                    <a:pt x="8631" y="12673"/>
                  </a:lnTo>
                  <a:lnTo>
                    <a:pt x="9315" y="11742"/>
                  </a:lnTo>
                  <a:lnTo>
                    <a:pt x="10044" y="10849"/>
                  </a:lnTo>
                  <a:lnTo>
                    <a:pt x="10816" y="9994"/>
                  </a:lnTo>
                  <a:lnTo>
                    <a:pt x="11632" y="9178"/>
                  </a:lnTo>
                  <a:lnTo>
                    <a:pt x="12492" y="8401"/>
                  </a:lnTo>
                  <a:lnTo>
                    <a:pt x="13396" y="7661"/>
                  </a:lnTo>
                  <a:lnTo>
                    <a:pt x="14343" y="6960"/>
                  </a:lnTo>
                  <a:lnTo>
                    <a:pt x="15334" y="6298"/>
                  </a:lnTo>
                  <a:lnTo>
                    <a:pt x="16380" y="5658"/>
                  </a:lnTo>
                  <a:lnTo>
                    <a:pt x="17465" y="5055"/>
                  </a:lnTo>
                  <a:lnTo>
                    <a:pt x="18587" y="4486"/>
                  </a:lnTo>
                  <a:lnTo>
                    <a:pt x="19749" y="3954"/>
                  </a:lnTo>
                  <a:lnTo>
                    <a:pt x="20948" y="3457"/>
                  </a:lnTo>
                  <a:lnTo>
                    <a:pt x="22186" y="2995"/>
                  </a:lnTo>
                  <a:lnTo>
                    <a:pt x="23462" y="2569"/>
                  </a:lnTo>
                  <a:lnTo>
                    <a:pt x="24776" y="2179"/>
                  </a:lnTo>
                  <a:lnTo>
                    <a:pt x="26129" y="1825"/>
                  </a:lnTo>
                  <a:lnTo>
                    <a:pt x="27520" y="1506"/>
                  </a:lnTo>
                  <a:lnTo>
                    <a:pt x="28943" y="1219"/>
                  </a:lnTo>
                  <a:lnTo>
                    <a:pt x="30393" y="963"/>
                  </a:lnTo>
                  <a:lnTo>
                    <a:pt x="31868" y="737"/>
                  </a:lnTo>
                  <a:lnTo>
                    <a:pt x="33369" y="542"/>
                  </a:lnTo>
                  <a:lnTo>
                    <a:pt x="34896" y="376"/>
                  </a:lnTo>
                  <a:lnTo>
                    <a:pt x="36450" y="240"/>
                  </a:lnTo>
                  <a:lnTo>
                    <a:pt x="38029" y="135"/>
                  </a:lnTo>
                  <a:lnTo>
                    <a:pt x="39634" y="60"/>
                  </a:lnTo>
                  <a:lnTo>
                    <a:pt x="41266" y="15"/>
                  </a:lnTo>
                  <a:lnTo>
                    <a:pt x="42923" y="0"/>
                  </a:lnTo>
                  <a:lnTo>
                    <a:pt x="44785" y="15"/>
                  </a:lnTo>
                  <a:lnTo>
                    <a:pt x="46593" y="60"/>
                  </a:lnTo>
                  <a:lnTo>
                    <a:pt x="48345" y="135"/>
                  </a:lnTo>
                  <a:lnTo>
                    <a:pt x="50043" y="240"/>
                  </a:lnTo>
                  <a:lnTo>
                    <a:pt x="51686" y="376"/>
                  </a:lnTo>
                  <a:lnTo>
                    <a:pt x="53274" y="542"/>
                  </a:lnTo>
                  <a:lnTo>
                    <a:pt x="54808" y="737"/>
                  </a:lnTo>
                  <a:lnTo>
                    <a:pt x="56286" y="963"/>
                  </a:lnTo>
                  <a:lnTo>
                    <a:pt x="57710" y="1219"/>
                  </a:lnTo>
                  <a:lnTo>
                    <a:pt x="59080" y="1506"/>
                  </a:lnTo>
                  <a:lnTo>
                    <a:pt x="60412" y="1809"/>
                  </a:lnTo>
                  <a:lnTo>
                    <a:pt x="61700" y="2144"/>
                  </a:lnTo>
                  <a:lnTo>
                    <a:pt x="62943" y="2510"/>
                  </a:lnTo>
                  <a:lnTo>
                    <a:pt x="64140" y="2908"/>
                  </a:lnTo>
                  <a:lnTo>
                    <a:pt x="65292" y="3337"/>
                  </a:lnTo>
                  <a:lnTo>
                    <a:pt x="66399" y="3798"/>
                  </a:lnTo>
                  <a:lnTo>
                    <a:pt x="67461" y="4290"/>
                  </a:lnTo>
                  <a:lnTo>
                    <a:pt x="68478" y="4814"/>
                  </a:lnTo>
                  <a:lnTo>
                    <a:pt x="69449" y="5369"/>
                  </a:lnTo>
                  <a:lnTo>
                    <a:pt x="70375" y="5955"/>
                  </a:lnTo>
                  <a:lnTo>
                    <a:pt x="71273" y="6574"/>
                  </a:lnTo>
                  <a:lnTo>
                    <a:pt x="72131" y="7223"/>
                  </a:lnTo>
                  <a:lnTo>
                    <a:pt x="72949" y="7904"/>
                  </a:lnTo>
                  <a:lnTo>
                    <a:pt x="73727" y="8617"/>
                  </a:lnTo>
                  <a:lnTo>
                    <a:pt x="74466" y="9361"/>
                  </a:lnTo>
                  <a:lnTo>
                    <a:pt x="75165" y="10137"/>
                  </a:lnTo>
                  <a:lnTo>
                    <a:pt x="75824" y="10944"/>
                  </a:lnTo>
                  <a:lnTo>
                    <a:pt x="76443" y="11783"/>
                  </a:lnTo>
                  <a:lnTo>
                    <a:pt x="77023" y="12653"/>
                  </a:lnTo>
                  <a:lnTo>
                    <a:pt x="77563" y="13554"/>
                  </a:lnTo>
                  <a:lnTo>
                    <a:pt x="78083" y="14474"/>
                  </a:lnTo>
                  <a:lnTo>
                    <a:pt x="78574" y="15425"/>
                  </a:lnTo>
                  <a:lnTo>
                    <a:pt x="79036" y="16407"/>
                  </a:lnTo>
                  <a:lnTo>
                    <a:pt x="79469" y="17421"/>
                  </a:lnTo>
                  <a:lnTo>
                    <a:pt x="79874" y="18466"/>
                  </a:lnTo>
                  <a:lnTo>
                    <a:pt x="80250" y="19543"/>
                  </a:lnTo>
                  <a:lnTo>
                    <a:pt x="80597" y="20651"/>
                  </a:lnTo>
                  <a:lnTo>
                    <a:pt x="80915" y="21791"/>
                  </a:lnTo>
                  <a:lnTo>
                    <a:pt x="81205" y="22963"/>
                  </a:lnTo>
                  <a:lnTo>
                    <a:pt x="81466" y="24165"/>
                  </a:lnTo>
                  <a:lnTo>
                    <a:pt x="61886" y="26835"/>
                  </a:lnTo>
                  <a:lnTo>
                    <a:pt x="61554" y="25620"/>
                  </a:lnTo>
                  <a:lnTo>
                    <a:pt x="61158" y="24467"/>
                  </a:lnTo>
                  <a:lnTo>
                    <a:pt x="60699" y="23375"/>
                  </a:lnTo>
                  <a:lnTo>
                    <a:pt x="60178" y="22344"/>
                  </a:lnTo>
                  <a:lnTo>
                    <a:pt x="59593" y="21376"/>
                  </a:lnTo>
                  <a:lnTo>
                    <a:pt x="58945" y="20469"/>
                  </a:lnTo>
                  <a:lnTo>
                    <a:pt x="58235" y="19623"/>
                  </a:lnTo>
                  <a:lnTo>
                    <a:pt x="57461" y="18839"/>
                  </a:lnTo>
                  <a:lnTo>
                    <a:pt x="56625" y="18117"/>
                  </a:lnTo>
                  <a:lnTo>
                    <a:pt x="55725" y="17457"/>
                  </a:lnTo>
                  <a:lnTo>
                    <a:pt x="54767" y="16858"/>
                  </a:lnTo>
                  <a:lnTo>
                    <a:pt x="53729" y="16323"/>
                  </a:lnTo>
                  <a:lnTo>
                    <a:pt x="52609" y="15850"/>
                  </a:lnTo>
                  <a:lnTo>
                    <a:pt x="51409" y="15441"/>
                  </a:lnTo>
                  <a:lnTo>
                    <a:pt x="50129" y="15095"/>
                  </a:lnTo>
                  <a:lnTo>
                    <a:pt x="48767" y="14811"/>
                  </a:lnTo>
                  <a:lnTo>
                    <a:pt x="47324" y="14591"/>
                  </a:lnTo>
                  <a:lnTo>
                    <a:pt x="45801" y="14433"/>
                  </a:lnTo>
                  <a:lnTo>
                    <a:pt x="44197" y="14339"/>
                  </a:lnTo>
                  <a:lnTo>
                    <a:pt x="42512" y="14307"/>
                  </a:lnTo>
                  <a:lnTo>
                    <a:pt x="41462" y="14317"/>
                  </a:lnTo>
                  <a:lnTo>
                    <a:pt x="40448" y="14346"/>
                  </a:lnTo>
                  <a:lnTo>
                    <a:pt x="39469" y="14394"/>
                  </a:lnTo>
                  <a:lnTo>
                    <a:pt x="38525" y="14461"/>
                  </a:lnTo>
                  <a:lnTo>
                    <a:pt x="37618" y="14547"/>
                  </a:lnTo>
                  <a:lnTo>
                    <a:pt x="36745" y="14652"/>
                  </a:lnTo>
                  <a:lnTo>
                    <a:pt x="35909" y="14777"/>
                  </a:lnTo>
                  <a:lnTo>
                    <a:pt x="35108" y="14921"/>
                  </a:lnTo>
                  <a:lnTo>
                    <a:pt x="34343" y="15084"/>
                  </a:lnTo>
                  <a:lnTo>
                    <a:pt x="33613" y="15266"/>
                  </a:lnTo>
                  <a:lnTo>
                    <a:pt x="32928" y="15451"/>
                  </a:lnTo>
                  <a:lnTo>
                    <a:pt x="32271" y="15649"/>
                  </a:lnTo>
                  <a:lnTo>
                    <a:pt x="31641" y="15861"/>
                  </a:lnTo>
                  <a:lnTo>
                    <a:pt x="31039" y="16087"/>
                  </a:lnTo>
                  <a:lnTo>
                    <a:pt x="30464" y="16327"/>
                  </a:lnTo>
                  <a:lnTo>
                    <a:pt x="29916" y="16580"/>
                  </a:lnTo>
                  <a:lnTo>
                    <a:pt x="29396" y="16847"/>
                  </a:lnTo>
                  <a:lnTo>
                    <a:pt x="28903" y="17128"/>
                  </a:lnTo>
                  <a:lnTo>
                    <a:pt x="28437" y="17422"/>
                  </a:lnTo>
                  <a:lnTo>
                    <a:pt x="27999" y="17730"/>
                  </a:lnTo>
                  <a:lnTo>
                    <a:pt x="27600" y="18051"/>
                  </a:lnTo>
                  <a:lnTo>
                    <a:pt x="27224" y="18382"/>
                  </a:lnTo>
                  <a:lnTo>
                    <a:pt x="26872" y="18724"/>
                  </a:lnTo>
                  <a:lnTo>
                    <a:pt x="26542" y="19078"/>
                  </a:lnTo>
                  <a:lnTo>
                    <a:pt x="26236" y="19442"/>
                  </a:lnTo>
                  <a:lnTo>
                    <a:pt x="25954" y="19817"/>
                  </a:lnTo>
                  <a:lnTo>
                    <a:pt x="25694" y="20203"/>
                  </a:lnTo>
                  <a:lnTo>
                    <a:pt x="25458" y="20600"/>
                  </a:lnTo>
                  <a:lnTo>
                    <a:pt x="25245" y="21008"/>
                  </a:lnTo>
                  <a:lnTo>
                    <a:pt x="25055" y="21427"/>
                  </a:lnTo>
                  <a:lnTo>
                    <a:pt x="24886" y="21841"/>
                  </a:lnTo>
                  <a:lnTo>
                    <a:pt x="24735" y="22260"/>
                  </a:lnTo>
                  <a:lnTo>
                    <a:pt x="24602" y="22684"/>
                  </a:lnTo>
                  <a:lnTo>
                    <a:pt x="24486" y="23114"/>
                  </a:lnTo>
                  <a:lnTo>
                    <a:pt x="24388" y="23549"/>
                  </a:lnTo>
                  <a:lnTo>
                    <a:pt x="24308" y="23990"/>
                  </a:lnTo>
                  <a:lnTo>
                    <a:pt x="24246" y="24437"/>
                  </a:lnTo>
                  <a:lnTo>
                    <a:pt x="24201" y="24888"/>
                  </a:lnTo>
                  <a:lnTo>
                    <a:pt x="24174" y="25346"/>
                  </a:lnTo>
                  <a:lnTo>
                    <a:pt x="24165" y="25809"/>
                  </a:lnTo>
                  <a:lnTo>
                    <a:pt x="24183" y="26508"/>
                  </a:lnTo>
                  <a:lnTo>
                    <a:pt x="24234" y="27183"/>
                  </a:lnTo>
                  <a:lnTo>
                    <a:pt x="24320" y="27834"/>
                  </a:lnTo>
                  <a:lnTo>
                    <a:pt x="24439" y="28459"/>
                  </a:lnTo>
                  <a:lnTo>
                    <a:pt x="24593" y="29060"/>
                  </a:lnTo>
                  <a:lnTo>
                    <a:pt x="24782" y="29637"/>
                  </a:lnTo>
                  <a:lnTo>
                    <a:pt x="25004" y="30188"/>
                  </a:lnTo>
                  <a:lnTo>
                    <a:pt x="25261" y="30716"/>
                  </a:lnTo>
                  <a:lnTo>
                    <a:pt x="25552" y="31218"/>
                  </a:lnTo>
                  <a:lnTo>
                    <a:pt x="25877" y="31696"/>
                  </a:lnTo>
                  <a:lnTo>
                    <a:pt x="26233" y="32141"/>
                  </a:lnTo>
                  <a:lnTo>
                    <a:pt x="26616" y="32572"/>
                  </a:lnTo>
                  <a:lnTo>
                    <a:pt x="27027" y="32990"/>
                  </a:lnTo>
                  <a:lnTo>
                    <a:pt x="27465" y="33394"/>
                  </a:lnTo>
                  <a:lnTo>
                    <a:pt x="27931" y="33784"/>
                  </a:lnTo>
                  <a:lnTo>
                    <a:pt x="28424" y="34160"/>
                  </a:lnTo>
                  <a:lnTo>
                    <a:pt x="28944" y="34523"/>
                  </a:lnTo>
                  <a:lnTo>
                    <a:pt x="29492" y="34872"/>
                  </a:lnTo>
                  <a:lnTo>
                    <a:pt x="30067" y="35208"/>
                  </a:lnTo>
                  <a:lnTo>
                    <a:pt x="30669" y="35530"/>
                  </a:lnTo>
                  <a:lnTo>
                    <a:pt x="31297" y="35827"/>
                  </a:lnTo>
                  <a:lnTo>
                    <a:pt x="31948" y="36116"/>
                  </a:lnTo>
                  <a:lnTo>
                    <a:pt x="32622" y="36396"/>
                  </a:lnTo>
                  <a:lnTo>
                    <a:pt x="33320" y="36669"/>
                  </a:lnTo>
                  <a:lnTo>
                    <a:pt x="34041" y="36933"/>
                  </a:lnTo>
                  <a:lnTo>
                    <a:pt x="34785" y="37189"/>
                  </a:lnTo>
                  <a:lnTo>
                    <a:pt x="35552" y="37437"/>
                  </a:lnTo>
                  <a:lnTo>
                    <a:pt x="36343" y="37677"/>
                  </a:lnTo>
                  <a:lnTo>
                    <a:pt x="37157" y="37908"/>
                  </a:lnTo>
                  <a:lnTo>
                    <a:pt x="37994" y="38131"/>
                  </a:lnTo>
                  <a:lnTo>
                    <a:pt x="38865" y="38337"/>
                  </a:lnTo>
                  <a:lnTo>
                    <a:pt x="39752" y="38545"/>
                  </a:lnTo>
                  <a:lnTo>
                    <a:pt x="40656" y="38753"/>
                  </a:lnTo>
                  <a:lnTo>
                    <a:pt x="41576" y="38964"/>
                  </a:lnTo>
                  <a:lnTo>
                    <a:pt x="42512" y="39175"/>
                  </a:lnTo>
                  <a:lnTo>
                    <a:pt x="43465" y="39388"/>
                  </a:lnTo>
                  <a:lnTo>
                    <a:pt x="44435" y="39602"/>
                  </a:lnTo>
                  <a:lnTo>
                    <a:pt x="45421" y="39818"/>
                  </a:lnTo>
                  <a:lnTo>
                    <a:pt x="46423" y="40035"/>
                  </a:lnTo>
                  <a:lnTo>
                    <a:pt x="47442" y="40253"/>
                  </a:lnTo>
                  <a:lnTo>
                    <a:pt x="48344" y="40446"/>
                  </a:lnTo>
                  <a:lnTo>
                    <a:pt x="49246" y="40642"/>
                  </a:lnTo>
                  <a:lnTo>
                    <a:pt x="50146" y="40841"/>
                  </a:lnTo>
                  <a:lnTo>
                    <a:pt x="51045" y="41042"/>
                  </a:lnTo>
                  <a:lnTo>
                    <a:pt x="51943" y="41246"/>
                  </a:lnTo>
                  <a:lnTo>
                    <a:pt x="52839" y="41453"/>
                  </a:lnTo>
                  <a:lnTo>
                    <a:pt x="53734" y="41662"/>
                  </a:lnTo>
                  <a:lnTo>
                    <a:pt x="54627" y="41874"/>
                  </a:lnTo>
                  <a:lnTo>
                    <a:pt x="55519" y="42089"/>
                  </a:lnTo>
                  <a:lnTo>
                    <a:pt x="56410" y="42307"/>
                  </a:lnTo>
                  <a:lnTo>
                    <a:pt x="57295" y="42517"/>
                  </a:lnTo>
                  <a:lnTo>
                    <a:pt x="58173" y="42734"/>
                  </a:lnTo>
                  <a:lnTo>
                    <a:pt x="59043" y="42960"/>
                  </a:lnTo>
                  <a:lnTo>
                    <a:pt x="59904" y="43194"/>
                  </a:lnTo>
                  <a:lnTo>
                    <a:pt x="60757" y="43437"/>
                  </a:lnTo>
                  <a:lnTo>
                    <a:pt x="61602" y="43687"/>
                  </a:lnTo>
                  <a:lnTo>
                    <a:pt x="62438" y="43946"/>
                  </a:lnTo>
                  <a:lnTo>
                    <a:pt x="63266" y="44213"/>
                  </a:lnTo>
                  <a:lnTo>
                    <a:pt x="64087" y="44488"/>
                  </a:lnTo>
                  <a:lnTo>
                    <a:pt x="64899" y="44772"/>
                  </a:lnTo>
                  <a:lnTo>
                    <a:pt x="65701" y="45065"/>
                  </a:lnTo>
                  <a:lnTo>
                    <a:pt x="66492" y="45371"/>
                  </a:lnTo>
                  <a:lnTo>
                    <a:pt x="67273" y="45690"/>
                  </a:lnTo>
                  <a:lnTo>
                    <a:pt x="68042" y="46020"/>
                  </a:lnTo>
                  <a:lnTo>
                    <a:pt x="68801" y="46363"/>
                  </a:lnTo>
                  <a:lnTo>
                    <a:pt x="69548" y="46719"/>
                  </a:lnTo>
                  <a:lnTo>
                    <a:pt x="70285" y="47086"/>
                  </a:lnTo>
                  <a:lnTo>
                    <a:pt x="71011" y="47466"/>
                  </a:lnTo>
                  <a:lnTo>
                    <a:pt x="71725" y="47858"/>
                  </a:lnTo>
                  <a:lnTo>
                    <a:pt x="72429" y="48263"/>
                  </a:lnTo>
                  <a:lnTo>
                    <a:pt x="73118" y="48683"/>
                  </a:lnTo>
                  <a:lnTo>
                    <a:pt x="73787" y="49123"/>
                  </a:lnTo>
                  <a:lnTo>
                    <a:pt x="74438" y="49582"/>
                  </a:lnTo>
                  <a:lnTo>
                    <a:pt x="75069" y="50059"/>
                  </a:lnTo>
                  <a:lnTo>
                    <a:pt x="75681" y="50556"/>
                  </a:lnTo>
                  <a:lnTo>
                    <a:pt x="76274" y="51073"/>
                  </a:lnTo>
                  <a:lnTo>
                    <a:pt x="76847" y="51608"/>
                  </a:lnTo>
                  <a:lnTo>
                    <a:pt x="77402" y="52162"/>
                  </a:lnTo>
                  <a:lnTo>
                    <a:pt x="77937" y="52736"/>
                  </a:lnTo>
                  <a:lnTo>
                    <a:pt x="78453" y="53329"/>
                  </a:lnTo>
                  <a:lnTo>
                    <a:pt x="78962" y="53929"/>
                  </a:lnTo>
                  <a:lnTo>
                    <a:pt x="79447" y="54553"/>
                  </a:lnTo>
                  <a:lnTo>
                    <a:pt x="79910" y="55200"/>
                  </a:lnTo>
                  <a:lnTo>
                    <a:pt x="80348" y="55870"/>
                  </a:lnTo>
                  <a:lnTo>
                    <a:pt x="80764" y="56564"/>
                  </a:lnTo>
                  <a:lnTo>
                    <a:pt x="81156" y="57280"/>
                  </a:lnTo>
                  <a:lnTo>
                    <a:pt x="81525" y="58020"/>
                  </a:lnTo>
                  <a:lnTo>
                    <a:pt x="81871" y="58784"/>
                  </a:lnTo>
                  <a:lnTo>
                    <a:pt x="82193" y="59570"/>
                  </a:lnTo>
                  <a:lnTo>
                    <a:pt x="82492" y="60380"/>
                  </a:lnTo>
                  <a:lnTo>
                    <a:pt x="82779" y="61217"/>
                  </a:lnTo>
                  <a:lnTo>
                    <a:pt x="83035" y="62083"/>
                  </a:lnTo>
                  <a:lnTo>
                    <a:pt x="83261" y="62980"/>
                  </a:lnTo>
                  <a:lnTo>
                    <a:pt x="83456" y="63907"/>
                  </a:lnTo>
                  <a:lnTo>
                    <a:pt x="83622" y="64864"/>
                  </a:lnTo>
                  <a:lnTo>
                    <a:pt x="83758" y="65851"/>
                  </a:lnTo>
                  <a:lnTo>
                    <a:pt x="83863" y="66869"/>
                  </a:lnTo>
                  <a:lnTo>
                    <a:pt x="83938" y="67916"/>
                  </a:lnTo>
                  <a:lnTo>
                    <a:pt x="83983" y="689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728206" y="2883891"/>
              <a:ext cx="74688" cy="76810"/>
            </a:xfrm>
            <a:custGeom>
              <a:avLst/>
              <a:pathLst>
                <a:path w="74688" h="76810">
                  <a:moveTo>
                    <a:pt x="74688" y="38336"/>
                  </a:moveTo>
                  <a:lnTo>
                    <a:pt x="74664" y="40020"/>
                  </a:lnTo>
                  <a:lnTo>
                    <a:pt x="74592" y="41675"/>
                  </a:lnTo>
                  <a:lnTo>
                    <a:pt x="74472" y="43300"/>
                  </a:lnTo>
                  <a:lnTo>
                    <a:pt x="74305" y="44898"/>
                  </a:lnTo>
                  <a:lnTo>
                    <a:pt x="74089" y="46466"/>
                  </a:lnTo>
                  <a:lnTo>
                    <a:pt x="73826" y="48006"/>
                  </a:lnTo>
                  <a:lnTo>
                    <a:pt x="73514" y="49516"/>
                  </a:lnTo>
                  <a:lnTo>
                    <a:pt x="73155" y="50999"/>
                  </a:lnTo>
                  <a:lnTo>
                    <a:pt x="72747" y="52452"/>
                  </a:lnTo>
                  <a:lnTo>
                    <a:pt x="72292" y="53877"/>
                  </a:lnTo>
                  <a:lnTo>
                    <a:pt x="71803" y="55268"/>
                  </a:lnTo>
                  <a:lnTo>
                    <a:pt x="71265" y="56620"/>
                  </a:lnTo>
                  <a:lnTo>
                    <a:pt x="70680" y="57935"/>
                  </a:lnTo>
                  <a:lnTo>
                    <a:pt x="70047" y="59211"/>
                  </a:lnTo>
                  <a:lnTo>
                    <a:pt x="69365" y="60449"/>
                  </a:lnTo>
                  <a:lnTo>
                    <a:pt x="68636" y="61648"/>
                  </a:lnTo>
                  <a:lnTo>
                    <a:pt x="67859" y="62809"/>
                  </a:lnTo>
                  <a:lnTo>
                    <a:pt x="67034" y="63932"/>
                  </a:lnTo>
                  <a:lnTo>
                    <a:pt x="66162" y="65016"/>
                  </a:lnTo>
                  <a:lnTo>
                    <a:pt x="65241" y="66062"/>
                  </a:lnTo>
                  <a:lnTo>
                    <a:pt x="64273" y="67054"/>
                  </a:lnTo>
                  <a:lnTo>
                    <a:pt x="63258" y="68001"/>
                  </a:lnTo>
                  <a:lnTo>
                    <a:pt x="62197" y="68905"/>
                  </a:lnTo>
                  <a:lnTo>
                    <a:pt x="61089" y="69765"/>
                  </a:lnTo>
                  <a:lnTo>
                    <a:pt x="59935" y="70581"/>
                  </a:lnTo>
                  <a:lnTo>
                    <a:pt x="58734" y="71353"/>
                  </a:lnTo>
                  <a:lnTo>
                    <a:pt x="57487" y="72081"/>
                  </a:lnTo>
                  <a:lnTo>
                    <a:pt x="56193" y="72766"/>
                  </a:lnTo>
                  <a:lnTo>
                    <a:pt x="54853" y="73407"/>
                  </a:lnTo>
                  <a:lnTo>
                    <a:pt x="53466" y="74004"/>
                  </a:lnTo>
                  <a:lnTo>
                    <a:pt x="52032" y="74537"/>
                  </a:lnTo>
                  <a:lnTo>
                    <a:pt x="50552" y="75014"/>
                  </a:lnTo>
                  <a:lnTo>
                    <a:pt x="49026" y="75435"/>
                  </a:lnTo>
                  <a:lnTo>
                    <a:pt x="47452" y="75800"/>
                  </a:lnTo>
                  <a:lnTo>
                    <a:pt x="45833" y="76109"/>
                  </a:lnTo>
                  <a:lnTo>
                    <a:pt x="44166" y="76361"/>
                  </a:lnTo>
                  <a:lnTo>
                    <a:pt x="42454" y="76558"/>
                  </a:lnTo>
                  <a:lnTo>
                    <a:pt x="40694" y="76698"/>
                  </a:lnTo>
                  <a:lnTo>
                    <a:pt x="38888" y="76782"/>
                  </a:lnTo>
                  <a:lnTo>
                    <a:pt x="37036" y="76810"/>
                  </a:lnTo>
                  <a:lnTo>
                    <a:pt x="35250" y="76782"/>
                  </a:lnTo>
                  <a:lnTo>
                    <a:pt x="33506" y="76698"/>
                  </a:lnTo>
                  <a:lnTo>
                    <a:pt x="31805" y="76558"/>
                  </a:lnTo>
                  <a:lnTo>
                    <a:pt x="30146" y="76361"/>
                  </a:lnTo>
                  <a:lnTo>
                    <a:pt x="28530" y="76109"/>
                  </a:lnTo>
                  <a:lnTo>
                    <a:pt x="26956" y="75800"/>
                  </a:lnTo>
                  <a:lnTo>
                    <a:pt x="25424" y="75435"/>
                  </a:lnTo>
                  <a:lnTo>
                    <a:pt x="23935" y="75014"/>
                  </a:lnTo>
                  <a:lnTo>
                    <a:pt x="22489" y="74537"/>
                  </a:lnTo>
                  <a:lnTo>
                    <a:pt x="21085" y="74004"/>
                  </a:lnTo>
                  <a:lnTo>
                    <a:pt x="19724" y="73420"/>
                  </a:lnTo>
                  <a:lnTo>
                    <a:pt x="18407" y="72790"/>
                  </a:lnTo>
                  <a:lnTo>
                    <a:pt x="17133" y="72116"/>
                  </a:lnTo>
                  <a:lnTo>
                    <a:pt x="15904" y="71397"/>
                  </a:lnTo>
                  <a:lnTo>
                    <a:pt x="14718" y="70632"/>
                  </a:lnTo>
                  <a:lnTo>
                    <a:pt x="13576" y="69822"/>
                  </a:lnTo>
                  <a:lnTo>
                    <a:pt x="12478" y="68967"/>
                  </a:lnTo>
                  <a:lnTo>
                    <a:pt x="11424" y="68067"/>
                  </a:lnTo>
                  <a:lnTo>
                    <a:pt x="10413" y="67121"/>
                  </a:lnTo>
                  <a:lnTo>
                    <a:pt x="9447" y="66131"/>
                  </a:lnTo>
                  <a:lnTo>
                    <a:pt x="8538" y="65098"/>
                  </a:lnTo>
                  <a:lnTo>
                    <a:pt x="7675" y="64025"/>
                  </a:lnTo>
                  <a:lnTo>
                    <a:pt x="6857" y="62913"/>
                  </a:lnTo>
                  <a:lnTo>
                    <a:pt x="6084" y="61760"/>
                  </a:lnTo>
                  <a:lnTo>
                    <a:pt x="5356" y="60569"/>
                  </a:lnTo>
                  <a:lnTo>
                    <a:pt x="4674" y="59337"/>
                  </a:lnTo>
                  <a:lnTo>
                    <a:pt x="4037" y="58066"/>
                  </a:lnTo>
                  <a:lnTo>
                    <a:pt x="3444" y="56755"/>
                  </a:lnTo>
                  <a:lnTo>
                    <a:pt x="2897" y="55404"/>
                  </a:lnTo>
                  <a:lnTo>
                    <a:pt x="2396" y="54014"/>
                  </a:lnTo>
                  <a:lnTo>
                    <a:pt x="1940" y="52575"/>
                  </a:lnTo>
                  <a:lnTo>
                    <a:pt x="1533" y="51108"/>
                  </a:lnTo>
                  <a:lnTo>
                    <a:pt x="1174" y="49612"/>
                  </a:lnTo>
                  <a:lnTo>
                    <a:pt x="862" y="48088"/>
                  </a:lnTo>
                  <a:lnTo>
                    <a:pt x="599" y="46534"/>
                  </a:lnTo>
                  <a:lnTo>
                    <a:pt x="383" y="44952"/>
                  </a:lnTo>
                  <a:lnTo>
                    <a:pt x="215" y="43342"/>
                  </a:lnTo>
                  <a:lnTo>
                    <a:pt x="95" y="41702"/>
                  </a:lnTo>
                  <a:lnTo>
                    <a:pt x="23" y="40034"/>
                  </a:lnTo>
                  <a:lnTo>
                    <a:pt x="0" y="38336"/>
                  </a:lnTo>
                  <a:lnTo>
                    <a:pt x="22" y="36693"/>
                  </a:lnTo>
                  <a:lnTo>
                    <a:pt x="90" y="35075"/>
                  </a:lnTo>
                  <a:lnTo>
                    <a:pt x="203" y="33483"/>
                  </a:lnTo>
                  <a:lnTo>
                    <a:pt x="361" y="31918"/>
                  </a:lnTo>
                  <a:lnTo>
                    <a:pt x="564" y="30378"/>
                  </a:lnTo>
                  <a:lnTo>
                    <a:pt x="813" y="28865"/>
                  </a:lnTo>
                  <a:lnTo>
                    <a:pt x="1106" y="27377"/>
                  </a:lnTo>
                  <a:lnTo>
                    <a:pt x="1445" y="25915"/>
                  </a:lnTo>
                  <a:lnTo>
                    <a:pt x="1829" y="24480"/>
                  </a:lnTo>
                  <a:lnTo>
                    <a:pt x="2259" y="23070"/>
                  </a:lnTo>
                  <a:lnTo>
                    <a:pt x="2747" y="21679"/>
                  </a:lnTo>
                  <a:lnTo>
                    <a:pt x="3283" y="20326"/>
                  </a:lnTo>
                  <a:lnTo>
                    <a:pt x="3865" y="19012"/>
                  </a:lnTo>
                  <a:lnTo>
                    <a:pt x="4493" y="17736"/>
                  </a:lnTo>
                  <a:lnTo>
                    <a:pt x="5168" y="16498"/>
                  </a:lnTo>
                  <a:lnTo>
                    <a:pt x="5890" y="15299"/>
                  </a:lnTo>
                  <a:lnTo>
                    <a:pt x="6658" y="14138"/>
                  </a:lnTo>
                  <a:lnTo>
                    <a:pt x="7472" y="13015"/>
                  </a:lnTo>
                  <a:lnTo>
                    <a:pt x="8334" y="11931"/>
                  </a:lnTo>
                  <a:lnTo>
                    <a:pt x="9241" y="10884"/>
                  </a:lnTo>
                  <a:lnTo>
                    <a:pt x="10196" y="9880"/>
                  </a:lnTo>
                  <a:lnTo>
                    <a:pt x="11199" y="8921"/>
                  </a:lnTo>
                  <a:lnTo>
                    <a:pt x="12250" y="8007"/>
                  </a:lnTo>
                  <a:lnTo>
                    <a:pt x="13349" y="7138"/>
                  </a:lnTo>
                  <a:lnTo>
                    <a:pt x="14496" y="6315"/>
                  </a:lnTo>
                  <a:lnTo>
                    <a:pt x="15690" y="5536"/>
                  </a:lnTo>
                  <a:lnTo>
                    <a:pt x="16933" y="4803"/>
                  </a:lnTo>
                  <a:lnTo>
                    <a:pt x="18223" y="4115"/>
                  </a:lnTo>
                  <a:lnTo>
                    <a:pt x="19562" y="3472"/>
                  </a:lnTo>
                  <a:lnTo>
                    <a:pt x="20948" y="2875"/>
                  </a:lnTo>
                  <a:lnTo>
                    <a:pt x="22382" y="2328"/>
                  </a:lnTo>
                  <a:lnTo>
                    <a:pt x="23864" y="1840"/>
                  </a:lnTo>
                  <a:lnTo>
                    <a:pt x="25394" y="1408"/>
                  </a:lnTo>
                  <a:lnTo>
                    <a:pt x="26972" y="1035"/>
                  </a:lnTo>
                  <a:lnTo>
                    <a:pt x="28598" y="718"/>
                  </a:lnTo>
                  <a:lnTo>
                    <a:pt x="30272" y="460"/>
                  </a:lnTo>
                  <a:lnTo>
                    <a:pt x="31994" y="258"/>
                  </a:lnTo>
                  <a:lnTo>
                    <a:pt x="33763" y="115"/>
                  </a:lnTo>
                  <a:lnTo>
                    <a:pt x="35581" y="28"/>
                  </a:lnTo>
                  <a:lnTo>
                    <a:pt x="37447" y="0"/>
                  </a:lnTo>
                  <a:lnTo>
                    <a:pt x="39416" y="28"/>
                  </a:lnTo>
                  <a:lnTo>
                    <a:pt x="41327" y="115"/>
                  </a:lnTo>
                  <a:lnTo>
                    <a:pt x="43179" y="258"/>
                  </a:lnTo>
                  <a:lnTo>
                    <a:pt x="44972" y="460"/>
                  </a:lnTo>
                  <a:lnTo>
                    <a:pt x="46706" y="718"/>
                  </a:lnTo>
                  <a:lnTo>
                    <a:pt x="48381" y="1035"/>
                  </a:lnTo>
                  <a:lnTo>
                    <a:pt x="49997" y="1408"/>
                  </a:lnTo>
                  <a:lnTo>
                    <a:pt x="51555" y="1840"/>
                  </a:lnTo>
                  <a:lnTo>
                    <a:pt x="53053" y="2328"/>
                  </a:lnTo>
                  <a:lnTo>
                    <a:pt x="54493" y="2875"/>
                  </a:lnTo>
                  <a:lnTo>
                    <a:pt x="55877" y="3472"/>
                  </a:lnTo>
                  <a:lnTo>
                    <a:pt x="57209" y="4115"/>
                  </a:lnTo>
                  <a:lnTo>
                    <a:pt x="58489" y="4803"/>
                  </a:lnTo>
                  <a:lnTo>
                    <a:pt x="59718" y="5536"/>
                  </a:lnTo>
                  <a:lnTo>
                    <a:pt x="60894" y="6315"/>
                  </a:lnTo>
                  <a:lnTo>
                    <a:pt x="62018" y="7138"/>
                  </a:lnTo>
                  <a:lnTo>
                    <a:pt x="63090" y="8007"/>
                  </a:lnTo>
                  <a:lnTo>
                    <a:pt x="64110" y="8921"/>
                  </a:lnTo>
                  <a:lnTo>
                    <a:pt x="65078" y="9880"/>
                  </a:lnTo>
                  <a:lnTo>
                    <a:pt x="65994" y="10884"/>
                  </a:lnTo>
                  <a:lnTo>
                    <a:pt x="66873" y="11918"/>
                  </a:lnTo>
                  <a:lnTo>
                    <a:pt x="67703" y="12990"/>
                  </a:lnTo>
                  <a:lnTo>
                    <a:pt x="68483" y="14103"/>
                  </a:lnTo>
                  <a:lnTo>
                    <a:pt x="69214" y="15255"/>
                  </a:lnTo>
                  <a:lnTo>
                    <a:pt x="69896" y="16447"/>
                  </a:lnTo>
                  <a:lnTo>
                    <a:pt x="70529" y="17678"/>
                  </a:lnTo>
                  <a:lnTo>
                    <a:pt x="71112" y="18950"/>
                  </a:lnTo>
                  <a:lnTo>
                    <a:pt x="71646" y="20261"/>
                  </a:lnTo>
                  <a:lnTo>
                    <a:pt x="72131" y="21611"/>
                  </a:lnTo>
                  <a:lnTo>
                    <a:pt x="72566" y="23002"/>
                  </a:lnTo>
                  <a:lnTo>
                    <a:pt x="72969" y="24412"/>
                  </a:lnTo>
                  <a:lnTo>
                    <a:pt x="73330" y="25850"/>
                  </a:lnTo>
                  <a:lnTo>
                    <a:pt x="73648" y="27315"/>
                  </a:lnTo>
                  <a:lnTo>
                    <a:pt x="73924" y="28807"/>
                  </a:lnTo>
                  <a:lnTo>
                    <a:pt x="74158" y="30327"/>
                  </a:lnTo>
                  <a:lnTo>
                    <a:pt x="74349" y="31874"/>
                  </a:lnTo>
                  <a:lnTo>
                    <a:pt x="74497" y="33449"/>
                  </a:lnTo>
                  <a:lnTo>
                    <a:pt x="74603" y="35050"/>
                  </a:lnTo>
                  <a:lnTo>
                    <a:pt x="74667" y="366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748402" y="2897103"/>
              <a:ext cx="34366" cy="50454"/>
            </a:xfrm>
            <a:custGeom>
              <a:avLst/>
              <a:pathLst>
                <a:path w="34366" h="50454">
                  <a:moveTo>
                    <a:pt x="34366" y="25124"/>
                  </a:moveTo>
                  <a:lnTo>
                    <a:pt x="34323" y="22554"/>
                  </a:lnTo>
                  <a:lnTo>
                    <a:pt x="34193" y="20129"/>
                  </a:lnTo>
                  <a:lnTo>
                    <a:pt x="33978" y="17849"/>
                  </a:lnTo>
                  <a:lnTo>
                    <a:pt x="33676" y="15715"/>
                  </a:lnTo>
                  <a:lnTo>
                    <a:pt x="33288" y="13726"/>
                  </a:lnTo>
                  <a:lnTo>
                    <a:pt x="32813" y="11881"/>
                  </a:lnTo>
                  <a:lnTo>
                    <a:pt x="32253" y="10182"/>
                  </a:lnTo>
                  <a:lnTo>
                    <a:pt x="31606" y="8628"/>
                  </a:lnTo>
                  <a:lnTo>
                    <a:pt x="30872" y="7219"/>
                  </a:lnTo>
                  <a:lnTo>
                    <a:pt x="30053" y="5955"/>
                  </a:lnTo>
                  <a:lnTo>
                    <a:pt x="29151" y="4824"/>
                  </a:lnTo>
                  <a:lnTo>
                    <a:pt x="28172" y="3811"/>
                  </a:lnTo>
                  <a:lnTo>
                    <a:pt x="27114" y="2918"/>
                  </a:lnTo>
                  <a:lnTo>
                    <a:pt x="25978" y="2144"/>
                  </a:lnTo>
                  <a:lnTo>
                    <a:pt x="24765" y="1488"/>
                  </a:lnTo>
                  <a:lnTo>
                    <a:pt x="23473" y="952"/>
                  </a:lnTo>
                  <a:lnTo>
                    <a:pt x="22103" y="536"/>
                  </a:lnTo>
                  <a:lnTo>
                    <a:pt x="20655" y="238"/>
                  </a:lnTo>
                  <a:lnTo>
                    <a:pt x="19129" y="59"/>
                  </a:lnTo>
                  <a:lnTo>
                    <a:pt x="17525" y="0"/>
                  </a:lnTo>
                  <a:lnTo>
                    <a:pt x="15867" y="60"/>
                  </a:lnTo>
                  <a:lnTo>
                    <a:pt x="14288" y="240"/>
                  </a:lnTo>
                  <a:lnTo>
                    <a:pt x="12789" y="542"/>
                  </a:lnTo>
                  <a:lnTo>
                    <a:pt x="11369" y="963"/>
                  </a:lnTo>
                  <a:lnTo>
                    <a:pt x="10029" y="1506"/>
                  </a:lnTo>
                  <a:lnTo>
                    <a:pt x="8768" y="2168"/>
                  </a:lnTo>
                  <a:lnTo>
                    <a:pt x="7586" y="2951"/>
                  </a:lnTo>
                  <a:lnTo>
                    <a:pt x="6484" y="3855"/>
                  </a:lnTo>
                  <a:lnTo>
                    <a:pt x="5461" y="4879"/>
                  </a:lnTo>
                  <a:lnTo>
                    <a:pt x="4518" y="6024"/>
                  </a:lnTo>
                  <a:lnTo>
                    <a:pt x="3659" y="7299"/>
                  </a:lnTo>
                  <a:lnTo>
                    <a:pt x="2891" y="8716"/>
                  </a:lnTo>
                  <a:lnTo>
                    <a:pt x="2213" y="10273"/>
                  </a:lnTo>
                  <a:lnTo>
                    <a:pt x="1626" y="11972"/>
                  </a:lnTo>
                  <a:lnTo>
                    <a:pt x="1129" y="13811"/>
                  </a:lnTo>
                  <a:lnTo>
                    <a:pt x="722" y="15792"/>
                  </a:lnTo>
                  <a:lnTo>
                    <a:pt x="406" y="17913"/>
                  </a:lnTo>
                  <a:lnTo>
                    <a:pt x="180" y="20176"/>
                  </a:lnTo>
                  <a:lnTo>
                    <a:pt x="45" y="22579"/>
                  </a:lnTo>
                  <a:lnTo>
                    <a:pt x="0" y="25124"/>
                  </a:lnTo>
                  <a:lnTo>
                    <a:pt x="11" y="26434"/>
                  </a:lnTo>
                  <a:lnTo>
                    <a:pt x="46" y="27706"/>
                  </a:lnTo>
                  <a:lnTo>
                    <a:pt x="104" y="28942"/>
                  </a:lnTo>
                  <a:lnTo>
                    <a:pt x="186" y="30141"/>
                  </a:lnTo>
                  <a:lnTo>
                    <a:pt x="290" y="31302"/>
                  </a:lnTo>
                  <a:lnTo>
                    <a:pt x="418" y="32427"/>
                  </a:lnTo>
                  <a:lnTo>
                    <a:pt x="570" y="33515"/>
                  </a:lnTo>
                  <a:lnTo>
                    <a:pt x="744" y="34566"/>
                  </a:lnTo>
                  <a:lnTo>
                    <a:pt x="942" y="35580"/>
                  </a:lnTo>
                  <a:lnTo>
                    <a:pt x="1163" y="36557"/>
                  </a:lnTo>
                  <a:lnTo>
                    <a:pt x="1419" y="37498"/>
                  </a:lnTo>
                  <a:lnTo>
                    <a:pt x="1695" y="38405"/>
                  </a:lnTo>
                  <a:lnTo>
                    <a:pt x="1989" y="39278"/>
                  </a:lnTo>
                  <a:lnTo>
                    <a:pt x="2302" y="40116"/>
                  </a:lnTo>
                  <a:lnTo>
                    <a:pt x="2635" y="40921"/>
                  </a:lnTo>
                  <a:lnTo>
                    <a:pt x="2987" y="41691"/>
                  </a:lnTo>
                  <a:lnTo>
                    <a:pt x="3358" y="42427"/>
                  </a:lnTo>
                  <a:lnTo>
                    <a:pt x="3748" y="43129"/>
                  </a:lnTo>
                  <a:lnTo>
                    <a:pt x="4158" y="43796"/>
                  </a:lnTo>
                  <a:lnTo>
                    <a:pt x="4586" y="44429"/>
                  </a:lnTo>
                  <a:lnTo>
                    <a:pt x="5033" y="45030"/>
                  </a:lnTo>
                  <a:lnTo>
                    <a:pt x="5498" y="45599"/>
                  </a:lnTo>
                  <a:lnTo>
                    <a:pt x="5981" y="46136"/>
                  </a:lnTo>
                  <a:lnTo>
                    <a:pt x="6481" y="46642"/>
                  </a:lnTo>
                  <a:lnTo>
                    <a:pt x="6999" y="47116"/>
                  </a:lnTo>
                  <a:lnTo>
                    <a:pt x="7535" y="47559"/>
                  </a:lnTo>
                  <a:lnTo>
                    <a:pt x="8089" y="47971"/>
                  </a:lnTo>
                  <a:lnTo>
                    <a:pt x="8661" y="48351"/>
                  </a:lnTo>
                  <a:lnTo>
                    <a:pt x="9250" y="48699"/>
                  </a:lnTo>
                  <a:lnTo>
                    <a:pt x="9858" y="49016"/>
                  </a:lnTo>
                  <a:lnTo>
                    <a:pt x="10480" y="49289"/>
                  </a:lnTo>
                  <a:lnTo>
                    <a:pt x="11114" y="49534"/>
                  </a:lnTo>
                  <a:lnTo>
                    <a:pt x="11761" y="49749"/>
                  </a:lnTo>
                  <a:lnTo>
                    <a:pt x="12421" y="49936"/>
                  </a:lnTo>
                  <a:lnTo>
                    <a:pt x="13092" y="50094"/>
                  </a:lnTo>
                  <a:lnTo>
                    <a:pt x="13776" y="50224"/>
                  </a:lnTo>
                  <a:lnTo>
                    <a:pt x="14472" y="50324"/>
                  </a:lnTo>
                  <a:lnTo>
                    <a:pt x="15181" y="50396"/>
                  </a:lnTo>
                  <a:lnTo>
                    <a:pt x="15902" y="50439"/>
                  </a:lnTo>
                  <a:lnTo>
                    <a:pt x="16635" y="50454"/>
                  </a:lnTo>
                  <a:lnTo>
                    <a:pt x="17474" y="50439"/>
                  </a:lnTo>
                  <a:lnTo>
                    <a:pt x="18294" y="50396"/>
                  </a:lnTo>
                  <a:lnTo>
                    <a:pt x="19095" y="50324"/>
                  </a:lnTo>
                  <a:lnTo>
                    <a:pt x="19877" y="50224"/>
                  </a:lnTo>
                  <a:lnTo>
                    <a:pt x="20640" y="50094"/>
                  </a:lnTo>
                  <a:lnTo>
                    <a:pt x="21383" y="49936"/>
                  </a:lnTo>
                  <a:lnTo>
                    <a:pt x="22108" y="49749"/>
                  </a:lnTo>
                  <a:lnTo>
                    <a:pt x="22813" y="49534"/>
                  </a:lnTo>
                  <a:lnTo>
                    <a:pt x="23499" y="49289"/>
                  </a:lnTo>
                  <a:lnTo>
                    <a:pt x="24165" y="49016"/>
                  </a:lnTo>
                  <a:lnTo>
                    <a:pt x="24825" y="48699"/>
                  </a:lnTo>
                  <a:lnTo>
                    <a:pt x="25463" y="48351"/>
                  </a:lnTo>
                  <a:lnTo>
                    <a:pt x="26080" y="47971"/>
                  </a:lnTo>
                  <a:lnTo>
                    <a:pt x="26674" y="47559"/>
                  </a:lnTo>
                  <a:lnTo>
                    <a:pt x="27246" y="47116"/>
                  </a:lnTo>
                  <a:lnTo>
                    <a:pt x="27797" y="46642"/>
                  </a:lnTo>
                  <a:lnTo>
                    <a:pt x="28325" y="46136"/>
                  </a:lnTo>
                  <a:lnTo>
                    <a:pt x="28832" y="45599"/>
                  </a:lnTo>
                  <a:lnTo>
                    <a:pt x="29316" y="45030"/>
                  </a:lnTo>
                  <a:lnTo>
                    <a:pt x="29779" y="44429"/>
                  </a:lnTo>
                  <a:lnTo>
                    <a:pt x="30220" y="43796"/>
                  </a:lnTo>
                  <a:lnTo>
                    <a:pt x="30639" y="43129"/>
                  </a:lnTo>
                  <a:lnTo>
                    <a:pt x="31036" y="42427"/>
                  </a:lnTo>
                  <a:lnTo>
                    <a:pt x="31411" y="41691"/>
                  </a:lnTo>
                  <a:lnTo>
                    <a:pt x="31764" y="40921"/>
                  </a:lnTo>
                  <a:lnTo>
                    <a:pt x="32096" y="40116"/>
                  </a:lnTo>
                  <a:lnTo>
                    <a:pt x="32405" y="39278"/>
                  </a:lnTo>
                  <a:lnTo>
                    <a:pt x="32693" y="38405"/>
                  </a:lnTo>
                  <a:lnTo>
                    <a:pt x="32958" y="37498"/>
                  </a:lnTo>
                  <a:lnTo>
                    <a:pt x="33202" y="36557"/>
                  </a:lnTo>
                  <a:lnTo>
                    <a:pt x="33423" y="35580"/>
                  </a:lnTo>
                  <a:lnTo>
                    <a:pt x="33621" y="34566"/>
                  </a:lnTo>
                  <a:lnTo>
                    <a:pt x="33796" y="33515"/>
                  </a:lnTo>
                  <a:lnTo>
                    <a:pt x="33947" y="32427"/>
                  </a:lnTo>
                  <a:lnTo>
                    <a:pt x="34075" y="31302"/>
                  </a:lnTo>
                  <a:lnTo>
                    <a:pt x="34180" y="30141"/>
                  </a:lnTo>
                  <a:lnTo>
                    <a:pt x="34261" y="28942"/>
                  </a:lnTo>
                  <a:lnTo>
                    <a:pt x="34319" y="27706"/>
                  </a:lnTo>
                  <a:lnTo>
                    <a:pt x="34354" y="264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817066" y="2885260"/>
              <a:ext cx="67705" cy="75441"/>
            </a:xfrm>
            <a:custGeom>
              <a:avLst/>
              <a:pathLst>
                <a:path w="67705" h="75441">
                  <a:moveTo>
                    <a:pt x="19236" y="0"/>
                  </a:moveTo>
                  <a:lnTo>
                    <a:pt x="19236" y="41554"/>
                  </a:lnTo>
                  <a:lnTo>
                    <a:pt x="19243" y="42410"/>
                  </a:lnTo>
                  <a:lnTo>
                    <a:pt x="19264" y="43252"/>
                  </a:lnTo>
                  <a:lnTo>
                    <a:pt x="19298" y="44080"/>
                  </a:lnTo>
                  <a:lnTo>
                    <a:pt x="19346" y="44895"/>
                  </a:lnTo>
                  <a:lnTo>
                    <a:pt x="19408" y="45696"/>
                  </a:lnTo>
                  <a:lnTo>
                    <a:pt x="19483" y="46483"/>
                  </a:lnTo>
                  <a:lnTo>
                    <a:pt x="19572" y="47257"/>
                  </a:lnTo>
                  <a:lnTo>
                    <a:pt x="19675" y="48017"/>
                  </a:lnTo>
                  <a:lnTo>
                    <a:pt x="19791" y="48763"/>
                  </a:lnTo>
                  <a:lnTo>
                    <a:pt x="19921" y="49495"/>
                  </a:lnTo>
                  <a:lnTo>
                    <a:pt x="20067" y="50198"/>
                  </a:lnTo>
                  <a:lnTo>
                    <a:pt x="20230" y="50881"/>
                  </a:lnTo>
                  <a:lnTo>
                    <a:pt x="20412" y="51545"/>
                  </a:lnTo>
                  <a:lnTo>
                    <a:pt x="20611" y="52190"/>
                  </a:lnTo>
                  <a:lnTo>
                    <a:pt x="20828" y="52816"/>
                  </a:lnTo>
                  <a:lnTo>
                    <a:pt x="21063" y="53422"/>
                  </a:lnTo>
                  <a:lnTo>
                    <a:pt x="21316" y="54009"/>
                  </a:lnTo>
                  <a:lnTo>
                    <a:pt x="21586" y="54578"/>
                  </a:lnTo>
                  <a:lnTo>
                    <a:pt x="21874" y="55127"/>
                  </a:lnTo>
                  <a:lnTo>
                    <a:pt x="22180" y="55657"/>
                  </a:lnTo>
                  <a:lnTo>
                    <a:pt x="22504" y="56152"/>
                  </a:lnTo>
                  <a:lnTo>
                    <a:pt x="22846" y="56626"/>
                  </a:lnTo>
                  <a:lnTo>
                    <a:pt x="23205" y="57078"/>
                  </a:lnTo>
                  <a:lnTo>
                    <a:pt x="23582" y="57508"/>
                  </a:lnTo>
                  <a:lnTo>
                    <a:pt x="23977" y="57916"/>
                  </a:lnTo>
                  <a:lnTo>
                    <a:pt x="24390" y="58302"/>
                  </a:lnTo>
                  <a:lnTo>
                    <a:pt x="24821" y="58666"/>
                  </a:lnTo>
                  <a:lnTo>
                    <a:pt x="25269" y="59008"/>
                  </a:lnTo>
                  <a:lnTo>
                    <a:pt x="25735" y="59329"/>
                  </a:lnTo>
                  <a:lnTo>
                    <a:pt x="26219" y="59627"/>
                  </a:lnTo>
                  <a:lnTo>
                    <a:pt x="26737" y="59900"/>
                  </a:lnTo>
                  <a:lnTo>
                    <a:pt x="27276" y="60145"/>
                  </a:lnTo>
                  <a:lnTo>
                    <a:pt x="27838" y="60360"/>
                  </a:lnTo>
                  <a:lnTo>
                    <a:pt x="28421" y="60547"/>
                  </a:lnTo>
                  <a:lnTo>
                    <a:pt x="29026" y="60705"/>
                  </a:lnTo>
                  <a:lnTo>
                    <a:pt x="29653" y="60835"/>
                  </a:lnTo>
                  <a:lnTo>
                    <a:pt x="30302" y="60935"/>
                  </a:lnTo>
                  <a:lnTo>
                    <a:pt x="30973" y="61007"/>
                  </a:lnTo>
                  <a:lnTo>
                    <a:pt x="31666" y="61050"/>
                  </a:lnTo>
                  <a:lnTo>
                    <a:pt x="32381" y="61065"/>
                  </a:lnTo>
                  <a:lnTo>
                    <a:pt x="33072" y="61050"/>
                  </a:lnTo>
                  <a:lnTo>
                    <a:pt x="33750" y="61005"/>
                  </a:lnTo>
                  <a:lnTo>
                    <a:pt x="34414" y="60929"/>
                  </a:lnTo>
                  <a:lnTo>
                    <a:pt x="35064" y="60824"/>
                  </a:lnTo>
                  <a:lnTo>
                    <a:pt x="35701" y="60688"/>
                  </a:lnTo>
                  <a:lnTo>
                    <a:pt x="36324" y="60523"/>
                  </a:lnTo>
                  <a:lnTo>
                    <a:pt x="36933" y="60327"/>
                  </a:lnTo>
                  <a:lnTo>
                    <a:pt x="37529" y="60101"/>
                  </a:lnTo>
                  <a:lnTo>
                    <a:pt x="38111" y="59845"/>
                  </a:lnTo>
                  <a:lnTo>
                    <a:pt x="38679" y="59559"/>
                  </a:lnTo>
                  <a:lnTo>
                    <a:pt x="39246" y="59231"/>
                  </a:lnTo>
                  <a:lnTo>
                    <a:pt x="39796" y="58880"/>
                  </a:lnTo>
                  <a:lnTo>
                    <a:pt x="40330" y="58503"/>
                  </a:lnTo>
                  <a:lnTo>
                    <a:pt x="40848" y="58102"/>
                  </a:lnTo>
                  <a:lnTo>
                    <a:pt x="41349" y="57676"/>
                  </a:lnTo>
                  <a:lnTo>
                    <a:pt x="41833" y="57226"/>
                  </a:lnTo>
                  <a:lnTo>
                    <a:pt x="42302" y="56751"/>
                  </a:lnTo>
                  <a:lnTo>
                    <a:pt x="42753" y="56251"/>
                  </a:lnTo>
                  <a:lnTo>
                    <a:pt x="43189" y="55726"/>
                  </a:lnTo>
                  <a:lnTo>
                    <a:pt x="43608" y="55177"/>
                  </a:lnTo>
                  <a:lnTo>
                    <a:pt x="44009" y="54592"/>
                  </a:lnTo>
                  <a:lnTo>
                    <a:pt x="44391" y="53986"/>
                  </a:lnTo>
                  <a:lnTo>
                    <a:pt x="44754" y="53360"/>
                  </a:lnTo>
                  <a:lnTo>
                    <a:pt x="45097" y="52713"/>
                  </a:lnTo>
                  <a:lnTo>
                    <a:pt x="45422" y="52045"/>
                  </a:lnTo>
                  <a:lnTo>
                    <a:pt x="45727" y="51357"/>
                  </a:lnTo>
                  <a:lnTo>
                    <a:pt x="46013" y="50649"/>
                  </a:lnTo>
                  <a:lnTo>
                    <a:pt x="46280" y="49920"/>
                  </a:lnTo>
                  <a:lnTo>
                    <a:pt x="46528" y="49170"/>
                  </a:lnTo>
                  <a:lnTo>
                    <a:pt x="46757" y="48400"/>
                  </a:lnTo>
                  <a:lnTo>
                    <a:pt x="46978" y="47598"/>
                  </a:lnTo>
                  <a:lnTo>
                    <a:pt x="47176" y="46782"/>
                  </a:lnTo>
                  <a:lnTo>
                    <a:pt x="47350" y="45950"/>
                  </a:lnTo>
                  <a:lnTo>
                    <a:pt x="47502" y="45103"/>
                  </a:lnTo>
                  <a:lnTo>
                    <a:pt x="47630" y="44241"/>
                  </a:lnTo>
                  <a:lnTo>
                    <a:pt x="47735" y="43364"/>
                  </a:lnTo>
                  <a:lnTo>
                    <a:pt x="47816" y="42472"/>
                  </a:lnTo>
                  <a:lnTo>
                    <a:pt x="47874" y="41565"/>
                  </a:lnTo>
                  <a:lnTo>
                    <a:pt x="47909" y="40643"/>
                  </a:lnTo>
                  <a:lnTo>
                    <a:pt x="47921" y="39706"/>
                  </a:lnTo>
                  <a:lnTo>
                    <a:pt x="47921" y="0"/>
                  </a:lnTo>
                  <a:lnTo>
                    <a:pt x="67158" y="0"/>
                  </a:lnTo>
                  <a:lnTo>
                    <a:pt x="67158" y="57505"/>
                  </a:lnTo>
                  <a:lnTo>
                    <a:pt x="67158" y="57973"/>
                  </a:lnTo>
                  <a:lnTo>
                    <a:pt x="67158" y="58447"/>
                  </a:lnTo>
                  <a:lnTo>
                    <a:pt x="67158" y="58926"/>
                  </a:lnTo>
                  <a:lnTo>
                    <a:pt x="67158" y="59411"/>
                  </a:lnTo>
                  <a:lnTo>
                    <a:pt x="67158" y="59901"/>
                  </a:lnTo>
                  <a:lnTo>
                    <a:pt x="67158" y="60397"/>
                  </a:lnTo>
                  <a:lnTo>
                    <a:pt x="67158" y="60898"/>
                  </a:lnTo>
                  <a:lnTo>
                    <a:pt x="67158" y="61404"/>
                  </a:lnTo>
                  <a:lnTo>
                    <a:pt x="67158" y="61916"/>
                  </a:lnTo>
                  <a:lnTo>
                    <a:pt x="67158" y="62434"/>
                  </a:lnTo>
                  <a:lnTo>
                    <a:pt x="67171" y="62939"/>
                  </a:lnTo>
                  <a:lnTo>
                    <a:pt x="67185" y="63439"/>
                  </a:lnTo>
                  <a:lnTo>
                    <a:pt x="67199" y="63935"/>
                  </a:lnTo>
                  <a:lnTo>
                    <a:pt x="67212" y="64428"/>
                  </a:lnTo>
                  <a:lnTo>
                    <a:pt x="67226" y="64916"/>
                  </a:lnTo>
                  <a:lnTo>
                    <a:pt x="67240" y="65400"/>
                  </a:lnTo>
                  <a:lnTo>
                    <a:pt x="67254" y="65880"/>
                  </a:lnTo>
                  <a:lnTo>
                    <a:pt x="67267" y="66355"/>
                  </a:lnTo>
                  <a:lnTo>
                    <a:pt x="67281" y="66827"/>
                  </a:lnTo>
                  <a:lnTo>
                    <a:pt x="67295" y="67295"/>
                  </a:lnTo>
                  <a:lnTo>
                    <a:pt x="67321" y="67742"/>
                  </a:lnTo>
                  <a:lnTo>
                    <a:pt x="67347" y="68182"/>
                  </a:lnTo>
                  <a:lnTo>
                    <a:pt x="67371" y="68613"/>
                  </a:lnTo>
                  <a:lnTo>
                    <a:pt x="67393" y="69036"/>
                  </a:lnTo>
                  <a:lnTo>
                    <a:pt x="67414" y="69451"/>
                  </a:lnTo>
                  <a:lnTo>
                    <a:pt x="67434" y="69858"/>
                  </a:lnTo>
                  <a:lnTo>
                    <a:pt x="67453" y="70256"/>
                  </a:lnTo>
                  <a:lnTo>
                    <a:pt x="67470" y="70646"/>
                  </a:lnTo>
                  <a:lnTo>
                    <a:pt x="67486" y="71028"/>
                  </a:lnTo>
                  <a:lnTo>
                    <a:pt x="67500" y="71402"/>
                  </a:lnTo>
                  <a:lnTo>
                    <a:pt x="67527" y="71749"/>
                  </a:lnTo>
                  <a:lnTo>
                    <a:pt x="67552" y="72078"/>
                  </a:lnTo>
                  <a:lnTo>
                    <a:pt x="67576" y="72390"/>
                  </a:lnTo>
                  <a:lnTo>
                    <a:pt x="67599" y="72684"/>
                  </a:lnTo>
                  <a:lnTo>
                    <a:pt x="67620" y="72960"/>
                  </a:lnTo>
                  <a:lnTo>
                    <a:pt x="67640" y="73218"/>
                  </a:lnTo>
                  <a:lnTo>
                    <a:pt x="67658" y="73458"/>
                  </a:lnTo>
                  <a:lnTo>
                    <a:pt x="67675" y="73680"/>
                  </a:lnTo>
                  <a:lnTo>
                    <a:pt x="67691" y="73885"/>
                  </a:lnTo>
                  <a:lnTo>
                    <a:pt x="67705" y="74072"/>
                  </a:lnTo>
                  <a:lnTo>
                    <a:pt x="49358" y="74072"/>
                  </a:lnTo>
                  <a:lnTo>
                    <a:pt x="49343" y="73898"/>
                  </a:lnTo>
                  <a:lnTo>
                    <a:pt x="49325" y="73705"/>
                  </a:lnTo>
                  <a:lnTo>
                    <a:pt x="49305" y="73493"/>
                  </a:lnTo>
                  <a:lnTo>
                    <a:pt x="49282" y="73261"/>
                  </a:lnTo>
                  <a:lnTo>
                    <a:pt x="49256" y="73011"/>
                  </a:lnTo>
                  <a:lnTo>
                    <a:pt x="49227" y="72741"/>
                  </a:lnTo>
                  <a:lnTo>
                    <a:pt x="49195" y="72452"/>
                  </a:lnTo>
                  <a:lnTo>
                    <a:pt x="49161" y="72144"/>
                  </a:lnTo>
                  <a:lnTo>
                    <a:pt x="49124" y="71817"/>
                  </a:lnTo>
                  <a:lnTo>
                    <a:pt x="49085" y="71471"/>
                  </a:lnTo>
                  <a:lnTo>
                    <a:pt x="49057" y="71097"/>
                  </a:lnTo>
                  <a:lnTo>
                    <a:pt x="49030" y="70718"/>
                  </a:lnTo>
                  <a:lnTo>
                    <a:pt x="49002" y="70331"/>
                  </a:lnTo>
                  <a:lnTo>
                    <a:pt x="48975" y="69937"/>
                  </a:lnTo>
                  <a:lnTo>
                    <a:pt x="48948" y="69537"/>
                  </a:lnTo>
                  <a:lnTo>
                    <a:pt x="48920" y="69129"/>
                  </a:lnTo>
                  <a:lnTo>
                    <a:pt x="48893" y="68715"/>
                  </a:lnTo>
                  <a:lnTo>
                    <a:pt x="48865" y="68294"/>
                  </a:lnTo>
                  <a:lnTo>
                    <a:pt x="48838" y="67866"/>
                  </a:lnTo>
                  <a:lnTo>
                    <a:pt x="48811" y="67432"/>
                  </a:lnTo>
                  <a:lnTo>
                    <a:pt x="48796" y="66993"/>
                  </a:lnTo>
                  <a:lnTo>
                    <a:pt x="48781" y="66555"/>
                  </a:lnTo>
                  <a:lnTo>
                    <a:pt x="48763" y="66117"/>
                  </a:lnTo>
                  <a:lnTo>
                    <a:pt x="48745" y="65679"/>
                  </a:lnTo>
                  <a:lnTo>
                    <a:pt x="48725" y="65241"/>
                  </a:lnTo>
                  <a:lnTo>
                    <a:pt x="48704" y="64803"/>
                  </a:lnTo>
                  <a:lnTo>
                    <a:pt x="48681" y="64365"/>
                  </a:lnTo>
                  <a:lnTo>
                    <a:pt x="48657" y="63926"/>
                  </a:lnTo>
                  <a:lnTo>
                    <a:pt x="48632" y="63488"/>
                  </a:lnTo>
                  <a:lnTo>
                    <a:pt x="48605" y="63050"/>
                  </a:lnTo>
                  <a:lnTo>
                    <a:pt x="48592" y="62619"/>
                  </a:lnTo>
                  <a:lnTo>
                    <a:pt x="48581" y="62201"/>
                  </a:lnTo>
                  <a:lnTo>
                    <a:pt x="48570" y="61797"/>
                  </a:lnTo>
                  <a:lnTo>
                    <a:pt x="48561" y="61407"/>
                  </a:lnTo>
                  <a:lnTo>
                    <a:pt x="48554" y="61031"/>
                  </a:lnTo>
                  <a:lnTo>
                    <a:pt x="48548" y="60668"/>
                  </a:lnTo>
                  <a:lnTo>
                    <a:pt x="48543" y="60319"/>
                  </a:lnTo>
                  <a:lnTo>
                    <a:pt x="48540" y="59983"/>
                  </a:lnTo>
                  <a:lnTo>
                    <a:pt x="48538" y="59661"/>
                  </a:lnTo>
                  <a:lnTo>
                    <a:pt x="48537" y="59353"/>
                  </a:lnTo>
                  <a:lnTo>
                    <a:pt x="48195" y="59353"/>
                  </a:lnTo>
                  <a:lnTo>
                    <a:pt x="47407" y="60992"/>
                  </a:lnTo>
                  <a:lnTo>
                    <a:pt x="46576" y="62538"/>
                  </a:lnTo>
                  <a:lnTo>
                    <a:pt x="45703" y="63993"/>
                  </a:lnTo>
                  <a:lnTo>
                    <a:pt x="44788" y="65356"/>
                  </a:lnTo>
                  <a:lnTo>
                    <a:pt x="43830" y="66627"/>
                  </a:lnTo>
                  <a:lnTo>
                    <a:pt x="42830" y="67807"/>
                  </a:lnTo>
                  <a:lnTo>
                    <a:pt x="41787" y="68894"/>
                  </a:lnTo>
                  <a:lnTo>
                    <a:pt x="40702" y="69891"/>
                  </a:lnTo>
                  <a:lnTo>
                    <a:pt x="39575" y="70795"/>
                  </a:lnTo>
                  <a:lnTo>
                    <a:pt x="38405" y="71607"/>
                  </a:lnTo>
                  <a:lnTo>
                    <a:pt x="37205" y="72336"/>
                  </a:lnTo>
                  <a:lnTo>
                    <a:pt x="35960" y="72988"/>
                  </a:lnTo>
                  <a:lnTo>
                    <a:pt x="34669" y="73563"/>
                  </a:lnTo>
                  <a:lnTo>
                    <a:pt x="33334" y="74061"/>
                  </a:lnTo>
                  <a:lnTo>
                    <a:pt x="31953" y="74483"/>
                  </a:lnTo>
                  <a:lnTo>
                    <a:pt x="30527" y="74828"/>
                  </a:lnTo>
                  <a:lnTo>
                    <a:pt x="29056" y="75096"/>
                  </a:lnTo>
                  <a:lnTo>
                    <a:pt x="27539" y="75288"/>
                  </a:lnTo>
                  <a:lnTo>
                    <a:pt x="25978" y="75403"/>
                  </a:lnTo>
                  <a:lnTo>
                    <a:pt x="24371" y="75441"/>
                  </a:lnTo>
                  <a:lnTo>
                    <a:pt x="23063" y="75419"/>
                  </a:lnTo>
                  <a:lnTo>
                    <a:pt x="21794" y="75354"/>
                  </a:lnTo>
                  <a:lnTo>
                    <a:pt x="20565" y="75244"/>
                  </a:lnTo>
                  <a:lnTo>
                    <a:pt x="19376" y="75091"/>
                  </a:lnTo>
                  <a:lnTo>
                    <a:pt x="18227" y="74894"/>
                  </a:lnTo>
                  <a:lnTo>
                    <a:pt x="17117" y="74653"/>
                  </a:lnTo>
                  <a:lnTo>
                    <a:pt x="16047" y="74368"/>
                  </a:lnTo>
                  <a:lnTo>
                    <a:pt x="15017" y="74039"/>
                  </a:lnTo>
                  <a:lnTo>
                    <a:pt x="14026" y="73667"/>
                  </a:lnTo>
                  <a:lnTo>
                    <a:pt x="13075" y="73251"/>
                  </a:lnTo>
                  <a:lnTo>
                    <a:pt x="12161" y="72797"/>
                  </a:lnTo>
                  <a:lnTo>
                    <a:pt x="11282" y="72311"/>
                  </a:lnTo>
                  <a:lnTo>
                    <a:pt x="10436" y="71794"/>
                  </a:lnTo>
                  <a:lnTo>
                    <a:pt x="9625" y="71246"/>
                  </a:lnTo>
                  <a:lnTo>
                    <a:pt x="8848" y="70666"/>
                  </a:lnTo>
                  <a:lnTo>
                    <a:pt x="8105" y="70055"/>
                  </a:lnTo>
                  <a:lnTo>
                    <a:pt x="7396" y="69412"/>
                  </a:lnTo>
                  <a:lnTo>
                    <a:pt x="6722" y="68738"/>
                  </a:lnTo>
                  <a:lnTo>
                    <a:pt x="6082" y="68032"/>
                  </a:lnTo>
                  <a:lnTo>
                    <a:pt x="5476" y="67295"/>
                  </a:lnTo>
                  <a:lnTo>
                    <a:pt x="4917" y="66514"/>
                  </a:lnTo>
                  <a:lnTo>
                    <a:pt x="4389" y="65706"/>
                  </a:lnTo>
                  <a:lnTo>
                    <a:pt x="3893" y="64871"/>
                  </a:lnTo>
                  <a:lnTo>
                    <a:pt x="3428" y="64009"/>
                  </a:lnTo>
                  <a:lnTo>
                    <a:pt x="2995" y="63119"/>
                  </a:lnTo>
                  <a:lnTo>
                    <a:pt x="2593" y="62201"/>
                  </a:lnTo>
                  <a:lnTo>
                    <a:pt x="2222" y="61257"/>
                  </a:lnTo>
                  <a:lnTo>
                    <a:pt x="1883" y="60284"/>
                  </a:lnTo>
                  <a:lnTo>
                    <a:pt x="1576" y="59285"/>
                  </a:lnTo>
                  <a:lnTo>
                    <a:pt x="1300" y="58258"/>
                  </a:lnTo>
                  <a:lnTo>
                    <a:pt x="1053" y="57209"/>
                  </a:lnTo>
                  <a:lnTo>
                    <a:pt x="832" y="56144"/>
                  </a:lnTo>
                  <a:lnTo>
                    <a:pt x="637" y="55062"/>
                  </a:lnTo>
                  <a:lnTo>
                    <a:pt x="468" y="53964"/>
                  </a:lnTo>
                  <a:lnTo>
                    <a:pt x="325" y="52850"/>
                  </a:lnTo>
                  <a:lnTo>
                    <a:pt x="208" y="51719"/>
                  </a:lnTo>
                  <a:lnTo>
                    <a:pt x="117" y="50571"/>
                  </a:lnTo>
                  <a:lnTo>
                    <a:pt x="52" y="49408"/>
                  </a:lnTo>
                  <a:lnTo>
                    <a:pt x="13" y="48227"/>
                  </a:lnTo>
                  <a:lnTo>
                    <a:pt x="0" y="47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895725" y="2867871"/>
              <a:ext cx="43266" cy="92693"/>
            </a:xfrm>
            <a:custGeom>
              <a:avLst/>
              <a:pathLst>
                <a:path w="43266" h="92693">
                  <a:moveTo>
                    <a:pt x="27041" y="92693"/>
                  </a:moveTo>
                  <a:lnTo>
                    <a:pt x="25382" y="92647"/>
                  </a:lnTo>
                  <a:lnTo>
                    <a:pt x="23801" y="92509"/>
                  </a:lnTo>
                  <a:lnTo>
                    <a:pt x="22299" y="92280"/>
                  </a:lnTo>
                  <a:lnTo>
                    <a:pt x="20874" y="91959"/>
                  </a:lnTo>
                  <a:lnTo>
                    <a:pt x="19527" y="91546"/>
                  </a:lnTo>
                  <a:lnTo>
                    <a:pt x="18259" y="91042"/>
                  </a:lnTo>
                  <a:lnTo>
                    <a:pt x="17068" y="90445"/>
                  </a:lnTo>
                  <a:lnTo>
                    <a:pt x="15956" y="89757"/>
                  </a:lnTo>
                  <a:lnTo>
                    <a:pt x="14921" y="88978"/>
                  </a:lnTo>
                  <a:lnTo>
                    <a:pt x="13965" y="88106"/>
                  </a:lnTo>
                  <a:lnTo>
                    <a:pt x="13094" y="87128"/>
                  </a:lnTo>
                  <a:lnTo>
                    <a:pt x="12314" y="86055"/>
                  </a:lnTo>
                  <a:lnTo>
                    <a:pt x="11626" y="84888"/>
                  </a:lnTo>
                  <a:lnTo>
                    <a:pt x="11030" y="83626"/>
                  </a:lnTo>
                  <a:lnTo>
                    <a:pt x="10525" y="82270"/>
                  </a:lnTo>
                  <a:lnTo>
                    <a:pt x="10112" y="80819"/>
                  </a:lnTo>
                  <a:lnTo>
                    <a:pt x="9791" y="79274"/>
                  </a:lnTo>
                  <a:lnTo>
                    <a:pt x="9562" y="77635"/>
                  </a:lnTo>
                  <a:lnTo>
                    <a:pt x="9424" y="75901"/>
                  </a:lnTo>
                  <a:lnTo>
                    <a:pt x="9378" y="74072"/>
                  </a:lnTo>
                  <a:lnTo>
                    <a:pt x="9378" y="30395"/>
                  </a:lnTo>
                  <a:lnTo>
                    <a:pt x="0" y="30395"/>
                  </a:lnTo>
                  <a:lnTo>
                    <a:pt x="0" y="17388"/>
                  </a:lnTo>
                  <a:lnTo>
                    <a:pt x="10337" y="17388"/>
                  </a:lnTo>
                  <a:lnTo>
                    <a:pt x="16361" y="0"/>
                  </a:lnTo>
                  <a:lnTo>
                    <a:pt x="28410" y="0"/>
                  </a:lnTo>
                  <a:lnTo>
                    <a:pt x="28410" y="17388"/>
                  </a:lnTo>
                  <a:lnTo>
                    <a:pt x="42444" y="17388"/>
                  </a:lnTo>
                  <a:lnTo>
                    <a:pt x="42444" y="30395"/>
                  </a:lnTo>
                  <a:lnTo>
                    <a:pt x="28410" y="30395"/>
                  </a:lnTo>
                  <a:lnTo>
                    <a:pt x="28410" y="68869"/>
                  </a:lnTo>
                  <a:lnTo>
                    <a:pt x="28430" y="69923"/>
                  </a:lnTo>
                  <a:lnTo>
                    <a:pt x="28492" y="70920"/>
                  </a:lnTo>
                  <a:lnTo>
                    <a:pt x="28595" y="71861"/>
                  </a:lnTo>
                  <a:lnTo>
                    <a:pt x="28739" y="72747"/>
                  </a:lnTo>
                  <a:lnTo>
                    <a:pt x="28923" y="73576"/>
                  </a:lnTo>
                  <a:lnTo>
                    <a:pt x="29149" y="74349"/>
                  </a:lnTo>
                  <a:lnTo>
                    <a:pt x="29416" y="75065"/>
                  </a:lnTo>
                  <a:lnTo>
                    <a:pt x="29724" y="75726"/>
                  </a:lnTo>
                  <a:lnTo>
                    <a:pt x="30073" y="76330"/>
                  </a:lnTo>
                  <a:lnTo>
                    <a:pt x="30464" y="76879"/>
                  </a:lnTo>
                  <a:lnTo>
                    <a:pt x="30897" y="77360"/>
                  </a:lnTo>
                  <a:lnTo>
                    <a:pt x="31376" y="77791"/>
                  </a:lnTo>
                  <a:lnTo>
                    <a:pt x="31899" y="78171"/>
                  </a:lnTo>
                  <a:lnTo>
                    <a:pt x="32468" y="78500"/>
                  </a:lnTo>
                  <a:lnTo>
                    <a:pt x="33082" y="78779"/>
                  </a:lnTo>
                  <a:lnTo>
                    <a:pt x="33742" y="79007"/>
                  </a:lnTo>
                  <a:lnTo>
                    <a:pt x="34446" y="79184"/>
                  </a:lnTo>
                  <a:lnTo>
                    <a:pt x="35196" y="79310"/>
                  </a:lnTo>
                  <a:lnTo>
                    <a:pt x="35990" y="79386"/>
                  </a:lnTo>
                  <a:lnTo>
                    <a:pt x="36830" y="79412"/>
                  </a:lnTo>
                  <a:lnTo>
                    <a:pt x="37183" y="79409"/>
                  </a:lnTo>
                  <a:lnTo>
                    <a:pt x="37529" y="79401"/>
                  </a:lnTo>
                  <a:lnTo>
                    <a:pt x="37868" y="79387"/>
                  </a:lnTo>
                  <a:lnTo>
                    <a:pt x="38200" y="79368"/>
                  </a:lnTo>
                  <a:lnTo>
                    <a:pt x="38525" y="79343"/>
                  </a:lnTo>
                  <a:lnTo>
                    <a:pt x="38843" y="79313"/>
                  </a:lnTo>
                  <a:lnTo>
                    <a:pt x="39155" y="79278"/>
                  </a:lnTo>
                  <a:lnTo>
                    <a:pt x="39459" y="79237"/>
                  </a:lnTo>
                  <a:lnTo>
                    <a:pt x="39757" y="79190"/>
                  </a:lnTo>
                  <a:lnTo>
                    <a:pt x="40048" y="79138"/>
                  </a:lnTo>
                  <a:lnTo>
                    <a:pt x="40339" y="79082"/>
                  </a:lnTo>
                  <a:lnTo>
                    <a:pt x="40637" y="79023"/>
                  </a:lnTo>
                  <a:lnTo>
                    <a:pt x="40941" y="78961"/>
                  </a:lnTo>
                  <a:lnTo>
                    <a:pt x="41253" y="78897"/>
                  </a:lnTo>
                  <a:lnTo>
                    <a:pt x="41571" y="78830"/>
                  </a:lnTo>
                  <a:lnTo>
                    <a:pt x="41896" y="78760"/>
                  </a:lnTo>
                  <a:lnTo>
                    <a:pt x="42228" y="78688"/>
                  </a:lnTo>
                  <a:lnTo>
                    <a:pt x="42567" y="78612"/>
                  </a:lnTo>
                  <a:lnTo>
                    <a:pt x="42913" y="78534"/>
                  </a:lnTo>
                  <a:lnTo>
                    <a:pt x="43266" y="78453"/>
                  </a:lnTo>
                  <a:lnTo>
                    <a:pt x="43266" y="90365"/>
                  </a:lnTo>
                  <a:lnTo>
                    <a:pt x="42549" y="90592"/>
                  </a:lnTo>
                  <a:lnTo>
                    <a:pt x="41825" y="90806"/>
                  </a:lnTo>
                  <a:lnTo>
                    <a:pt x="41093" y="91008"/>
                  </a:lnTo>
                  <a:lnTo>
                    <a:pt x="40352" y="91198"/>
                  </a:lnTo>
                  <a:lnTo>
                    <a:pt x="39603" y="91375"/>
                  </a:lnTo>
                  <a:lnTo>
                    <a:pt x="38846" y="91540"/>
                  </a:lnTo>
                  <a:lnTo>
                    <a:pt x="38080" y="91693"/>
                  </a:lnTo>
                  <a:lnTo>
                    <a:pt x="37307" y="91833"/>
                  </a:lnTo>
                  <a:lnTo>
                    <a:pt x="36525" y="91961"/>
                  </a:lnTo>
                  <a:lnTo>
                    <a:pt x="35735" y="92077"/>
                  </a:lnTo>
                  <a:lnTo>
                    <a:pt x="34933" y="92194"/>
                  </a:lnTo>
                  <a:lnTo>
                    <a:pt x="34117" y="92299"/>
                  </a:lnTo>
                  <a:lnTo>
                    <a:pt x="33285" y="92391"/>
                  </a:lnTo>
                  <a:lnTo>
                    <a:pt x="32438" y="92471"/>
                  </a:lnTo>
                  <a:lnTo>
                    <a:pt x="31576" y="92539"/>
                  </a:lnTo>
                  <a:lnTo>
                    <a:pt x="30699" y="92594"/>
                  </a:lnTo>
                  <a:lnTo>
                    <a:pt x="29807" y="92637"/>
                  </a:lnTo>
                  <a:lnTo>
                    <a:pt x="28900" y="92668"/>
                  </a:lnTo>
                  <a:lnTo>
                    <a:pt x="27978" y="926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950492" y="2857740"/>
              <a:ext cx="67158" cy="101592"/>
            </a:xfrm>
            <a:custGeom>
              <a:avLst/>
              <a:pathLst>
                <a:path w="67158" h="101592">
                  <a:moveTo>
                    <a:pt x="18963" y="42307"/>
                  </a:moveTo>
                  <a:lnTo>
                    <a:pt x="19763" y="40656"/>
                  </a:lnTo>
                  <a:lnTo>
                    <a:pt x="20603" y="39098"/>
                  </a:lnTo>
                  <a:lnTo>
                    <a:pt x="21483" y="37633"/>
                  </a:lnTo>
                  <a:lnTo>
                    <a:pt x="22402" y="36261"/>
                  </a:lnTo>
                  <a:lnTo>
                    <a:pt x="23361" y="34982"/>
                  </a:lnTo>
                  <a:lnTo>
                    <a:pt x="24360" y="33796"/>
                  </a:lnTo>
                  <a:lnTo>
                    <a:pt x="25398" y="32704"/>
                  </a:lnTo>
                  <a:lnTo>
                    <a:pt x="26477" y="31704"/>
                  </a:lnTo>
                  <a:lnTo>
                    <a:pt x="27595" y="30798"/>
                  </a:lnTo>
                  <a:lnTo>
                    <a:pt x="28752" y="29984"/>
                  </a:lnTo>
                  <a:lnTo>
                    <a:pt x="29952" y="29256"/>
                  </a:lnTo>
                  <a:lnTo>
                    <a:pt x="31198" y="28604"/>
                  </a:lnTo>
                  <a:lnTo>
                    <a:pt x="32488" y="28029"/>
                  </a:lnTo>
                  <a:lnTo>
                    <a:pt x="33824" y="27531"/>
                  </a:lnTo>
                  <a:lnTo>
                    <a:pt x="35204" y="27109"/>
                  </a:lnTo>
                  <a:lnTo>
                    <a:pt x="36630" y="26764"/>
                  </a:lnTo>
                  <a:lnTo>
                    <a:pt x="38102" y="26496"/>
                  </a:lnTo>
                  <a:lnTo>
                    <a:pt x="39618" y="26304"/>
                  </a:lnTo>
                  <a:lnTo>
                    <a:pt x="41180" y="26189"/>
                  </a:lnTo>
                  <a:lnTo>
                    <a:pt x="42786" y="26151"/>
                  </a:lnTo>
                  <a:lnTo>
                    <a:pt x="44107" y="26173"/>
                  </a:lnTo>
                  <a:lnTo>
                    <a:pt x="45385" y="26238"/>
                  </a:lnTo>
                  <a:lnTo>
                    <a:pt x="46621" y="26348"/>
                  </a:lnTo>
                  <a:lnTo>
                    <a:pt x="47814" y="26501"/>
                  </a:lnTo>
                  <a:lnTo>
                    <a:pt x="48965" y="26698"/>
                  </a:lnTo>
                  <a:lnTo>
                    <a:pt x="50073" y="26939"/>
                  </a:lnTo>
                  <a:lnTo>
                    <a:pt x="51139" y="27224"/>
                  </a:lnTo>
                  <a:lnTo>
                    <a:pt x="52162" y="27553"/>
                  </a:lnTo>
                  <a:lnTo>
                    <a:pt x="53143" y="27925"/>
                  </a:lnTo>
                  <a:lnTo>
                    <a:pt x="54082" y="28341"/>
                  </a:lnTo>
                  <a:lnTo>
                    <a:pt x="54995" y="28796"/>
                  </a:lnTo>
                  <a:lnTo>
                    <a:pt x="55873" y="29283"/>
                  </a:lnTo>
                  <a:lnTo>
                    <a:pt x="56715" y="29804"/>
                  </a:lnTo>
                  <a:lnTo>
                    <a:pt x="57521" y="30357"/>
                  </a:lnTo>
                  <a:lnTo>
                    <a:pt x="58292" y="30943"/>
                  </a:lnTo>
                  <a:lnTo>
                    <a:pt x="59027" y="31562"/>
                  </a:lnTo>
                  <a:lnTo>
                    <a:pt x="59727" y="32214"/>
                  </a:lnTo>
                  <a:lnTo>
                    <a:pt x="60391" y="32898"/>
                  </a:lnTo>
                  <a:lnTo>
                    <a:pt x="61020" y="33616"/>
                  </a:lnTo>
                  <a:lnTo>
                    <a:pt x="61612" y="34366"/>
                  </a:lnTo>
                  <a:lnTo>
                    <a:pt x="62185" y="35146"/>
                  </a:lnTo>
                  <a:lnTo>
                    <a:pt x="62724" y="35954"/>
                  </a:lnTo>
                  <a:lnTo>
                    <a:pt x="63231" y="36789"/>
                  </a:lnTo>
                  <a:lnTo>
                    <a:pt x="63705" y="37652"/>
                  </a:lnTo>
                  <a:lnTo>
                    <a:pt x="64145" y="38542"/>
                  </a:lnTo>
                  <a:lnTo>
                    <a:pt x="64553" y="39459"/>
                  </a:lnTo>
                  <a:lnTo>
                    <a:pt x="64929" y="40404"/>
                  </a:lnTo>
                  <a:lnTo>
                    <a:pt x="65271" y="41376"/>
                  </a:lnTo>
                  <a:lnTo>
                    <a:pt x="65580" y="42376"/>
                  </a:lnTo>
                  <a:lnTo>
                    <a:pt x="65857" y="43402"/>
                  </a:lnTo>
                  <a:lnTo>
                    <a:pt x="66104" y="44451"/>
                  </a:lnTo>
                  <a:lnTo>
                    <a:pt x="66325" y="45516"/>
                  </a:lnTo>
                  <a:lnTo>
                    <a:pt x="66520" y="46598"/>
                  </a:lnTo>
                  <a:lnTo>
                    <a:pt x="66689" y="47696"/>
                  </a:lnTo>
                  <a:lnTo>
                    <a:pt x="66832" y="48811"/>
                  </a:lnTo>
                  <a:lnTo>
                    <a:pt x="66950" y="49942"/>
                  </a:lnTo>
                  <a:lnTo>
                    <a:pt x="67041" y="51089"/>
                  </a:lnTo>
                  <a:lnTo>
                    <a:pt x="67106" y="52253"/>
                  </a:lnTo>
                  <a:lnTo>
                    <a:pt x="67145" y="53433"/>
                  </a:lnTo>
                  <a:lnTo>
                    <a:pt x="67158" y="54630"/>
                  </a:lnTo>
                  <a:lnTo>
                    <a:pt x="67158" y="101592"/>
                  </a:lnTo>
                  <a:lnTo>
                    <a:pt x="47989" y="101592"/>
                  </a:lnTo>
                  <a:lnTo>
                    <a:pt x="47989" y="60106"/>
                  </a:lnTo>
                  <a:lnTo>
                    <a:pt x="47982" y="59251"/>
                  </a:lnTo>
                  <a:lnTo>
                    <a:pt x="47962" y="58411"/>
                  </a:lnTo>
                  <a:lnTo>
                    <a:pt x="47928" y="57586"/>
                  </a:lnTo>
                  <a:lnTo>
                    <a:pt x="47880" y="56777"/>
                  </a:lnTo>
                  <a:lnTo>
                    <a:pt x="47818" y="55982"/>
                  </a:lnTo>
                  <a:lnTo>
                    <a:pt x="47743" y="55202"/>
                  </a:lnTo>
                  <a:lnTo>
                    <a:pt x="47654" y="54437"/>
                  </a:lnTo>
                  <a:lnTo>
                    <a:pt x="47551" y="53688"/>
                  </a:lnTo>
                  <a:lnTo>
                    <a:pt x="47435" y="52953"/>
                  </a:lnTo>
                  <a:lnTo>
                    <a:pt x="47305" y="52234"/>
                  </a:lnTo>
                  <a:lnTo>
                    <a:pt x="47159" y="51519"/>
                  </a:lnTo>
                  <a:lnTo>
                    <a:pt x="46995" y="50826"/>
                  </a:lnTo>
                  <a:lnTo>
                    <a:pt x="46814" y="50155"/>
                  </a:lnTo>
                  <a:lnTo>
                    <a:pt x="46615" y="49506"/>
                  </a:lnTo>
                  <a:lnTo>
                    <a:pt x="46398" y="48879"/>
                  </a:lnTo>
                  <a:lnTo>
                    <a:pt x="46163" y="48274"/>
                  </a:lnTo>
                  <a:lnTo>
                    <a:pt x="45910" y="47691"/>
                  </a:lnTo>
                  <a:lnTo>
                    <a:pt x="45640" y="47129"/>
                  </a:lnTo>
                  <a:lnTo>
                    <a:pt x="45351" y="46590"/>
                  </a:lnTo>
                  <a:lnTo>
                    <a:pt x="45045" y="46072"/>
                  </a:lnTo>
                  <a:lnTo>
                    <a:pt x="44721" y="45564"/>
                  </a:lnTo>
                  <a:lnTo>
                    <a:pt x="44377" y="45078"/>
                  </a:lnTo>
                  <a:lnTo>
                    <a:pt x="44014" y="44616"/>
                  </a:lnTo>
                  <a:lnTo>
                    <a:pt x="43632" y="44177"/>
                  </a:lnTo>
                  <a:lnTo>
                    <a:pt x="43231" y="43762"/>
                  </a:lnTo>
                  <a:lnTo>
                    <a:pt x="42811" y="43370"/>
                  </a:lnTo>
                  <a:lnTo>
                    <a:pt x="42371" y="43001"/>
                  </a:lnTo>
                  <a:lnTo>
                    <a:pt x="41913" y="42655"/>
                  </a:lnTo>
                  <a:lnTo>
                    <a:pt x="41435" y="42332"/>
                  </a:lnTo>
                  <a:lnTo>
                    <a:pt x="40938" y="42033"/>
                  </a:lnTo>
                  <a:lnTo>
                    <a:pt x="40420" y="41760"/>
                  </a:lnTo>
                  <a:lnTo>
                    <a:pt x="39881" y="41516"/>
                  </a:lnTo>
                  <a:lnTo>
                    <a:pt x="39320" y="41300"/>
                  </a:lnTo>
                  <a:lnTo>
                    <a:pt x="38736" y="41113"/>
                  </a:lnTo>
                  <a:lnTo>
                    <a:pt x="38131" y="40955"/>
                  </a:lnTo>
                  <a:lnTo>
                    <a:pt x="37504" y="40826"/>
                  </a:lnTo>
                  <a:lnTo>
                    <a:pt x="36855" y="40725"/>
                  </a:lnTo>
                  <a:lnTo>
                    <a:pt x="36184" y="40653"/>
                  </a:lnTo>
                  <a:lnTo>
                    <a:pt x="35491" y="40610"/>
                  </a:lnTo>
                  <a:lnTo>
                    <a:pt x="34777" y="40596"/>
                  </a:lnTo>
                  <a:lnTo>
                    <a:pt x="34084" y="40611"/>
                  </a:lnTo>
                  <a:lnTo>
                    <a:pt x="33405" y="40659"/>
                  </a:lnTo>
                  <a:lnTo>
                    <a:pt x="32737" y="40737"/>
                  </a:lnTo>
                  <a:lnTo>
                    <a:pt x="32082" y="40848"/>
                  </a:lnTo>
                  <a:lnTo>
                    <a:pt x="31439" y="40989"/>
                  </a:lnTo>
                  <a:lnTo>
                    <a:pt x="30809" y="41162"/>
                  </a:lnTo>
                  <a:lnTo>
                    <a:pt x="30191" y="41367"/>
                  </a:lnTo>
                  <a:lnTo>
                    <a:pt x="29585" y="41603"/>
                  </a:lnTo>
                  <a:lnTo>
                    <a:pt x="28991" y="41871"/>
                  </a:lnTo>
                  <a:lnTo>
                    <a:pt x="28410" y="42170"/>
                  </a:lnTo>
                  <a:lnTo>
                    <a:pt x="27856" y="42485"/>
                  </a:lnTo>
                  <a:lnTo>
                    <a:pt x="27317" y="42827"/>
                  </a:lnTo>
                  <a:lnTo>
                    <a:pt x="26794" y="43197"/>
                  </a:lnTo>
                  <a:lnTo>
                    <a:pt x="26285" y="43594"/>
                  </a:lnTo>
                  <a:lnTo>
                    <a:pt x="25791" y="44019"/>
                  </a:lnTo>
                  <a:lnTo>
                    <a:pt x="25313" y="44470"/>
                  </a:lnTo>
                  <a:lnTo>
                    <a:pt x="24849" y="44950"/>
                  </a:lnTo>
                  <a:lnTo>
                    <a:pt x="24401" y="45456"/>
                  </a:lnTo>
                  <a:lnTo>
                    <a:pt x="23968" y="45990"/>
                  </a:lnTo>
                  <a:lnTo>
                    <a:pt x="23549" y="46552"/>
                  </a:lnTo>
                  <a:lnTo>
                    <a:pt x="23148" y="47125"/>
                  </a:lnTo>
                  <a:lnTo>
                    <a:pt x="22763" y="47721"/>
                  </a:lnTo>
                  <a:lnTo>
                    <a:pt x="22397" y="48340"/>
                  </a:lnTo>
                  <a:lnTo>
                    <a:pt x="22049" y="48983"/>
                  </a:lnTo>
                  <a:lnTo>
                    <a:pt x="21718" y="49649"/>
                  </a:lnTo>
                  <a:lnTo>
                    <a:pt x="21405" y="50339"/>
                  </a:lnTo>
                  <a:lnTo>
                    <a:pt x="21110" y="51051"/>
                  </a:lnTo>
                  <a:lnTo>
                    <a:pt x="20833" y="51787"/>
                  </a:lnTo>
                  <a:lnTo>
                    <a:pt x="20573" y="52546"/>
                  </a:lnTo>
                  <a:lnTo>
                    <a:pt x="20332" y="53329"/>
                  </a:lnTo>
                  <a:lnTo>
                    <a:pt x="20124" y="54118"/>
                  </a:lnTo>
                  <a:lnTo>
                    <a:pt x="19937" y="54923"/>
                  </a:lnTo>
                  <a:lnTo>
                    <a:pt x="19773" y="55744"/>
                  </a:lnTo>
                  <a:lnTo>
                    <a:pt x="19631" y="56582"/>
                  </a:lnTo>
                  <a:lnTo>
                    <a:pt x="19510" y="57437"/>
                  </a:lnTo>
                  <a:lnTo>
                    <a:pt x="19412" y="58307"/>
                  </a:lnTo>
                  <a:lnTo>
                    <a:pt x="19335" y="59195"/>
                  </a:lnTo>
                  <a:lnTo>
                    <a:pt x="19280" y="60098"/>
                  </a:lnTo>
                  <a:lnTo>
                    <a:pt x="19247" y="61018"/>
                  </a:lnTo>
                  <a:lnTo>
                    <a:pt x="19236" y="61955"/>
                  </a:lnTo>
                  <a:lnTo>
                    <a:pt x="19236" y="101592"/>
                  </a:lnTo>
                  <a:lnTo>
                    <a:pt x="0" y="101592"/>
                  </a:lnTo>
                  <a:lnTo>
                    <a:pt x="0" y="0"/>
                  </a:lnTo>
                  <a:lnTo>
                    <a:pt x="19236" y="0"/>
                  </a:lnTo>
                  <a:lnTo>
                    <a:pt x="19236" y="27725"/>
                  </a:lnTo>
                  <a:lnTo>
                    <a:pt x="19236" y="28164"/>
                  </a:lnTo>
                  <a:lnTo>
                    <a:pt x="19234" y="28604"/>
                  </a:lnTo>
                  <a:lnTo>
                    <a:pt x="19230" y="29046"/>
                  </a:lnTo>
                  <a:lnTo>
                    <a:pt x="19225" y="29489"/>
                  </a:lnTo>
                  <a:lnTo>
                    <a:pt x="19219" y="29933"/>
                  </a:lnTo>
                  <a:lnTo>
                    <a:pt x="19212" y="30379"/>
                  </a:lnTo>
                  <a:lnTo>
                    <a:pt x="19203" y="30826"/>
                  </a:lnTo>
                  <a:lnTo>
                    <a:pt x="19193" y="31274"/>
                  </a:lnTo>
                  <a:lnTo>
                    <a:pt x="19181" y="31724"/>
                  </a:lnTo>
                  <a:lnTo>
                    <a:pt x="19168" y="32175"/>
                  </a:lnTo>
                  <a:lnTo>
                    <a:pt x="19154" y="32611"/>
                  </a:lnTo>
                  <a:lnTo>
                    <a:pt x="19138" y="33043"/>
                  </a:lnTo>
                  <a:lnTo>
                    <a:pt x="19121" y="33471"/>
                  </a:lnTo>
                  <a:lnTo>
                    <a:pt x="19102" y="33895"/>
                  </a:lnTo>
                  <a:lnTo>
                    <a:pt x="19082" y="34315"/>
                  </a:lnTo>
                  <a:lnTo>
                    <a:pt x="19061" y="34730"/>
                  </a:lnTo>
                  <a:lnTo>
                    <a:pt x="19039" y="35142"/>
                  </a:lnTo>
                  <a:lnTo>
                    <a:pt x="19015" y="35549"/>
                  </a:lnTo>
                  <a:lnTo>
                    <a:pt x="18989" y="35952"/>
                  </a:lnTo>
                  <a:lnTo>
                    <a:pt x="18963" y="36351"/>
                  </a:lnTo>
                  <a:lnTo>
                    <a:pt x="18949" y="36731"/>
                  </a:lnTo>
                  <a:lnTo>
                    <a:pt x="18935" y="37104"/>
                  </a:lnTo>
                  <a:lnTo>
                    <a:pt x="18922" y="37470"/>
                  </a:lnTo>
                  <a:lnTo>
                    <a:pt x="18908" y="37830"/>
                  </a:lnTo>
                  <a:lnTo>
                    <a:pt x="18894" y="38182"/>
                  </a:lnTo>
                  <a:lnTo>
                    <a:pt x="18880" y="38528"/>
                  </a:lnTo>
                  <a:lnTo>
                    <a:pt x="18867" y="38867"/>
                  </a:lnTo>
                  <a:lnTo>
                    <a:pt x="18853" y="39199"/>
                  </a:lnTo>
                  <a:lnTo>
                    <a:pt x="18839" y="39524"/>
                  </a:lnTo>
                  <a:lnTo>
                    <a:pt x="18826" y="39843"/>
                  </a:lnTo>
                  <a:lnTo>
                    <a:pt x="18812" y="40151"/>
                  </a:lnTo>
                  <a:lnTo>
                    <a:pt x="18798" y="40445"/>
                  </a:lnTo>
                  <a:lnTo>
                    <a:pt x="18785" y="40726"/>
                  </a:lnTo>
                  <a:lnTo>
                    <a:pt x="18771" y="40993"/>
                  </a:lnTo>
                  <a:lnTo>
                    <a:pt x="18757" y="41246"/>
                  </a:lnTo>
                  <a:lnTo>
                    <a:pt x="18744" y="41486"/>
                  </a:lnTo>
                  <a:lnTo>
                    <a:pt x="18730" y="41711"/>
                  </a:lnTo>
                  <a:lnTo>
                    <a:pt x="18716" y="41924"/>
                  </a:lnTo>
                  <a:lnTo>
                    <a:pt x="18702" y="42122"/>
                  </a:lnTo>
                  <a:lnTo>
                    <a:pt x="18689" y="42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068789" y="2862874"/>
              <a:ext cx="94062" cy="96458"/>
            </a:xfrm>
            <a:custGeom>
              <a:avLst/>
              <a:pathLst>
                <a:path w="94062" h="96458">
                  <a:moveTo>
                    <a:pt x="74072" y="96458"/>
                  </a:moveTo>
                  <a:lnTo>
                    <a:pt x="65515" y="71813"/>
                  </a:lnTo>
                  <a:lnTo>
                    <a:pt x="28752" y="71813"/>
                  </a:lnTo>
                  <a:lnTo>
                    <a:pt x="20195" y="96458"/>
                  </a:lnTo>
                  <a:lnTo>
                    <a:pt x="0" y="96458"/>
                  </a:lnTo>
                  <a:lnTo>
                    <a:pt x="35187" y="0"/>
                  </a:lnTo>
                  <a:lnTo>
                    <a:pt x="59011" y="0"/>
                  </a:lnTo>
                  <a:lnTo>
                    <a:pt x="94062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102060" y="2878069"/>
              <a:ext cx="27725" cy="41420"/>
            </a:xfrm>
            <a:custGeom>
              <a:avLst/>
              <a:pathLst>
                <a:path w="27725" h="41420">
                  <a:moveTo>
                    <a:pt x="18210" y="13694"/>
                  </a:moveTo>
                  <a:lnTo>
                    <a:pt x="18045" y="13215"/>
                  </a:lnTo>
                  <a:lnTo>
                    <a:pt x="17881" y="12736"/>
                  </a:lnTo>
                  <a:lnTo>
                    <a:pt x="17717" y="12256"/>
                  </a:lnTo>
                  <a:lnTo>
                    <a:pt x="17552" y="11777"/>
                  </a:lnTo>
                  <a:lnTo>
                    <a:pt x="17388" y="11298"/>
                  </a:lnTo>
                  <a:lnTo>
                    <a:pt x="17224" y="10819"/>
                  </a:lnTo>
                  <a:lnTo>
                    <a:pt x="17059" y="10340"/>
                  </a:lnTo>
                  <a:lnTo>
                    <a:pt x="16895" y="9860"/>
                  </a:lnTo>
                  <a:lnTo>
                    <a:pt x="16731" y="9381"/>
                  </a:lnTo>
                  <a:lnTo>
                    <a:pt x="16567" y="8902"/>
                  </a:lnTo>
                  <a:lnTo>
                    <a:pt x="16417" y="8414"/>
                  </a:lnTo>
                  <a:lnTo>
                    <a:pt x="16271" y="7935"/>
                  </a:lnTo>
                  <a:lnTo>
                    <a:pt x="16127" y="7466"/>
                  </a:lnTo>
                  <a:lnTo>
                    <a:pt x="15986" y="7007"/>
                  </a:lnTo>
                  <a:lnTo>
                    <a:pt x="15848" y="6557"/>
                  </a:lnTo>
                  <a:lnTo>
                    <a:pt x="15712" y="6117"/>
                  </a:lnTo>
                  <a:lnTo>
                    <a:pt x="15579" y="5686"/>
                  </a:lnTo>
                  <a:lnTo>
                    <a:pt x="15449" y="5265"/>
                  </a:lnTo>
                  <a:lnTo>
                    <a:pt x="15322" y="4854"/>
                  </a:lnTo>
                  <a:lnTo>
                    <a:pt x="15197" y="4452"/>
                  </a:lnTo>
                  <a:lnTo>
                    <a:pt x="15089" y="4049"/>
                  </a:lnTo>
                  <a:lnTo>
                    <a:pt x="14984" y="3661"/>
                  </a:lnTo>
                  <a:lnTo>
                    <a:pt x="14881" y="3288"/>
                  </a:lnTo>
                  <a:lnTo>
                    <a:pt x="14781" y="2930"/>
                  </a:lnTo>
                  <a:lnTo>
                    <a:pt x="14684" y="2587"/>
                  </a:lnTo>
                  <a:lnTo>
                    <a:pt x="14589" y="2259"/>
                  </a:lnTo>
                  <a:lnTo>
                    <a:pt x="14498" y="1946"/>
                  </a:lnTo>
                  <a:lnTo>
                    <a:pt x="14409" y="1648"/>
                  </a:lnTo>
                  <a:lnTo>
                    <a:pt x="14322" y="1365"/>
                  </a:lnTo>
                  <a:lnTo>
                    <a:pt x="14239" y="1098"/>
                  </a:lnTo>
                  <a:lnTo>
                    <a:pt x="14173" y="849"/>
                  </a:lnTo>
                  <a:lnTo>
                    <a:pt x="14113" y="624"/>
                  </a:lnTo>
                  <a:lnTo>
                    <a:pt x="14058" y="422"/>
                  </a:lnTo>
                  <a:lnTo>
                    <a:pt x="14009" y="243"/>
                  </a:lnTo>
                  <a:lnTo>
                    <a:pt x="13965" y="88"/>
                  </a:lnTo>
                  <a:lnTo>
                    <a:pt x="13730" y="0"/>
                  </a:lnTo>
                  <a:lnTo>
                    <a:pt x="13691" y="139"/>
                  </a:lnTo>
                  <a:lnTo>
                    <a:pt x="13647" y="301"/>
                  </a:lnTo>
                  <a:lnTo>
                    <a:pt x="13598" y="484"/>
                  </a:lnTo>
                  <a:lnTo>
                    <a:pt x="13543" y="690"/>
                  </a:lnTo>
                  <a:lnTo>
                    <a:pt x="13483" y="917"/>
                  </a:lnTo>
                  <a:lnTo>
                    <a:pt x="13417" y="1166"/>
                  </a:lnTo>
                  <a:lnTo>
                    <a:pt x="13346" y="1433"/>
                  </a:lnTo>
                  <a:lnTo>
                    <a:pt x="13270" y="1714"/>
                  </a:lnTo>
                  <a:lnTo>
                    <a:pt x="13187" y="2008"/>
                  </a:lnTo>
                  <a:lnTo>
                    <a:pt x="13100" y="2316"/>
                  </a:lnTo>
                  <a:lnTo>
                    <a:pt x="13007" y="2638"/>
                  </a:lnTo>
                  <a:lnTo>
                    <a:pt x="12908" y="2973"/>
                  </a:lnTo>
                  <a:lnTo>
                    <a:pt x="12804" y="3322"/>
                  </a:lnTo>
                  <a:lnTo>
                    <a:pt x="12695" y="3685"/>
                  </a:lnTo>
                  <a:lnTo>
                    <a:pt x="12580" y="4062"/>
                  </a:lnTo>
                  <a:lnTo>
                    <a:pt x="12459" y="4452"/>
                  </a:lnTo>
                  <a:lnTo>
                    <a:pt x="12347" y="4854"/>
                  </a:lnTo>
                  <a:lnTo>
                    <a:pt x="12229" y="5265"/>
                  </a:lnTo>
                  <a:lnTo>
                    <a:pt x="12106" y="5686"/>
                  </a:lnTo>
                  <a:lnTo>
                    <a:pt x="11977" y="6117"/>
                  </a:lnTo>
                  <a:lnTo>
                    <a:pt x="11843" y="6557"/>
                  </a:lnTo>
                  <a:lnTo>
                    <a:pt x="11703" y="7007"/>
                  </a:lnTo>
                  <a:lnTo>
                    <a:pt x="11558" y="7466"/>
                  </a:lnTo>
                  <a:lnTo>
                    <a:pt x="11407" y="7935"/>
                  </a:lnTo>
                  <a:lnTo>
                    <a:pt x="11251" y="8414"/>
                  </a:lnTo>
                  <a:lnTo>
                    <a:pt x="11090" y="8902"/>
                  </a:lnTo>
                  <a:lnTo>
                    <a:pt x="10939" y="9381"/>
                  </a:lnTo>
                  <a:lnTo>
                    <a:pt x="10786" y="9860"/>
                  </a:lnTo>
                  <a:lnTo>
                    <a:pt x="10632" y="10340"/>
                  </a:lnTo>
                  <a:lnTo>
                    <a:pt x="10476" y="10819"/>
                  </a:lnTo>
                  <a:lnTo>
                    <a:pt x="10320" y="11298"/>
                  </a:lnTo>
                  <a:lnTo>
                    <a:pt x="10162" y="11777"/>
                  </a:lnTo>
                  <a:lnTo>
                    <a:pt x="10002" y="12256"/>
                  </a:lnTo>
                  <a:lnTo>
                    <a:pt x="9841" y="12736"/>
                  </a:lnTo>
                  <a:lnTo>
                    <a:pt x="9679" y="13215"/>
                  </a:lnTo>
                  <a:lnTo>
                    <a:pt x="9515" y="13694"/>
                  </a:lnTo>
                  <a:lnTo>
                    <a:pt x="0" y="41420"/>
                  </a:lnTo>
                  <a:lnTo>
                    <a:pt x="27725" y="414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175791" y="2883822"/>
              <a:ext cx="106727" cy="75510"/>
            </a:xfrm>
            <a:custGeom>
              <a:avLst/>
              <a:pathLst>
                <a:path w="106727" h="75510">
                  <a:moveTo>
                    <a:pt x="44155" y="75510"/>
                  </a:moveTo>
                  <a:lnTo>
                    <a:pt x="44155" y="33955"/>
                  </a:lnTo>
                  <a:lnTo>
                    <a:pt x="44149" y="33100"/>
                  </a:lnTo>
                  <a:lnTo>
                    <a:pt x="44131" y="32260"/>
                  </a:lnTo>
                  <a:lnTo>
                    <a:pt x="44100" y="31435"/>
                  </a:lnTo>
                  <a:lnTo>
                    <a:pt x="44057" y="30625"/>
                  </a:lnTo>
                  <a:lnTo>
                    <a:pt x="44001" y="29830"/>
                  </a:lnTo>
                  <a:lnTo>
                    <a:pt x="43934" y="29051"/>
                  </a:lnTo>
                  <a:lnTo>
                    <a:pt x="43854" y="28286"/>
                  </a:lnTo>
                  <a:lnTo>
                    <a:pt x="43761" y="27536"/>
                  </a:lnTo>
                  <a:lnTo>
                    <a:pt x="43656" y="26802"/>
                  </a:lnTo>
                  <a:lnTo>
                    <a:pt x="43539" y="26082"/>
                  </a:lnTo>
                  <a:lnTo>
                    <a:pt x="43422" y="25368"/>
                  </a:lnTo>
                  <a:lnTo>
                    <a:pt x="43287" y="24675"/>
                  </a:lnTo>
                  <a:lnTo>
                    <a:pt x="43137" y="24004"/>
                  </a:lnTo>
                  <a:lnTo>
                    <a:pt x="42970" y="23355"/>
                  </a:lnTo>
                  <a:lnTo>
                    <a:pt x="42786" y="22728"/>
                  </a:lnTo>
                  <a:lnTo>
                    <a:pt x="42586" y="22123"/>
                  </a:lnTo>
                  <a:lnTo>
                    <a:pt x="42370" y="21539"/>
                  </a:lnTo>
                  <a:lnTo>
                    <a:pt x="42137" y="20978"/>
                  </a:lnTo>
                  <a:lnTo>
                    <a:pt x="41888" y="20439"/>
                  </a:lnTo>
                  <a:lnTo>
                    <a:pt x="41623" y="19921"/>
                  </a:lnTo>
                  <a:lnTo>
                    <a:pt x="41353" y="19412"/>
                  </a:lnTo>
                  <a:lnTo>
                    <a:pt x="41067" y="18927"/>
                  </a:lnTo>
                  <a:lnTo>
                    <a:pt x="40762" y="18465"/>
                  </a:lnTo>
                  <a:lnTo>
                    <a:pt x="40440" y="18026"/>
                  </a:lnTo>
                  <a:lnTo>
                    <a:pt x="40099" y="17611"/>
                  </a:lnTo>
                  <a:lnTo>
                    <a:pt x="39741" y="17218"/>
                  </a:lnTo>
                  <a:lnTo>
                    <a:pt x="39365" y="16849"/>
                  </a:lnTo>
                  <a:lnTo>
                    <a:pt x="38972" y="16504"/>
                  </a:lnTo>
                  <a:lnTo>
                    <a:pt x="38560" y="16181"/>
                  </a:lnTo>
                  <a:lnTo>
                    <a:pt x="38131" y="15882"/>
                  </a:lnTo>
                  <a:lnTo>
                    <a:pt x="37697" y="15609"/>
                  </a:lnTo>
                  <a:lnTo>
                    <a:pt x="37244" y="15364"/>
                  </a:lnTo>
                  <a:lnTo>
                    <a:pt x="36772" y="15149"/>
                  </a:lnTo>
                  <a:lnTo>
                    <a:pt x="36280" y="14962"/>
                  </a:lnTo>
                  <a:lnTo>
                    <a:pt x="35769" y="14804"/>
                  </a:lnTo>
                  <a:lnTo>
                    <a:pt x="35239" y="14674"/>
                  </a:lnTo>
                  <a:lnTo>
                    <a:pt x="34690" y="14574"/>
                  </a:lnTo>
                  <a:lnTo>
                    <a:pt x="34122" y="14502"/>
                  </a:lnTo>
                  <a:lnTo>
                    <a:pt x="33535" y="14459"/>
                  </a:lnTo>
                  <a:lnTo>
                    <a:pt x="32928" y="14444"/>
                  </a:lnTo>
                  <a:lnTo>
                    <a:pt x="32345" y="14460"/>
                  </a:lnTo>
                  <a:lnTo>
                    <a:pt x="31773" y="14507"/>
                  </a:lnTo>
                  <a:lnTo>
                    <a:pt x="31211" y="14586"/>
                  </a:lnTo>
                  <a:lnTo>
                    <a:pt x="30661" y="14696"/>
                  </a:lnTo>
                  <a:lnTo>
                    <a:pt x="30121" y="14838"/>
                  </a:lnTo>
                  <a:lnTo>
                    <a:pt x="29593" y="15011"/>
                  </a:lnTo>
                  <a:lnTo>
                    <a:pt x="29075" y="15216"/>
                  </a:lnTo>
                  <a:lnTo>
                    <a:pt x="28569" y="15452"/>
                  </a:lnTo>
                  <a:lnTo>
                    <a:pt x="28073" y="15720"/>
                  </a:lnTo>
                  <a:lnTo>
                    <a:pt x="27588" y="16019"/>
                  </a:lnTo>
                  <a:lnTo>
                    <a:pt x="27115" y="16334"/>
                  </a:lnTo>
                  <a:lnTo>
                    <a:pt x="26655" y="16676"/>
                  </a:lnTo>
                  <a:lnTo>
                    <a:pt x="26206" y="17046"/>
                  </a:lnTo>
                  <a:lnTo>
                    <a:pt x="25770" y="17443"/>
                  </a:lnTo>
                  <a:lnTo>
                    <a:pt x="25346" y="17867"/>
                  </a:lnTo>
                  <a:lnTo>
                    <a:pt x="24935" y="18319"/>
                  </a:lnTo>
                  <a:lnTo>
                    <a:pt x="24536" y="18798"/>
                  </a:lnTo>
                  <a:lnTo>
                    <a:pt x="24149" y="19305"/>
                  </a:lnTo>
                  <a:lnTo>
                    <a:pt x="23775" y="19839"/>
                  </a:lnTo>
                  <a:lnTo>
                    <a:pt x="23412" y="20400"/>
                  </a:lnTo>
                  <a:lnTo>
                    <a:pt x="23078" y="20973"/>
                  </a:lnTo>
                  <a:lnTo>
                    <a:pt x="22758" y="21570"/>
                  </a:lnTo>
                  <a:lnTo>
                    <a:pt x="22453" y="22189"/>
                  </a:lnTo>
                  <a:lnTo>
                    <a:pt x="22164" y="22832"/>
                  </a:lnTo>
                  <a:lnTo>
                    <a:pt x="21889" y="23498"/>
                  </a:lnTo>
                  <a:lnTo>
                    <a:pt x="21630" y="24187"/>
                  </a:lnTo>
                  <a:lnTo>
                    <a:pt x="21385" y="24900"/>
                  </a:lnTo>
                  <a:lnTo>
                    <a:pt x="21156" y="25636"/>
                  </a:lnTo>
                  <a:lnTo>
                    <a:pt x="20942" y="26395"/>
                  </a:lnTo>
                  <a:lnTo>
                    <a:pt x="20743" y="27178"/>
                  </a:lnTo>
                  <a:lnTo>
                    <a:pt x="20560" y="27966"/>
                  </a:lnTo>
                  <a:lnTo>
                    <a:pt x="20398" y="28771"/>
                  </a:lnTo>
                  <a:lnTo>
                    <a:pt x="20254" y="29593"/>
                  </a:lnTo>
                  <a:lnTo>
                    <a:pt x="20129" y="30431"/>
                  </a:lnTo>
                  <a:lnTo>
                    <a:pt x="20024" y="31285"/>
                  </a:lnTo>
                  <a:lnTo>
                    <a:pt x="19937" y="32156"/>
                  </a:lnTo>
                  <a:lnTo>
                    <a:pt x="19870" y="33043"/>
                  </a:lnTo>
                  <a:lnTo>
                    <a:pt x="19822" y="33947"/>
                  </a:lnTo>
                  <a:lnTo>
                    <a:pt x="19794" y="34867"/>
                  </a:lnTo>
                  <a:lnTo>
                    <a:pt x="19784" y="35803"/>
                  </a:lnTo>
                  <a:lnTo>
                    <a:pt x="19784" y="75510"/>
                  </a:lnTo>
                  <a:lnTo>
                    <a:pt x="547" y="75510"/>
                  </a:lnTo>
                  <a:lnTo>
                    <a:pt x="547" y="18004"/>
                  </a:lnTo>
                  <a:lnTo>
                    <a:pt x="546" y="17524"/>
                  </a:lnTo>
                  <a:lnTo>
                    <a:pt x="544" y="17040"/>
                  </a:lnTo>
                  <a:lnTo>
                    <a:pt x="541" y="16554"/>
                  </a:lnTo>
                  <a:lnTo>
                    <a:pt x="536" y="16065"/>
                  </a:lnTo>
                  <a:lnTo>
                    <a:pt x="530" y="15574"/>
                  </a:lnTo>
                  <a:lnTo>
                    <a:pt x="523" y="15080"/>
                  </a:lnTo>
                  <a:lnTo>
                    <a:pt x="514" y="14583"/>
                  </a:lnTo>
                  <a:lnTo>
                    <a:pt x="503" y="14083"/>
                  </a:lnTo>
                  <a:lnTo>
                    <a:pt x="492" y="13580"/>
                  </a:lnTo>
                  <a:lnTo>
                    <a:pt x="479" y="13075"/>
                  </a:lnTo>
                  <a:lnTo>
                    <a:pt x="477" y="12571"/>
                  </a:lnTo>
                  <a:lnTo>
                    <a:pt x="473" y="12073"/>
                  </a:lnTo>
                  <a:lnTo>
                    <a:pt x="466" y="11580"/>
                  </a:lnTo>
                  <a:lnTo>
                    <a:pt x="457" y="11093"/>
                  </a:lnTo>
                  <a:lnTo>
                    <a:pt x="444" y="10611"/>
                  </a:lnTo>
                  <a:lnTo>
                    <a:pt x="429" y="10134"/>
                  </a:lnTo>
                  <a:lnTo>
                    <a:pt x="412" y="9663"/>
                  </a:lnTo>
                  <a:lnTo>
                    <a:pt x="391" y="9198"/>
                  </a:lnTo>
                  <a:lnTo>
                    <a:pt x="368" y="8738"/>
                  </a:lnTo>
                  <a:lnTo>
                    <a:pt x="342" y="8283"/>
                  </a:lnTo>
                  <a:lnTo>
                    <a:pt x="328" y="7823"/>
                  </a:lnTo>
                  <a:lnTo>
                    <a:pt x="314" y="7374"/>
                  </a:lnTo>
                  <a:lnTo>
                    <a:pt x="301" y="6936"/>
                  </a:lnTo>
                  <a:lnTo>
                    <a:pt x="287" y="6509"/>
                  </a:lnTo>
                  <a:lnTo>
                    <a:pt x="273" y="6092"/>
                  </a:lnTo>
                  <a:lnTo>
                    <a:pt x="260" y="5687"/>
                  </a:lnTo>
                  <a:lnTo>
                    <a:pt x="246" y="5293"/>
                  </a:lnTo>
                  <a:lnTo>
                    <a:pt x="232" y="4909"/>
                  </a:lnTo>
                  <a:lnTo>
                    <a:pt x="219" y="4537"/>
                  </a:lnTo>
                  <a:lnTo>
                    <a:pt x="205" y="4175"/>
                  </a:lnTo>
                  <a:lnTo>
                    <a:pt x="191" y="3815"/>
                  </a:lnTo>
                  <a:lnTo>
                    <a:pt x="175" y="3474"/>
                  </a:lnTo>
                  <a:lnTo>
                    <a:pt x="158" y="3153"/>
                  </a:lnTo>
                  <a:lnTo>
                    <a:pt x="139" y="2850"/>
                  </a:lnTo>
                  <a:lnTo>
                    <a:pt x="119" y="2567"/>
                  </a:lnTo>
                  <a:lnTo>
                    <a:pt x="98" y="2302"/>
                  </a:lnTo>
                  <a:lnTo>
                    <a:pt x="75" y="2057"/>
                  </a:lnTo>
                  <a:lnTo>
                    <a:pt x="52" y="1831"/>
                  </a:lnTo>
                  <a:lnTo>
                    <a:pt x="26" y="1625"/>
                  </a:lnTo>
                  <a:lnTo>
                    <a:pt x="0" y="1437"/>
                  </a:lnTo>
                  <a:lnTo>
                    <a:pt x="18346" y="1437"/>
                  </a:lnTo>
                  <a:lnTo>
                    <a:pt x="18374" y="1612"/>
                  </a:lnTo>
                  <a:lnTo>
                    <a:pt x="18401" y="1807"/>
                  </a:lnTo>
                  <a:lnTo>
                    <a:pt x="18429" y="2022"/>
                  </a:lnTo>
                  <a:lnTo>
                    <a:pt x="18456" y="2259"/>
                  </a:lnTo>
                  <a:lnTo>
                    <a:pt x="18483" y="2515"/>
                  </a:lnTo>
                  <a:lnTo>
                    <a:pt x="18511" y="2793"/>
                  </a:lnTo>
                  <a:lnTo>
                    <a:pt x="18538" y="3090"/>
                  </a:lnTo>
                  <a:lnTo>
                    <a:pt x="18566" y="3409"/>
                  </a:lnTo>
                  <a:lnTo>
                    <a:pt x="18593" y="3748"/>
                  </a:lnTo>
                  <a:lnTo>
                    <a:pt x="18620" y="4107"/>
                  </a:lnTo>
                  <a:lnTo>
                    <a:pt x="18648" y="4467"/>
                  </a:lnTo>
                  <a:lnTo>
                    <a:pt x="18675" y="4835"/>
                  </a:lnTo>
                  <a:lnTo>
                    <a:pt x="18702" y="5212"/>
                  </a:lnTo>
                  <a:lnTo>
                    <a:pt x="18730" y="5597"/>
                  </a:lnTo>
                  <a:lnTo>
                    <a:pt x="18757" y="5990"/>
                  </a:lnTo>
                  <a:lnTo>
                    <a:pt x="18785" y="6391"/>
                  </a:lnTo>
                  <a:lnTo>
                    <a:pt x="18812" y="6800"/>
                  </a:lnTo>
                  <a:lnTo>
                    <a:pt x="18839" y="7218"/>
                  </a:lnTo>
                  <a:lnTo>
                    <a:pt x="18867" y="7644"/>
                  </a:lnTo>
                  <a:lnTo>
                    <a:pt x="18894" y="8078"/>
                  </a:lnTo>
                  <a:lnTo>
                    <a:pt x="18921" y="8516"/>
                  </a:lnTo>
                  <a:lnTo>
                    <a:pt x="18946" y="8954"/>
                  </a:lnTo>
                  <a:lnTo>
                    <a:pt x="18970" y="9392"/>
                  </a:lnTo>
                  <a:lnTo>
                    <a:pt x="18993" y="9830"/>
                  </a:lnTo>
                  <a:lnTo>
                    <a:pt x="19014" y="10268"/>
                  </a:lnTo>
                  <a:lnTo>
                    <a:pt x="19034" y="10706"/>
                  </a:lnTo>
                  <a:lnTo>
                    <a:pt x="19052" y="11145"/>
                  </a:lnTo>
                  <a:lnTo>
                    <a:pt x="19069" y="11583"/>
                  </a:lnTo>
                  <a:lnTo>
                    <a:pt x="19085" y="12021"/>
                  </a:lnTo>
                  <a:lnTo>
                    <a:pt x="19100" y="12459"/>
                  </a:lnTo>
                  <a:lnTo>
                    <a:pt x="19126" y="12890"/>
                  </a:lnTo>
                  <a:lnTo>
                    <a:pt x="19149" y="13308"/>
                  </a:lnTo>
                  <a:lnTo>
                    <a:pt x="19169" y="13712"/>
                  </a:lnTo>
                  <a:lnTo>
                    <a:pt x="19187" y="14102"/>
                  </a:lnTo>
                  <a:lnTo>
                    <a:pt x="19202" y="14479"/>
                  </a:lnTo>
                  <a:lnTo>
                    <a:pt x="19215" y="14841"/>
                  </a:lnTo>
                  <a:lnTo>
                    <a:pt x="19224" y="15191"/>
                  </a:lnTo>
                  <a:lnTo>
                    <a:pt x="19231" y="15526"/>
                  </a:lnTo>
                  <a:lnTo>
                    <a:pt x="19235" y="15848"/>
                  </a:lnTo>
                  <a:lnTo>
                    <a:pt x="19236" y="16156"/>
                  </a:lnTo>
                  <a:lnTo>
                    <a:pt x="19510" y="16156"/>
                  </a:lnTo>
                  <a:lnTo>
                    <a:pt x="20239" y="14505"/>
                  </a:lnTo>
                  <a:lnTo>
                    <a:pt x="21003" y="12946"/>
                  </a:lnTo>
                  <a:lnTo>
                    <a:pt x="21800" y="11481"/>
                  </a:lnTo>
                  <a:lnTo>
                    <a:pt x="22632" y="10110"/>
                  </a:lnTo>
                  <a:lnTo>
                    <a:pt x="23498" y="8831"/>
                  </a:lnTo>
                  <a:lnTo>
                    <a:pt x="24398" y="7645"/>
                  </a:lnTo>
                  <a:lnTo>
                    <a:pt x="25333" y="6552"/>
                  </a:lnTo>
                  <a:lnTo>
                    <a:pt x="26301" y="5553"/>
                  </a:lnTo>
                  <a:lnTo>
                    <a:pt x="27304" y="4646"/>
                  </a:lnTo>
                  <a:lnTo>
                    <a:pt x="28341" y="3833"/>
                  </a:lnTo>
                  <a:lnTo>
                    <a:pt x="29430" y="3105"/>
                  </a:lnTo>
                  <a:lnTo>
                    <a:pt x="30560" y="2453"/>
                  </a:lnTo>
                  <a:lnTo>
                    <a:pt x="31730" y="1878"/>
                  </a:lnTo>
                  <a:lnTo>
                    <a:pt x="32942" y="1380"/>
                  </a:lnTo>
                  <a:lnTo>
                    <a:pt x="34195" y="958"/>
                  </a:lnTo>
                  <a:lnTo>
                    <a:pt x="35489" y="613"/>
                  </a:lnTo>
                  <a:lnTo>
                    <a:pt x="36824" y="345"/>
                  </a:lnTo>
                  <a:lnTo>
                    <a:pt x="38200" y="153"/>
                  </a:lnTo>
                  <a:lnTo>
                    <a:pt x="39617" y="38"/>
                  </a:lnTo>
                  <a:lnTo>
                    <a:pt x="41075" y="0"/>
                  </a:lnTo>
                  <a:lnTo>
                    <a:pt x="42739" y="41"/>
                  </a:lnTo>
                  <a:lnTo>
                    <a:pt x="44336" y="167"/>
                  </a:lnTo>
                  <a:lnTo>
                    <a:pt x="45866" y="375"/>
                  </a:lnTo>
                  <a:lnTo>
                    <a:pt x="47329" y="668"/>
                  </a:lnTo>
                  <a:lnTo>
                    <a:pt x="48725" y="1043"/>
                  </a:lnTo>
                  <a:lnTo>
                    <a:pt x="50054" y="1503"/>
                  </a:lnTo>
                  <a:lnTo>
                    <a:pt x="51316" y="2046"/>
                  </a:lnTo>
                  <a:lnTo>
                    <a:pt x="52510" y="2672"/>
                  </a:lnTo>
                  <a:lnTo>
                    <a:pt x="53638" y="3382"/>
                  </a:lnTo>
                  <a:lnTo>
                    <a:pt x="54698" y="4175"/>
                  </a:lnTo>
                  <a:lnTo>
                    <a:pt x="55704" y="5035"/>
                  </a:lnTo>
                  <a:lnTo>
                    <a:pt x="56642" y="5969"/>
                  </a:lnTo>
                  <a:lnTo>
                    <a:pt x="57512" y="6979"/>
                  </a:lnTo>
                  <a:lnTo>
                    <a:pt x="58313" y="8064"/>
                  </a:lnTo>
                  <a:lnTo>
                    <a:pt x="59045" y="9224"/>
                  </a:lnTo>
                  <a:lnTo>
                    <a:pt x="59709" y="10460"/>
                  </a:lnTo>
                  <a:lnTo>
                    <a:pt x="60305" y="11771"/>
                  </a:lnTo>
                  <a:lnTo>
                    <a:pt x="60832" y="13157"/>
                  </a:lnTo>
                  <a:lnTo>
                    <a:pt x="61291" y="14619"/>
                  </a:lnTo>
                  <a:lnTo>
                    <a:pt x="61681" y="16156"/>
                  </a:lnTo>
                  <a:lnTo>
                    <a:pt x="62092" y="16156"/>
                  </a:lnTo>
                  <a:lnTo>
                    <a:pt x="62492" y="15254"/>
                  </a:lnTo>
                  <a:lnTo>
                    <a:pt x="62897" y="14381"/>
                  </a:lnTo>
                  <a:lnTo>
                    <a:pt x="63308" y="13539"/>
                  </a:lnTo>
                  <a:lnTo>
                    <a:pt x="63724" y="12727"/>
                  </a:lnTo>
                  <a:lnTo>
                    <a:pt x="64145" y="11946"/>
                  </a:lnTo>
                  <a:lnTo>
                    <a:pt x="64573" y="11194"/>
                  </a:lnTo>
                  <a:lnTo>
                    <a:pt x="65005" y="10472"/>
                  </a:lnTo>
                  <a:lnTo>
                    <a:pt x="65443" y="9781"/>
                  </a:lnTo>
                  <a:lnTo>
                    <a:pt x="65887" y="9120"/>
                  </a:lnTo>
                  <a:lnTo>
                    <a:pt x="66336" y="8488"/>
                  </a:lnTo>
                  <a:lnTo>
                    <a:pt x="66806" y="7885"/>
                  </a:lnTo>
                  <a:lnTo>
                    <a:pt x="67284" y="7305"/>
                  </a:lnTo>
                  <a:lnTo>
                    <a:pt x="67770" y="6751"/>
                  </a:lnTo>
                  <a:lnTo>
                    <a:pt x="68264" y="6221"/>
                  </a:lnTo>
                  <a:lnTo>
                    <a:pt x="68766" y="5716"/>
                  </a:lnTo>
                  <a:lnTo>
                    <a:pt x="69277" y="5235"/>
                  </a:lnTo>
                  <a:lnTo>
                    <a:pt x="69796" y="4779"/>
                  </a:lnTo>
                  <a:lnTo>
                    <a:pt x="70323" y="4348"/>
                  </a:lnTo>
                  <a:lnTo>
                    <a:pt x="70859" y="3941"/>
                  </a:lnTo>
                  <a:lnTo>
                    <a:pt x="71402" y="3559"/>
                  </a:lnTo>
                  <a:lnTo>
                    <a:pt x="71968" y="3187"/>
                  </a:lnTo>
                  <a:lnTo>
                    <a:pt x="72541" y="2836"/>
                  </a:lnTo>
                  <a:lnTo>
                    <a:pt x="73123" y="2508"/>
                  </a:lnTo>
                  <a:lnTo>
                    <a:pt x="73713" y="2201"/>
                  </a:lnTo>
                  <a:lnTo>
                    <a:pt x="74312" y="1916"/>
                  </a:lnTo>
                  <a:lnTo>
                    <a:pt x="74918" y="1653"/>
                  </a:lnTo>
                  <a:lnTo>
                    <a:pt x="75533" y="1412"/>
                  </a:lnTo>
                  <a:lnTo>
                    <a:pt x="76156" y="1193"/>
                  </a:lnTo>
                  <a:lnTo>
                    <a:pt x="76787" y="996"/>
                  </a:lnTo>
                  <a:lnTo>
                    <a:pt x="77427" y="821"/>
                  </a:lnTo>
                  <a:lnTo>
                    <a:pt x="78089" y="665"/>
                  </a:lnTo>
                  <a:lnTo>
                    <a:pt x="78763" y="525"/>
                  </a:lnTo>
                  <a:lnTo>
                    <a:pt x="79447" y="402"/>
                  </a:lnTo>
                  <a:lnTo>
                    <a:pt x="80143" y="295"/>
                  </a:lnTo>
                  <a:lnTo>
                    <a:pt x="80849" y="205"/>
                  </a:lnTo>
                  <a:lnTo>
                    <a:pt x="81567" y="131"/>
                  </a:lnTo>
                  <a:lnTo>
                    <a:pt x="82295" y="73"/>
                  </a:lnTo>
                  <a:lnTo>
                    <a:pt x="83035" y="32"/>
                  </a:lnTo>
                  <a:lnTo>
                    <a:pt x="83785" y="8"/>
                  </a:lnTo>
                  <a:lnTo>
                    <a:pt x="84546" y="0"/>
                  </a:lnTo>
                  <a:lnTo>
                    <a:pt x="85746" y="21"/>
                  </a:lnTo>
                  <a:lnTo>
                    <a:pt x="86907" y="87"/>
                  </a:lnTo>
                  <a:lnTo>
                    <a:pt x="88029" y="197"/>
                  </a:lnTo>
                  <a:lnTo>
                    <a:pt x="89114" y="350"/>
                  </a:lnTo>
                  <a:lnTo>
                    <a:pt x="90160" y="547"/>
                  </a:lnTo>
                  <a:lnTo>
                    <a:pt x="91168" y="788"/>
                  </a:lnTo>
                  <a:lnTo>
                    <a:pt x="92137" y="1073"/>
                  </a:lnTo>
                  <a:lnTo>
                    <a:pt x="93068" y="1402"/>
                  </a:lnTo>
                  <a:lnTo>
                    <a:pt x="93961" y="1774"/>
                  </a:lnTo>
                  <a:lnTo>
                    <a:pt x="94815" y="2190"/>
                  </a:lnTo>
                  <a:lnTo>
                    <a:pt x="95648" y="2645"/>
                  </a:lnTo>
                  <a:lnTo>
                    <a:pt x="96447" y="3132"/>
                  </a:lnTo>
                  <a:lnTo>
                    <a:pt x="97214" y="3652"/>
                  </a:lnTo>
                  <a:lnTo>
                    <a:pt x="97948" y="4206"/>
                  </a:lnTo>
                  <a:lnTo>
                    <a:pt x="98649" y="4792"/>
                  </a:lnTo>
                  <a:lnTo>
                    <a:pt x="99317" y="5410"/>
                  </a:lnTo>
                  <a:lnTo>
                    <a:pt x="99952" y="6062"/>
                  </a:lnTo>
                  <a:lnTo>
                    <a:pt x="100555" y="6747"/>
                  </a:lnTo>
                  <a:lnTo>
                    <a:pt x="101124" y="7464"/>
                  </a:lnTo>
                  <a:lnTo>
                    <a:pt x="101661" y="8215"/>
                  </a:lnTo>
                  <a:lnTo>
                    <a:pt x="102180" y="8995"/>
                  </a:lnTo>
                  <a:lnTo>
                    <a:pt x="102669" y="9803"/>
                  </a:lnTo>
                  <a:lnTo>
                    <a:pt x="103127" y="10638"/>
                  </a:lnTo>
                  <a:lnTo>
                    <a:pt x="103556" y="11501"/>
                  </a:lnTo>
                  <a:lnTo>
                    <a:pt x="103954" y="12391"/>
                  </a:lnTo>
                  <a:lnTo>
                    <a:pt x="104323" y="13308"/>
                  </a:lnTo>
                  <a:lnTo>
                    <a:pt x="104661" y="14253"/>
                  </a:lnTo>
                  <a:lnTo>
                    <a:pt x="104969" y="15225"/>
                  </a:lnTo>
                  <a:lnTo>
                    <a:pt x="105247" y="16224"/>
                  </a:lnTo>
                  <a:lnTo>
                    <a:pt x="105495" y="17251"/>
                  </a:lnTo>
                  <a:lnTo>
                    <a:pt x="105729" y="18300"/>
                  </a:lnTo>
                  <a:lnTo>
                    <a:pt x="105938" y="19365"/>
                  </a:lnTo>
                  <a:lnTo>
                    <a:pt x="106123" y="20447"/>
                  </a:lnTo>
                  <a:lnTo>
                    <a:pt x="106283" y="21545"/>
                  </a:lnTo>
                  <a:lnTo>
                    <a:pt x="106419" y="22659"/>
                  </a:lnTo>
                  <a:lnTo>
                    <a:pt x="106530" y="23790"/>
                  </a:lnTo>
                  <a:lnTo>
                    <a:pt x="106616" y="24938"/>
                  </a:lnTo>
                  <a:lnTo>
                    <a:pt x="106678" y="26102"/>
                  </a:lnTo>
                  <a:lnTo>
                    <a:pt x="106715" y="27282"/>
                  </a:lnTo>
                  <a:lnTo>
                    <a:pt x="106727" y="28478"/>
                  </a:lnTo>
                  <a:lnTo>
                    <a:pt x="106727" y="75510"/>
                  </a:lnTo>
                  <a:lnTo>
                    <a:pt x="87627" y="75510"/>
                  </a:lnTo>
                  <a:lnTo>
                    <a:pt x="87627" y="33955"/>
                  </a:lnTo>
                  <a:lnTo>
                    <a:pt x="87621" y="33100"/>
                  </a:lnTo>
                  <a:lnTo>
                    <a:pt x="87602" y="32260"/>
                  </a:lnTo>
                  <a:lnTo>
                    <a:pt x="87571" y="31435"/>
                  </a:lnTo>
                  <a:lnTo>
                    <a:pt x="87528" y="30625"/>
                  </a:lnTo>
                  <a:lnTo>
                    <a:pt x="87473" y="29830"/>
                  </a:lnTo>
                  <a:lnTo>
                    <a:pt x="87405" y="29051"/>
                  </a:lnTo>
                  <a:lnTo>
                    <a:pt x="87325" y="28286"/>
                  </a:lnTo>
                  <a:lnTo>
                    <a:pt x="87233" y="27536"/>
                  </a:lnTo>
                  <a:lnTo>
                    <a:pt x="87128" y="26802"/>
                  </a:lnTo>
                  <a:lnTo>
                    <a:pt x="87011" y="26082"/>
                  </a:lnTo>
                  <a:lnTo>
                    <a:pt x="86893" y="25368"/>
                  </a:lnTo>
                  <a:lnTo>
                    <a:pt x="86759" y="24675"/>
                  </a:lnTo>
                  <a:lnTo>
                    <a:pt x="86608" y="24004"/>
                  </a:lnTo>
                  <a:lnTo>
                    <a:pt x="86441" y="23355"/>
                  </a:lnTo>
                  <a:lnTo>
                    <a:pt x="86258" y="22728"/>
                  </a:lnTo>
                  <a:lnTo>
                    <a:pt x="86058" y="22123"/>
                  </a:lnTo>
                  <a:lnTo>
                    <a:pt x="85841" y="21539"/>
                  </a:lnTo>
                  <a:lnTo>
                    <a:pt x="85609" y="20978"/>
                  </a:lnTo>
                  <a:lnTo>
                    <a:pt x="85360" y="20439"/>
                  </a:lnTo>
                  <a:lnTo>
                    <a:pt x="85094" y="19921"/>
                  </a:lnTo>
                  <a:lnTo>
                    <a:pt x="84825" y="19412"/>
                  </a:lnTo>
                  <a:lnTo>
                    <a:pt x="84538" y="18927"/>
                  </a:lnTo>
                  <a:lnTo>
                    <a:pt x="84233" y="18465"/>
                  </a:lnTo>
                  <a:lnTo>
                    <a:pt x="83911" y="18026"/>
                  </a:lnTo>
                  <a:lnTo>
                    <a:pt x="83571" y="17611"/>
                  </a:lnTo>
                  <a:lnTo>
                    <a:pt x="83213" y="17218"/>
                  </a:lnTo>
                  <a:lnTo>
                    <a:pt x="82837" y="16849"/>
                  </a:lnTo>
                  <a:lnTo>
                    <a:pt x="82443" y="16504"/>
                  </a:lnTo>
                  <a:lnTo>
                    <a:pt x="82032" y="16181"/>
                  </a:lnTo>
                  <a:lnTo>
                    <a:pt x="81602" y="15882"/>
                  </a:lnTo>
                  <a:lnTo>
                    <a:pt x="81168" y="15609"/>
                  </a:lnTo>
                  <a:lnTo>
                    <a:pt x="80715" y="15364"/>
                  </a:lnTo>
                  <a:lnTo>
                    <a:pt x="80243" y="15149"/>
                  </a:lnTo>
                  <a:lnTo>
                    <a:pt x="79751" y="14962"/>
                  </a:lnTo>
                  <a:lnTo>
                    <a:pt x="79241" y="14804"/>
                  </a:lnTo>
                  <a:lnTo>
                    <a:pt x="78711" y="14674"/>
                  </a:lnTo>
                  <a:lnTo>
                    <a:pt x="78162" y="14574"/>
                  </a:lnTo>
                  <a:lnTo>
                    <a:pt x="77594" y="14502"/>
                  </a:lnTo>
                  <a:lnTo>
                    <a:pt x="77006" y="14459"/>
                  </a:lnTo>
                  <a:lnTo>
                    <a:pt x="76400" y="14444"/>
                  </a:lnTo>
                  <a:lnTo>
                    <a:pt x="75829" y="14459"/>
                  </a:lnTo>
                  <a:lnTo>
                    <a:pt x="75269" y="14505"/>
                  </a:lnTo>
                  <a:lnTo>
                    <a:pt x="74718" y="14580"/>
                  </a:lnTo>
                  <a:lnTo>
                    <a:pt x="74176" y="14685"/>
                  </a:lnTo>
                  <a:lnTo>
                    <a:pt x="73644" y="14821"/>
                  </a:lnTo>
                  <a:lnTo>
                    <a:pt x="73122" y="14987"/>
                  </a:lnTo>
                  <a:lnTo>
                    <a:pt x="72609" y="15182"/>
                  </a:lnTo>
                  <a:lnTo>
                    <a:pt x="72106" y="15408"/>
                  </a:lnTo>
                  <a:lnTo>
                    <a:pt x="71612" y="15664"/>
                  </a:lnTo>
                  <a:lnTo>
                    <a:pt x="71128" y="15950"/>
                  </a:lnTo>
                  <a:lnTo>
                    <a:pt x="70668" y="16251"/>
                  </a:lnTo>
                  <a:lnTo>
                    <a:pt x="70219" y="16578"/>
                  </a:lnTo>
                  <a:lnTo>
                    <a:pt x="69781" y="16930"/>
                  </a:lnTo>
                  <a:lnTo>
                    <a:pt x="69354" y="17309"/>
                  </a:lnTo>
                  <a:lnTo>
                    <a:pt x="68938" y="17713"/>
                  </a:lnTo>
                  <a:lnTo>
                    <a:pt x="68532" y="18144"/>
                  </a:lnTo>
                  <a:lnTo>
                    <a:pt x="68138" y="18600"/>
                  </a:lnTo>
                  <a:lnTo>
                    <a:pt x="67755" y="19083"/>
                  </a:lnTo>
                  <a:lnTo>
                    <a:pt x="67382" y="19592"/>
                  </a:lnTo>
                  <a:lnTo>
                    <a:pt x="67021" y="20126"/>
                  </a:lnTo>
                  <a:lnTo>
                    <a:pt x="66686" y="20671"/>
                  </a:lnTo>
                  <a:lnTo>
                    <a:pt x="66366" y="21238"/>
                  </a:lnTo>
                  <a:lnTo>
                    <a:pt x="66062" y="21827"/>
                  </a:lnTo>
                  <a:lnTo>
                    <a:pt x="65772" y="22438"/>
                  </a:lnTo>
                  <a:lnTo>
                    <a:pt x="65498" y="23070"/>
                  </a:lnTo>
                  <a:lnTo>
                    <a:pt x="65238" y="23725"/>
                  </a:lnTo>
                  <a:lnTo>
                    <a:pt x="64994" y="24401"/>
                  </a:lnTo>
                  <a:lnTo>
                    <a:pt x="64764" y="25099"/>
                  </a:lnTo>
                  <a:lnTo>
                    <a:pt x="64550" y="25819"/>
                  </a:lnTo>
                  <a:lnTo>
                    <a:pt x="64351" y="26562"/>
                  </a:lnTo>
                  <a:lnTo>
                    <a:pt x="64167" y="27323"/>
                  </a:lnTo>
                  <a:lnTo>
                    <a:pt x="64000" y="28101"/>
                  </a:lnTo>
                  <a:lnTo>
                    <a:pt x="63850" y="28895"/>
                  </a:lnTo>
                  <a:lnTo>
                    <a:pt x="63716" y="29705"/>
                  </a:lnTo>
                  <a:lnTo>
                    <a:pt x="63598" y="30532"/>
                  </a:lnTo>
                  <a:lnTo>
                    <a:pt x="63496" y="31376"/>
                  </a:lnTo>
                  <a:lnTo>
                    <a:pt x="63412" y="32235"/>
                  </a:lnTo>
                  <a:lnTo>
                    <a:pt x="63343" y="33112"/>
                  </a:lnTo>
                  <a:lnTo>
                    <a:pt x="63291" y="34004"/>
                  </a:lnTo>
                  <a:lnTo>
                    <a:pt x="63256" y="34914"/>
                  </a:lnTo>
                  <a:lnTo>
                    <a:pt x="63256" y="755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296689" y="2883891"/>
              <a:ext cx="67705" cy="76810"/>
            </a:xfrm>
            <a:custGeom>
              <a:avLst/>
              <a:pathLst>
                <a:path w="67705" h="76810">
                  <a:moveTo>
                    <a:pt x="34640" y="76810"/>
                  </a:moveTo>
                  <a:lnTo>
                    <a:pt x="33054" y="76787"/>
                  </a:lnTo>
                  <a:lnTo>
                    <a:pt x="31499" y="76717"/>
                  </a:lnTo>
                  <a:lnTo>
                    <a:pt x="29976" y="76601"/>
                  </a:lnTo>
                  <a:lnTo>
                    <a:pt x="28484" y="76438"/>
                  </a:lnTo>
                  <a:lnTo>
                    <a:pt x="27024" y="76228"/>
                  </a:lnTo>
                  <a:lnTo>
                    <a:pt x="25595" y="75972"/>
                  </a:lnTo>
                  <a:lnTo>
                    <a:pt x="24198" y="75670"/>
                  </a:lnTo>
                  <a:lnTo>
                    <a:pt x="22832" y="75321"/>
                  </a:lnTo>
                  <a:lnTo>
                    <a:pt x="21498" y="74925"/>
                  </a:lnTo>
                  <a:lnTo>
                    <a:pt x="20195" y="74483"/>
                  </a:lnTo>
                  <a:lnTo>
                    <a:pt x="18940" y="73980"/>
                  </a:lnTo>
                  <a:lnTo>
                    <a:pt x="17722" y="73429"/>
                  </a:lnTo>
                  <a:lnTo>
                    <a:pt x="16541" y="72829"/>
                  </a:lnTo>
                  <a:lnTo>
                    <a:pt x="15397" y="72183"/>
                  </a:lnTo>
                  <a:lnTo>
                    <a:pt x="14290" y="71488"/>
                  </a:lnTo>
                  <a:lnTo>
                    <a:pt x="13220" y="70745"/>
                  </a:lnTo>
                  <a:lnTo>
                    <a:pt x="12187" y="69954"/>
                  </a:lnTo>
                  <a:lnTo>
                    <a:pt x="11191" y="69116"/>
                  </a:lnTo>
                  <a:lnTo>
                    <a:pt x="10232" y="68229"/>
                  </a:lnTo>
                  <a:lnTo>
                    <a:pt x="9310" y="67295"/>
                  </a:lnTo>
                  <a:lnTo>
                    <a:pt x="8427" y="66299"/>
                  </a:lnTo>
                  <a:lnTo>
                    <a:pt x="7587" y="65255"/>
                  </a:lnTo>
                  <a:lnTo>
                    <a:pt x="6790" y="64163"/>
                  </a:lnTo>
                  <a:lnTo>
                    <a:pt x="6035" y="63023"/>
                  </a:lnTo>
                  <a:lnTo>
                    <a:pt x="5322" y="61835"/>
                  </a:lnTo>
                  <a:lnTo>
                    <a:pt x="4652" y="60599"/>
                  </a:lnTo>
                  <a:lnTo>
                    <a:pt x="4024" y="59316"/>
                  </a:lnTo>
                  <a:lnTo>
                    <a:pt x="3439" y="57984"/>
                  </a:lnTo>
                  <a:lnTo>
                    <a:pt x="2896" y="56605"/>
                  </a:lnTo>
                  <a:lnTo>
                    <a:pt x="2396" y="55177"/>
                  </a:lnTo>
                  <a:lnTo>
                    <a:pt x="1940" y="53688"/>
                  </a:lnTo>
                  <a:lnTo>
                    <a:pt x="1533" y="52149"/>
                  </a:lnTo>
                  <a:lnTo>
                    <a:pt x="1174" y="50560"/>
                  </a:lnTo>
                  <a:lnTo>
                    <a:pt x="862" y="48923"/>
                  </a:lnTo>
                  <a:lnTo>
                    <a:pt x="599" y="47236"/>
                  </a:lnTo>
                  <a:lnTo>
                    <a:pt x="383" y="45500"/>
                  </a:lnTo>
                  <a:lnTo>
                    <a:pt x="215" y="43715"/>
                  </a:lnTo>
                  <a:lnTo>
                    <a:pt x="95" y="41880"/>
                  </a:lnTo>
                  <a:lnTo>
                    <a:pt x="23" y="39996"/>
                  </a:lnTo>
                  <a:lnTo>
                    <a:pt x="0" y="38063"/>
                  </a:lnTo>
                  <a:lnTo>
                    <a:pt x="28" y="35974"/>
                  </a:lnTo>
                  <a:lnTo>
                    <a:pt x="112" y="33952"/>
                  </a:lnTo>
                  <a:lnTo>
                    <a:pt x="252" y="31998"/>
                  </a:lnTo>
                  <a:lnTo>
                    <a:pt x="449" y="30110"/>
                  </a:lnTo>
                  <a:lnTo>
                    <a:pt x="701" y="28290"/>
                  </a:lnTo>
                  <a:lnTo>
                    <a:pt x="1010" y="26537"/>
                  </a:lnTo>
                  <a:lnTo>
                    <a:pt x="1375" y="24851"/>
                  </a:lnTo>
                  <a:lnTo>
                    <a:pt x="1796" y="23232"/>
                  </a:lnTo>
                  <a:lnTo>
                    <a:pt x="2273" y="21680"/>
                  </a:lnTo>
                  <a:lnTo>
                    <a:pt x="2806" y="20195"/>
                  </a:lnTo>
                  <a:lnTo>
                    <a:pt x="3401" y="18772"/>
                  </a:lnTo>
                  <a:lnTo>
                    <a:pt x="4033" y="17404"/>
                  </a:lnTo>
                  <a:lnTo>
                    <a:pt x="4704" y="16093"/>
                  </a:lnTo>
                  <a:lnTo>
                    <a:pt x="5413" y="14839"/>
                  </a:lnTo>
                  <a:lnTo>
                    <a:pt x="6161" y="13640"/>
                  </a:lnTo>
                  <a:lnTo>
                    <a:pt x="6947" y="12497"/>
                  </a:lnTo>
                  <a:lnTo>
                    <a:pt x="7771" y="11411"/>
                  </a:lnTo>
                  <a:lnTo>
                    <a:pt x="8634" y="10381"/>
                  </a:lnTo>
                  <a:lnTo>
                    <a:pt x="9534" y="9406"/>
                  </a:lnTo>
                  <a:lnTo>
                    <a:pt x="10474" y="8488"/>
                  </a:lnTo>
                  <a:lnTo>
                    <a:pt x="11460" y="7610"/>
                  </a:lnTo>
                  <a:lnTo>
                    <a:pt x="12475" y="6782"/>
                  </a:lnTo>
                  <a:lnTo>
                    <a:pt x="13519" y="6005"/>
                  </a:lnTo>
                  <a:lnTo>
                    <a:pt x="14592" y="5279"/>
                  </a:lnTo>
                  <a:lnTo>
                    <a:pt x="15694" y="4603"/>
                  </a:lnTo>
                  <a:lnTo>
                    <a:pt x="16824" y="3978"/>
                  </a:lnTo>
                  <a:lnTo>
                    <a:pt x="17983" y="3404"/>
                  </a:lnTo>
                  <a:lnTo>
                    <a:pt x="19171" y="2880"/>
                  </a:lnTo>
                  <a:lnTo>
                    <a:pt x="20387" y="2407"/>
                  </a:lnTo>
                  <a:lnTo>
                    <a:pt x="21633" y="1985"/>
                  </a:lnTo>
                  <a:lnTo>
                    <a:pt x="22899" y="1608"/>
                  </a:lnTo>
                  <a:lnTo>
                    <a:pt x="24179" y="1270"/>
                  </a:lnTo>
                  <a:lnTo>
                    <a:pt x="25473" y="972"/>
                  </a:lnTo>
                  <a:lnTo>
                    <a:pt x="26781" y="714"/>
                  </a:lnTo>
                  <a:lnTo>
                    <a:pt x="28102" y="496"/>
                  </a:lnTo>
                  <a:lnTo>
                    <a:pt x="29437" y="317"/>
                  </a:lnTo>
                  <a:lnTo>
                    <a:pt x="30785" y="178"/>
                  </a:lnTo>
                  <a:lnTo>
                    <a:pt x="32148" y="79"/>
                  </a:lnTo>
                  <a:lnTo>
                    <a:pt x="33524" y="19"/>
                  </a:lnTo>
                  <a:lnTo>
                    <a:pt x="34914" y="0"/>
                  </a:lnTo>
                  <a:lnTo>
                    <a:pt x="36640" y="30"/>
                  </a:lnTo>
                  <a:lnTo>
                    <a:pt x="38315" y="123"/>
                  </a:lnTo>
                  <a:lnTo>
                    <a:pt x="39937" y="277"/>
                  </a:lnTo>
                  <a:lnTo>
                    <a:pt x="41507" y="492"/>
                  </a:lnTo>
                  <a:lnTo>
                    <a:pt x="43026" y="770"/>
                  </a:lnTo>
                  <a:lnTo>
                    <a:pt x="44492" y="1109"/>
                  </a:lnTo>
                  <a:lnTo>
                    <a:pt x="45907" y="1509"/>
                  </a:lnTo>
                  <a:lnTo>
                    <a:pt x="47269" y="1971"/>
                  </a:lnTo>
                  <a:lnTo>
                    <a:pt x="48579" y="2495"/>
                  </a:lnTo>
                  <a:lnTo>
                    <a:pt x="49838" y="3080"/>
                  </a:lnTo>
                  <a:lnTo>
                    <a:pt x="51061" y="3707"/>
                  </a:lnTo>
                  <a:lnTo>
                    <a:pt x="52239" y="4384"/>
                  </a:lnTo>
                  <a:lnTo>
                    <a:pt x="53372" y="5109"/>
                  </a:lnTo>
                  <a:lnTo>
                    <a:pt x="54460" y="5884"/>
                  </a:lnTo>
                  <a:lnTo>
                    <a:pt x="55503" y="6708"/>
                  </a:lnTo>
                  <a:lnTo>
                    <a:pt x="56500" y="7582"/>
                  </a:lnTo>
                  <a:lnTo>
                    <a:pt x="57452" y="8505"/>
                  </a:lnTo>
                  <a:lnTo>
                    <a:pt x="58359" y="9477"/>
                  </a:lnTo>
                  <a:lnTo>
                    <a:pt x="59221" y="10498"/>
                  </a:lnTo>
                  <a:lnTo>
                    <a:pt x="60038" y="11569"/>
                  </a:lnTo>
                  <a:lnTo>
                    <a:pt x="60811" y="12686"/>
                  </a:lnTo>
                  <a:lnTo>
                    <a:pt x="61541" y="13847"/>
                  </a:lnTo>
                  <a:lnTo>
                    <a:pt x="62229" y="15052"/>
                  </a:lnTo>
                  <a:lnTo>
                    <a:pt x="62875" y="16301"/>
                  </a:lnTo>
                  <a:lnTo>
                    <a:pt x="63478" y="17593"/>
                  </a:lnTo>
                  <a:lnTo>
                    <a:pt x="64039" y="18930"/>
                  </a:lnTo>
                  <a:lnTo>
                    <a:pt x="64557" y="20310"/>
                  </a:lnTo>
                  <a:lnTo>
                    <a:pt x="65033" y="21734"/>
                  </a:lnTo>
                  <a:lnTo>
                    <a:pt x="65466" y="23202"/>
                  </a:lnTo>
                  <a:lnTo>
                    <a:pt x="65857" y="24713"/>
                  </a:lnTo>
                  <a:lnTo>
                    <a:pt x="66208" y="26249"/>
                  </a:lnTo>
                  <a:lnTo>
                    <a:pt x="66522" y="27818"/>
                  </a:lnTo>
                  <a:lnTo>
                    <a:pt x="66800" y="29420"/>
                  </a:lnTo>
                  <a:lnTo>
                    <a:pt x="67040" y="31055"/>
                  </a:lnTo>
                  <a:lnTo>
                    <a:pt x="67243" y="32723"/>
                  </a:lnTo>
                  <a:lnTo>
                    <a:pt x="67410" y="34423"/>
                  </a:lnTo>
                  <a:lnTo>
                    <a:pt x="67539" y="36157"/>
                  </a:lnTo>
                  <a:lnTo>
                    <a:pt x="67631" y="37923"/>
                  </a:lnTo>
                  <a:lnTo>
                    <a:pt x="67687" y="39722"/>
                  </a:lnTo>
                  <a:lnTo>
                    <a:pt x="67705" y="41554"/>
                  </a:lnTo>
                  <a:lnTo>
                    <a:pt x="67705" y="42102"/>
                  </a:lnTo>
                  <a:lnTo>
                    <a:pt x="20195" y="42102"/>
                  </a:lnTo>
                  <a:lnTo>
                    <a:pt x="20203" y="43027"/>
                  </a:lnTo>
                  <a:lnTo>
                    <a:pt x="20228" y="43939"/>
                  </a:lnTo>
                  <a:lnTo>
                    <a:pt x="20269" y="44839"/>
                  </a:lnTo>
                  <a:lnTo>
                    <a:pt x="20326" y="45727"/>
                  </a:lnTo>
                  <a:lnTo>
                    <a:pt x="20400" y="46603"/>
                  </a:lnTo>
                  <a:lnTo>
                    <a:pt x="20491" y="47466"/>
                  </a:lnTo>
                  <a:lnTo>
                    <a:pt x="20597" y="48317"/>
                  </a:lnTo>
                  <a:lnTo>
                    <a:pt x="20721" y="49156"/>
                  </a:lnTo>
                  <a:lnTo>
                    <a:pt x="20860" y="49982"/>
                  </a:lnTo>
                  <a:lnTo>
                    <a:pt x="21016" y="50796"/>
                  </a:lnTo>
                  <a:lnTo>
                    <a:pt x="21191" y="51580"/>
                  </a:lnTo>
                  <a:lnTo>
                    <a:pt x="21386" y="52343"/>
                  </a:lnTo>
                  <a:lnTo>
                    <a:pt x="21602" y="53086"/>
                  </a:lnTo>
                  <a:lnTo>
                    <a:pt x="21838" y="53808"/>
                  </a:lnTo>
                  <a:lnTo>
                    <a:pt x="22095" y="54510"/>
                  </a:lnTo>
                  <a:lnTo>
                    <a:pt x="22372" y="55191"/>
                  </a:lnTo>
                  <a:lnTo>
                    <a:pt x="22670" y="55852"/>
                  </a:lnTo>
                  <a:lnTo>
                    <a:pt x="22988" y="56492"/>
                  </a:lnTo>
                  <a:lnTo>
                    <a:pt x="23327" y="57111"/>
                  </a:lnTo>
                  <a:lnTo>
                    <a:pt x="23686" y="57710"/>
                  </a:lnTo>
                  <a:lnTo>
                    <a:pt x="24067" y="58274"/>
                  </a:lnTo>
                  <a:lnTo>
                    <a:pt x="24469" y="58814"/>
                  </a:lnTo>
                  <a:lnTo>
                    <a:pt x="24894" y="59331"/>
                  </a:lnTo>
                  <a:lnTo>
                    <a:pt x="25340" y="59824"/>
                  </a:lnTo>
                  <a:lnTo>
                    <a:pt x="25809" y="60295"/>
                  </a:lnTo>
                  <a:lnTo>
                    <a:pt x="26299" y="60742"/>
                  </a:lnTo>
                  <a:lnTo>
                    <a:pt x="26811" y="61165"/>
                  </a:lnTo>
                  <a:lnTo>
                    <a:pt x="27345" y="61566"/>
                  </a:lnTo>
                  <a:lnTo>
                    <a:pt x="27901" y="61943"/>
                  </a:lnTo>
                  <a:lnTo>
                    <a:pt x="28478" y="62297"/>
                  </a:lnTo>
                  <a:lnTo>
                    <a:pt x="29079" y="62609"/>
                  </a:lnTo>
                  <a:lnTo>
                    <a:pt x="29705" y="62889"/>
                  </a:lnTo>
                  <a:lnTo>
                    <a:pt x="30356" y="63135"/>
                  </a:lnTo>
                  <a:lnTo>
                    <a:pt x="31031" y="63349"/>
                  </a:lnTo>
                  <a:lnTo>
                    <a:pt x="31730" y="63529"/>
                  </a:lnTo>
                  <a:lnTo>
                    <a:pt x="32454" y="63677"/>
                  </a:lnTo>
                  <a:lnTo>
                    <a:pt x="33203" y="63792"/>
                  </a:lnTo>
                  <a:lnTo>
                    <a:pt x="33977" y="63874"/>
                  </a:lnTo>
                  <a:lnTo>
                    <a:pt x="34775" y="63924"/>
                  </a:lnTo>
                  <a:lnTo>
                    <a:pt x="35598" y="63940"/>
                  </a:lnTo>
                  <a:lnTo>
                    <a:pt x="36593" y="63919"/>
                  </a:lnTo>
                  <a:lnTo>
                    <a:pt x="37551" y="63855"/>
                  </a:lnTo>
                  <a:lnTo>
                    <a:pt x="38471" y="63749"/>
                  </a:lnTo>
                  <a:lnTo>
                    <a:pt x="39355" y="63601"/>
                  </a:lnTo>
                  <a:lnTo>
                    <a:pt x="40202" y="63410"/>
                  </a:lnTo>
                  <a:lnTo>
                    <a:pt x="41012" y="63176"/>
                  </a:lnTo>
                  <a:lnTo>
                    <a:pt x="41785" y="62900"/>
                  </a:lnTo>
                  <a:lnTo>
                    <a:pt x="42521" y="62582"/>
                  </a:lnTo>
                  <a:lnTo>
                    <a:pt x="43220" y="62221"/>
                  </a:lnTo>
                  <a:lnTo>
                    <a:pt x="43882" y="61818"/>
                  </a:lnTo>
                  <a:lnTo>
                    <a:pt x="44507" y="61356"/>
                  </a:lnTo>
                  <a:lnTo>
                    <a:pt x="45095" y="60848"/>
                  </a:lnTo>
                  <a:lnTo>
                    <a:pt x="45646" y="60294"/>
                  </a:lnTo>
                  <a:lnTo>
                    <a:pt x="46160" y="59693"/>
                  </a:lnTo>
                  <a:lnTo>
                    <a:pt x="46637" y="59045"/>
                  </a:lnTo>
                  <a:lnTo>
                    <a:pt x="47077" y="58351"/>
                  </a:lnTo>
                  <a:lnTo>
                    <a:pt x="47481" y="57610"/>
                  </a:lnTo>
                  <a:lnTo>
                    <a:pt x="47847" y="56823"/>
                  </a:lnTo>
                  <a:lnTo>
                    <a:pt x="48176" y="55989"/>
                  </a:lnTo>
                  <a:lnTo>
                    <a:pt x="48468" y="55109"/>
                  </a:lnTo>
                  <a:lnTo>
                    <a:pt x="66610" y="56683"/>
                  </a:lnTo>
                  <a:lnTo>
                    <a:pt x="66353" y="57317"/>
                  </a:lnTo>
                  <a:lnTo>
                    <a:pt x="66076" y="57960"/>
                  </a:lnTo>
                  <a:lnTo>
                    <a:pt x="65778" y="58610"/>
                  </a:lnTo>
                  <a:lnTo>
                    <a:pt x="65460" y="59268"/>
                  </a:lnTo>
                  <a:lnTo>
                    <a:pt x="65121" y="59935"/>
                  </a:lnTo>
                  <a:lnTo>
                    <a:pt x="64762" y="60610"/>
                  </a:lnTo>
                  <a:lnTo>
                    <a:pt x="64382" y="61293"/>
                  </a:lnTo>
                  <a:lnTo>
                    <a:pt x="63981" y="61985"/>
                  </a:lnTo>
                  <a:lnTo>
                    <a:pt x="63560" y="62685"/>
                  </a:lnTo>
                  <a:lnTo>
                    <a:pt x="63119" y="63392"/>
                  </a:lnTo>
                  <a:lnTo>
                    <a:pt x="62665" y="64099"/>
                  </a:lnTo>
                  <a:lnTo>
                    <a:pt x="62182" y="64794"/>
                  </a:lnTo>
                  <a:lnTo>
                    <a:pt x="61669" y="65479"/>
                  </a:lnTo>
                  <a:lnTo>
                    <a:pt x="61125" y="66153"/>
                  </a:lnTo>
                  <a:lnTo>
                    <a:pt x="60551" y="66815"/>
                  </a:lnTo>
                  <a:lnTo>
                    <a:pt x="59948" y="67467"/>
                  </a:lnTo>
                  <a:lnTo>
                    <a:pt x="59314" y="68108"/>
                  </a:lnTo>
                  <a:lnTo>
                    <a:pt x="58650" y="68738"/>
                  </a:lnTo>
                  <a:lnTo>
                    <a:pt x="57955" y="69357"/>
                  </a:lnTo>
                  <a:lnTo>
                    <a:pt x="57231" y="69964"/>
                  </a:lnTo>
                  <a:lnTo>
                    <a:pt x="56473" y="70544"/>
                  </a:lnTo>
                  <a:lnTo>
                    <a:pt x="55678" y="71104"/>
                  </a:lnTo>
                  <a:lnTo>
                    <a:pt x="54847" y="71644"/>
                  </a:lnTo>
                  <a:lnTo>
                    <a:pt x="53978" y="72166"/>
                  </a:lnTo>
                  <a:lnTo>
                    <a:pt x="53072" y="72669"/>
                  </a:lnTo>
                  <a:lnTo>
                    <a:pt x="52130" y="73152"/>
                  </a:lnTo>
                  <a:lnTo>
                    <a:pt x="51150" y="73616"/>
                  </a:lnTo>
                  <a:lnTo>
                    <a:pt x="50133" y="74061"/>
                  </a:lnTo>
                  <a:lnTo>
                    <a:pt x="49080" y="74487"/>
                  </a:lnTo>
                  <a:lnTo>
                    <a:pt x="47989" y="74894"/>
                  </a:lnTo>
                  <a:lnTo>
                    <a:pt x="46870" y="75258"/>
                  </a:lnTo>
                  <a:lnTo>
                    <a:pt x="45703" y="75584"/>
                  </a:lnTo>
                  <a:lnTo>
                    <a:pt x="44488" y="75871"/>
                  </a:lnTo>
                  <a:lnTo>
                    <a:pt x="43224" y="76120"/>
                  </a:lnTo>
                  <a:lnTo>
                    <a:pt x="41913" y="76331"/>
                  </a:lnTo>
                  <a:lnTo>
                    <a:pt x="40555" y="76504"/>
                  </a:lnTo>
                  <a:lnTo>
                    <a:pt x="39148" y="76638"/>
                  </a:lnTo>
                  <a:lnTo>
                    <a:pt x="37693" y="76734"/>
                  </a:lnTo>
                  <a:lnTo>
                    <a:pt x="36190" y="767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317021" y="2896008"/>
              <a:ext cx="28752" cy="17936"/>
            </a:xfrm>
            <a:custGeom>
              <a:avLst/>
              <a:pathLst>
                <a:path w="28752" h="17936">
                  <a:moveTo>
                    <a:pt x="14307" y="0"/>
                  </a:moveTo>
                  <a:lnTo>
                    <a:pt x="13722" y="10"/>
                  </a:lnTo>
                  <a:lnTo>
                    <a:pt x="13144" y="41"/>
                  </a:lnTo>
                  <a:lnTo>
                    <a:pt x="12572" y="92"/>
                  </a:lnTo>
                  <a:lnTo>
                    <a:pt x="12007" y="164"/>
                  </a:lnTo>
                  <a:lnTo>
                    <a:pt x="11449" y="256"/>
                  </a:lnTo>
                  <a:lnTo>
                    <a:pt x="10898" y="369"/>
                  </a:lnTo>
                  <a:lnTo>
                    <a:pt x="10354" y="503"/>
                  </a:lnTo>
                  <a:lnTo>
                    <a:pt x="9817" y="657"/>
                  </a:lnTo>
                  <a:lnTo>
                    <a:pt x="9286" y="831"/>
                  </a:lnTo>
                  <a:lnTo>
                    <a:pt x="8762" y="1026"/>
                  </a:lnTo>
                  <a:lnTo>
                    <a:pt x="8262" y="1230"/>
                  </a:lnTo>
                  <a:lnTo>
                    <a:pt x="7774" y="1459"/>
                  </a:lnTo>
                  <a:lnTo>
                    <a:pt x="7298" y="1712"/>
                  </a:lnTo>
                  <a:lnTo>
                    <a:pt x="6834" y="1990"/>
                  </a:lnTo>
                  <a:lnTo>
                    <a:pt x="6383" y="2293"/>
                  </a:lnTo>
                  <a:lnTo>
                    <a:pt x="5944" y="2620"/>
                  </a:lnTo>
                  <a:lnTo>
                    <a:pt x="5518" y="2972"/>
                  </a:lnTo>
                  <a:lnTo>
                    <a:pt x="5104" y="3349"/>
                  </a:lnTo>
                  <a:lnTo>
                    <a:pt x="4702" y="3750"/>
                  </a:lnTo>
                  <a:lnTo>
                    <a:pt x="4312" y="4175"/>
                  </a:lnTo>
                  <a:lnTo>
                    <a:pt x="3950" y="4613"/>
                  </a:lnTo>
                  <a:lnTo>
                    <a:pt x="3600" y="5076"/>
                  </a:lnTo>
                  <a:lnTo>
                    <a:pt x="3265" y="5566"/>
                  </a:lnTo>
                  <a:lnTo>
                    <a:pt x="2943" y="6081"/>
                  </a:lnTo>
                  <a:lnTo>
                    <a:pt x="2635" y="6623"/>
                  </a:lnTo>
                  <a:lnTo>
                    <a:pt x="2341" y="7190"/>
                  </a:lnTo>
                  <a:lnTo>
                    <a:pt x="2060" y="7784"/>
                  </a:lnTo>
                  <a:lnTo>
                    <a:pt x="1793" y="8404"/>
                  </a:lnTo>
                  <a:lnTo>
                    <a:pt x="1540" y="9049"/>
                  </a:lnTo>
                  <a:lnTo>
                    <a:pt x="1300" y="9721"/>
                  </a:lnTo>
                  <a:lnTo>
                    <a:pt x="1078" y="10419"/>
                  </a:lnTo>
                  <a:lnTo>
                    <a:pt x="876" y="11145"/>
                  </a:lnTo>
                  <a:lnTo>
                    <a:pt x="694" y="11898"/>
                  </a:lnTo>
                  <a:lnTo>
                    <a:pt x="533" y="12678"/>
                  </a:lnTo>
                  <a:lnTo>
                    <a:pt x="393" y="13486"/>
                  </a:lnTo>
                  <a:lnTo>
                    <a:pt x="273" y="14321"/>
                  </a:lnTo>
                  <a:lnTo>
                    <a:pt x="174" y="15184"/>
                  </a:lnTo>
                  <a:lnTo>
                    <a:pt x="95" y="16074"/>
                  </a:lnTo>
                  <a:lnTo>
                    <a:pt x="37" y="16991"/>
                  </a:lnTo>
                  <a:lnTo>
                    <a:pt x="0" y="17936"/>
                  </a:lnTo>
                  <a:lnTo>
                    <a:pt x="28752" y="17936"/>
                  </a:lnTo>
                  <a:lnTo>
                    <a:pt x="28611" y="16187"/>
                  </a:lnTo>
                  <a:lnTo>
                    <a:pt x="28404" y="14529"/>
                  </a:lnTo>
                  <a:lnTo>
                    <a:pt x="28134" y="12962"/>
                  </a:lnTo>
                  <a:lnTo>
                    <a:pt x="27799" y="11484"/>
                  </a:lnTo>
                  <a:lnTo>
                    <a:pt x="27400" y="10097"/>
                  </a:lnTo>
                  <a:lnTo>
                    <a:pt x="26937" y="8801"/>
                  </a:lnTo>
                  <a:lnTo>
                    <a:pt x="26409" y="7594"/>
                  </a:lnTo>
                  <a:lnTo>
                    <a:pt x="25817" y="6478"/>
                  </a:lnTo>
                  <a:lnTo>
                    <a:pt x="25160" y="5453"/>
                  </a:lnTo>
                  <a:lnTo>
                    <a:pt x="24439" y="4518"/>
                  </a:lnTo>
                  <a:lnTo>
                    <a:pt x="23660" y="3659"/>
                  </a:lnTo>
                  <a:lnTo>
                    <a:pt x="22829" y="2891"/>
                  </a:lnTo>
                  <a:lnTo>
                    <a:pt x="21946" y="2213"/>
                  </a:lnTo>
                  <a:lnTo>
                    <a:pt x="21011" y="1626"/>
                  </a:lnTo>
                  <a:lnTo>
                    <a:pt x="20024" y="1129"/>
                  </a:lnTo>
                  <a:lnTo>
                    <a:pt x="18985" y="722"/>
                  </a:lnTo>
                  <a:lnTo>
                    <a:pt x="17893" y="406"/>
                  </a:lnTo>
                  <a:lnTo>
                    <a:pt x="16750" y="180"/>
                  </a:lnTo>
                  <a:lnTo>
                    <a:pt x="15555" y="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378429" y="2883822"/>
              <a:ext cx="43197" cy="75510"/>
            </a:xfrm>
            <a:custGeom>
              <a:avLst/>
              <a:pathLst>
                <a:path w="43197" h="75510">
                  <a:moveTo>
                    <a:pt x="547" y="75510"/>
                  </a:moveTo>
                  <a:lnTo>
                    <a:pt x="547" y="18826"/>
                  </a:lnTo>
                  <a:lnTo>
                    <a:pt x="546" y="18344"/>
                  </a:lnTo>
                  <a:lnTo>
                    <a:pt x="544" y="17856"/>
                  </a:lnTo>
                  <a:lnTo>
                    <a:pt x="541" y="17363"/>
                  </a:lnTo>
                  <a:lnTo>
                    <a:pt x="536" y="16865"/>
                  </a:lnTo>
                  <a:lnTo>
                    <a:pt x="530" y="16361"/>
                  </a:lnTo>
                  <a:lnTo>
                    <a:pt x="523" y="15852"/>
                  </a:lnTo>
                  <a:lnTo>
                    <a:pt x="514" y="15337"/>
                  </a:lnTo>
                  <a:lnTo>
                    <a:pt x="503" y="14817"/>
                  </a:lnTo>
                  <a:lnTo>
                    <a:pt x="492" y="14291"/>
                  </a:lnTo>
                  <a:lnTo>
                    <a:pt x="479" y="13760"/>
                  </a:lnTo>
                  <a:lnTo>
                    <a:pt x="477" y="13228"/>
                  </a:lnTo>
                  <a:lnTo>
                    <a:pt x="473" y="12703"/>
                  </a:lnTo>
                  <a:lnTo>
                    <a:pt x="466" y="12182"/>
                  </a:lnTo>
                  <a:lnTo>
                    <a:pt x="457" y="11668"/>
                  </a:lnTo>
                  <a:lnTo>
                    <a:pt x="444" y="11158"/>
                  </a:lnTo>
                  <a:lnTo>
                    <a:pt x="429" y="10654"/>
                  </a:lnTo>
                  <a:lnTo>
                    <a:pt x="412" y="10156"/>
                  </a:lnTo>
                  <a:lnTo>
                    <a:pt x="391" y="9663"/>
                  </a:lnTo>
                  <a:lnTo>
                    <a:pt x="368" y="9176"/>
                  </a:lnTo>
                  <a:lnTo>
                    <a:pt x="342" y="8694"/>
                  </a:lnTo>
                  <a:lnTo>
                    <a:pt x="328" y="8206"/>
                  </a:lnTo>
                  <a:lnTo>
                    <a:pt x="314" y="7730"/>
                  </a:lnTo>
                  <a:lnTo>
                    <a:pt x="301" y="7264"/>
                  </a:lnTo>
                  <a:lnTo>
                    <a:pt x="287" y="6810"/>
                  </a:lnTo>
                  <a:lnTo>
                    <a:pt x="273" y="6366"/>
                  </a:lnTo>
                  <a:lnTo>
                    <a:pt x="260" y="5934"/>
                  </a:lnTo>
                  <a:lnTo>
                    <a:pt x="246" y="5512"/>
                  </a:lnTo>
                  <a:lnTo>
                    <a:pt x="232" y="5101"/>
                  </a:lnTo>
                  <a:lnTo>
                    <a:pt x="219" y="4701"/>
                  </a:lnTo>
                  <a:lnTo>
                    <a:pt x="205" y="4312"/>
                  </a:lnTo>
                  <a:lnTo>
                    <a:pt x="191" y="3926"/>
                  </a:lnTo>
                  <a:lnTo>
                    <a:pt x="175" y="3562"/>
                  </a:lnTo>
                  <a:lnTo>
                    <a:pt x="158" y="3220"/>
                  </a:lnTo>
                  <a:lnTo>
                    <a:pt x="139" y="2899"/>
                  </a:lnTo>
                  <a:lnTo>
                    <a:pt x="119" y="2601"/>
                  </a:lnTo>
                  <a:lnTo>
                    <a:pt x="98" y="2324"/>
                  </a:lnTo>
                  <a:lnTo>
                    <a:pt x="75" y="2070"/>
                  </a:lnTo>
                  <a:lnTo>
                    <a:pt x="52" y="1837"/>
                  </a:lnTo>
                  <a:lnTo>
                    <a:pt x="26" y="1626"/>
                  </a:lnTo>
                  <a:lnTo>
                    <a:pt x="0" y="1437"/>
                  </a:lnTo>
                  <a:lnTo>
                    <a:pt x="18346" y="1437"/>
                  </a:lnTo>
                  <a:lnTo>
                    <a:pt x="18374" y="1614"/>
                  </a:lnTo>
                  <a:lnTo>
                    <a:pt x="18401" y="1815"/>
                  </a:lnTo>
                  <a:lnTo>
                    <a:pt x="18429" y="2041"/>
                  </a:lnTo>
                  <a:lnTo>
                    <a:pt x="18456" y="2292"/>
                  </a:lnTo>
                  <a:lnTo>
                    <a:pt x="18483" y="2567"/>
                  </a:lnTo>
                  <a:lnTo>
                    <a:pt x="18511" y="2867"/>
                  </a:lnTo>
                  <a:lnTo>
                    <a:pt x="18538" y="3191"/>
                  </a:lnTo>
                  <a:lnTo>
                    <a:pt x="18566" y="3540"/>
                  </a:lnTo>
                  <a:lnTo>
                    <a:pt x="18593" y="3914"/>
                  </a:lnTo>
                  <a:lnTo>
                    <a:pt x="18620" y="4312"/>
                  </a:lnTo>
                  <a:lnTo>
                    <a:pt x="18648" y="4714"/>
                  </a:lnTo>
                  <a:lnTo>
                    <a:pt x="18675" y="5123"/>
                  </a:lnTo>
                  <a:lnTo>
                    <a:pt x="18702" y="5541"/>
                  </a:lnTo>
                  <a:lnTo>
                    <a:pt x="18730" y="5966"/>
                  </a:lnTo>
                  <a:lnTo>
                    <a:pt x="18757" y="6400"/>
                  </a:lnTo>
                  <a:lnTo>
                    <a:pt x="18785" y="6843"/>
                  </a:lnTo>
                  <a:lnTo>
                    <a:pt x="18812" y="7293"/>
                  </a:lnTo>
                  <a:lnTo>
                    <a:pt x="18839" y="7752"/>
                  </a:lnTo>
                  <a:lnTo>
                    <a:pt x="18867" y="8219"/>
                  </a:lnTo>
                  <a:lnTo>
                    <a:pt x="18894" y="8694"/>
                  </a:lnTo>
                  <a:lnTo>
                    <a:pt x="18921" y="9173"/>
                  </a:lnTo>
                  <a:lnTo>
                    <a:pt x="18946" y="9652"/>
                  </a:lnTo>
                  <a:lnTo>
                    <a:pt x="18970" y="10131"/>
                  </a:lnTo>
                  <a:lnTo>
                    <a:pt x="18993" y="10611"/>
                  </a:lnTo>
                  <a:lnTo>
                    <a:pt x="19014" y="11090"/>
                  </a:lnTo>
                  <a:lnTo>
                    <a:pt x="19034" y="11569"/>
                  </a:lnTo>
                  <a:lnTo>
                    <a:pt x="19052" y="12048"/>
                  </a:lnTo>
                  <a:lnTo>
                    <a:pt x="19069" y="12527"/>
                  </a:lnTo>
                  <a:lnTo>
                    <a:pt x="19085" y="13007"/>
                  </a:lnTo>
                  <a:lnTo>
                    <a:pt x="19100" y="13486"/>
                  </a:lnTo>
                  <a:lnTo>
                    <a:pt x="19126" y="13943"/>
                  </a:lnTo>
                  <a:lnTo>
                    <a:pt x="19149" y="14381"/>
                  </a:lnTo>
                  <a:lnTo>
                    <a:pt x="19169" y="14802"/>
                  </a:lnTo>
                  <a:lnTo>
                    <a:pt x="19187" y="15206"/>
                  </a:lnTo>
                  <a:lnTo>
                    <a:pt x="19202" y="15591"/>
                  </a:lnTo>
                  <a:lnTo>
                    <a:pt x="19215" y="15959"/>
                  </a:lnTo>
                  <a:lnTo>
                    <a:pt x="19224" y="16308"/>
                  </a:lnTo>
                  <a:lnTo>
                    <a:pt x="19231" y="16640"/>
                  </a:lnTo>
                  <a:lnTo>
                    <a:pt x="19235" y="16955"/>
                  </a:lnTo>
                  <a:lnTo>
                    <a:pt x="19236" y="17251"/>
                  </a:lnTo>
                  <a:lnTo>
                    <a:pt x="19510" y="17251"/>
                  </a:lnTo>
                  <a:lnTo>
                    <a:pt x="19798" y="16452"/>
                  </a:lnTo>
                  <a:lnTo>
                    <a:pt x="20085" y="15671"/>
                  </a:lnTo>
                  <a:lnTo>
                    <a:pt x="20373" y="14908"/>
                  </a:lnTo>
                  <a:lnTo>
                    <a:pt x="20660" y="14162"/>
                  </a:lnTo>
                  <a:lnTo>
                    <a:pt x="20948" y="13435"/>
                  </a:lnTo>
                  <a:lnTo>
                    <a:pt x="21235" y="12725"/>
                  </a:lnTo>
                  <a:lnTo>
                    <a:pt x="21523" y="12033"/>
                  </a:lnTo>
                  <a:lnTo>
                    <a:pt x="21811" y="11358"/>
                  </a:lnTo>
                  <a:lnTo>
                    <a:pt x="22098" y="10702"/>
                  </a:lnTo>
                  <a:lnTo>
                    <a:pt x="22386" y="10063"/>
                  </a:lnTo>
                  <a:lnTo>
                    <a:pt x="22678" y="9430"/>
                  </a:lnTo>
                  <a:lnTo>
                    <a:pt x="22980" y="8817"/>
                  </a:lnTo>
                  <a:lnTo>
                    <a:pt x="23291" y="8225"/>
                  </a:lnTo>
                  <a:lnTo>
                    <a:pt x="23612" y="7653"/>
                  </a:lnTo>
                  <a:lnTo>
                    <a:pt x="23943" y="7102"/>
                  </a:lnTo>
                  <a:lnTo>
                    <a:pt x="24283" y="6572"/>
                  </a:lnTo>
                  <a:lnTo>
                    <a:pt x="24633" y="6062"/>
                  </a:lnTo>
                  <a:lnTo>
                    <a:pt x="24992" y="5572"/>
                  </a:lnTo>
                  <a:lnTo>
                    <a:pt x="25361" y="5103"/>
                  </a:lnTo>
                  <a:lnTo>
                    <a:pt x="25740" y="4655"/>
                  </a:lnTo>
                  <a:lnTo>
                    <a:pt x="26145" y="4214"/>
                  </a:lnTo>
                  <a:lnTo>
                    <a:pt x="26564" y="3795"/>
                  </a:lnTo>
                  <a:lnTo>
                    <a:pt x="26999" y="3398"/>
                  </a:lnTo>
                  <a:lnTo>
                    <a:pt x="27449" y="3023"/>
                  </a:lnTo>
                  <a:lnTo>
                    <a:pt x="27914" y="2669"/>
                  </a:lnTo>
                  <a:lnTo>
                    <a:pt x="28394" y="2338"/>
                  </a:lnTo>
                  <a:lnTo>
                    <a:pt x="28888" y="2029"/>
                  </a:lnTo>
                  <a:lnTo>
                    <a:pt x="29398" y="1741"/>
                  </a:lnTo>
                  <a:lnTo>
                    <a:pt x="29924" y="1475"/>
                  </a:lnTo>
                  <a:lnTo>
                    <a:pt x="30464" y="1232"/>
                  </a:lnTo>
                  <a:lnTo>
                    <a:pt x="31024" y="998"/>
                  </a:lnTo>
                  <a:lnTo>
                    <a:pt x="31611" y="788"/>
                  </a:lnTo>
                  <a:lnTo>
                    <a:pt x="32224" y="603"/>
                  </a:lnTo>
                  <a:lnTo>
                    <a:pt x="32863" y="443"/>
                  </a:lnTo>
                  <a:lnTo>
                    <a:pt x="33527" y="308"/>
                  </a:lnTo>
                  <a:lnTo>
                    <a:pt x="34218" y="197"/>
                  </a:lnTo>
                  <a:lnTo>
                    <a:pt x="34935" y="110"/>
                  </a:lnTo>
                  <a:lnTo>
                    <a:pt x="35678" y="49"/>
                  </a:lnTo>
                  <a:lnTo>
                    <a:pt x="36446" y="12"/>
                  </a:lnTo>
                  <a:lnTo>
                    <a:pt x="37241" y="0"/>
                  </a:lnTo>
                  <a:lnTo>
                    <a:pt x="37583" y="3"/>
                  </a:lnTo>
                  <a:lnTo>
                    <a:pt x="37923" y="13"/>
                  </a:lnTo>
                  <a:lnTo>
                    <a:pt x="38262" y="30"/>
                  </a:lnTo>
                  <a:lnTo>
                    <a:pt x="38599" y="54"/>
                  </a:lnTo>
                  <a:lnTo>
                    <a:pt x="38935" y="85"/>
                  </a:lnTo>
                  <a:lnTo>
                    <a:pt x="39270" y="123"/>
                  </a:lnTo>
                  <a:lnTo>
                    <a:pt x="39604" y="167"/>
                  </a:lnTo>
                  <a:lnTo>
                    <a:pt x="39936" y="219"/>
                  </a:lnTo>
                  <a:lnTo>
                    <a:pt x="40266" y="277"/>
                  </a:lnTo>
                  <a:lnTo>
                    <a:pt x="40596" y="342"/>
                  </a:lnTo>
                  <a:lnTo>
                    <a:pt x="40930" y="398"/>
                  </a:lnTo>
                  <a:lnTo>
                    <a:pt x="41247" y="457"/>
                  </a:lnTo>
                  <a:lnTo>
                    <a:pt x="41549" y="518"/>
                  </a:lnTo>
                  <a:lnTo>
                    <a:pt x="41833" y="583"/>
                  </a:lnTo>
                  <a:lnTo>
                    <a:pt x="42102" y="650"/>
                  </a:lnTo>
                  <a:lnTo>
                    <a:pt x="42354" y="720"/>
                  </a:lnTo>
                  <a:lnTo>
                    <a:pt x="42589" y="792"/>
                  </a:lnTo>
                  <a:lnTo>
                    <a:pt x="42808" y="868"/>
                  </a:lnTo>
                  <a:lnTo>
                    <a:pt x="43011" y="946"/>
                  </a:lnTo>
                  <a:lnTo>
                    <a:pt x="43197" y="1026"/>
                  </a:lnTo>
                  <a:lnTo>
                    <a:pt x="43197" y="17114"/>
                  </a:lnTo>
                  <a:lnTo>
                    <a:pt x="42827" y="17033"/>
                  </a:lnTo>
                  <a:lnTo>
                    <a:pt x="42455" y="16955"/>
                  </a:lnTo>
                  <a:lnTo>
                    <a:pt x="42082" y="16880"/>
                  </a:lnTo>
                  <a:lnTo>
                    <a:pt x="41707" y="16808"/>
                  </a:lnTo>
                  <a:lnTo>
                    <a:pt x="41332" y="16738"/>
                  </a:lnTo>
                  <a:lnTo>
                    <a:pt x="40954" y="16671"/>
                  </a:lnTo>
                  <a:lnTo>
                    <a:pt x="40576" y="16606"/>
                  </a:lnTo>
                  <a:lnTo>
                    <a:pt x="40196" y="16545"/>
                  </a:lnTo>
                  <a:lnTo>
                    <a:pt x="39815" y="16486"/>
                  </a:lnTo>
                  <a:lnTo>
                    <a:pt x="39432" y="16430"/>
                  </a:lnTo>
                  <a:lnTo>
                    <a:pt x="39055" y="16365"/>
                  </a:lnTo>
                  <a:lnTo>
                    <a:pt x="38662" y="16306"/>
                  </a:lnTo>
                  <a:lnTo>
                    <a:pt x="38255" y="16255"/>
                  </a:lnTo>
                  <a:lnTo>
                    <a:pt x="37833" y="16211"/>
                  </a:lnTo>
                  <a:lnTo>
                    <a:pt x="37395" y="16173"/>
                  </a:lnTo>
                  <a:lnTo>
                    <a:pt x="36943" y="16142"/>
                  </a:lnTo>
                  <a:lnTo>
                    <a:pt x="36475" y="16118"/>
                  </a:lnTo>
                  <a:lnTo>
                    <a:pt x="35992" y="16101"/>
                  </a:lnTo>
                  <a:lnTo>
                    <a:pt x="35495" y="16091"/>
                  </a:lnTo>
                  <a:lnTo>
                    <a:pt x="34982" y="16087"/>
                  </a:lnTo>
                  <a:lnTo>
                    <a:pt x="33576" y="16146"/>
                  </a:lnTo>
                  <a:lnTo>
                    <a:pt x="32233" y="16320"/>
                  </a:lnTo>
                  <a:lnTo>
                    <a:pt x="30953" y="16611"/>
                  </a:lnTo>
                  <a:lnTo>
                    <a:pt x="29735" y="17018"/>
                  </a:lnTo>
                  <a:lnTo>
                    <a:pt x="28581" y="17542"/>
                  </a:lnTo>
                  <a:lnTo>
                    <a:pt x="27490" y="18182"/>
                  </a:lnTo>
                  <a:lnTo>
                    <a:pt x="26462" y="18939"/>
                  </a:lnTo>
                  <a:lnTo>
                    <a:pt x="25496" y="19812"/>
                  </a:lnTo>
                  <a:lnTo>
                    <a:pt x="24594" y="20801"/>
                  </a:lnTo>
                  <a:lnTo>
                    <a:pt x="23755" y="21906"/>
                  </a:lnTo>
                  <a:lnTo>
                    <a:pt x="23000" y="23126"/>
                  </a:lnTo>
                  <a:lnTo>
                    <a:pt x="22325" y="24458"/>
                  </a:lnTo>
                  <a:lnTo>
                    <a:pt x="21730" y="25903"/>
                  </a:lnTo>
                  <a:lnTo>
                    <a:pt x="21214" y="27460"/>
                  </a:lnTo>
                  <a:lnTo>
                    <a:pt x="20777" y="29129"/>
                  </a:lnTo>
                  <a:lnTo>
                    <a:pt x="20419" y="30910"/>
                  </a:lnTo>
                  <a:lnTo>
                    <a:pt x="20141" y="32804"/>
                  </a:lnTo>
                  <a:lnTo>
                    <a:pt x="19943" y="34809"/>
                  </a:lnTo>
                  <a:lnTo>
                    <a:pt x="19824" y="36928"/>
                  </a:lnTo>
                  <a:lnTo>
                    <a:pt x="19784" y="39158"/>
                  </a:lnTo>
                  <a:lnTo>
                    <a:pt x="19784" y="755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433538" y="2857740"/>
              <a:ext cx="19236" cy="14170"/>
            </a:xfrm>
            <a:custGeom>
              <a:avLst/>
              <a:pathLst>
                <a:path w="19236" h="14170">
                  <a:moveTo>
                    <a:pt x="0" y="14170"/>
                  </a:moveTo>
                  <a:lnTo>
                    <a:pt x="0" y="0"/>
                  </a:lnTo>
                  <a:lnTo>
                    <a:pt x="19236" y="0"/>
                  </a:lnTo>
                  <a:lnTo>
                    <a:pt x="19236" y="141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433538" y="2885260"/>
              <a:ext cx="19236" cy="74072"/>
            </a:xfrm>
            <a:custGeom>
              <a:avLst/>
              <a:pathLst>
                <a:path w="19236" h="74072">
                  <a:moveTo>
                    <a:pt x="0" y="74072"/>
                  </a:moveTo>
                  <a:lnTo>
                    <a:pt x="0" y="0"/>
                  </a:lnTo>
                  <a:lnTo>
                    <a:pt x="19236" y="0"/>
                  </a:lnTo>
                  <a:lnTo>
                    <a:pt x="19236" y="740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468179" y="2883891"/>
              <a:ext cx="68390" cy="76810"/>
            </a:xfrm>
            <a:custGeom>
              <a:avLst/>
              <a:pathLst>
                <a:path w="68390" h="76810">
                  <a:moveTo>
                    <a:pt x="35187" y="76810"/>
                  </a:moveTo>
                  <a:lnTo>
                    <a:pt x="33443" y="76783"/>
                  </a:lnTo>
                  <a:lnTo>
                    <a:pt x="31743" y="76701"/>
                  </a:lnTo>
                  <a:lnTo>
                    <a:pt x="30086" y="76564"/>
                  </a:lnTo>
                  <a:lnTo>
                    <a:pt x="28473" y="76372"/>
                  </a:lnTo>
                  <a:lnTo>
                    <a:pt x="26904" y="76126"/>
                  </a:lnTo>
                  <a:lnTo>
                    <a:pt x="25379" y="75825"/>
                  </a:lnTo>
                  <a:lnTo>
                    <a:pt x="23897" y="75469"/>
                  </a:lnTo>
                  <a:lnTo>
                    <a:pt x="22459" y="75058"/>
                  </a:lnTo>
                  <a:lnTo>
                    <a:pt x="21066" y="74592"/>
                  </a:lnTo>
                  <a:lnTo>
                    <a:pt x="19716" y="74072"/>
                  </a:lnTo>
                  <a:lnTo>
                    <a:pt x="18423" y="73502"/>
                  </a:lnTo>
                  <a:lnTo>
                    <a:pt x="17174" y="72886"/>
                  </a:lnTo>
                  <a:lnTo>
                    <a:pt x="15970" y="72226"/>
                  </a:lnTo>
                  <a:lnTo>
                    <a:pt x="14809" y="71520"/>
                  </a:lnTo>
                  <a:lnTo>
                    <a:pt x="13691" y="70769"/>
                  </a:lnTo>
                  <a:lnTo>
                    <a:pt x="12618" y="69973"/>
                  </a:lnTo>
                  <a:lnTo>
                    <a:pt x="11588" y="69131"/>
                  </a:lnTo>
                  <a:lnTo>
                    <a:pt x="10602" y="68245"/>
                  </a:lnTo>
                  <a:lnTo>
                    <a:pt x="9660" y="67313"/>
                  </a:lnTo>
                  <a:lnTo>
                    <a:pt x="8762" y="66336"/>
                  </a:lnTo>
                  <a:lnTo>
                    <a:pt x="7908" y="65317"/>
                  </a:lnTo>
                  <a:lnTo>
                    <a:pt x="7097" y="64258"/>
                  </a:lnTo>
                  <a:lnTo>
                    <a:pt x="6331" y="63159"/>
                  </a:lnTo>
                  <a:lnTo>
                    <a:pt x="5608" y="62021"/>
                  </a:lnTo>
                  <a:lnTo>
                    <a:pt x="4929" y="60842"/>
                  </a:lnTo>
                  <a:lnTo>
                    <a:pt x="4293" y="59624"/>
                  </a:lnTo>
                  <a:lnTo>
                    <a:pt x="3702" y="58367"/>
                  </a:lnTo>
                  <a:lnTo>
                    <a:pt x="3154" y="57070"/>
                  </a:lnTo>
                  <a:lnTo>
                    <a:pt x="2650" y="55733"/>
                  </a:lnTo>
                  <a:lnTo>
                    <a:pt x="2190" y="54356"/>
                  </a:lnTo>
                  <a:lnTo>
                    <a:pt x="1774" y="52931"/>
                  </a:lnTo>
                  <a:lnTo>
                    <a:pt x="1402" y="51478"/>
                  </a:lnTo>
                  <a:lnTo>
                    <a:pt x="1073" y="49996"/>
                  </a:lnTo>
                  <a:lnTo>
                    <a:pt x="788" y="48485"/>
                  </a:lnTo>
                  <a:lnTo>
                    <a:pt x="547" y="46945"/>
                  </a:lnTo>
                  <a:lnTo>
                    <a:pt x="350" y="45377"/>
                  </a:lnTo>
                  <a:lnTo>
                    <a:pt x="197" y="43780"/>
                  </a:lnTo>
                  <a:lnTo>
                    <a:pt x="87" y="42154"/>
                  </a:lnTo>
                  <a:lnTo>
                    <a:pt x="21" y="40499"/>
                  </a:lnTo>
                  <a:lnTo>
                    <a:pt x="0" y="38816"/>
                  </a:lnTo>
                  <a:lnTo>
                    <a:pt x="23" y="36988"/>
                  </a:lnTo>
                  <a:lnTo>
                    <a:pt x="95" y="35201"/>
                  </a:lnTo>
                  <a:lnTo>
                    <a:pt x="215" y="33455"/>
                  </a:lnTo>
                  <a:lnTo>
                    <a:pt x="383" y="31751"/>
                  </a:lnTo>
                  <a:lnTo>
                    <a:pt x="599" y="30087"/>
                  </a:lnTo>
                  <a:lnTo>
                    <a:pt x="862" y="28465"/>
                  </a:lnTo>
                  <a:lnTo>
                    <a:pt x="1174" y="26883"/>
                  </a:lnTo>
                  <a:lnTo>
                    <a:pt x="1533" y="25343"/>
                  </a:lnTo>
                  <a:lnTo>
                    <a:pt x="1940" y="23844"/>
                  </a:lnTo>
                  <a:lnTo>
                    <a:pt x="2396" y="22386"/>
                  </a:lnTo>
                  <a:lnTo>
                    <a:pt x="2896" y="20958"/>
                  </a:lnTo>
                  <a:lnTo>
                    <a:pt x="3439" y="19576"/>
                  </a:lnTo>
                  <a:lnTo>
                    <a:pt x="4024" y="18241"/>
                  </a:lnTo>
                  <a:lnTo>
                    <a:pt x="4652" y="16953"/>
                  </a:lnTo>
                  <a:lnTo>
                    <a:pt x="5322" y="15711"/>
                  </a:lnTo>
                  <a:lnTo>
                    <a:pt x="6035" y="14516"/>
                  </a:lnTo>
                  <a:lnTo>
                    <a:pt x="6790" y="13367"/>
                  </a:lnTo>
                  <a:lnTo>
                    <a:pt x="7587" y="12265"/>
                  </a:lnTo>
                  <a:lnTo>
                    <a:pt x="8427" y="11209"/>
                  </a:lnTo>
                  <a:lnTo>
                    <a:pt x="9310" y="10200"/>
                  </a:lnTo>
                  <a:lnTo>
                    <a:pt x="10234" y="9224"/>
                  </a:lnTo>
                  <a:lnTo>
                    <a:pt x="11199" y="8297"/>
                  </a:lnTo>
                  <a:lnTo>
                    <a:pt x="12206" y="7417"/>
                  </a:lnTo>
                  <a:lnTo>
                    <a:pt x="13253" y="6585"/>
                  </a:lnTo>
                  <a:lnTo>
                    <a:pt x="14342" y="5801"/>
                  </a:lnTo>
                  <a:lnTo>
                    <a:pt x="15471" y="5065"/>
                  </a:lnTo>
                  <a:lnTo>
                    <a:pt x="16642" y="4377"/>
                  </a:lnTo>
                  <a:lnTo>
                    <a:pt x="17854" y="3737"/>
                  </a:lnTo>
                  <a:lnTo>
                    <a:pt x="19106" y="3145"/>
                  </a:lnTo>
                  <a:lnTo>
                    <a:pt x="20400" y="2601"/>
                  </a:lnTo>
                  <a:lnTo>
                    <a:pt x="21746" y="2107"/>
                  </a:lnTo>
                  <a:lnTo>
                    <a:pt x="23128" y="1664"/>
                  </a:lnTo>
                  <a:lnTo>
                    <a:pt x="24545" y="1274"/>
                  </a:lnTo>
                  <a:lnTo>
                    <a:pt x="25997" y="936"/>
                  </a:lnTo>
                  <a:lnTo>
                    <a:pt x="27486" y="650"/>
                  </a:lnTo>
                  <a:lnTo>
                    <a:pt x="29010" y="416"/>
                  </a:lnTo>
                  <a:lnTo>
                    <a:pt x="30569" y="234"/>
                  </a:lnTo>
                  <a:lnTo>
                    <a:pt x="32164" y="104"/>
                  </a:lnTo>
                  <a:lnTo>
                    <a:pt x="33795" y="26"/>
                  </a:lnTo>
                  <a:lnTo>
                    <a:pt x="35461" y="0"/>
                  </a:lnTo>
                  <a:lnTo>
                    <a:pt x="36882" y="19"/>
                  </a:lnTo>
                  <a:lnTo>
                    <a:pt x="38271" y="76"/>
                  </a:lnTo>
                  <a:lnTo>
                    <a:pt x="39626" y="172"/>
                  </a:lnTo>
                  <a:lnTo>
                    <a:pt x="40949" y="306"/>
                  </a:lnTo>
                  <a:lnTo>
                    <a:pt x="42239" y="479"/>
                  </a:lnTo>
                  <a:lnTo>
                    <a:pt x="43496" y="690"/>
                  </a:lnTo>
                  <a:lnTo>
                    <a:pt x="44720" y="939"/>
                  </a:lnTo>
                  <a:lnTo>
                    <a:pt x="45911" y="1226"/>
                  </a:lnTo>
                  <a:lnTo>
                    <a:pt x="47069" y="1552"/>
                  </a:lnTo>
                  <a:lnTo>
                    <a:pt x="48195" y="1916"/>
                  </a:lnTo>
                  <a:lnTo>
                    <a:pt x="49302" y="2314"/>
                  </a:lnTo>
                  <a:lnTo>
                    <a:pt x="50377" y="2741"/>
                  </a:lnTo>
                  <a:lnTo>
                    <a:pt x="51421" y="3196"/>
                  </a:lnTo>
                  <a:lnTo>
                    <a:pt x="52434" y="3680"/>
                  </a:lnTo>
                  <a:lnTo>
                    <a:pt x="53415" y="4193"/>
                  </a:lnTo>
                  <a:lnTo>
                    <a:pt x="54364" y="4734"/>
                  </a:lnTo>
                  <a:lnTo>
                    <a:pt x="55282" y="5304"/>
                  </a:lnTo>
                  <a:lnTo>
                    <a:pt x="56169" y="5903"/>
                  </a:lnTo>
                  <a:lnTo>
                    <a:pt x="57024" y="6531"/>
                  </a:lnTo>
                  <a:lnTo>
                    <a:pt x="57847" y="7188"/>
                  </a:lnTo>
                  <a:lnTo>
                    <a:pt x="58639" y="7857"/>
                  </a:lnTo>
                  <a:lnTo>
                    <a:pt x="59400" y="8551"/>
                  </a:lnTo>
                  <a:lnTo>
                    <a:pt x="60129" y="9270"/>
                  </a:lnTo>
                  <a:lnTo>
                    <a:pt x="60827" y="10014"/>
                  </a:lnTo>
                  <a:lnTo>
                    <a:pt x="61493" y="10782"/>
                  </a:lnTo>
                  <a:lnTo>
                    <a:pt x="62127" y="11575"/>
                  </a:lnTo>
                  <a:lnTo>
                    <a:pt x="62730" y="12392"/>
                  </a:lnTo>
                  <a:lnTo>
                    <a:pt x="63302" y="13234"/>
                  </a:lnTo>
                  <a:lnTo>
                    <a:pt x="63842" y="14101"/>
                  </a:lnTo>
                  <a:lnTo>
                    <a:pt x="64351" y="14992"/>
                  </a:lnTo>
                  <a:lnTo>
                    <a:pt x="64842" y="15902"/>
                  </a:lnTo>
                  <a:lnTo>
                    <a:pt x="65301" y="16827"/>
                  </a:lnTo>
                  <a:lnTo>
                    <a:pt x="65729" y="17765"/>
                  </a:lnTo>
                  <a:lnTo>
                    <a:pt x="66125" y="18716"/>
                  </a:lnTo>
                  <a:lnTo>
                    <a:pt x="66490" y="19681"/>
                  </a:lnTo>
                  <a:lnTo>
                    <a:pt x="66824" y="20660"/>
                  </a:lnTo>
                  <a:lnTo>
                    <a:pt x="67125" y="21653"/>
                  </a:lnTo>
                  <a:lnTo>
                    <a:pt x="67396" y="22659"/>
                  </a:lnTo>
                  <a:lnTo>
                    <a:pt x="67635" y="23679"/>
                  </a:lnTo>
                  <a:lnTo>
                    <a:pt x="67842" y="24713"/>
                  </a:lnTo>
                  <a:lnTo>
                    <a:pt x="48468" y="25672"/>
                  </a:lnTo>
                  <a:lnTo>
                    <a:pt x="48279" y="24558"/>
                  </a:lnTo>
                  <a:lnTo>
                    <a:pt x="48041" y="23492"/>
                  </a:lnTo>
                  <a:lnTo>
                    <a:pt x="47754" y="22472"/>
                  </a:lnTo>
                  <a:lnTo>
                    <a:pt x="47417" y="21498"/>
                  </a:lnTo>
                  <a:lnTo>
                    <a:pt x="47031" y="20571"/>
                  </a:lnTo>
                  <a:lnTo>
                    <a:pt x="46595" y="19691"/>
                  </a:lnTo>
                  <a:lnTo>
                    <a:pt x="46111" y="18857"/>
                  </a:lnTo>
                  <a:lnTo>
                    <a:pt x="45577" y="18070"/>
                  </a:lnTo>
                  <a:lnTo>
                    <a:pt x="44993" y="17329"/>
                  </a:lnTo>
                  <a:lnTo>
                    <a:pt x="44361" y="16635"/>
                  </a:lnTo>
                  <a:lnTo>
                    <a:pt x="43676" y="15985"/>
                  </a:lnTo>
                  <a:lnTo>
                    <a:pt x="42937" y="15403"/>
                  </a:lnTo>
                  <a:lnTo>
                    <a:pt x="42143" y="14889"/>
                  </a:lnTo>
                  <a:lnTo>
                    <a:pt x="41294" y="14444"/>
                  </a:lnTo>
                  <a:lnTo>
                    <a:pt x="40390" y="14068"/>
                  </a:lnTo>
                  <a:lnTo>
                    <a:pt x="39432" y="13760"/>
                  </a:lnTo>
                  <a:lnTo>
                    <a:pt x="38419" y="13520"/>
                  </a:lnTo>
                  <a:lnTo>
                    <a:pt x="37351" y="13349"/>
                  </a:lnTo>
                  <a:lnTo>
                    <a:pt x="36228" y="13246"/>
                  </a:lnTo>
                  <a:lnTo>
                    <a:pt x="35050" y="13212"/>
                  </a:lnTo>
                  <a:lnTo>
                    <a:pt x="33545" y="13276"/>
                  </a:lnTo>
                  <a:lnTo>
                    <a:pt x="32123" y="13467"/>
                  </a:lnTo>
                  <a:lnTo>
                    <a:pt x="30785" y="13785"/>
                  </a:lnTo>
                  <a:lnTo>
                    <a:pt x="29530" y="14231"/>
                  </a:lnTo>
                  <a:lnTo>
                    <a:pt x="28359" y="14804"/>
                  </a:lnTo>
                  <a:lnTo>
                    <a:pt x="27271" y="15504"/>
                  </a:lnTo>
                  <a:lnTo>
                    <a:pt x="26266" y="16332"/>
                  </a:lnTo>
                  <a:lnTo>
                    <a:pt x="25346" y="17287"/>
                  </a:lnTo>
                  <a:lnTo>
                    <a:pt x="24508" y="18369"/>
                  </a:lnTo>
                  <a:lnTo>
                    <a:pt x="23755" y="19579"/>
                  </a:lnTo>
                  <a:lnTo>
                    <a:pt x="23078" y="20910"/>
                  </a:lnTo>
                  <a:lnTo>
                    <a:pt x="22473" y="22355"/>
                  </a:lnTo>
                  <a:lnTo>
                    <a:pt x="21939" y="23916"/>
                  </a:lnTo>
                  <a:lnTo>
                    <a:pt x="21476" y="25592"/>
                  </a:lnTo>
                  <a:lnTo>
                    <a:pt x="21085" y="27383"/>
                  </a:lnTo>
                  <a:lnTo>
                    <a:pt x="20764" y="29289"/>
                  </a:lnTo>
                  <a:lnTo>
                    <a:pt x="20515" y="31310"/>
                  </a:lnTo>
                  <a:lnTo>
                    <a:pt x="20337" y="33446"/>
                  </a:lnTo>
                  <a:lnTo>
                    <a:pt x="20230" y="35697"/>
                  </a:lnTo>
                  <a:lnTo>
                    <a:pt x="20195" y="38063"/>
                  </a:lnTo>
                  <a:lnTo>
                    <a:pt x="20346" y="42927"/>
                  </a:lnTo>
                  <a:lnTo>
                    <a:pt x="20800" y="47280"/>
                  </a:lnTo>
                  <a:lnTo>
                    <a:pt x="21557" y="51120"/>
                  </a:lnTo>
                  <a:lnTo>
                    <a:pt x="22616" y="54449"/>
                  </a:lnTo>
                  <a:lnTo>
                    <a:pt x="23977" y="57265"/>
                  </a:lnTo>
                  <a:lnTo>
                    <a:pt x="25641" y="59570"/>
                  </a:lnTo>
                  <a:lnTo>
                    <a:pt x="27608" y="61362"/>
                  </a:lnTo>
                  <a:lnTo>
                    <a:pt x="29878" y="62642"/>
                  </a:lnTo>
                  <a:lnTo>
                    <a:pt x="32450" y="63410"/>
                  </a:lnTo>
                  <a:lnTo>
                    <a:pt x="35324" y="63666"/>
                  </a:lnTo>
                  <a:lnTo>
                    <a:pt x="36402" y="63632"/>
                  </a:lnTo>
                  <a:lnTo>
                    <a:pt x="37444" y="63529"/>
                  </a:lnTo>
                  <a:lnTo>
                    <a:pt x="38450" y="63358"/>
                  </a:lnTo>
                  <a:lnTo>
                    <a:pt x="39421" y="63119"/>
                  </a:lnTo>
                  <a:lnTo>
                    <a:pt x="40356" y="62811"/>
                  </a:lnTo>
                  <a:lnTo>
                    <a:pt x="41256" y="62434"/>
                  </a:lnTo>
                  <a:lnTo>
                    <a:pt x="42120" y="61989"/>
                  </a:lnTo>
                  <a:lnTo>
                    <a:pt x="42948" y="61476"/>
                  </a:lnTo>
                  <a:lnTo>
                    <a:pt x="43741" y="60894"/>
                  </a:lnTo>
                  <a:lnTo>
                    <a:pt x="44498" y="60243"/>
                  </a:lnTo>
                  <a:lnTo>
                    <a:pt x="45209" y="59511"/>
                  </a:lnTo>
                  <a:lnTo>
                    <a:pt x="45864" y="58713"/>
                  </a:lnTo>
                  <a:lnTo>
                    <a:pt x="46463" y="57847"/>
                  </a:lnTo>
                  <a:lnTo>
                    <a:pt x="47006" y="56913"/>
                  </a:lnTo>
                  <a:lnTo>
                    <a:pt x="47493" y="55913"/>
                  </a:lnTo>
                  <a:lnTo>
                    <a:pt x="47923" y="54846"/>
                  </a:lnTo>
                  <a:lnTo>
                    <a:pt x="48298" y="53712"/>
                  </a:lnTo>
                  <a:lnTo>
                    <a:pt x="48616" y="52510"/>
                  </a:lnTo>
                  <a:lnTo>
                    <a:pt x="48878" y="51242"/>
                  </a:lnTo>
                  <a:lnTo>
                    <a:pt x="49085" y="49906"/>
                  </a:lnTo>
                  <a:lnTo>
                    <a:pt x="68390" y="50796"/>
                  </a:lnTo>
                  <a:lnTo>
                    <a:pt x="68235" y="51819"/>
                  </a:lnTo>
                  <a:lnTo>
                    <a:pt x="68045" y="52833"/>
                  </a:lnTo>
                  <a:lnTo>
                    <a:pt x="67819" y="53840"/>
                  </a:lnTo>
                  <a:lnTo>
                    <a:pt x="67557" y="54838"/>
                  </a:lnTo>
                  <a:lnTo>
                    <a:pt x="67260" y="55828"/>
                  </a:lnTo>
                  <a:lnTo>
                    <a:pt x="66928" y="56809"/>
                  </a:lnTo>
                  <a:lnTo>
                    <a:pt x="66559" y="57783"/>
                  </a:lnTo>
                  <a:lnTo>
                    <a:pt x="66155" y="58748"/>
                  </a:lnTo>
                  <a:lnTo>
                    <a:pt x="65716" y="59705"/>
                  </a:lnTo>
                  <a:lnTo>
                    <a:pt x="65241" y="60654"/>
                  </a:lnTo>
                  <a:lnTo>
                    <a:pt x="64744" y="61575"/>
                  </a:lnTo>
                  <a:lnTo>
                    <a:pt x="64211" y="62475"/>
                  </a:lnTo>
                  <a:lnTo>
                    <a:pt x="63643" y="63355"/>
                  </a:lnTo>
                  <a:lnTo>
                    <a:pt x="63039" y="64214"/>
                  </a:lnTo>
                  <a:lnTo>
                    <a:pt x="62400" y="65053"/>
                  </a:lnTo>
                  <a:lnTo>
                    <a:pt x="61725" y="65871"/>
                  </a:lnTo>
                  <a:lnTo>
                    <a:pt x="61014" y="66668"/>
                  </a:lnTo>
                  <a:lnTo>
                    <a:pt x="60268" y="67445"/>
                  </a:lnTo>
                  <a:lnTo>
                    <a:pt x="59486" y="68202"/>
                  </a:lnTo>
                  <a:lnTo>
                    <a:pt x="58669" y="68938"/>
                  </a:lnTo>
                  <a:lnTo>
                    <a:pt x="57829" y="69636"/>
                  </a:lnTo>
                  <a:lnTo>
                    <a:pt x="56955" y="70307"/>
                  </a:lnTo>
                  <a:lnTo>
                    <a:pt x="56044" y="70950"/>
                  </a:lnTo>
                  <a:lnTo>
                    <a:pt x="55098" y="71566"/>
                  </a:lnTo>
                  <a:lnTo>
                    <a:pt x="54116" y="72155"/>
                  </a:lnTo>
                  <a:lnTo>
                    <a:pt x="53099" y="72717"/>
                  </a:lnTo>
                  <a:lnTo>
                    <a:pt x="52046" y="73251"/>
                  </a:lnTo>
                  <a:lnTo>
                    <a:pt x="50958" y="73757"/>
                  </a:lnTo>
                  <a:lnTo>
                    <a:pt x="49833" y="74236"/>
                  </a:lnTo>
                  <a:lnTo>
                    <a:pt x="48674" y="74688"/>
                  </a:lnTo>
                  <a:lnTo>
                    <a:pt x="47479" y="75091"/>
                  </a:lnTo>
                  <a:lnTo>
                    <a:pt x="46250" y="75452"/>
                  </a:lnTo>
                  <a:lnTo>
                    <a:pt x="44987" y="75770"/>
                  </a:lnTo>
                  <a:lnTo>
                    <a:pt x="43690" y="76046"/>
                  </a:lnTo>
                  <a:lnTo>
                    <a:pt x="42358" y="76280"/>
                  </a:lnTo>
                  <a:lnTo>
                    <a:pt x="40993" y="76471"/>
                  </a:lnTo>
                  <a:lnTo>
                    <a:pt x="39593" y="76619"/>
                  </a:lnTo>
                  <a:lnTo>
                    <a:pt x="38158" y="76725"/>
                  </a:lnTo>
                  <a:lnTo>
                    <a:pt x="36690" y="767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544784" y="2883891"/>
              <a:ext cx="74757" cy="76810"/>
            </a:xfrm>
            <a:custGeom>
              <a:avLst/>
              <a:pathLst>
                <a:path w="74757" h="76810">
                  <a:moveTo>
                    <a:pt x="22796" y="76810"/>
                  </a:moveTo>
                  <a:lnTo>
                    <a:pt x="21739" y="76796"/>
                  </a:lnTo>
                  <a:lnTo>
                    <a:pt x="20704" y="76753"/>
                  </a:lnTo>
                  <a:lnTo>
                    <a:pt x="19691" y="76681"/>
                  </a:lnTo>
                  <a:lnTo>
                    <a:pt x="18700" y="76580"/>
                  </a:lnTo>
                  <a:lnTo>
                    <a:pt x="17730" y="76451"/>
                  </a:lnTo>
                  <a:lnTo>
                    <a:pt x="16783" y="76293"/>
                  </a:lnTo>
                  <a:lnTo>
                    <a:pt x="15857" y="76106"/>
                  </a:lnTo>
                  <a:lnTo>
                    <a:pt x="14954" y="75890"/>
                  </a:lnTo>
                  <a:lnTo>
                    <a:pt x="14072" y="75646"/>
                  </a:lnTo>
                  <a:lnTo>
                    <a:pt x="13212" y="75373"/>
                  </a:lnTo>
                  <a:lnTo>
                    <a:pt x="12389" y="75059"/>
                  </a:lnTo>
                  <a:lnTo>
                    <a:pt x="11591" y="74718"/>
                  </a:lnTo>
                  <a:lnTo>
                    <a:pt x="10817" y="74352"/>
                  </a:lnTo>
                  <a:lnTo>
                    <a:pt x="10068" y="73960"/>
                  </a:lnTo>
                  <a:lnTo>
                    <a:pt x="9344" y="73541"/>
                  </a:lnTo>
                  <a:lnTo>
                    <a:pt x="8644" y="73097"/>
                  </a:lnTo>
                  <a:lnTo>
                    <a:pt x="7969" y="72627"/>
                  </a:lnTo>
                  <a:lnTo>
                    <a:pt x="7319" y="72131"/>
                  </a:lnTo>
                  <a:lnTo>
                    <a:pt x="6693" y="71608"/>
                  </a:lnTo>
                  <a:lnTo>
                    <a:pt x="6092" y="71060"/>
                  </a:lnTo>
                  <a:lnTo>
                    <a:pt x="5517" y="70472"/>
                  </a:lnTo>
                  <a:lnTo>
                    <a:pt x="4970" y="69858"/>
                  </a:lnTo>
                  <a:lnTo>
                    <a:pt x="4449" y="69218"/>
                  </a:lnTo>
                  <a:lnTo>
                    <a:pt x="3956" y="68551"/>
                  </a:lnTo>
                  <a:lnTo>
                    <a:pt x="3491" y="67859"/>
                  </a:lnTo>
                  <a:lnTo>
                    <a:pt x="3053" y="67141"/>
                  </a:lnTo>
                  <a:lnTo>
                    <a:pt x="2642" y="66397"/>
                  </a:lnTo>
                  <a:lnTo>
                    <a:pt x="2259" y="65627"/>
                  </a:lnTo>
                  <a:lnTo>
                    <a:pt x="1903" y="64831"/>
                  </a:lnTo>
                  <a:lnTo>
                    <a:pt x="1574" y="64009"/>
                  </a:lnTo>
                  <a:lnTo>
                    <a:pt x="1275" y="63162"/>
                  </a:lnTo>
                  <a:lnTo>
                    <a:pt x="1007" y="62292"/>
                  </a:lnTo>
                  <a:lnTo>
                    <a:pt x="771" y="61398"/>
                  </a:lnTo>
                  <a:lnTo>
                    <a:pt x="566" y="60482"/>
                  </a:lnTo>
                  <a:lnTo>
                    <a:pt x="393" y="59542"/>
                  </a:lnTo>
                  <a:lnTo>
                    <a:pt x="251" y="58578"/>
                  </a:lnTo>
                  <a:lnTo>
                    <a:pt x="141" y="57592"/>
                  </a:lnTo>
                  <a:lnTo>
                    <a:pt x="62" y="56582"/>
                  </a:lnTo>
                  <a:lnTo>
                    <a:pt x="15" y="55549"/>
                  </a:lnTo>
                  <a:lnTo>
                    <a:pt x="0" y="54493"/>
                  </a:lnTo>
                  <a:lnTo>
                    <a:pt x="22" y="53200"/>
                  </a:lnTo>
                  <a:lnTo>
                    <a:pt x="90" y="51949"/>
                  </a:lnTo>
                  <a:lnTo>
                    <a:pt x="203" y="50741"/>
                  </a:lnTo>
                  <a:lnTo>
                    <a:pt x="361" y="49575"/>
                  </a:lnTo>
                  <a:lnTo>
                    <a:pt x="564" y="48451"/>
                  </a:lnTo>
                  <a:lnTo>
                    <a:pt x="813" y="47370"/>
                  </a:lnTo>
                  <a:lnTo>
                    <a:pt x="1106" y="46332"/>
                  </a:lnTo>
                  <a:lnTo>
                    <a:pt x="1445" y="45336"/>
                  </a:lnTo>
                  <a:lnTo>
                    <a:pt x="1829" y="44382"/>
                  </a:lnTo>
                  <a:lnTo>
                    <a:pt x="2259" y="43471"/>
                  </a:lnTo>
                  <a:lnTo>
                    <a:pt x="2741" y="42585"/>
                  </a:lnTo>
                  <a:lnTo>
                    <a:pt x="3255" y="41735"/>
                  </a:lnTo>
                  <a:lnTo>
                    <a:pt x="3803" y="40920"/>
                  </a:lnTo>
                  <a:lnTo>
                    <a:pt x="4384" y="40141"/>
                  </a:lnTo>
                  <a:lnTo>
                    <a:pt x="4997" y="39398"/>
                  </a:lnTo>
                  <a:lnTo>
                    <a:pt x="5643" y="38690"/>
                  </a:lnTo>
                  <a:lnTo>
                    <a:pt x="6322" y="38017"/>
                  </a:lnTo>
                  <a:lnTo>
                    <a:pt x="7034" y="37381"/>
                  </a:lnTo>
                  <a:lnTo>
                    <a:pt x="7779" y="36780"/>
                  </a:lnTo>
                  <a:lnTo>
                    <a:pt x="8557" y="36214"/>
                  </a:lnTo>
                  <a:lnTo>
                    <a:pt x="9365" y="35669"/>
                  </a:lnTo>
                  <a:lnTo>
                    <a:pt x="10200" y="35155"/>
                  </a:lnTo>
                  <a:lnTo>
                    <a:pt x="11062" y="34672"/>
                  </a:lnTo>
                  <a:lnTo>
                    <a:pt x="11952" y="34221"/>
                  </a:lnTo>
                  <a:lnTo>
                    <a:pt x="12870" y="33801"/>
                  </a:lnTo>
                  <a:lnTo>
                    <a:pt x="13815" y="33413"/>
                  </a:lnTo>
                  <a:lnTo>
                    <a:pt x="14787" y="33056"/>
                  </a:lnTo>
                  <a:lnTo>
                    <a:pt x="15786" y="32731"/>
                  </a:lnTo>
                  <a:lnTo>
                    <a:pt x="16813" y="32437"/>
                  </a:lnTo>
                  <a:lnTo>
                    <a:pt x="17867" y="32175"/>
                  </a:lnTo>
                  <a:lnTo>
                    <a:pt x="18942" y="31927"/>
                  </a:lnTo>
                  <a:lnTo>
                    <a:pt x="20031" y="31704"/>
                  </a:lnTo>
                  <a:lnTo>
                    <a:pt x="21133" y="31506"/>
                  </a:lnTo>
                  <a:lnTo>
                    <a:pt x="22249" y="31332"/>
                  </a:lnTo>
                  <a:lnTo>
                    <a:pt x="23378" y="31183"/>
                  </a:lnTo>
                  <a:lnTo>
                    <a:pt x="24521" y="31058"/>
                  </a:lnTo>
                  <a:lnTo>
                    <a:pt x="25678" y="30958"/>
                  </a:lnTo>
                  <a:lnTo>
                    <a:pt x="26849" y="30883"/>
                  </a:lnTo>
                  <a:lnTo>
                    <a:pt x="28033" y="30832"/>
                  </a:lnTo>
                  <a:lnTo>
                    <a:pt x="29231" y="30806"/>
                  </a:lnTo>
                  <a:lnTo>
                    <a:pt x="45182" y="30532"/>
                  </a:lnTo>
                  <a:lnTo>
                    <a:pt x="45182" y="26767"/>
                  </a:lnTo>
                  <a:lnTo>
                    <a:pt x="45175" y="25973"/>
                  </a:lnTo>
                  <a:lnTo>
                    <a:pt x="45152" y="25206"/>
                  </a:lnTo>
                  <a:lnTo>
                    <a:pt x="45115" y="24467"/>
                  </a:lnTo>
                  <a:lnTo>
                    <a:pt x="45062" y="23755"/>
                  </a:lnTo>
                  <a:lnTo>
                    <a:pt x="44994" y="23070"/>
                  </a:lnTo>
                  <a:lnTo>
                    <a:pt x="44911" y="22413"/>
                  </a:lnTo>
                  <a:lnTo>
                    <a:pt x="44813" y="21783"/>
                  </a:lnTo>
                  <a:lnTo>
                    <a:pt x="44700" y="21181"/>
                  </a:lnTo>
                  <a:lnTo>
                    <a:pt x="44572" y="20606"/>
                  </a:lnTo>
                  <a:lnTo>
                    <a:pt x="44429" y="20058"/>
                  </a:lnTo>
                  <a:lnTo>
                    <a:pt x="44286" y="19521"/>
                  </a:lnTo>
                  <a:lnTo>
                    <a:pt x="44128" y="19004"/>
                  </a:lnTo>
                  <a:lnTo>
                    <a:pt x="43957" y="18507"/>
                  </a:lnTo>
                  <a:lnTo>
                    <a:pt x="43772" y="18032"/>
                  </a:lnTo>
                  <a:lnTo>
                    <a:pt x="43574" y="17576"/>
                  </a:lnTo>
                  <a:lnTo>
                    <a:pt x="43361" y="17142"/>
                  </a:lnTo>
                  <a:lnTo>
                    <a:pt x="43135" y="16727"/>
                  </a:lnTo>
                  <a:lnTo>
                    <a:pt x="42896" y="16334"/>
                  </a:lnTo>
                  <a:lnTo>
                    <a:pt x="42643" y="15961"/>
                  </a:lnTo>
                  <a:lnTo>
                    <a:pt x="42376" y="15608"/>
                  </a:lnTo>
                  <a:lnTo>
                    <a:pt x="42095" y="15276"/>
                  </a:lnTo>
                  <a:lnTo>
                    <a:pt x="41800" y="14965"/>
                  </a:lnTo>
                  <a:lnTo>
                    <a:pt x="41492" y="14674"/>
                  </a:lnTo>
                  <a:lnTo>
                    <a:pt x="41171" y="14403"/>
                  </a:lnTo>
                  <a:lnTo>
                    <a:pt x="40835" y="14153"/>
                  </a:lnTo>
                  <a:lnTo>
                    <a:pt x="40486" y="13924"/>
                  </a:lnTo>
                  <a:lnTo>
                    <a:pt x="40123" y="13715"/>
                  </a:lnTo>
                  <a:lnTo>
                    <a:pt x="39747" y="13527"/>
                  </a:lnTo>
                  <a:lnTo>
                    <a:pt x="39357" y="13359"/>
                  </a:lnTo>
                  <a:lnTo>
                    <a:pt x="38953" y="13212"/>
                  </a:lnTo>
                  <a:lnTo>
                    <a:pt x="38549" y="13069"/>
                  </a:lnTo>
                  <a:lnTo>
                    <a:pt x="38134" y="12941"/>
                  </a:lnTo>
                  <a:lnTo>
                    <a:pt x="37706" y="12828"/>
                  </a:lnTo>
                  <a:lnTo>
                    <a:pt x="37266" y="12730"/>
                  </a:lnTo>
                  <a:lnTo>
                    <a:pt x="36813" y="12647"/>
                  </a:lnTo>
                  <a:lnTo>
                    <a:pt x="36348" y="12580"/>
                  </a:lnTo>
                  <a:lnTo>
                    <a:pt x="35871" y="12527"/>
                  </a:lnTo>
                  <a:lnTo>
                    <a:pt x="35382" y="12489"/>
                  </a:lnTo>
                  <a:lnTo>
                    <a:pt x="34880" y="12467"/>
                  </a:lnTo>
                  <a:lnTo>
                    <a:pt x="34366" y="12459"/>
                  </a:lnTo>
                  <a:lnTo>
                    <a:pt x="33891" y="12464"/>
                  </a:lnTo>
                  <a:lnTo>
                    <a:pt x="33427" y="12478"/>
                  </a:lnTo>
                  <a:lnTo>
                    <a:pt x="32971" y="12502"/>
                  </a:lnTo>
                  <a:lnTo>
                    <a:pt x="32526" y="12536"/>
                  </a:lnTo>
                  <a:lnTo>
                    <a:pt x="32090" y="12579"/>
                  </a:lnTo>
                  <a:lnTo>
                    <a:pt x="31663" y="12632"/>
                  </a:lnTo>
                  <a:lnTo>
                    <a:pt x="31246" y="12694"/>
                  </a:lnTo>
                  <a:lnTo>
                    <a:pt x="30839" y="12766"/>
                  </a:lnTo>
                  <a:lnTo>
                    <a:pt x="30441" y="12847"/>
                  </a:lnTo>
                  <a:lnTo>
                    <a:pt x="30053" y="12938"/>
                  </a:lnTo>
                  <a:lnTo>
                    <a:pt x="29688" y="13042"/>
                  </a:lnTo>
                  <a:lnTo>
                    <a:pt x="29333" y="13160"/>
                  </a:lnTo>
                  <a:lnTo>
                    <a:pt x="28987" y="13294"/>
                  </a:lnTo>
                  <a:lnTo>
                    <a:pt x="28651" y="13442"/>
                  </a:lnTo>
                  <a:lnTo>
                    <a:pt x="28324" y="13606"/>
                  </a:lnTo>
                  <a:lnTo>
                    <a:pt x="28007" y="13784"/>
                  </a:lnTo>
                  <a:lnTo>
                    <a:pt x="27700" y="13978"/>
                  </a:lnTo>
                  <a:lnTo>
                    <a:pt x="27402" y="14187"/>
                  </a:lnTo>
                  <a:lnTo>
                    <a:pt x="27114" y="14411"/>
                  </a:lnTo>
                  <a:lnTo>
                    <a:pt x="26835" y="14650"/>
                  </a:lnTo>
                  <a:lnTo>
                    <a:pt x="26566" y="14891"/>
                  </a:lnTo>
                  <a:lnTo>
                    <a:pt x="26307" y="15151"/>
                  </a:lnTo>
                  <a:lnTo>
                    <a:pt x="26057" y="15428"/>
                  </a:lnTo>
                  <a:lnTo>
                    <a:pt x="25817" y="15723"/>
                  </a:lnTo>
                  <a:lnTo>
                    <a:pt x="25586" y="16036"/>
                  </a:lnTo>
                  <a:lnTo>
                    <a:pt x="25365" y="16367"/>
                  </a:lnTo>
                  <a:lnTo>
                    <a:pt x="25153" y="16715"/>
                  </a:lnTo>
                  <a:lnTo>
                    <a:pt x="24951" y="17081"/>
                  </a:lnTo>
                  <a:lnTo>
                    <a:pt x="24759" y="17465"/>
                  </a:lnTo>
                  <a:lnTo>
                    <a:pt x="24576" y="17867"/>
                  </a:lnTo>
                  <a:lnTo>
                    <a:pt x="24417" y="18275"/>
                  </a:lnTo>
                  <a:lnTo>
                    <a:pt x="24267" y="18705"/>
                  </a:lnTo>
                  <a:lnTo>
                    <a:pt x="24126" y="19157"/>
                  </a:lnTo>
                  <a:lnTo>
                    <a:pt x="23996" y="19631"/>
                  </a:lnTo>
                  <a:lnTo>
                    <a:pt x="23875" y="20126"/>
                  </a:lnTo>
                  <a:lnTo>
                    <a:pt x="23763" y="20644"/>
                  </a:lnTo>
                  <a:lnTo>
                    <a:pt x="23661" y="21183"/>
                  </a:lnTo>
                  <a:lnTo>
                    <a:pt x="23569" y="21745"/>
                  </a:lnTo>
                  <a:lnTo>
                    <a:pt x="23486" y="22328"/>
                  </a:lnTo>
                  <a:lnTo>
                    <a:pt x="23412" y="22933"/>
                  </a:lnTo>
                  <a:lnTo>
                    <a:pt x="3354" y="21975"/>
                  </a:lnTo>
                  <a:lnTo>
                    <a:pt x="3532" y="21012"/>
                  </a:lnTo>
                  <a:lnTo>
                    <a:pt x="3737" y="20066"/>
                  </a:lnTo>
                  <a:lnTo>
                    <a:pt x="3970" y="19139"/>
                  </a:lnTo>
                  <a:lnTo>
                    <a:pt x="4230" y="18229"/>
                  </a:lnTo>
                  <a:lnTo>
                    <a:pt x="4518" y="17337"/>
                  </a:lnTo>
                  <a:lnTo>
                    <a:pt x="4833" y="16462"/>
                  </a:lnTo>
                  <a:lnTo>
                    <a:pt x="5175" y="15606"/>
                  </a:lnTo>
                  <a:lnTo>
                    <a:pt x="5545" y="14767"/>
                  </a:lnTo>
                  <a:lnTo>
                    <a:pt x="5942" y="13947"/>
                  </a:lnTo>
                  <a:lnTo>
                    <a:pt x="6366" y="13144"/>
                  </a:lnTo>
                  <a:lnTo>
                    <a:pt x="6821" y="12347"/>
                  </a:lnTo>
                  <a:lnTo>
                    <a:pt x="7308" y="11572"/>
                  </a:lnTo>
                  <a:lnTo>
                    <a:pt x="7828" y="10819"/>
                  </a:lnTo>
                  <a:lnTo>
                    <a:pt x="8382" y="10088"/>
                  </a:lnTo>
                  <a:lnTo>
                    <a:pt x="8968" y="9378"/>
                  </a:lnTo>
                  <a:lnTo>
                    <a:pt x="9586" y="8691"/>
                  </a:lnTo>
                  <a:lnTo>
                    <a:pt x="10238" y="8026"/>
                  </a:lnTo>
                  <a:lnTo>
                    <a:pt x="10923" y="7382"/>
                  </a:lnTo>
                  <a:lnTo>
                    <a:pt x="11640" y="6760"/>
                  </a:lnTo>
                  <a:lnTo>
                    <a:pt x="12391" y="6161"/>
                  </a:lnTo>
                  <a:lnTo>
                    <a:pt x="13188" y="5586"/>
                  </a:lnTo>
                  <a:lnTo>
                    <a:pt x="14020" y="5038"/>
                  </a:lnTo>
                  <a:lnTo>
                    <a:pt x="14886" y="4518"/>
                  </a:lnTo>
                  <a:lnTo>
                    <a:pt x="15786" y="4025"/>
                  </a:lnTo>
                  <a:lnTo>
                    <a:pt x="16721" y="3559"/>
                  </a:lnTo>
                  <a:lnTo>
                    <a:pt x="17689" y="3121"/>
                  </a:lnTo>
                  <a:lnTo>
                    <a:pt x="18692" y="2710"/>
                  </a:lnTo>
                  <a:lnTo>
                    <a:pt x="19729" y="2327"/>
                  </a:lnTo>
                  <a:lnTo>
                    <a:pt x="20801" y="1971"/>
                  </a:lnTo>
                  <a:lnTo>
                    <a:pt x="21906" y="1643"/>
                  </a:lnTo>
                  <a:lnTo>
                    <a:pt x="23062" y="1330"/>
                  </a:lnTo>
                  <a:lnTo>
                    <a:pt x="24256" y="1051"/>
                  </a:lnTo>
                  <a:lnTo>
                    <a:pt x="25488" y="805"/>
                  </a:lnTo>
                  <a:lnTo>
                    <a:pt x="26759" y="591"/>
                  </a:lnTo>
                  <a:lnTo>
                    <a:pt x="28068" y="410"/>
                  </a:lnTo>
                  <a:lnTo>
                    <a:pt x="29415" y="262"/>
                  </a:lnTo>
                  <a:lnTo>
                    <a:pt x="30801" y="147"/>
                  </a:lnTo>
                  <a:lnTo>
                    <a:pt x="32224" y="65"/>
                  </a:lnTo>
                  <a:lnTo>
                    <a:pt x="33687" y="16"/>
                  </a:lnTo>
                  <a:lnTo>
                    <a:pt x="35187" y="0"/>
                  </a:lnTo>
                  <a:lnTo>
                    <a:pt x="36555" y="17"/>
                  </a:lnTo>
                  <a:lnTo>
                    <a:pt x="37893" y="68"/>
                  </a:lnTo>
                  <a:lnTo>
                    <a:pt x="39200" y="154"/>
                  </a:lnTo>
                  <a:lnTo>
                    <a:pt x="40478" y="273"/>
                  </a:lnTo>
                  <a:lnTo>
                    <a:pt x="41725" y="427"/>
                  </a:lnTo>
                  <a:lnTo>
                    <a:pt x="42942" y="616"/>
                  </a:lnTo>
                  <a:lnTo>
                    <a:pt x="44129" y="838"/>
                  </a:lnTo>
                  <a:lnTo>
                    <a:pt x="45286" y="1095"/>
                  </a:lnTo>
                  <a:lnTo>
                    <a:pt x="46413" y="1386"/>
                  </a:lnTo>
                  <a:lnTo>
                    <a:pt x="47510" y="1711"/>
                  </a:lnTo>
                  <a:lnTo>
                    <a:pt x="48575" y="2070"/>
                  </a:lnTo>
                  <a:lnTo>
                    <a:pt x="49608" y="2464"/>
                  </a:lnTo>
                  <a:lnTo>
                    <a:pt x="50607" y="2892"/>
                  </a:lnTo>
                  <a:lnTo>
                    <a:pt x="51574" y="3354"/>
                  </a:lnTo>
                  <a:lnTo>
                    <a:pt x="52507" y="3850"/>
                  </a:lnTo>
                  <a:lnTo>
                    <a:pt x="53408" y="4381"/>
                  </a:lnTo>
                  <a:lnTo>
                    <a:pt x="54276" y="4946"/>
                  </a:lnTo>
                  <a:lnTo>
                    <a:pt x="55112" y="5545"/>
                  </a:lnTo>
                  <a:lnTo>
                    <a:pt x="55914" y="6178"/>
                  </a:lnTo>
                  <a:lnTo>
                    <a:pt x="56683" y="6845"/>
                  </a:lnTo>
                  <a:lnTo>
                    <a:pt x="57419" y="7532"/>
                  </a:lnTo>
                  <a:lnTo>
                    <a:pt x="58118" y="8250"/>
                  </a:lnTo>
                  <a:lnTo>
                    <a:pt x="58782" y="9000"/>
                  </a:lnTo>
                  <a:lnTo>
                    <a:pt x="59411" y="9781"/>
                  </a:lnTo>
                  <a:lnTo>
                    <a:pt x="60004" y="10594"/>
                  </a:lnTo>
                  <a:lnTo>
                    <a:pt x="60561" y="11438"/>
                  </a:lnTo>
                  <a:lnTo>
                    <a:pt x="61083" y="12313"/>
                  </a:lnTo>
                  <a:lnTo>
                    <a:pt x="61569" y="13220"/>
                  </a:lnTo>
                  <a:lnTo>
                    <a:pt x="62019" y="14159"/>
                  </a:lnTo>
                  <a:lnTo>
                    <a:pt x="62434" y="15129"/>
                  </a:lnTo>
                  <a:lnTo>
                    <a:pt x="62811" y="16130"/>
                  </a:lnTo>
                  <a:lnTo>
                    <a:pt x="63149" y="17164"/>
                  </a:lnTo>
                  <a:lnTo>
                    <a:pt x="63447" y="18228"/>
                  </a:lnTo>
                  <a:lnTo>
                    <a:pt x="63705" y="19324"/>
                  </a:lnTo>
                  <a:lnTo>
                    <a:pt x="63923" y="20452"/>
                  </a:lnTo>
                  <a:lnTo>
                    <a:pt x="64102" y="21611"/>
                  </a:lnTo>
                  <a:lnTo>
                    <a:pt x="64241" y="22801"/>
                  </a:lnTo>
                  <a:lnTo>
                    <a:pt x="64340" y="24023"/>
                  </a:lnTo>
                  <a:lnTo>
                    <a:pt x="64399" y="25277"/>
                  </a:lnTo>
                  <a:lnTo>
                    <a:pt x="64419" y="26562"/>
                  </a:lnTo>
                  <a:lnTo>
                    <a:pt x="64419" y="53534"/>
                  </a:lnTo>
                  <a:lnTo>
                    <a:pt x="64421" y="54049"/>
                  </a:lnTo>
                  <a:lnTo>
                    <a:pt x="64428" y="54553"/>
                  </a:lnTo>
                  <a:lnTo>
                    <a:pt x="64438" y="55046"/>
                  </a:lnTo>
                  <a:lnTo>
                    <a:pt x="64452" y="55528"/>
                  </a:lnTo>
                  <a:lnTo>
                    <a:pt x="64471" y="55999"/>
                  </a:lnTo>
                  <a:lnTo>
                    <a:pt x="64493" y="56459"/>
                  </a:lnTo>
                  <a:lnTo>
                    <a:pt x="64520" y="56908"/>
                  </a:lnTo>
                  <a:lnTo>
                    <a:pt x="64551" y="57346"/>
                  </a:lnTo>
                  <a:lnTo>
                    <a:pt x="64586" y="57773"/>
                  </a:lnTo>
                  <a:lnTo>
                    <a:pt x="64625" y="58190"/>
                  </a:lnTo>
                  <a:lnTo>
                    <a:pt x="64683" y="58594"/>
                  </a:lnTo>
                  <a:lnTo>
                    <a:pt x="64748" y="58986"/>
                  </a:lnTo>
                  <a:lnTo>
                    <a:pt x="64820" y="59366"/>
                  </a:lnTo>
                  <a:lnTo>
                    <a:pt x="64899" y="59734"/>
                  </a:lnTo>
                  <a:lnTo>
                    <a:pt x="64984" y="60089"/>
                  </a:lnTo>
                  <a:lnTo>
                    <a:pt x="65077" y="60432"/>
                  </a:lnTo>
                  <a:lnTo>
                    <a:pt x="65176" y="60763"/>
                  </a:lnTo>
                  <a:lnTo>
                    <a:pt x="65282" y="61081"/>
                  </a:lnTo>
                  <a:lnTo>
                    <a:pt x="65395" y="61387"/>
                  </a:lnTo>
                  <a:lnTo>
                    <a:pt x="65515" y="61681"/>
                  </a:lnTo>
                  <a:lnTo>
                    <a:pt x="65656" y="61949"/>
                  </a:lnTo>
                  <a:lnTo>
                    <a:pt x="65808" y="62204"/>
                  </a:lnTo>
                  <a:lnTo>
                    <a:pt x="65969" y="62447"/>
                  </a:lnTo>
                  <a:lnTo>
                    <a:pt x="66139" y="62678"/>
                  </a:lnTo>
                  <a:lnTo>
                    <a:pt x="66319" y="62896"/>
                  </a:lnTo>
                  <a:lnTo>
                    <a:pt x="66509" y="63102"/>
                  </a:lnTo>
                  <a:lnTo>
                    <a:pt x="66708" y="63296"/>
                  </a:lnTo>
                  <a:lnTo>
                    <a:pt x="66917" y="63477"/>
                  </a:lnTo>
                  <a:lnTo>
                    <a:pt x="67135" y="63646"/>
                  </a:lnTo>
                  <a:lnTo>
                    <a:pt x="67363" y="63803"/>
                  </a:lnTo>
                  <a:lnTo>
                    <a:pt x="67616" y="63933"/>
                  </a:lnTo>
                  <a:lnTo>
                    <a:pt x="67883" y="64050"/>
                  </a:lnTo>
                  <a:lnTo>
                    <a:pt x="68164" y="64152"/>
                  </a:lnTo>
                  <a:lnTo>
                    <a:pt x="68458" y="64241"/>
                  </a:lnTo>
                  <a:lnTo>
                    <a:pt x="68766" y="64317"/>
                  </a:lnTo>
                  <a:lnTo>
                    <a:pt x="69088" y="64378"/>
                  </a:lnTo>
                  <a:lnTo>
                    <a:pt x="69424" y="64426"/>
                  </a:lnTo>
                  <a:lnTo>
                    <a:pt x="69773" y="64460"/>
                  </a:lnTo>
                  <a:lnTo>
                    <a:pt x="70136" y="64481"/>
                  </a:lnTo>
                  <a:lnTo>
                    <a:pt x="70512" y="64488"/>
                  </a:lnTo>
                  <a:lnTo>
                    <a:pt x="70949" y="64484"/>
                  </a:lnTo>
                  <a:lnTo>
                    <a:pt x="71383" y="64471"/>
                  </a:lnTo>
                  <a:lnTo>
                    <a:pt x="71814" y="64451"/>
                  </a:lnTo>
                  <a:lnTo>
                    <a:pt x="72243" y="64422"/>
                  </a:lnTo>
                  <a:lnTo>
                    <a:pt x="72669" y="64385"/>
                  </a:lnTo>
                  <a:lnTo>
                    <a:pt x="73092" y="64340"/>
                  </a:lnTo>
                  <a:lnTo>
                    <a:pt x="73512" y="64287"/>
                  </a:lnTo>
                  <a:lnTo>
                    <a:pt x="73930" y="64225"/>
                  </a:lnTo>
                  <a:lnTo>
                    <a:pt x="74344" y="64155"/>
                  </a:lnTo>
                  <a:lnTo>
                    <a:pt x="74757" y="64077"/>
                  </a:lnTo>
                  <a:lnTo>
                    <a:pt x="74757" y="74483"/>
                  </a:lnTo>
                  <a:lnTo>
                    <a:pt x="74418" y="74564"/>
                  </a:lnTo>
                  <a:lnTo>
                    <a:pt x="74086" y="74644"/>
                  </a:lnTo>
                  <a:lnTo>
                    <a:pt x="73761" y="74723"/>
                  </a:lnTo>
                  <a:lnTo>
                    <a:pt x="73442" y="74800"/>
                  </a:lnTo>
                  <a:lnTo>
                    <a:pt x="73131" y="74876"/>
                  </a:lnTo>
                  <a:lnTo>
                    <a:pt x="72826" y="74951"/>
                  </a:lnTo>
                  <a:lnTo>
                    <a:pt x="72528" y="75024"/>
                  </a:lnTo>
                  <a:lnTo>
                    <a:pt x="72237" y="75096"/>
                  </a:lnTo>
                  <a:lnTo>
                    <a:pt x="71953" y="75167"/>
                  </a:lnTo>
                  <a:lnTo>
                    <a:pt x="71676" y="75236"/>
                  </a:lnTo>
                  <a:lnTo>
                    <a:pt x="71402" y="75303"/>
                  </a:lnTo>
                  <a:lnTo>
                    <a:pt x="71128" y="75367"/>
                  </a:lnTo>
                  <a:lnTo>
                    <a:pt x="70854" y="75429"/>
                  </a:lnTo>
                  <a:lnTo>
                    <a:pt x="70581" y="75488"/>
                  </a:lnTo>
                  <a:lnTo>
                    <a:pt x="70307" y="75544"/>
                  </a:lnTo>
                  <a:lnTo>
                    <a:pt x="70033" y="75597"/>
                  </a:lnTo>
                  <a:lnTo>
                    <a:pt x="69759" y="75648"/>
                  </a:lnTo>
                  <a:lnTo>
                    <a:pt x="69485" y="75696"/>
                  </a:lnTo>
                  <a:lnTo>
                    <a:pt x="69211" y="75741"/>
                  </a:lnTo>
                  <a:lnTo>
                    <a:pt x="68938" y="75783"/>
                  </a:lnTo>
                  <a:lnTo>
                    <a:pt x="68662" y="75824"/>
                  </a:lnTo>
                  <a:lnTo>
                    <a:pt x="68382" y="75863"/>
                  </a:lnTo>
                  <a:lnTo>
                    <a:pt x="68098" y="75901"/>
                  </a:lnTo>
                  <a:lnTo>
                    <a:pt x="67809" y="75937"/>
                  </a:lnTo>
                  <a:lnTo>
                    <a:pt x="67517" y="75972"/>
                  </a:lnTo>
                  <a:lnTo>
                    <a:pt x="67221" y="76005"/>
                  </a:lnTo>
                  <a:lnTo>
                    <a:pt x="66920" y="76037"/>
                  </a:lnTo>
                  <a:lnTo>
                    <a:pt x="66615" y="76068"/>
                  </a:lnTo>
                  <a:lnTo>
                    <a:pt x="66307" y="76098"/>
                  </a:lnTo>
                  <a:lnTo>
                    <a:pt x="65994" y="76126"/>
                  </a:lnTo>
                  <a:lnTo>
                    <a:pt x="65687" y="76152"/>
                  </a:lnTo>
                  <a:lnTo>
                    <a:pt x="65370" y="76175"/>
                  </a:lnTo>
                  <a:lnTo>
                    <a:pt x="65041" y="76196"/>
                  </a:lnTo>
                  <a:lnTo>
                    <a:pt x="64701" y="76213"/>
                  </a:lnTo>
                  <a:lnTo>
                    <a:pt x="64351" y="76228"/>
                  </a:lnTo>
                  <a:lnTo>
                    <a:pt x="63989" y="76241"/>
                  </a:lnTo>
                  <a:lnTo>
                    <a:pt x="63617" y="76250"/>
                  </a:lnTo>
                  <a:lnTo>
                    <a:pt x="63234" y="76257"/>
                  </a:lnTo>
                  <a:lnTo>
                    <a:pt x="62839" y="76261"/>
                  </a:lnTo>
                  <a:lnTo>
                    <a:pt x="62434" y="76263"/>
                  </a:lnTo>
                  <a:lnTo>
                    <a:pt x="61020" y="76227"/>
                  </a:lnTo>
                  <a:lnTo>
                    <a:pt x="59682" y="76120"/>
                  </a:lnTo>
                  <a:lnTo>
                    <a:pt x="58419" y="75942"/>
                  </a:lnTo>
                  <a:lnTo>
                    <a:pt x="57231" y="75693"/>
                  </a:lnTo>
                  <a:lnTo>
                    <a:pt x="56119" y="75373"/>
                  </a:lnTo>
                  <a:lnTo>
                    <a:pt x="55082" y="74981"/>
                  </a:lnTo>
                  <a:lnTo>
                    <a:pt x="54120" y="74518"/>
                  </a:lnTo>
                  <a:lnTo>
                    <a:pt x="53233" y="73984"/>
                  </a:lnTo>
                  <a:lnTo>
                    <a:pt x="52422" y="73379"/>
                  </a:lnTo>
                  <a:lnTo>
                    <a:pt x="51686" y="72703"/>
                  </a:lnTo>
                  <a:lnTo>
                    <a:pt x="51029" y="71957"/>
                  </a:lnTo>
                  <a:lnTo>
                    <a:pt x="50426" y="71145"/>
                  </a:lnTo>
                  <a:lnTo>
                    <a:pt x="49879" y="70265"/>
                  </a:lnTo>
                  <a:lnTo>
                    <a:pt x="49386" y="69318"/>
                  </a:lnTo>
                  <a:lnTo>
                    <a:pt x="48948" y="68304"/>
                  </a:lnTo>
                  <a:lnTo>
                    <a:pt x="48564" y="67223"/>
                  </a:lnTo>
                  <a:lnTo>
                    <a:pt x="48236" y="66075"/>
                  </a:lnTo>
                  <a:lnTo>
                    <a:pt x="47962" y="64860"/>
                  </a:lnTo>
                  <a:lnTo>
                    <a:pt x="47743" y="63578"/>
                  </a:lnTo>
                  <a:lnTo>
                    <a:pt x="47578" y="62229"/>
                  </a:lnTo>
                  <a:lnTo>
                    <a:pt x="47168" y="62229"/>
                  </a:lnTo>
                  <a:lnTo>
                    <a:pt x="46379" y="63581"/>
                  </a:lnTo>
                  <a:lnTo>
                    <a:pt x="45547" y="64871"/>
                  </a:lnTo>
                  <a:lnTo>
                    <a:pt x="44670" y="66100"/>
                  </a:lnTo>
                  <a:lnTo>
                    <a:pt x="43750" y="67267"/>
                  </a:lnTo>
                  <a:lnTo>
                    <a:pt x="42786" y="68373"/>
                  </a:lnTo>
                  <a:lnTo>
                    <a:pt x="41779" y="69417"/>
                  </a:lnTo>
                  <a:lnTo>
                    <a:pt x="40727" y="70399"/>
                  </a:lnTo>
                  <a:lnTo>
                    <a:pt x="39632" y="71320"/>
                  </a:lnTo>
                  <a:lnTo>
                    <a:pt x="38493" y="72179"/>
                  </a:lnTo>
                  <a:lnTo>
                    <a:pt x="37310" y="72977"/>
                  </a:lnTo>
                  <a:lnTo>
                    <a:pt x="36092" y="73705"/>
                  </a:lnTo>
                  <a:lnTo>
                    <a:pt x="34823" y="74357"/>
                  </a:lnTo>
                  <a:lnTo>
                    <a:pt x="33502" y="74932"/>
                  </a:lnTo>
                  <a:lnTo>
                    <a:pt x="32129" y="75430"/>
                  </a:lnTo>
                  <a:lnTo>
                    <a:pt x="30703" y="75852"/>
                  </a:lnTo>
                  <a:lnTo>
                    <a:pt x="29226" y="76197"/>
                  </a:lnTo>
                  <a:lnTo>
                    <a:pt x="27697" y="76465"/>
                  </a:lnTo>
                  <a:lnTo>
                    <a:pt x="26115" y="76657"/>
                  </a:lnTo>
                  <a:lnTo>
                    <a:pt x="24482" y="767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564842" y="2925035"/>
              <a:ext cx="25124" cy="22249"/>
            </a:xfrm>
            <a:custGeom>
              <a:avLst/>
              <a:pathLst>
                <a:path w="25124" h="22249">
                  <a:moveTo>
                    <a:pt x="25124" y="0"/>
                  </a:moveTo>
                  <a:lnTo>
                    <a:pt x="15266" y="136"/>
                  </a:lnTo>
                  <a:lnTo>
                    <a:pt x="14652" y="167"/>
                  </a:lnTo>
                  <a:lnTo>
                    <a:pt x="14045" y="202"/>
                  </a:lnTo>
                  <a:lnTo>
                    <a:pt x="13442" y="243"/>
                  </a:lnTo>
                  <a:lnTo>
                    <a:pt x="12845" y="290"/>
                  </a:lnTo>
                  <a:lnTo>
                    <a:pt x="12254" y="342"/>
                  </a:lnTo>
                  <a:lnTo>
                    <a:pt x="11668" y="399"/>
                  </a:lnTo>
                  <a:lnTo>
                    <a:pt x="11087" y="462"/>
                  </a:lnTo>
                  <a:lnTo>
                    <a:pt x="10512" y="531"/>
                  </a:lnTo>
                  <a:lnTo>
                    <a:pt x="9942" y="605"/>
                  </a:lnTo>
                  <a:lnTo>
                    <a:pt x="9378" y="684"/>
                  </a:lnTo>
                  <a:lnTo>
                    <a:pt x="8837" y="761"/>
                  </a:lnTo>
                  <a:lnTo>
                    <a:pt x="8308" y="857"/>
                  </a:lnTo>
                  <a:lnTo>
                    <a:pt x="7791" y="970"/>
                  </a:lnTo>
                  <a:lnTo>
                    <a:pt x="7286" y="1100"/>
                  </a:lnTo>
                  <a:lnTo>
                    <a:pt x="6794" y="1249"/>
                  </a:lnTo>
                  <a:lnTo>
                    <a:pt x="6314" y="1415"/>
                  </a:lnTo>
                  <a:lnTo>
                    <a:pt x="5847" y="1599"/>
                  </a:lnTo>
                  <a:lnTo>
                    <a:pt x="5391" y="1801"/>
                  </a:lnTo>
                  <a:lnTo>
                    <a:pt x="4948" y="2021"/>
                  </a:lnTo>
                  <a:lnTo>
                    <a:pt x="4518" y="2259"/>
                  </a:lnTo>
                  <a:lnTo>
                    <a:pt x="4115" y="2502"/>
                  </a:lnTo>
                  <a:lnTo>
                    <a:pt x="3729" y="2768"/>
                  </a:lnTo>
                  <a:lnTo>
                    <a:pt x="3359" y="3056"/>
                  </a:lnTo>
                  <a:lnTo>
                    <a:pt x="3006" y="3365"/>
                  </a:lnTo>
                  <a:lnTo>
                    <a:pt x="2669" y="3696"/>
                  </a:lnTo>
                  <a:lnTo>
                    <a:pt x="2349" y="4050"/>
                  </a:lnTo>
                  <a:lnTo>
                    <a:pt x="2045" y="4425"/>
                  </a:lnTo>
                  <a:lnTo>
                    <a:pt x="1758" y="4822"/>
                  </a:lnTo>
                  <a:lnTo>
                    <a:pt x="1486" y="5241"/>
                  </a:lnTo>
                  <a:lnTo>
                    <a:pt x="1232" y="5682"/>
                  </a:lnTo>
                  <a:lnTo>
                    <a:pt x="998" y="6150"/>
                  </a:lnTo>
                  <a:lnTo>
                    <a:pt x="788" y="6651"/>
                  </a:lnTo>
                  <a:lnTo>
                    <a:pt x="603" y="7185"/>
                  </a:lnTo>
                  <a:lnTo>
                    <a:pt x="443" y="7752"/>
                  </a:lnTo>
                  <a:lnTo>
                    <a:pt x="308" y="8351"/>
                  </a:lnTo>
                  <a:lnTo>
                    <a:pt x="197" y="8984"/>
                  </a:lnTo>
                  <a:lnTo>
                    <a:pt x="110" y="9649"/>
                  </a:lnTo>
                  <a:lnTo>
                    <a:pt x="49" y="10348"/>
                  </a:lnTo>
                  <a:lnTo>
                    <a:pt x="12" y="11079"/>
                  </a:lnTo>
                  <a:lnTo>
                    <a:pt x="0" y="11843"/>
                  </a:lnTo>
                  <a:lnTo>
                    <a:pt x="23" y="12870"/>
                  </a:lnTo>
                  <a:lnTo>
                    <a:pt x="95" y="13845"/>
                  </a:lnTo>
                  <a:lnTo>
                    <a:pt x="215" y="14765"/>
                  </a:lnTo>
                  <a:lnTo>
                    <a:pt x="383" y="15633"/>
                  </a:lnTo>
                  <a:lnTo>
                    <a:pt x="599" y="16447"/>
                  </a:lnTo>
                  <a:lnTo>
                    <a:pt x="862" y="17207"/>
                  </a:lnTo>
                  <a:lnTo>
                    <a:pt x="1174" y="17915"/>
                  </a:lnTo>
                  <a:lnTo>
                    <a:pt x="1533" y="18568"/>
                  </a:lnTo>
                  <a:lnTo>
                    <a:pt x="1940" y="19169"/>
                  </a:lnTo>
                  <a:lnTo>
                    <a:pt x="2396" y="19716"/>
                  </a:lnTo>
                  <a:lnTo>
                    <a:pt x="2904" y="20197"/>
                  </a:lnTo>
                  <a:lnTo>
                    <a:pt x="3444" y="20628"/>
                  </a:lnTo>
                  <a:lnTo>
                    <a:pt x="4016" y="21007"/>
                  </a:lnTo>
                  <a:lnTo>
                    <a:pt x="4619" y="21337"/>
                  </a:lnTo>
                  <a:lnTo>
                    <a:pt x="5254" y="21615"/>
                  </a:lnTo>
                  <a:lnTo>
                    <a:pt x="5920" y="21843"/>
                  </a:lnTo>
                  <a:lnTo>
                    <a:pt x="6617" y="22021"/>
                  </a:lnTo>
                  <a:lnTo>
                    <a:pt x="7347" y="22147"/>
                  </a:lnTo>
                  <a:lnTo>
                    <a:pt x="8107" y="22223"/>
                  </a:lnTo>
                  <a:lnTo>
                    <a:pt x="8899" y="22249"/>
                  </a:lnTo>
                  <a:lnTo>
                    <a:pt x="9632" y="22233"/>
                  </a:lnTo>
                  <a:lnTo>
                    <a:pt x="10350" y="22186"/>
                  </a:lnTo>
                  <a:lnTo>
                    <a:pt x="11056" y="22107"/>
                  </a:lnTo>
                  <a:lnTo>
                    <a:pt x="11747" y="21997"/>
                  </a:lnTo>
                  <a:lnTo>
                    <a:pt x="12425" y="21855"/>
                  </a:lnTo>
                  <a:lnTo>
                    <a:pt x="13089" y="21682"/>
                  </a:lnTo>
                  <a:lnTo>
                    <a:pt x="13739" y="21477"/>
                  </a:lnTo>
                  <a:lnTo>
                    <a:pt x="14376" y="21241"/>
                  </a:lnTo>
                  <a:lnTo>
                    <a:pt x="14999" y="20973"/>
                  </a:lnTo>
                  <a:lnTo>
                    <a:pt x="15608" y="20674"/>
                  </a:lnTo>
                  <a:lnTo>
                    <a:pt x="16201" y="20350"/>
                  </a:lnTo>
                  <a:lnTo>
                    <a:pt x="16775" y="20006"/>
                  </a:lnTo>
                  <a:lnTo>
                    <a:pt x="17329" y="19643"/>
                  </a:lnTo>
                  <a:lnTo>
                    <a:pt x="17865" y="19261"/>
                  </a:lnTo>
                  <a:lnTo>
                    <a:pt x="18381" y="18860"/>
                  </a:lnTo>
                  <a:lnTo>
                    <a:pt x="18878" y="18440"/>
                  </a:lnTo>
                  <a:lnTo>
                    <a:pt x="19356" y="18000"/>
                  </a:lnTo>
                  <a:lnTo>
                    <a:pt x="19814" y="17541"/>
                  </a:lnTo>
                  <a:lnTo>
                    <a:pt x="20254" y="17064"/>
                  </a:lnTo>
                  <a:lnTo>
                    <a:pt x="20674" y="16567"/>
                  </a:lnTo>
                  <a:lnTo>
                    <a:pt x="21089" y="16039"/>
                  </a:lnTo>
                  <a:lnTo>
                    <a:pt x="21485" y="15496"/>
                  </a:lnTo>
                  <a:lnTo>
                    <a:pt x="21861" y="14938"/>
                  </a:lnTo>
                  <a:lnTo>
                    <a:pt x="22219" y="14365"/>
                  </a:lnTo>
                  <a:lnTo>
                    <a:pt x="22557" y="13777"/>
                  </a:lnTo>
                  <a:lnTo>
                    <a:pt x="22876" y="13174"/>
                  </a:lnTo>
                  <a:lnTo>
                    <a:pt x="23176" y="12556"/>
                  </a:lnTo>
                  <a:lnTo>
                    <a:pt x="23456" y="11922"/>
                  </a:lnTo>
                  <a:lnTo>
                    <a:pt x="23718" y="11274"/>
                  </a:lnTo>
                  <a:lnTo>
                    <a:pt x="23960" y="10611"/>
                  </a:lnTo>
                  <a:lnTo>
                    <a:pt x="24181" y="9938"/>
                  </a:lnTo>
                  <a:lnTo>
                    <a:pt x="24379" y="9263"/>
                  </a:lnTo>
                  <a:lnTo>
                    <a:pt x="24554" y="8586"/>
                  </a:lnTo>
                  <a:lnTo>
                    <a:pt x="24705" y="7905"/>
                  </a:lnTo>
                  <a:lnTo>
                    <a:pt x="24833" y="7222"/>
                  </a:lnTo>
                  <a:lnTo>
                    <a:pt x="24938" y="6536"/>
                  </a:lnTo>
                  <a:lnTo>
                    <a:pt x="25019" y="5847"/>
                  </a:lnTo>
                  <a:lnTo>
                    <a:pt x="25077" y="5156"/>
                  </a:lnTo>
                  <a:lnTo>
                    <a:pt x="25112" y="4462"/>
                  </a:lnTo>
                  <a:lnTo>
                    <a:pt x="25124" y="37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2021-10-19T09:46:29Z</dcterms:modified>
</cp:coreProperties>
</file>