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017917" y="1590617"/>
              <a:ext cx="6919174" cy="405900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768305" y="1590617"/>
              <a:ext cx="0" cy="4059006"/>
            </a:xfrm>
            <a:custGeom>
              <a:avLst/>
              <a:pathLst>
                <a:path w="0" h="4059006">
                  <a:moveTo>
                    <a:pt x="0" y="40590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269080" y="1590617"/>
              <a:ext cx="0" cy="4059006"/>
            </a:xfrm>
            <a:custGeom>
              <a:avLst/>
              <a:pathLst>
                <a:path w="0" h="4059006">
                  <a:moveTo>
                    <a:pt x="0" y="40590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5769856" y="1590617"/>
              <a:ext cx="0" cy="4059006"/>
            </a:xfrm>
            <a:custGeom>
              <a:avLst/>
              <a:pathLst>
                <a:path w="0" h="4059006">
                  <a:moveTo>
                    <a:pt x="0" y="40590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7270631" y="1590617"/>
              <a:ext cx="0" cy="4059006"/>
            </a:xfrm>
            <a:custGeom>
              <a:avLst/>
              <a:pathLst>
                <a:path w="0" h="4059006">
                  <a:moveTo>
                    <a:pt x="0" y="40590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8771406" y="1590617"/>
              <a:ext cx="0" cy="4059006"/>
            </a:xfrm>
            <a:custGeom>
              <a:avLst/>
              <a:pathLst>
                <a:path w="0" h="4059006">
                  <a:moveTo>
                    <a:pt x="0" y="40590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017917" y="5181276"/>
              <a:ext cx="6919174" cy="0"/>
            </a:xfrm>
            <a:custGeom>
              <a:avLst/>
              <a:pathLst>
                <a:path w="6919174" h="0">
                  <a:moveTo>
                    <a:pt x="0" y="0"/>
                  </a:moveTo>
                  <a:lnTo>
                    <a:pt x="6919174" y="0"/>
                  </a:lnTo>
                  <a:lnTo>
                    <a:pt x="6919174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017917" y="4400698"/>
              <a:ext cx="6919174" cy="0"/>
            </a:xfrm>
            <a:custGeom>
              <a:avLst/>
              <a:pathLst>
                <a:path w="6919174" h="0">
                  <a:moveTo>
                    <a:pt x="0" y="0"/>
                  </a:moveTo>
                  <a:lnTo>
                    <a:pt x="6919174" y="0"/>
                  </a:lnTo>
                  <a:lnTo>
                    <a:pt x="6919174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017917" y="3620120"/>
              <a:ext cx="6919174" cy="0"/>
            </a:xfrm>
            <a:custGeom>
              <a:avLst/>
              <a:pathLst>
                <a:path w="6919174" h="0">
                  <a:moveTo>
                    <a:pt x="0" y="0"/>
                  </a:moveTo>
                  <a:lnTo>
                    <a:pt x="6919174" y="0"/>
                  </a:lnTo>
                  <a:lnTo>
                    <a:pt x="6919174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017917" y="2839542"/>
              <a:ext cx="6919174" cy="0"/>
            </a:xfrm>
            <a:custGeom>
              <a:avLst/>
              <a:pathLst>
                <a:path w="6919174" h="0">
                  <a:moveTo>
                    <a:pt x="0" y="0"/>
                  </a:moveTo>
                  <a:lnTo>
                    <a:pt x="6919174" y="0"/>
                  </a:lnTo>
                  <a:lnTo>
                    <a:pt x="6919174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017917" y="2058964"/>
              <a:ext cx="6919174" cy="0"/>
            </a:xfrm>
            <a:custGeom>
              <a:avLst/>
              <a:pathLst>
                <a:path w="6919174" h="0">
                  <a:moveTo>
                    <a:pt x="0" y="0"/>
                  </a:moveTo>
                  <a:lnTo>
                    <a:pt x="6919174" y="0"/>
                  </a:lnTo>
                  <a:lnTo>
                    <a:pt x="6919174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017917" y="1590617"/>
              <a:ext cx="0" cy="4059006"/>
            </a:xfrm>
            <a:custGeom>
              <a:avLst/>
              <a:pathLst>
                <a:path w="0" h="4059006">
                  <a:moveTo>
                    <a:pt x="0" y="40590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3518692" y="1590617"/>
              <a:ext cx="0" cy="4059006"/>
            </a:xfrm>
            <a:custGeom>
              <a:avLst/>
              <a:pathLst>
                <a:path w="0" h="4059006">
                  <a:moveTo>
                    <a:pt x="0" y="40590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5019468" y="1590617"/>
              <a:ext cx="0" cy="4059006"/>
            </a:xfrm>
            <a:custGeom>
              <a:avLst/>
              <a:pathLst>
                <a:path w="0" h="4059006">
                  <a:moveTo>
                    <a:pt x="0" y="40590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6520243" y="1590617"/>
              <a:ext cx="0" cy="4059006"/>
            </a:xfrm>
            <a:custGeom>
              <a:avLst/>
              <a:pathLst>
                <a:path w="0" h="4059006">
                  <a:moveTo>
                    <a:pt x="0" y="40590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8021019" y="1590617"/>
              <a:ext cx="0" cy="4059006"/>
            </a:xfrm>
            <a:custGeom>
              <a:avLst/>
              <a:pathLst>
                <a:path w="0" h="4059006">
                  <a:moveTo>
                    <a:pt x="0" y="40590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017917" y="1707703"/>
              <a:ext cx="6783504" cy="70252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2017917" y="2488282"/>
              <a:ext cx="4412279" cy="70252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2017917" y="3268860"/>
              <a:ext cx="1620837" cy="70252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2017917" y="4049438"/>
              <a:ext cx="1365705" cy="70252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2017917" y="4830016"/>
              <a:ext cx="1080558" cy="70252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8121058" y="1993682"/>
              <a:ext cx="99935" cy="80456"/>
            </a:xfrm>
            <a:custGeom>
              <a:avLst/>
              <a:pathLst>
                <a:path w="99935" h="80456">
                  <a:moveTo>
                    <a:pt x="4658" y="7198"/>
                  </a:moveTo>
                  <a:lnTo>
                    <a:pt x="22019" y="7198"/>
                  </a:lnTo>
                  <a:lnTo>
                    <a:pt x="22019" y="0"/>
                  </a:lnTo>
                  <a:lnTo>
                    <a:pt x="29641" y="0"/>
                  </a:lnTo>
                  <a:lnTo>
                    <a:pt x="29641" y="7198"/>
                  </a:lnTo>
                  <a:lnTo>
                    <a:pt x="69870" y="7198"/>
                  </a:lnTo>
                  <a:lnTo>
                    <a:pt x="69870" y="0"/>
                  </a:lnTo>
                  <a:lnTo>
                    <a:pt x="77916" y="0"/>
                  </a:lnTo>
                  <a:lnTo>
                    <a:pt x="77916" y="7198"/>
                  </a:lnTo>
                  <a:lnTo>
                    <a:pt x="95701" y="7198"/>
                  </a:lnTo>
                  <a:lnTo>
                    <a:pt x="95701" y="14820"/>
                  </a:lnTo>
                  <a:lnTo>
                    <a:pt x="77916" y="14820"/>
                  </a:lnTo>
                  <a:lnTo>
                    <a:pt x="77916" y="50391"/>
                  </a:lnTo>
                  <a:lnTo>
                    <a:pt x="99512" y="50391"/>
                  </a:lnTo>
                  <a:lnTo>
                    <a:pt x="99512" y="58013"/>
                  </a:lnTo>
                  <a:lnTo>
                    <a:pt x="74528" y="58013"/>
                  </a:lnTo>
                  <a:lnTo>
                    <a:pt x="76535" y="59749"/>
                  </a:lnTo>
                  <a:lnTo>
                    <a:pt x="78661" y="61401"/>
                  </a:lnTo>
                  <a:lnTo>
                    <a:pt x="80905" y="62968"/>
                  </a:lnTo>
                  <a:lnTo>
                    <a:pt x="83268" y="64450"/>
                  </a:lnTo>
                  <a:lnTo>
                    <a:pt x="85750" y="65847"/>
                  </a:lnTo>
                  <a:lnTo>
                    <a:pt x="88350" y="67160"/>
                  </a:lnTo>
                  <a:lnTo>
                    <a:pt x="91068" y="68388"/>
                  </a:lnTo>
                  <a:lnTo>
                    <a:pt x="93905" y="69531"/>
                  </a:lnTo>
                  <a:lnTo>
                    <a:pt x="96861" y="70590"/>
                  </a:lnTo>
                  <a:lnTo>
                    <a:pt x="99935" y="71564"/>
                  </a:lnTo>
                  <a:lnTo>
                    <a:pt x="95277" y="80456"/>
                  </a:lnTo>
                  <a:lnTo>
                    <a:pt x="91458" y="78860"/>
                  </a:lnTo>
                  <a:lnTo>
                    <a:pt x="87791" y="77119"/>
                  </a:lnTo>
                  <a:lnTo>
                    <a:pt x="84276" y="75235"/>
                  </a:lnTo>
                  <a:lnTo>
                    <a:pt x="80914" y="73207"/>
                  </a:lnTo>
                  <a:lnTo>
                    <a:pt x="77704" y="71034"/>
                  </a:lnTo>
                  <a:lnTo>
                    <a:pt x="74647" y="68718"/>
                  </a:lnTo>
                  <a:lnTo>
                    <a:pt x="71742" y="66258"/>
                  </a:lnTo>
                  <a:lnTo>
                    <a:pt x="68989" y="63654"/>
                  </a:lnTo>
                  <a:lnTo>
                    <a:pt x="66389" y="60905"/>
                  </a:lnTo>
                  <a:lnTo>
                    <a:pt x="63942" y="58013"/>
                  </a:lnTo>
                  <a:lnTo>
                    <a:pt x="36417" y="58013"/>
                  </a:lnTo>
                  <a:lnTo>
                    <a:pt x="34117" y="60677"/>
                  </a:lnTo>
                  <a:lnTo>
                    <a:pt x="31623" y="63247"/>
                  </a:lnTo>
                  <a:lnTo>
                    <a:pt x="28934" y="65724"/>
                  </a:lnTo>
                  <a:lnTo>
                    <a:pt x="26051" y="68108"/>
                  </a:lnTo>
                  <a:lnTo>
                    <a:pt x="22972" y="70399"/>
                  </a:lnTo>
                  <a:lnTo>
                    <a:pt x="19699" y="72597"/>
                  </a:lnTo>
                  <a:lnTo>
                    <a:pt x="16231" y="74702"/>
                  </a:lnTo>
                  <a:lnTo>
                    <a:pt x="12568" y="76713"/>
                  </a:lnTo>
                  <a:lnTo>
                    <a:pt x="8710" y="78631"/>
                  </a:lnTo>
                  <a:lnTo>
                    <a:pt x="4658" y="80456"/>
                  </a:lnTo>
                  <a:lnTo>
                    <a:pt x="0" y="73258"/>
                  </a:lnTo>
                  <a:lnTo>
                    <a:pt x="3535" y="71733"/>
                  </a:lnTo>
                  <a:lnTo>
                    <a:pt x="6860" y="70209"/>
                  </a:lnTo>
                  <a:lnTo>
                    <a:pt x="9972" y="68684"/>
                  </a:lnTo>
                  <a:lnTo>
                    <a:pt x="12873" y="67160"/>
                  </a:lnTo>
                  <a:lnTo>
                    <a:pt x="15562" y="65635"/>
                  </a:lnTo>
                  <a:lnTo>
                    <a:pt x="18039" y="64111"/>
                  </a:lnTo>
                  <a:lnTo>
                    <a:pt x="20304" y="62586"/>
                  </a:lnTo>
                  <a:lnTo>
                    <a:pt x="22358" y="61062"/>
                  </a:lnTo>
                  <a:lnTo>
                    <a:pt x="24200" y="59538"/>
                  </a:lnTo>
                  <a:lnTo>
                    <a:pt x="25830" y="58013"/>
                  </a:lnTo>
                  <a:lnTo>
                    <a:pt x="1270" y="58013"/>
                  </a:lnTo>
                  <a:lnTo>
                    <a:pt x="1270" y="50391"/>
                  </a:lnTo>
                  <a:lnTo>
                    <a:pt x="22019" y="50391"/>
                  </a:lnTo>
                  <a:lnTo>
                    <a:pt x="22019" y="14820"/>
                  </a:lnTo>
                  <a:lnTo>
                    <a:pt x="4658" y="1482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g27"/>
            <p:cNvSpPr/>
            <p:nvPr/>
          </p:nvSpPr>
          <p:spPr>
            <a:xfrm>
              <a:off x="8150700" y="2008503"/>
              <a:ext cx="40228" cy="6351"/>
            </a:xfrm>
            <a:custGeom>
              <a:avLst/>
              <a:pathLst>
                <a:path w="40228" h="6351">
                  <a:moveTo>
                    <a:pt x="0" y="6351"/>
                  </a:moveTo>
                  <a:lnTo>
                    <a:pt x="40228" y="6351"/>
                  </a:lnTo>
                  <a:lnTo>
                    <a:pt x="4022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8150700" y="2022054"/>
              <a:ext cx="40228" cy="7198"/>
            </a:xfrm>
            <a:custGeom>
              <a:avLst/>
              <a:pathLst>
                <a:path w="40228" h="7198">
                  <a:moveTo>
                    <a:pt x="0" y="7198"/>
                  </a:moveTo>
                  <a:lnTo>
                    <a:pt x="40228" y="7198"/>
                  </a:lnTo>
                  <a:lnTo>
                    <a:pt x="4022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8150700" y="2036452"/>
              <a:ext cx="40228" cy="7622"/>
            </a:xfrm>
            <a:custGeom>
              <a:avLst/>
              <a:pathLst>
                <a:path w="40228" h="7622">
                  <a:moveTo>
                    <a:pt x="0" y="7622"/>
                  </a:moveTo>
                  <a:lnTo>
                    <a:pt x="40228" y="7622"/>
                  </a:lnTo>
                  <a:lnTo>
                    <a:pt x="4022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8130797" y="2054660"/>
              <a:ext cx="81303" cy="33453"/>
            </a:xfrm>
            <a:custGeom>
              <a:avLst/>
              <a:pathLst>
                <a:path w="81303" h="33453">
                  <a:moveTo>
                    <a:pt x="15244" y="9316"/>
                  </a:moveTo>
                  <a:lnTo>
                    <a:pt x="35570" y="9316"/>
                  </a:lnTo>
                  <a:lnTo>
                    <a:pt x="35570" y="0"/>
                  </a:lnTo>
                  <a:lnTo>
                    <a:pt x="44039" y="0"/>
                  </a:lnTo>
                  <a:lnTo>
                    <a:pt x="44039" y="9316"/>
                  </a:lnTo>
                  <a:lnTo>
                    <a:pt x="64365" y="9316"/>
                  </a:lnTo>
                  <a:lnTo>
                    <a:pt x="64365" y="16938"/>
                  </a:lnTo>
                  <a:lnTo>
                    <a:pt x="44039" y="16938"/>
                  </a:lnTo>
                  <a:lnTo>
                    <a:pt x="44039" y="25830"/>
                  </a:lnTo>
                  <a:lnTo>
                    <a:pt x="81303" y="25830"/>
                  </a:lnTo>
                  <a:lnTo>
                    <a:pt x="81303" y="33453"/>
                  </a:lnTo>
                  <a:lnTo>
                    <a:pt x="0" y="33453"/>
                  </a:lnTo>
                  <a:lnTo>
                    <a:pt x="0" y="25830"/>
                  </a:lnTo>
                  <a:lnTo>
                    <a:pt x="35570" y="25830"/>
                  </a:lnTo>
                  <a:lnTo>
                    <a:pt x="35570" y="16938"/>
                  </a:lnTo>
                  <a:lnTo>
                    <a:pt x="15244" y="169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8229463" y="2000458"/>
              <a:ext cx="41498" cy="87232"/>
            </a:xfrm>
            <a:custGeom>
              <a:avLst/>
              <a:pathLst>
                <a:path w="41498" h="87232">
                  <a:moveTo>
                    <a:pt x="2540" y="0"/>
                  </a:moveTo>
                  <a:lnTo>
                    <a:pt x="41498" y="0"/>
                  </a:lnTo>
                  <a:lnTo>
                    <a:pt x="41498" y="8045"/>
                  </a:lnTo>
                  <a:lnTo>
                    <a:pt x="24137" y="8045"/>
                  </a:lnTo>
                  <a:lnTo>
                    <a:pt x="23370" y="10967"/>
                  </a:lnTo>
                  <a:lnTo>
                    <a:pt x="22595" y="13804"/>
                  </a:lnTo>
                  <a:lnTo>
                    <a:pt x="21812" y="16557"/>
                  </a:lnTo>
                  <a:lnTo>
                    <a:pt x="21020" y="19224"/>
                  </a:lnTo>
                  <a:lnTo>
                    <a:pt x="20220" y="21808"/>
                  </a:lnTo>
                  <a:lnTo>
                    <a:pt x="19411" y="24306"/>
                  </a:lnTo>
                  <a:lnTo>
                    <a:pt x="18593" y="26720"/>
                  </a:lnTo>
                  <a:lnTo>
                    <a:pt x="17768" y="29049"/>
                  </a:lnTo>
                  <a:lnTo>
                    <a:pt x="16934" y="31293"/>
                  </a:lnTo>
                  <a:lnTo>
                    <a:pt x="16091" y="33453"/>
                  </a:lnTo>
                  <a:lnTo>
                    <a:pt x="37264" y="33453"/>
                  </a:lnTo>
                  <a:lnTo>
                    <a:pt x="37264" y="81727"/>
                  </a:lnTo>
                  <a:lnTo>
                    <a:pt x="29218" y="81727"/>
                  </a:lnTo>
                  <a:lnTo>
                    <a:pt x="29218" y="77492"/>
                  </a:lnTo>
                  <a:lnTo>
                    <a:pt x="19479" y="77492"/>
                  </a:lnTo>
                  <a:lnTo>
                    <a:pt x="19479" y="87232"/>
                  </a:lnTo>
                  <a:lnTo>
                    <a:pt x="11856" y="87232"/>
                  </a:lnTo>
                  <a:lnTo>
                    <a:pt x="11856" y="43616"/>
                  </a:lnTo>
                  <a:lnTo>
                    <a:pt x="11103" y="45102"/>
                  </a:lnTo>
                  <a:lnTo>
                    <a:pt x="10366" y="46512"/>
                  </a:lnTo>
                  <a:lnTo>
                    <a:pt x="9646" y="47846"/>
                  </a:lnTo>
                  <a:lnTo>
                    <a:pt x="8943" y="49104"/>
                  </a:lnTo>
                  <a:lnTo>
                    <a:pt x="8257" y="50285"/>
                  </a:lnTo>
                  <a:lnTo>
                    <a:pt x="7588" y="51390"/>
                  </a:lnTo>
                  <a:lnTo>
                    <a:pt x="6936" y="52419"/>
                  </a:lnTo>
                  <a:lnTo>
                    <a:pt x="6301" y="53372"/>
                  </a:lnTo>
                  <a:lnTo>
                    <a:pt x="5682" y="54249"/>
                  </a:lnTo>
                  <a:lnTo>
                    <a:pt x="5081" y="55049"/>
                  </a:lnTo>
                  <a:lnTo>
                    <a:pt x="0" y="48274"/>
                  </a:lnTo>
                  <a:lnTo>
                    <a:pt x="1986" y="45051"/>
                  </a:lnTo>
                  <a:lnTo>
                    <a:pt x="3878" y="41651"/>
                  </a:lnTo>
                  <a:lnTo>
                    <a:pt x="5678" y="38073"/>
                  </a:lnTo>
                  <a:lnTo>
                    <a:pt x="7385" y="34316"/>
                  </a:lnTo>
                  <a:lnTo>
                    <a:pt x="8998" y="30383"/>
                  </a:lnTo>
                  <a:lnTo>
                    <a:pt x="10518" y="26271"/>
                  </a:lnTo>
                  <a:lnTo>
                    <a:pt x="11945" y="21981"/>
                  </a:lnTo>
                  <a:lnTo>
                    <a:pt x="13279" y="17514"/>
                  </a:lnTo>
                  <a:lnTo>
                    <a:pt x="14520" y="12868"/>
                  </a:lnTo>
                  <a:lnTo>
                    <a:pt x="15667" y="8045"/>
                  </a:lnTo>
                  <a:lnTo>
                    <a:pt x="2540" y="804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8248942" y="2041533"/>
              <a:ext cx="9739" cy="28795"/>
            </a:xfrm>
            <a:custGeom>
              <a:avLst/>
              <a:pathLst>
                <a:path w="9739" h="28795">
                  <a:moveTo>
                    <a:pt x="0" y="28795"/>
                  </a:moveTo>
                  <a:lnTo>
                    <a:pt x="9739" y="28795"/>
                  </a:lnTo>
                  <a:lnTo>
                    <a:pt x="97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8275196" y="1993682"/>
              <a:ext cx="49544" cy="97395"/>
            </a:xfrm>
            <a:custGeom>
              <a:avLst/>
              <a:pathLst>
                <a:path w="49544" h="97395">
                  <a:moveTo>
                    <a:pt x="0" y="8469"/>
                  </a:moveTo>
                  <a:lnTo>
                    <a:pt x="8045" y="8469"/>
                  </a:lnTo>
                  <a:lnTo>
                    <a:pt x="8045" y="35146"/>
                  </a:lnTo>
                  <a:lnTo>
                    <a:pt x="20325" y="35146"/>
                  </a:lnTo>
                  <a:lnTo>
                    <a:pt x="20325" y="0"/>
                  </a:lnTo>
                  <a:lnTo>
                    <a:pt x="28371" y="0"/>
                  </a:lnTo>
                  <a:lnTo>
                    <a:pt x="28371" y="35146"/>
                  </a:lnTo>
                  <a:lnTo>
                    <a:pt x="41498" y="35146"/>
                  </a:lnTo>
                  <a:lnTo>
                    <a:pt x="41498" y="8469"/>
                  </a:lnTo>
                  <a:lnTo>
                    <a:pt x="49544" y="8469"/>
                  </a:lnTo>
                  <a:lnTo>
                    <a:pt x="49544" y="45733"/>
                  </a:lnTo>
                  <a:lnTo>
                    <a:pt x="41498" y="45733"/>
                  </a:lnTo>
                  <a:lnTo>
                    <a:pt x="41498" y="42345"/>
                  </a:lnTo>
                  <a:lnTo>
                    <a:pt x="28371" y="42345"/>
                  </a:lnTo>
                  <a:lnTo>
                    <a:pt x="28371" y="84691"/>
                  </a:lnTo>
                  <a:lnTo>
                    <a:pt x="41498" y="84691"/>
                  </a:lnTo>
                  <a:lnTo>
                    <a:pt x="41498" y="52508"/>
                  </a:lnTo>
                  <a:lnTo>
                    <a:pt x="49544" y="52508"/>
                  </a:lnTo>
                  <a:lnTo>
                    <a:pt x="49544" y="97395"/>
                  </a:lnTo>
                  <a:lnTo>
                    <a:pt x="41498" y="97395"/>
                  </a:lnTo>
                  <a:lnTo>
                    <a:pt x="41498" y="92313"/>
                  </a:lnTo>
                  <a:lnTo>
                    <a:pt x="0" y="92313"/>
                  </a:lnTo>
                  <a:lnTo>
                    <a:pt x="0" y="52508"/>
                  </a:lnTo>
                  <a:lnTo>
                    <a:pt x="8469" y="52508"/>
                  </a:lnTo>
                  <a:lnTo>
                    <a:pt x="8469" y="84691"/>
                  </a:lnTo>
                  <a:lnTo>
                    <a:pt x="20325" y="84691"/>
                  </a:lnTo>
                  <a:lnTo>
                    <a:pt x="20325" y="42345"/>
                  </a:lnTo>
                  <a:lnTo>
                    <a:pt x="0" y="4234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8337868" y="2000458"/>
              <a:ext cx="41498" cy="87232"/>
            </a:xfrm>
            <a:custGeom>
              <a:avLst/>
              <a:pathLst>
                <a:path w="41498" h="87232">
                  <a:moveTo>
                    <a:pt x="2540" y="0"/>
                  </a:moveTo>
                  <a:lnTo>
                    <a:pt x="41498" y="0"/>
                  </a:lnTo>
                  <a:lnTo>
                    <a:pt x="41498" y="8045"/>
                  </a:lnTo>
                  <a:lnTo>
                    <a:pt x="24137" y="8045"/>
                  </a:lnTo>
                  <a:lnTo>
                    <a:pt x="23370" y="10967"/>
                  </a:lnTo>
                  <a:lnTo>
                    <a:pt x="22595" y="13804"/>
                  </a:lnTo>
                  <a:lnTo>
                    <a:pt x="21812" y="16557"/>
                  </a:lnTo>
                  <a:lnTo>
                    <a:pt x="21020" y="19224"/>
                  </a:lnTo>
                  <a:lnTo>
                    <a:pt x="20220" y="21808"/>
                  </a:lnTo>
                  <a:lnTo>
                    <a:pt x="19411" y="24306"/>
                  </a:lnTo>
                  <a:lnTo>
                    <a:pt x="18593" y="26720"/>
                  </a:lnTo>
                  <a:lnTo>
                    <a:pt x="17768" y="29049"/>
                  </a:lnTo>
                  <a:lnTo>
                    <a:pt x="16934" y="31293"/>
                  </a:lnTo>
                  <a:lnTo>
                    <a:pt x="16091" y="33453"/>
                  </a:lnTo>
                  <a:lnTo>
                    <a:pt x="37264" y="33453"/>
                  </a:lnTo>
                  <a:lnTo>
                    <a:pt x="37264" y="81727"/>
                  </a:lnTo>
                  <a:lnTo>
                    <a:pt x="29218" y="81727"/>
                  </a:lnTo>
                  <a:lnTo>
                    <a:pt x="29218" y="77492"/>
                  </a:lnTo>
                  <a:lnTo>
                    <a:pt x="19479" y="77492"/>
                  </a:lnTo>
                  <a:lnTo>
                    <a:pt x="19479" y="87232"/>
                  </a:lnTo>
                  <a:lnTo>
                    <a:pt x="11856" y="87232"/>
                  </a:lnTo>
                  <a:lnTo>
                    <a:pt x="11856" y="43616"/>
                  </a:lnTo>
                  <a:lnTo>
                    <a:pt x="11103" y="45102"/>
                  </a:lnTo>
                  <a:lnTo>
                    <a:pt x="10366" y="46512"/>
                  </a:lnTo>
                  <a:lnTo>
                    <a:pt x="9646" y="47846"/>
                  </a:lnTo>
                  <a:lnTo>
                    <a:pt x="8943" y="49104"/>
                  </a:lnTo>
                  <a:lnTo>
                    <a:pt x="8257" y="50285"/>
                  </a:lnTo>
                  <a:lnTo>
                    <a:pt x="7588" y="51390"/>
                  </a:lnTo>
                  <a:lnTo>
                    <a:pt x="6936" y="52419"/>
                  </a:lnTo>
                  <a:lnTo>
                    <a:pt x="6301" y="53372"/>
                  </a:lnTo>
                  <a:lnTo>
                    <a:pt x="5682" y="54249"/>
                  </a:lnTo>
                  <a:lnTo>
                    <a:pt x="5081" y="55049"/>
                  </a:lnTo>
                  <a:lnTo>
                    <a:pt x="0" y="48274"/>
                  </a:lnTo>
                  <a:lnTo>
                    <a:pt x="1986" y="45051"/>
                  </a:lnTo>
                  <a:lnTo>
                    <a:pt x="3878" y="41651"/>
                  </a:lnTo>
                  <a:lnTo>
                    <a:pt x="5678" y="38073"/>
                  </a:lnTo>
                  <a:lnTo>
                    <a:pt x="7385" y="34316"/>
                  </a:lnTo>
                  <a:lnTo>
                    <a:pt x="8998" y="30383"/>
                  </a:lnTo>
                  <a:lnTo>
                    <a:pt x="10518" y="26271"/>
                  </a:lnTo>
                  <a:lnTo>
                    <a:pt x="11945" y="21981"/>
                  </a:lnTo>
                  <a:lnTo>
                    <a:pt x="13279" y="17514"/>
                  </a:lnTo>
                  <a:lnTo>
                    <a:pt x="14520" y="12868"/>
                  </a:lnTo>
                  <a:lnTo>
                    <a:pt x="15667" y="8045"/>
                  </a:lnTo>
                  <a:lnTo>
                    <a:pt x="2540" y="804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8357347" y="2041533"/>
              <a:ext cx="9739" cy="28795"/>
            </a:xfrm>
            <a:custGeom>
              <a:avLst/>
              <a:pathLst>
                <a:path w="9739" h="28795">
                  <a:moveTo>
                    <a:pt x="0" y="28795"/>
                  </a:moveTo>
                  <a:lnTo>
                    <a:pt x="9739" y="28795"/>
                  </a:lnTo>
                  <a:lnTo>
                    <a:pt x="97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8375132" y="1997917"/>
              <a:ext cx="61824" cy="93160"/>
            </a:xfrm>
            <a:custGeom>
              <a:avLst/>
              <a:pathLst>
                <a:path w="61824" h="93160">
                  <a:moveTo>
                    <a:pt x="6351" y="0"/>
                  </a:moveTo>
                  <a:lnTo>
                    <a:pt x="58013" y="0"/>
                  </a:lnTo>
                  <a:lnTo>
                    <a:pt x="58013" y="8045"/>
                  </a:lnTo>
                  <a:lnTo>
                    <a:pt x="47850" y="8045"/>
                  </a:lnTo>
                  <a:lnTo>
                    <a:pt x="47850" y="40228"/>
                  </a:lnTo>
                  <a:lnTo>
                    <a:pt x="61824" y="40228"/>
                  </a:lnTo>
                  <a:lnTo>
                    <a:pt x="61824" y="48274"/>
                  </a:lnTo>
                  <a:lnTo>
                    <a:pt x="47850" y="48274"/>
                  </a:lnTo>
                  <a:lnTo>
                    <a:pt x="47850" y="93160"/>
                  </a:lnTo>
                  <a:lnTo>
                    <a:pt x="39804" y="93160"/>
                  </a:lnTo>
                  <a:lnTo>
                    <a:pt x="39804" y="48274"/>
                  </a:lnTo>
                  <a:lnTo>
                    <a:pt x="25407" y="48274"/>
                  </a:lnTo>
                  <a:lnTo>
                    <a:pt x="24920" y="53601"/>
                  </a:lnTo>
                  <a:lnTo>
                    <a:pt x="24137" y="58741"/>
                  </a:lnTo>
                  <a:lnTo>
                    <a:pt x="23057" y="63696"/>
                  </a:lnTo>
                  <a:lnTo>
                    <a:pt x="21681" y="68464"/>
                  </a:lnTo>
                  <a:lnTo>
                    <a:pt x="20008" y="73046"/>
                  </a:lnTo>
                  <a:lnTo>
                    <a:pt x="18039" y="77441"/>
                  </a:lnTo>
                  <a:lnTo>
                    <a:pt x="15773" y="81650"/>
                  </a:lnTo>
                  <a:lnTo>
                    <a:pt x="13211" y="85673"/>
                  </a:lnTo>
                  <a:lnTo>
                    <a:pt x="10353" y="89510"/>
                  </a:lnTo>
                  <a:lnTo>
                    <a:pt x="7198" y="93160"/>
                  </a:lnTo>
                  <a:lnTo>
                    <a:pt x="0" y="87655"/>
                  </a:lnTo>
                  <a:lnTo>
                    <a:pt x="2913" y="84365"/>
                  </a:lnTo>
                  <a:lnTo>
                    <a:pt x="5555" y="80931"/>
                  </a:lnTo>
                  <a:lnTo>
                    <a:pt x="7927" y="77352"/>
                  </a:lnTo>
                  <a:lnTo>
                    <a:pt x="10027" y="73630"/>
                  </a:lnTo>
                  <a:lnTo>
                    <a:pt x="11856" y="69764"/>
                  </a:lnTo>
                  <a:lnTo>
                    <a:pt x="13415" y="65754"/>
                  </a:lnTo>
                  <a:lnTo>
                    <a:pt x="14702" y="61600"/>
                  </a:lnTo>
                  <a:lnTo>
                    <a:pt x="15718" y="57302"/>
                  </a:lnTo>
                  <a:lnTo>
                    <a:pt x="16464" y="52860"/>
                  </a:lnTo>
                  <a:lnTo>
                    <a:pt x="16938" y="48274"/>
                  </a:lnTo>
                  <a:lnTo>
                    <a:pt x="3387" y="48274"/>
                  </a:lnTo>
                  <a:lnTo>
                    <a:pt x="3387" y="40228"/>
                  </a:lnTo>
                  <a:lnTo>
                    <a:pt x="17361" y="40228"/>
                  </a:lnTo>
                  <a:lnTo>
                    <a:pt x="17361" y="8045"/>
                  </a:lnTo>
                  <a:lnTo>
                    <a:pt x="6351" y="804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8400963" y="2005963"/>
              <a:ext cx="13974" cy="32182"/>
            </a:xfrm>
            <a:custGeom>
              <a:avLst/>
              <a:pathLst>
                <a:path w="13974" h="32182">
                  <a:moveTo>
                    <a:pt x="13974" y="32182"/>
                  </a:moveTo>
                  <a:lnTo>
                    <a:pt x="13974" y="0"/>
                  </a:lnTo>
                  <a:lnTo>
                    <a:pt x="0" y="0"/>
                  </a:lnTo>
                  <a:lnTo>
                    <a:pt x="0" y="3218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g38"/>
            <p:cNvSpPr/>
            <p:nvPr/>
          </p:nvSpPr>
          <p:spPr>
            <a:xfrm>
              <a:off x="8450084" y="1992412"/>
              <a:ext cx="92737" cy="28795"/>
            </a:xfrm>
            <a:custGeom>
              <a:avLst/>
              <a:pathLst>
                <a:path w="92737" h="28795">
                  <a:moveTo>
                    <a:pt x="47850" y="0"/>
                  </a:moveTo>
                  <a:lnTo>
                    <a:pt x="48430" y="1020"/>
                  </a:lnTo>
                  <a:lnTo>
                    <a:pt x="48985" y="2049"/>
                  </a:lnTo>
                  <a:lnTo>
                    <a:pt x="49514" y="3087"/>
                  </a:lnTo>
                  <a:lnTo>
                    <a:pt x="50018" y="4132"/>
                  </a:lnTo>
                  <a:lnTo>
                    <a:pt x="50497" y="5187"/>
                  </a:lnTo>
                  <a:lnTo>
                    <a:pt x="50950" y="6250"/>
                  </a:lnTo>
                  <a:lnTo>
                    <a:pt x="51378" y="7321"/>
                  </a:lnTo>
                  <a:lnTo>
                    <a:pt x="51780" y="8401"/>
                  </a:lnTo>
                  <a:lnTo>
                    <a:pt x="52157" y="9489"/>
                  </a:lnTo>
                  <a:lnTo>
                    <a:pt x="52508" y="10586"/>
                  </a:lnTo>
                  <a:lnTo>
                    <a:pt x="92737" y="10586"/>
                  </a:lnTo>
                  <a:lnTo>
                    <a:pt x="92737" y="28795"/>
                  </a:lnTo>
                  <a:lnTo>
                    <a:pt x="84267" y="28795"/>
                  </a:lnTo>
                  <a:lnTo>
                    <a:pt x="84267" y="18208"/>
                  </a:lnTo>
                  <a:lnTo>
                    <a:pt x="8469" y="18208"/>
                  </a:lnTo>
                  <a:lnTo>
                    <a:pt x="8469" y="28795"/>
                  </a:lnTo>
                  <a:lnTo>
                    <a:pt x="0" y="28795"/>
                  </a:lnTo>
                  <a:lnTo>
                    <a:pt x="0" y="10586"/>
                  </a:lnTo>
                  <a:lnTo>
                    <a:pt x="42345" y="10586"/>
                  </a:lnTo>
                  <a:lnTo>
                    <a:pt x="42083" y="9739"/>
                  </a:lnTo>
                  <a:lnTo>
                    <a:pt x="41803" y="8892"/>
                  </a:lnTo>
                  <a:lnTo>
                    <a:pt x="41507" y="8045"/>
                  </a:lnTo>
                  <a:lnTo>
                    <a:pt x="41193" y="7198"/>
                  </a:lnTo>
                  <a:lnTo>
                    <a:pt x="40863" y="6351"/>
                  </a:lnTo>
                  <a:lnTo>
                    <a:pt x="40516" y="5504"/>
                  </a:lnTo>
                  <a:lnTo>
                    <a:pt x="40152" y="4658"/>
                  </a:lnTo>
                  <a:lnTo>
                    <a:pt x="39771" y="3811"/>
                  </a:lnTo>
                  <a:lnTo>
                    <a:pt x="39373" y="2964"/>
                  </a:lnTo>
                  <a:lnTo>
                    <a:pt x="38958" y="211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g39"/>
            <p:cNvSpPr/>
            <p:nvPr/>
          </p:nvSpPr>
          <p:spPr>
            <a:xfrm>
              <a:off x="8504710" y="2013161"/>
              <a:ext cx="35146" cy="23713"/>
            </a:xfrm>
            <a:custGeom>
              <a:avLst/>
              <a:pathLst>
                <a:path w="35146" h="23713">
                  <a:moveTo>
                    <a:pt x="5081" y="0"/>
                  </a:moveTo>
                  <a:lnTo>
                    <a:pt x="8278" y="1465"/>
                  </a:lnTo>
                  <a:lnTo>
                    <a:pt x="11433" y="2981"/>
                  </a:lnTo>
                  <a:lnTo>
                    <a:pt x="14545" y="4547"/>
                  </a:lnTo>
                  <a:lnTo>
                    <a:pt x="17615" y="6165"/>
                  </a:lnTo>
                  <a:lnTo>
                    <a:pt x="20643" y="7833"/>
                  </a:lnTo>
                  <a:lnTo>
                    <a:pt x="23628" y="9553"/>
                  </a:lnTo>
                  <a:lnTo>
                    <a:pt x="26571" y="11323"/>
                  </a:lnTo>
                  <a:lnTo>
                    <a:pt x="29472" y="13144"/>
                  </a:lnTo>
                  <a:lnTo>
                    <a:pt x="32330" y="15015"/>
                  </a:lnTo>
                  <a:lnTo>
                    <a:pt x="35146" y="16938"/>
                  </a:lnTo>
                  <a:lnTo>
                    <a:pt x="29218" y="23713"/>
                  </a:lnTo>
                  <a:lnTo>
                    <a:pt x="26487" y="21634"/>
                  </a:lnTo>
                  <a:lnTo>
                    <a:pt x="23713" y="19631"/>
                  </a:lnTo>
                  <a:lnTo>
                    <a:pt x="20897" y="17704"/>
                  </a:lnTo>
                  <a:lnTo>
                    <a:pt x="18039" y="15854"/>
                  </a:lnTo>
                  <a:lnTo>
                    <a:pt x="15138" y="14079"/>
                  </a:lnTo>
                  <a:lnTo>
                    <a:pt x="12195" y="12381"/>
                  </a:lnTo>
                  <a:lnTo>
                    <a:pt x="9210" y="10760"/>
                  </a:lnTo>
                  <a:lnTo>
                    <a:pt x="6182" y="9214"/>
                  </a:lnTo>
                  <a:lnTo>
                    <a:pt x="3112" y="7745"/>
                  </a:lnTo>
                  <a:lnTo>
                    <a:pt x="0" y="635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g40"/>
            <p:cNvSpPr/>
            <p:nvPr/>
          </p:nvSpPr>
          <p:spPr>
            <a:xfrm>
              <a:off x="8453472" y="2013161"/>
              <a:ext cx="37264" cy="21596"/>
            </a:xfrm>
            <a:custGeom>
              <a:avLst/>
              <a:pathLst>
                <a:path w="37264" h="21596">
                  <a:moveTo>
                    <a:pt x="31759" y="0"/>
                  </a:moveTo>
                  <a:lnTo>
                    <a:pt x="37264" y="5928"/>
                  </a:lnTo>
                  <a:lnTo>
                    <a:pt x="34342" y="7990"/>
                  </a:lnTo>
                  <a:lnTo>
                    <a:pt x="31335" y="9942"/>
                  </a:lnTo>
                  <a:lnTo>
                    <a:pt x="28244" y="11784"/>
                  </a:lnTo>
                  <a:lnTo>
                    <a:pt x="25068" y="13516"/>
                  </a:lnTo>
                  <a:lnTo>
                    <a:pt x="21808" y="15138"/>
                  </a:lnTo>
                  <a:lnTo>
                    <a:pt x="18462" y="16650"/>
                  </a:lnTo>
                  <a:lnTo>
                    <a:pt x="15032" y="18051"/>
                  </a:lnTo>
                  <a:lnTo>
                    <a:pt x="11518" y="19343"/>
                  </a:lnTo>
                  <a:lnTo>
                    <a:pt x="7918" y="20524"/>
                  </a:lnTo>
                  <a:lnTo>
                    <a:pt x="4234" y="21596"/>
                  </a:lnTo>
                  <a:lnTo>
                    <a:pt x="0" y="14820"/>
                  </a:lnTo>
                  <a:lnTo>
                    <a:pt x="4128" y="13529"/>
                  </a:lnTo>
                  <a:lnTo>
                    <a:pt x="8045" y="12195"/>
                  </a:lnTo>
                  <a:lnTo>
                    <a:pt x="11750" y="10819"/>
                  </a:lnTo>
                  <a:lnTo>
                    <a:pt x="15244" y="9400"/>
                  </a:lnTo>
                  <a:lnTo>
                    <a:pt x="18526" y="7939"/>
                  </a:lnTo>
                  <a:lnTo>
                    <a:pt x="21596" y="6436"/>
                  </a:lnTo>
                  <a:lnTo>
                    <a:pt x="24454" y="4890"/>
                  </a:lnTo>
                  <a:lnTo>
                    <a:pt x="27101" y="3302"/>
                  </a:lnTo>
                  <a:lnTo>
                    <a:pt x="29536" y="167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g41"/>
            <p:cNvSpPr/>
            <p:nvPr/>
          </p:nvSpPr>
          <p:spPr>
            <a:xfrm>
              <a:off x="8448814" y="2028829"/>
              <a:ext cx="97395" cy="62671"/>
            </a:xfrm>
            <a:custGeom>
              <a:avLst/>
              <a:pathLst>
                <a:path w="97395" h="62671">
                  <a:moveTo>
                    <a:pt x="8045" y="15667"/>
                  </a:moveTo>
                  <a:lnTo>
                    <a:pt x="35570" y="15667"/>
                  </a:lnTo>
                  <a:lnTo>
                    <a:pt x="35731" y="14291"/>
                  </a:lnTo>
                  <a:lnTo>
                    <a:pt x="35875" y="12873"/>
                  </a:lnTo>
                  <a:lnTo>
                    <a:pt x="36002" y="11412"/>
                  </a:lnTo>
                  <a:lnTo>
                    <a:pt x="36112" y="9908"/>
                  </a:lnTo>
                  <a:lnTo>
                    <a:pt x="36205" y="8363"/>
                  </a:lnTo>
                  <a:lnTo>
                    <a:pt x="36281" y="6775"/>
                  </a:lnTo>
                  <a:lnTo>
                    <a:pt x="36341" y="5145"/>
                  </a:lnTo>
                  <a:lnTo>
                    <a:pt x="36383" y="3472"/>
                  </a:lnTo>
                  <a:lnTo>
                    <a:pt x="36408" y="1757"/>
                  </a:lnTo>
                  <a:lnTo>
                    <a:pt x="36417" y="0"/>
                  </a:lnTo>
                  <a:lnTo>
                    <a:pt x="44886" y="0"/>
                  </a:lnTo>
                  <a:lnTo>
                    <a:pt x="44877" y="1681"/>
                  </a:lnTo>
                  <a:lnTo>
                    <a:pt x="44852" y="3336"/>
                  </a:lnTo>
                  <a:lnTo>
                    <a:pt x="44810" y="4967"/>
                  </a:lnTo>
                  <a:lnTo>
                    <a:pt x="44750" y="6572"/>
                  </a:lnTo>
                  <a:lnTo>
                    <a:pt x="44674" y="8151"/>
                  </a:lnTo>
                  <a:lnTo>
                    <a:pt x="44581" y="9705"/>
                  </a:lnTo>
                  <a:lnTo>
                    <a:pt x="44471" y="11234"/>
                  </a:lnTo>
                  <a:lnTo>
                    <a:pt x="44344" y="12737"/>
                  </a:lnTo>
                  <a:lnTo>
                    <a:pt x="44200" y="14215"/>
                  </a:lnTo>
                  <a:lnTo>
                    <a:pt x="44039" y="15667"/>
                  </a:lnTo>
                  <a:lnTo>
                    <a:pt x="75798" y="15667"/>
                  </a:lnTo>
                  <a:lnTo>
                    <a:pt x="75396" y="19834"/>
                  </a:lnTo>
                  <a:lnTo>
                    <a:pt x="75036" y="23866"/>
                  </a:lnTo>
                  <a:lnTo>
                    <a:pt x="74718" y="27761"/>
                  </a:lnTo>
                  <a:lnTo>
                    <a:pt x="74443" y="31522"/>
                  </a:lnTo>
                  <a:lnTo>
                    <a:pt x="74210" y="35146"/>
                  </a:lnTo>
                  <a:lnTo>
                    <a:pt x="74020" y="38636"/>
                  </a:lnTo>
                  <a:lnTo>
                    <a:pt x="73872" y="41989"/>
                  </a:lnTo>
                  <a:lnTo>
                    <a:pt x="73766" y="45208"/>
                  </a:lnTo>
                  <a:lnTo>
                    <a:pt x="73702" y="48291"/>
                  </a:lnTo>
                  <a:lnTo>
                    <a:pt x="73681" y="51238"/>
                  </a:lnTo>
                  <a:lnTo>
                    <a:pt x="73736" y="51640"/>
                  </a:lnTo>
                  <a:lnTo>
                    <a:pt x="73901" y="52000"/>
                  </a:lnTo>
                  <a:lnTo>
                    <a:pt x="74176" y="52318"/>
                  </a:lnTo>
                  <a:lnTo>
                    <a:pt x="74562" y="52593"/>
                  </a:lnTo>
                  <a:lnTo>
                    <a:pt x="75057" y="52826"/>
                  </a:lnTo>
                  <a:lnTo>
                    <a:pt x="75663" y="53016"/>
                  </a:lnTo>
                  <a:lnTo>
                    <a:pt x="76378" y="53165"/>
                  </a:lnTo>
                  <a:lnTo>
                    <a:pt x="77204" y="53270"/>
                  </a:lnTo>
                  <a:lnTo>
                    <a:pt x="78140" y="53334"/>
                  </a:lnTo>
                  <a:lnTo>
                    <a:pt x="79186" y="53355"/>
                  </a:lnTo>
                  <a:lnTo>
                    <a:pt x="82997" y="53355"/>
                  </a:lnTo>
                  <a:lnTo>
                    <a:pt x="83495" y="53330"/>
                  </a:lnTo>
                  <a:lnTo>
                    <a:pt x="83971" y="53253"/>
                  </a:lnTo>
                  <a:lnTo>
                    <a:pt x="84426" y="53126"/>
                  </a:lnTo>
                  <a:lnTo>
                    <a:pt x="84860" y="52949"/>
                  </a:lnTo>
                  <a:lnTo>
                    <a:pt x="85273" y="52720"/>
                  </a:lnTo>
                  <a:lnTo>
                    <a:pt x="85665" y="52440"/>
                  </a:lnTo>
                  <a:lnTo>
                    <a:pt x="86035" y="52110"/>
                  </a:lnTo>
                  <a:lnTo>
                    <a:pt x="86385" y="51729"/>
                  </a:lnTo>
                  <a:lnTo>
                    <a:pt x="86713" y="51297"/>
                  </a:lnTo>
                  <a:lnTo>
                    <a:pt x="87020" y="50814"/>
                  </a:lnTo>
                  <a:lnTo>
                    <a:pt x="87306" y="50247"/>
                  </a:lnTo>
                  <a:lnTo>
                    <a:pt x="87570" y="49561"/>
                  </a:lnTo>
                  <a:lnTo>
                    <a:pt x="87814" y="48756"/>
                  </a:lnTo>
                  <a:lnTo>
                    <a:pt x="88036" y="47833"/>
                  </a:lnTo>
                  <a:lnTo>
                    <a:pt x="88237" y="46792"/>
                  </a:lnTo>
                  <a:lnTo>
                    <a:pt x="88417" y="45631"/>
                  </a:lnTo>
                  <a:lnTo>
                    <a:pt x="88576" y="44352"/>
                  </a:lnTo>
                  <a:lnTo>
                    <a:pt x="88714" y="42955"/>
                  </a:lnTo>
                  <a:lnTo>
                    <a:pt x="88830" y="41439"/>
                  </a:lnTo>
                  <a:lnTo>
                    <a:pt x="88925" y="39804"/>
                  </a:lnTo>
                  <a:lnTo>
                    <a:pt x="97395" y="42345"/>
                  </a:lnTo>
                  <a:lnTo>
                    <a:pt x="97204" y="44556"/>
                  </a:lnTo>
                  <a:lnTo>
                    <a:pt x="96971" y="46614"/>
                  </a:lnTo>
                  <a:lnTo>
                    <a:pt x="96696" y="48519"/>
                  </a:lnTo>
                  <a:lnTo>
                    <a:pt x="96378" y="50272"/>
                  </a:lnTo>
                  <a:lnTo>
                    <a:pt x="96018" y="51873"/>
                  </a:lnTo>
                  <a:lnTo>
                    <a:pt x="95616" y="53321"/>
                  </a:lnTo>
                  <a:lnTo>
                    <a:pt x="95171" y="54617"/>
                  </a:lnTo>
                  <a:lnTo>
                    <a:pt x="94684" y="55760"/>
                  </a:lnTo>
                  <a:lnTo>
                    <a:pt x="94155" y="56751"/>
                  </a:lnTo>
                  <a:lnTo>
                    <a:pt x="93584" y="57590"/>
                  </a:lnTo>
                  <a:lnTo>
                    <a:pt x="92948" y="58314"/>
                  </a:lnTo>
                  <a:lnTo>
                    <a:pt x="92228" y="58962"/>
                  </a:lnTo>
                  <a:lnTo>
                    <a:pt x="91424" y="59533"/>
                  </a:lnTo>
                  <a:lnTo>
                    <a:pt x="90535" y="60029"/>
                  </a:lnTo>
                  <a:lnTo>
                    <a:pt x="89561" y="60448"/>
                  </a:lnTo>
                  <a:lnTo>
                    <a:pt x="88502" y="60791"/>
                  </a:lnTo>
                  <a:lnTo>
                    <a:pt x="87359" y="61058"/>
                  </a:lnTo>
                  <a:lnTo>
                    <a:pt x="86131" y="61248"/>
                  </a:lnTo>
                  <a:lnTo>
                    <a:pt x="84818" y="61363"/>
                  </a:lnTo>
                  <a:lnTo>
                    <a:pt x="83421" y="61401"/>
                  </a:lnTo>
                  <a:lnTo>
                    <a:pt x="79609" y="61401"/>
                  </a:lnTo>
                  <a:lnTo>
                    <a:pt x="77731" y="61380"/>
                  </a:lnTo>
                  <a:lnTo>
                    <a:pt x="75993" y="61316"/>
                  </a:lnTo>
                  <a:lnTo>
                    <a:pt x="74395" y="61210"/>
                  </a:lnTo>
                  <a:lnTo>
                    <a:pt x="72936" y="61062"/>
                  </a:lnTo>
                  <a:lnTo>
                    <a:pt x="71617" y="60871"/>
                  </a:lnTo>
                  <a:lnTo>
                    <a:pt x="70437" y="60639"/>
                  </a:lnTo>
                  <a:lnTo>
                    <a:pt x="69398" y="60363"/>
                  </a:lnTo>
                  <a:lnTo>
                    <a:pt x="68498" y="60046"/>
                  </a:lnTo>
                  <a:lnTo>
                    <a:pt x="67738" y="59686"/>
                  </a:lnTo>
                  <a:lnTo>
                    <a:pt x="67117" y="59283"/>
                  </a:lnTo>
                  <a:lnTo>
                    <a:pt x="66594" y="58830"/>
                  </a:lnTo>
                  <a:lnTo>
                    <a:pt x="66127" y="58318"/>
                  </a:lnTo>
                  <a:lnTo>
                    <a:pt x="65714" y="57746"/>
                  </a:lnTo>
                  <a:lnTo>
                    <a:pt x="65356" y="57115"/>
                  </a:lnTo>
                  <a:lnTo>
                    <a:pt x="65053" y="56425"/>
                  </a:lnTo>
                  <a:lnTo>
                    <a:pt x="64805" y="55676"/>
                  </a:lnTo>
                  <a:lnTo>
                    <a:pt x="64613" y="54867"/>
                  </a:lnTo>
                  <a:lnTo>
                    <a:pt x="64475" y="53999"/>
                  </a:lnTo>
                  <a:lnTo>
                    <a:pt x="64392" y="53071"/>
                  </a:lnTo>
                  <a:lnTo>
                    <a:pt x="64365" y="52085"/>
                  </a:lnTo>
                  <a:lnTo>
                    <a:pt x="64378" y="49819"/>
                  </a:lnTo>
                  <a:lnTo>
                    <a:pt x="64416" y="47427"/>
                  </a:lnTo>
                  <a:lnTo>
                    <a:pt x="64479" y="44907"/>
                  </a:lnTo>
                  <a:lnTo>
                    <a:pt x="64568" y="42261"/>
                  </a:lnTo>
                  <a:lnTo>
                    <a:pt x="64683" y="39487"/>
                  </a:lnTo>
                  <a:lnTo>
                    <a:pt x="64822" y="36586"/>
                  </a:lnTo>
                  <a:lnTo>
                    <a:pt x="64987" y="33558"/>
                  </a:lnTo>
                  <a:lnTo>
                    <a:pt x="65178" y="30404"/>
                  </a:lnTo>
                  <a:lnTo>
                    <a:pt x="65394" y="27122"/>
                  </a:lnTo>
                  <a:lnTo>
                    <a:pt x="65635" y="23713"/>
                  </a:lnTo>
                  <a:lnTo>
                    <a:pt x="42769" y="23713"/>
                  </a:lnTo>
                  <a:lnTo>
                    <a:pt x="41642" y="28905"/>
                  </a:lnTo>
                  <a:lnTo>
                    <a:pt x="39957" y="33808"/>
                  </a:lnTo>
                  <a:lnTo>
                    <a:pt x="37713" y="38424"/>
                  </a:lnTo>
                  <a:lnTo>
                    <a:pt x="34909" y="42752"/>
                  </a:lnTo>
                  <a:lnTo>
                    <a:pt x="31547" y="46792"/>
                  </a:lnTo>
                  <a:lnTo>
                    <a:pt x="27626" y="50543"/>
                  </a:lnTo>
                  <a:lnTo>
                    <a:pt x="23146" y="54007"/>
                  </a:lnTo>
                  <a:lnTo>
                    <a:pt x="18107" y="57183"/>
                  </a:lnTo>
                  <a:lnTo>
                    <a:pt x="12508" y="60071"/>
                  </a:lnTo>
                  <a:lnTo>
                    <a:pt x="6351" y="62671"/>
                  </a:lnTo>
                  <a:lnTo>
                    <a:pt x="0" y="54625"/>
                  </a:lnTo>
                  <a:lnTo>
                    <a:pt x="5674" y="52411"/>
                  </a:lnTo>
                  <a:lnTo>
                    <a:pt x="10840" y="50001"/>
                  </a:lnTo>
                  <a:lnTo>
                    <a:pt x="15498" y="47397"/>
                  </a:lnTo>
                  <a:lnTo>
                    <a:pt x="19648" y="44598"/>
                  </a:lnTo>
                  <a:lnTo>
                    <a:pt x="23290" y="41604"/>
                  </a:lnTo>
                  <a:lnTo>
                    <a:pt x="26423" y="38416"/>
                  </a:lnTo>
                  <a:lnTo>
                    <a:pt x="29049" y="35032"/>
                  </a:lnTo>
                  <a:lnTo>
                    <a:pt x="31166" y="31454"/>
                  </a:lnTo>
                  <a:lnTo>
                    <a:pt x="32775" y="27681"/>
                  </a:lnTo>
                  <a:lnTo>
                    <a:pt x="33876" y="23713"/>
                  </a:lnTo>
                  <a:lnTo>
                    <a:pt x="8045" y="2371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g42"/>
            <p:cNvSpPr/>
            <p:nvPr/>
          </p:nvSpPr>
          <p:spPr>
            <a:xfrm>
              <a:off x="8555525" y="1993259"/>
              <a:ext cx="97818" cy="98242"/>
            </a:xfrm>
            <a:custGeom>
              <a:avLst/>
              <a:pathLst>
                <a:path w="97818" h="98242">
                  <a:moveTo>
                    <a:pt x="9739" y="11433"/>
                  </a:moveTo>
                  <a:lnTo>
                    <a:pt x="39804" y="11433"/>
                  </a:lnTo>
                  <a:lnTo>
                    <a:pt x="39804" y="0"/>
                  </a:lnTo>
                  <a:lnTo>
                    <a:pt x="48274" y="0"/>
                  </a:lnTo>
                  <a:lnTo>
                    <a:pt x="48274" y="11433"/>
                  </a:lnTo>
                  <a:lnTo>
                    <a:pt x="70293" y="11433"/>
                  </a:lnTo>
                  <a:lnTo>
                    <a:pt x="70293" y="19055"/>
                  </a:lnTo>
                  <a:lnTo>
                    <a:pt x="48274" y="19055"/>
                  </a:lnTo>
                  <a:lnTo>
                    <a:pt x="48274" y="30488"/>
                  </a:lnTo>
                  <a:lnTo>
                    <a:pt x="56319" y="30488"/>
                  </a:lnTo>
                  <a:lnTo>
                    <a:pt x="59838" y="28265"/>
                  </a:lnTo>
                  <a:lnTo>
                    <a:pt x="63281" y="26000"/>
                  </a:lnTo>
                  <a:lnTo>
                    <a:pt x="66647" y="23692"/>
                  </a:lnTo>
                  <a:lnTo>
                    <a:pt x="69938" y="21342"/>
                  </a:lnTo>
                  <a:lnTo>
                    <a:pt x="73152" y="18949"/>
                  </a:lnTo>
                  <a:lnTo>
                    <a:pt x="76290" y="16514"/>
                  </a:lnTo>
                  <a:lnTo>
                    <a:pt x="79351" y="14037"/>
                  </a:lnTo>
                  <a:lnTo>
                    <a:pt x="82336" y="11518"/>
                  </a:lnTo>
                  <a:lnTo>
                    <a:pt x="85246" y="8956"/>
                  </a:lnTo>
                  <a:lnTo>
                    <a:pt x="88079" y="6351"/>
                  </a:lnTo>
                  <a:lnTo>
                    <a:pt x="93584" y="12703"/>
                  </a:lnTo>
                  <a:lnTo>
                    <a:pt x="91538" y="14634"/>
                  </a:lnTo>
                  <a:lnTo>
                    <a:pt x="89468" y="16531"/>
                  </a:lnTo>
                  <a:lnTo>
                    <a:pt x="87371" y="18394"/>
                  </a:lnTo>
                  <a:lnTo>
                    <a:pt x="85250" y="20224"/>
                  </a:lnTo>
                  <a:lnTo>
                    <a:pt x="83103" y="22019"/>
                  </a:lnTo>
                  <a:lnTo>
                    <a:pt x="80931" y="23781"/>
                  </a:lnTo>
                  <a:lnTo>
                    <a:pt x="78733" y="25509"/>
                  </a:lnTo>
                  <a:lnTo>
                    <a:pt x="76510" y="27202"/>
                  </a:lnTo>
                  <a:lnTo>
                    <a:pt x="74261" y="28862"/>
                  </a:lnTo>
                  <a:lnTo>
                    <a:pt x="71987" y="30488"/>
                  </a:lnTo>
                  <a:lnTo>
                    <a:pt x="97818" y="30488"/>
                  </a:lnTo>
                  <a:lnTo>
                    <a:pt x="97818" y="38111"/>
                  </a:lnTo>
                  <a:lnTo>
                    <a:pt x="59707" y="38111"/>
                  </a:lnTo>
                  <a:lnTo>
                    <a:pt x="39381" y="49121"/>
                  </a:lnTo>
                  <a:lnTo>
                    <a:pt x="85538" y="49121"/>
                  </a:lnTo>
                  <a:lnTo>
                    <a:pt x="85538" y="97818"/>
                  </a:lnTo>
                  <a:lnTo>
                    <a:pt x="77069" y="97818"/>
                  </a:lnTo>
                  <a:lnTo>
                    <a:pt x="77069" y="92737"/>
                  </a:lnTo>
                  <a:lnTo>
                    <a:pt x="29218" y="92737"/>
                  </a:lnTo>
                  <a:lnTo>
                    <a:pt x="29218" y="98242"/>
                  </a:lnTo>
                  <a:lnTo>
                    <a:pt x="20749" y="98242"/>
                  </a:lnTo>
                  <a:lnTo>
                    <a:pt x="20749" y="57166"/>
                  </a:lnTo>
                  <a:lnTo>
                    <a:pt x="19055" y="57763"/>
                  </a:lnTo>
                  <a:lnTo>
                    <a:pt x="17361" y="58369"/>
                  </a:lnTo>
                  <a:lnTo>
                    <a:pt x="15667" y="58983"/>
                  </a:lnTo>
                  <a:lnTo>
                    <a:pt x="13974" y="59605"/>
                  </a:lnTo>
                  <a:lnTo>
                    <a:pt x="12280" y="60236"/>
                  </a:lnTo>
                  <a:lnTo>
                    <a:pt x="10586" y="60876"/>
                  </a:lnTo>
                  <a:lnTo>
                    <a:pt x="8892" y="61524"/>
                  </a:lnTo>
                  <a:lnTo>
                    <a:pt x="7198" y="62180"/>
                  </a:lnTo>
                  <a:lnTo>
                    <a:pt x="5504" y="62845"/>
                  </a:lnTo>
                  <a:lnTo>
                    <a:pt x="3811" y="63518"/>
                  </a:lnTo>
                  <a:lnTo>
                    <a:pt x="0" y="55472"/>
                  </a:lnTo>
                  <a:lnTo>
                    <a:pt x="4615" y="53927"/>
                  </a:lnTo>
                  <a:lnTo>
                    <a:pt x="9146" y="52339"/>
                  </a:lnTo>
                  <a:lnTo>
                    <a:pt x="13592" y="50708"/>
                  </a:lnTo>
                  <a:lnTo>
                    <a:pt x="17954" y="49036"/>
                  </a:lnTo>
                  <a:lnTo>
                    <a:pt x="22231" y="47321"/>
                  </a:lnTo>
                  <a:lnTo>
                    <a:pt x="26423" y="45563"/>
                  </a:lnTo>
                  <a:lnTo>
                    <a:pt x="30531" y="43764"/>
                  </a:lnTo>
                  <a:lnTo>
                    <a:pt x="34554" y="41922"/>
                  </a:lnTo>
                  <a:lnTo>
                    <a:pt x="38492" y="40037"/>
                  </a:lnTo>
                  <a:lnTo>
                    <a:pt x="42345" y="38111"/>
                  </a:lnTo>
                  <a:lnTo>
                    <a:pt x="423" y="38111"/>
                  </a:lnTo>
                  <a:lnTo>
                    <a:pt x="423" y="30488"/>
                  </a:lnTo>
                  <a:lnTo>
                    <a:pt x="39804" y="30488"/>
                  </a:lnTo>
                  <a:lnTo>
                    <a:pt x="39804" y="19055"/>
                  </a:lnTo>
                  <a:lnTo>
                    <a:pt x="9739" y="1905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g43"/>
            <p:cNvSpPr/>
            <p:nvPr/>
          </p:nvSpPr>
          <p:spPr>
            <a:xfrm>
              <a:off x="8584743" y="2050002"/>
              <a:ext cx="47850" cy="10586"/>
            </a:xfrm>
            <a:custGeom>
              <a:avLst/>
              <a:pathLst>
                <a:path w="47850" h="10586">
                  <a:moveTo>
                    <a:pt x="0" y="10586"/>
                  </a:moveTo>
                  <a:lnTo>
                    <a:pt x="47850" y="10586"/>
                  </a:lnTo>
                  <a:lnTo>
                    <a:pt x="478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8584743" y="2067787"/>
              <a:ext cx="47850" cy="10586"/>
            </a:xfrm>
            <a:custGeom>
              <a:avLst/>
              <a:pathLst>
                <a:path w="47850" h="10586">
                  <a:moveTo>
                    <a:pt x="0" y="10586"/>
                  </a:moveTo>
                  <a:lnTo>
                    <a:pt x="47850" y="10586"/>
                  </a:lnTo>
                  <a:lnTo>
                    <a:pt x="478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g45"/>
            <p:cNvSpPr/>
            <p:nvPr/>
          </p:nvSpPr>
          <p:spPr>
            <a:xfrm>
              <a:off x="5881951" y="2775954"/>
              <a:ext cx="8045" cy="94007"/>
            </a:xfrm>
            <a:custGeom>
              <a:avLst/>
              <a:pathLst>
                <a:path w="8045" h="94007">
                  <a:moveTo>
                    <a:pt x="0" y="0"/>
                  </a:moveTo>
                  <a:lnTo>
                    <a:pt x="8045" y="0"/>
                  </a:lnTo>
                  <a:lnTo>
                    <a:pt x="8045" y="94007"/>
                  </a:lnTo>
                  <a:lnTo>
                    <a:pt x="0" y="9400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g46"/>
            <p:cNvSpPr/>
            <p:nvPr/>
          </p:nvSpPr>
          <p:spPr>
            <a:xfrm>
              <a:off x="5863319" y="2784847"/>
              <a:ext cx="8469" cy="69870"/>
            </a:xfrm>
            <a:custGeom>
              <a:avLst/>
              <a:pathLst>
                <a:path w="8469" h="69870">
                  <a:moveTo>
                    <a:pt x="0" y="0"/>
                  </a:moveTo>
                  <a:lnTo>
                    <a:pt x="8469" y="0"/>
                  </a:lnTo>
                  <a:lnTo>
                    <a:pt x="8469" y="69870"/>
                  </a:lnTo>
                  <a:lnTo>
                    <a:pt x="0" y="6987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g47"/>
            <p:cNvSpPr/>
            <p:nvPr/>
          </p:nvSpPr>
          <p:spPr>
            <a:xfrm>
              <a:off x="5892961" y="2774261"/>
              <a:ext cx="61824" cy="44462"/>
            </a:xfrm>
            <a:custGeom>
              <a:avLst/>
              <a:pathLst>
                <a:path w="61824" h="44462">
                  <a:moveTo>
                    <a:pt x="20749" y="0"/>
                  </a:moveTo>
                  <a:lnTo>
                    <a:pt x="29218" y="1693"/>
                  </a:lnTo>
                  <a:lnTo>
                    <a:pt x="28867" y="3209"/>
                  </a:lnTo>
                  <a:lnTo>
                    <a:pt x="28490" y="4708"/>
                  </a:lnTo>
                  <a:lnTo>
                    <a:pt x="28087" y="6190"/>
                  </a:lnTo>
                  <a:lnTo>
                    <a:pt x="27660" y="7656"/>
                  </a:lnTo>
                  <a:lnTo>
                    <a:pt x="27207" y="9104"/>
                  </a:lnTo>
                  <a:lnTo>
                    <a:pt x="26728" y="10535"/>
                  </a:lnTo>
                  <a:lnTo>
                    <a:pt x="26224" y="11949"/>
                  </a:lnTo>
                  <a:lnTo>
                    <a:pt x="25695" y="13347"/>
                  </a:lnTo>
                  <a:lnTo>
                    <a:pt x="25140" y="14727"/>
                  </a:lnTo>
                  <a:lnTo>
                    <a:pt x="24560" y="16091"/>
                  </a:lnTo>
                  <a:lnTo>
                    <a:pt x="61824" y="16091"/>
                  </a:lnTo>
                  <a:lnTo>
                    <a:pt x="61824" y="24137"/>
                  </a:lnTo>
                  <a:lnTo>
                    <a:pt x="20749" y="24137"/>
                  </a:lnTo>
                  <a:lnTo>
                    <a:pt x="19462" y="26550"/>
                  </a:lnTo>
                  <a:lnTo>
                    <a:pt x="18140" y="28879"/>
                  </a:lnTo>
                  <a:lnTo>
                    <a:pt x="16785" y="31124"/>
                  </a:lnTo>
                  <a:lnTo>
                    <a:pt x="15396" y="33283"/>
                  </a:lnTo>
                  <a:lnTo>
                    <a:pt x="13974" y="35358"/>
                  </a:lnTo>
                  <a:lnTo>
                    <a:pt x="12517" y="37348"/>
                  </a:lnTo>
                  <a:lnTo>
                    <a:pt x="11026" y="39254"/>
                  </a:lnTo>
                  <a:lnTo>
                    <a:pt x="9502" y="41075"/>
                  </a:lnTo>
                  <a:lnTo>
                    <a:pt x="7944" y="42811"/>
                  </a:lnTo>
                  <a:lnTo>
                    <a:pt x="6351" y="44462"/>
                  </a:lnTo>
                  <a:lnTo>
                    <a:pt x="0" y="38534"/>
                  </a:lnTo>
                  <a:lnTo>
                    <a:pt x="2799" y="35252"/>
                  </a:lnTo>
                  <a:lnTo>
                    <a:pt x="5437" y="31843"/>
                  </a:lnTo>
                  <a:lnTo>
                    <a:pt x="7914" y="28308"/>
                  </a:lnTo>
                  <a:lnTo>
                    <a:pt x="10230" y="24645"/>
                  </a:lnTo>
                  <a:lnTo>
                    <a:pt x="12386" y="20855"/>
                  </a:lnTo>
                  <a:lnTo>
                    <a:pt x="14380" y="16938"/>
                  </a:lnTo>
                  <a:lnTo>
                    <a:pt x="16214" y="12894"/>
                  </a:lnTo>
                  <a:lnTo>
                    <a:pt x="17886" y="8723"/>
                  </a:lnTo>
                  <a:lnTo>
                    <a:pt x="19398" y="44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g48"/>
            <p:cNvSpPr/>
            <p:nvPr/>
          </p:nvSpPr>
          <p:spPr>
            <a:xfrm>
              <a:off x="5920486" y="2801785"/>
              <a:ext cx="17785" cy="18208"/>
            </a:xfrm>
            <a:custGeom>
              <a:avLst/>
              <a:pathLst>
                <a:path w="17785" h="18208">
                  <a:moveTo>
                    <a:pt x="7622" y="0"/>
                  </a:moveTo>
                  <a:lnTo>
                    <a:pt x="8867" y="1278"/>
                  </a:lnTo>
                  <a:lnTo>
                    <a:pt x="10061" y="2574"/>
                  </a:lnTo>
                  <a:lnTo>
                    <a:pt x="11204" y="3887"/>
                  </a:lnTo>
                  <a:lnTo>
                    <a:pt x="12297" y="5216"/>
                  </a:lnTo>
                  <a:lnTo>
                    <a:pt x="13338" y="6563"/>
                  </a:lnTo>
                  <a:lnTo>
                    <a:pt x="14329" y="7927"/>
                  </a:lnTo>
                  <a:lnTo>
                    <a:pt x="15269" y="9307"/>
                  </a:lnTo>
                  <a:lnTo>
                    <a:pt x="16159" y="10704"/>
                  </a:lnTo>
                  <a:lnTo>
                    <a:pt x="16997" y="12119"/>
                  </a:lnTo>
                  <a:lnTo>
                    <a:pt x="17785" y="13550"/>
                  </a:lnTo>
                  <a:lnTo>
                    <a:pt x="9739" y="18208"/>
                  </a:lnTo>
                  <a:lnTo>
                    <a:pt x="8956" y="16777"/>
                  </a:lnTo>
                  <a:lnTo>
                    <a:pt x="8130" y="15363"/>
                  </a:lnTo>
                  <a:lnTo>
                    <a:pt x="7262" y="13965"/>
                  </a:lnTo>
                  <a:lnTo>
                    <a:pt x="6351" y="12585"/>
                  </a:lnTo>
                  <a:lnTo>
                    <a:pt x="5399" y="11221"/>
                  </a:lnTo>
                  <a:lnTo>
                    <a:pt x="4403" y="9875"/>
                  </a:lnTo>
                  <a:lnTo>
                    <a:pt x="3366" y="8545"/>
                  </a:lnTo>
                  <a:lnTo>
                    <a:pt x="2286" y="7232"/>
                  </a:lnTo>
                  <a:lnTo>
                    <a:pt x="1164" y="5936"/>
                  </a:lnTo>
                  <a:lnTo>
                    <a:pt x="0" y="465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g49"/>
            <p:cNvSpPr/>
            <p:nvPr/>
          </p:nvSpPr>
          <p:spPr>
            <a:xfrm>
              <a:off x="5900583" y="2822111"/>
              <a:ext cx="51661" cy="49967"/>
            </a:xfrm>
            <a:custGeom>
              <a:avLst/>
              <a:pathLst>
                <a:path w="51661" h="49967">
                  <a:moveTo>
                    <a:pt x="8469" y="39804"/>
                  </a:moveTo>
                  <a:lnTo>
                    <a:pt x="8469" y="49121"/>
                  </a:lnTo>
                  <a:lnTo>
                    <a:pt x="0" y="49121"/>
                  </a:lnTo>
                  <a:lnTo>
                    <a:pt x="0" y="0"/>
                  </a:lnTo>
                  <a:lnTo>
                    <a:pt x="51661" y="0"/>
                  </a:lnTo>
                  <a:lnTo>
                    <a:pt x="51661" y="49967"/>
                  </a:lnTo>
                  <a:lnTo>
                    <a:pt x="43192" y="49967"/>
                  </a:lnTo>
                  <a:lnTo>
                    <a:pt x="43192" y="3980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g50"/>
            <p:cNvSpPr/>
            <p:nvPr/>
          </p:nvSpPr>
          <p:spPr>
            <a:xfrm>
              <a:off x="5909053" y="2830157"/>
              <a:ext cx="12703" cy="23713"/>
            </a:xfrm>
            <a:custGeom>
              <a:avLst/>
              <a:pathLst>
                <a:path w="12703" h="23713">
                  <a:moveTo>
                    <a:pt x="12703" y="0"/>
                  </a:moveTo>
                  <a:lnTo>
                    <a:pt x="0" y="0"/>
                  </a:lnTo>
                  <a:lnTo>
                    <a:pt x="0" y="23713"/>
                  </a:lnTo>
                  <a:lnTo>
                    <a:pt x="12703" y="2371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g51"/>
            <p:cNvSpPr/>
            <p:nvPr/>
          </p:nvSpPr>
          <p:spPr>
            <a:xfrm>
              <a:off x="5930225" y="2830157"/>
              <a:ext cx="13550" cy="23713"/>
            </a:xfrm>
            <a:custGeom>
              <a:avLst/>
              <a:pathLst>
                <a:path w="13550" h="23713">
                  <a:moveTo>
                    <a:pt x="13550" y="23713"/>
                  </a:moveTo>
                  <a:lnTo>
                    <a:pt x="13550" y="0"/>
                  </a:lnTo>
                  <a:lnTo>
                    <a:pt x="0" y="0"/>
                  </a:lnTo>
                  <a:lnTo>
                    <a:pt x="0" y="2371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g52"/>
            <p:cNvSpPr/>
            <p:nvPr/>
          </p:nvSpPr>
          <p:spPr>
            <a:xfrm>
              <a:off x="5966643" y="2773837"/>
              <a:ext cx="96124" cy="97818"/>
            </a:xfrm>
            <a:custGeom>
              <a:avLst/>
              <a:pathLst>
                <a:path w="96124" h="97818">
                  <a:moveTo>
                    <a:pt x="54202" y="0"/>
                  </a:moveTo>
                  <a:lnTo>
                    <a:pt x="54702" y="774"/>
                  </a:lnTo>
                  <a:lnTo>
                    <a:pt x="55184" y="1575"/>
                  </a:lnTo>
                  <a:lnTo>
                    <a:pt x="55650" y="2401"/>
                  </a:lnTo>
                  <a:lnTo>
                    <a:pt x="56099" y="3252"/>
                  </a:lnTo>
                  <a:lnTo>
                    <a:pt x="56531" y="4128"/>
                  </a:lnTo>
                  <a:lnTo>
                    <a:pt x="56946" y="5030"/>
                  </a:lnTo>
                  <a:lnTo>
                    <a:pt x="57344" y="5958"/>
                  </a:lnTo>
                  <a:lnTo>
                    <a:pt x="57725" y="6910"/>
                  </a:lnTo>
                  <a:lnTo>
                    <a:pt x="58089" y="7889"/>
                  </a:lnTo>
                  <a:lnTo>
                    <a:pt x="58437" y="8892"/>
                  </a:lnTo>
                  <a:lnTo>
                    <a:pt x="96124" y="8892"/>
                  </a:lnTo>
                  <a:lnTo>
                    <a:pt x="96124" y="16514"/>
                  </a:lnTo>
                  <a:lnTo>
                    <a:pt x="19055" y="16514"/>
                  </a:lnTo>
                  <a:lnTo>
                    <a:pt x="19055" y="49544"/>
                  </a:lnTo>
                  <a:lnTo>
                    <a:pt x="18945" y="54905"/>
                  </a:lnTo>
                  <a:lnTo>
                    <a:pt x="18615" y="60147"/>
                  </a:lnTo>
                  <a:lnTo>
                    <a:pt x="18064" y="65271"/>
                  </a:lnTo>
                  <a:lnTo>
                    <a:pt x="17293" y="70276"/>
                  </a:lnTo>
                  <a:lnTo>
                    <a:pt x="16303" y="75163"/>
                  </a:lnTo>
                  <a:lnTo>
                    <a:pt x="15092" y="79931"/>
                  </a:lnTo>
                  <a:lnTo>
                    <a:pt x="13660" y="84581"/>
                  </a:lnTo>
                  <a:lnTo>
                    <a:pt x="12009" y="89112"/>
                  </a:lnTo>
                  <a:lnTo>
                    <a:pt x="10137" y="93524"/>
                  </a:lnTo>
                  <a:lnTo>
                    <a:pt x="8045" y="97818"/>
                  </a:lnTo>
                  <a:lnTo>
                    <a:pt x="0" y="92737"/>
                  </a:lnTo>
                  <a:lnTo>
                    <a:pt x="1149" y="90304"/>
                  </a:lnTo>
                  <a:lnTo>
                    <a:pt x="2227" y="87918"/>
                  </a:lnTo>
                  <a:lnTo>
                    <a:pt x="3233" y="85578"/>
                  </a:lnTo>
                  <a:lnTo>
                    <a:pt x="4166" y="83285"/>
                  </a:lnTo>
                  <a:lnTo>
                    <a:pt x="5028" y="81039"/>
                  </a:lnTo>
                  <a:lnTo>
                    <a:pt x="5818" y="78839"/>
                  </a:lnTo>
                  <a:lnTo>
                    <a:pt x="6536" y="76685"/>
                  </a:lnTo>
                  <a:lnTo>
                    <a:pt x="7181" y="74579"/>
                  </a:lnTo>
                  <a:lnTo>
                    <a:pt x="7755" y="72519"/>
                  </a:lnTo>
                  <a:lnTo>
                    <a:pt x="8257" y="70505"/>
                  </a:lnTo>
                  <a:lnTo>
                    <a:pt x="8699" y="68475"/>
                  </a:lnTo>
                  <a:lnTo>
                    <a:pt x="9095" y="66364"/>
                  </a:lnTo>
                  <a:lnTo>
                    <a:pt x="9445" y="64172"/>
                  </a:lnTo>
                  <a:lnTo>
                    <a:pt x="9747" y="61900"/>
                  </a:lnTo>
                  <a:lnTo>
                    <a:pt x="10004" y="59548"/>
                  </a:lnTo>
                  <a:lnTo>
                    <a:pt x="10213" y="57115"/>
                  </a:lnTo>
                  <a:lnTo>
                    <a:pt x="10376" y="54602"/>
                  </a:lnTo>
                  <a:lnTo>
                    <a:pt x="10493" y="52008"/>
                  </a:lnTo>
                  <a:lnTo>
                    <a:pt x="10563" y="49334"/>
                  </a:lnTo>
                  <a:lnTo>
                    <a:pt x="10586" y="46580"/>
                  </a:lnTo>
                  <a:lnTo>
                    <a:pt x="10586" y="8892"/>
                  </a:lnTo>
                  <a:lnTo>
                    <a:pt x="49121" y="8892"/>
                  </a:lnTo>
                  <a:lnTo>
                    <a:pt x="48858" y="8219"/>
                  </a:lnTo>
                  <a:lnTo>
                    <a:pt x="48578" y="7554"/>
                  </a:lnTo>
                  <a:lnTo>
                    <a:pt x="48282" y="6898"/>
                  </a:lnTo>
                  <a:lnTo>
                    <a:pt x="47969" y="6250"/>
                  </a:lnTo>
                  <a:lnTo>
                    <a:pt x="47638" y="5610"/>
                  </a:lnTo>
                  <a:lnTo>
                    <a:pt x="47291" y="4979"/>
                  </a:lnTo>
                  <a:lnTo>
                    <a:pt x="46927" y="4357"/>
                  </a:lnTo>
                  <a:lnTo>
                    <a:pt x="46546" y="3743"/>
                  </a:lnTo>
                  <a:lnTo>
                    <a:pt x="46148" y="3137"/>
                  </a:lnTo>
                  <a:lnTo>
                    <a:pt x="45733" y="254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g53"/>
            <p:cNvSpPr/>
            <p:nvPr/>
          </p:nvSpPr>
          <p:spPr>
            <a:xfrm>
              <a:off x="5986122" y="2796280"/>
              <a:ext cx="77069" cy="74528"/>
            </a:xfrm>
            <a:custGeom>
              <a:avLst/>
              <a:pathLst>
                <a:path w="77069" h="74528">
                  <a:moveTo>
                    <a:pt x="4658" y="16514"/>
                  </a:moveTo>
                  <a:lnTo>
                    <a:pt x="33453" y="16514"/>
                  </a:lnTo>
                  <a:lnTo>
                    <a:pt x="33453" y="0"/>
                  </a:lnTo>
                  <a:lnTo>
                    <a:pt x="41922" y="0"/>
                  </a:lnTo>
                  <a:lnTo>
                    <a:pt x="41922" y="16514"/>
                  </a:lnTo>
                  <a:lnTo>
                    <a:pt x="73258" y="16514"/>
                  </a:lnTo>
                  <a:lnTo>
                    <a:pt x="73258" y="24560"/>
                  </a:lnTo>
                  <a:lnTo>
                    <a:pt x="46156" y="24560"/>
                  </a:lnTo>
                  <a:lnTo>
                    <a:pt x="48523" y="29180"/>
                  </a:lnTo>
                  <a:lnTo>
                    <a:pt x="51051" y="33554"/>
                  </a:lnTo>
                  <a:lnTo>
                    <a:pt x="53740" y="37683"/>
                  </a:lnTo>
                  <a:lnTo>
                    <a:pt x="56590" y="41566"/>
                  </a:lnTo>
                  <a:lnTo>
                    <a:pt x="59601" y="45204"/>
                  </a:lnTo>
                  <a:lnTo>
                    <a:pt x="62773" y="48595"/>
                  </a:lnTo>
                  <a:lnTo>
                    <a:pt x="66105" y="51742"/>
                  </a:lnTo>
                  <a:lnTo>
                    <a:pt x="69599" y="54642"/>
                  </a:lnTo>
                  <a:lnTo>
                    <a:pt x="73253" y="57297"/>
                  </a:lnTo>
                  <a:lnTo>
                    <a:pt x="77069" y="59707"/>
                  </a:lnTo>
                  <a:lnTo>
                    <a:pt x="71987" y="68600"/>
                  </a:lnTo>
                  <a:lnTo>
                    <a:pt x="68485" y="66105"/>
                  </a:lnTo>
                  <a:lnTo>
                    <a:pt x="65093" y="63366"/>
                  </a:lnTo>
                  <a:lnTo>
                    <a:pt x="61812" y="60380"/>
                  </a:lnTo>
                  <a:lnTo>
                    <a:pt x="58640" y="57149"/>
                  </a:lnTo>
                  <a:lnTo>
                    <a:pt x="55578" y="53673"/>
                  </a:lnTo>
                  <a:lnTo>
                    <a:pt x="52627" y="49950"/>
                  </a:lnTo>
                  <a:lnTo>
                    <a:pt x="49785" y="45983"/>
                  </a:lnTo>
                  <a:lnTo>
                    <a:pt x="47054" y="41769"/>
                  </a:lnTo>
                  <a:lnTo>
                    <a:pt x="44433" y="37310"/>
                  </a:lnTo>
                  <a:lnTo>
                    <a:pt x="41922" y="32606"/>
                  </a:lnTo>
                  <a:lnTo>
                    <a:pt x="41922" y="74528"/>
                  </a:lnTo>
                  <a:lnTo>
                    <a:pt x="33453" y="74528"/>
                  </a:lnTo>
                  <a:lnTo>
                    <a:pt x="33453" y="33453"/>
                  </a:lnTo>
                  <a:lnTo>
                    <a:pt x="31268" y="37691"/>
                  </a:lnTo>
                  <a:lnTo>
                    <a:pt x="28947" y="41769"/>
                  </a:lnTo>
                  <a:lnTo>
                    <a:pt x="26491" y="45686"/>
                  </a:lnTo>
                  <a:lnTo>
                    <a:pt x="23899" y="49442"/>
                  </a:lnTo>
                  <a:lnTo>
                    <a:pt x="21172" y="53037"/>
                  </a:lnTo>
                  <a:lnTo>
                    <a:pt x="18310" y="56472"/>
                  </a:lnTo>
                  <a:lnTo>
                    <a:pt x="15312" y="59745"/>
                  </a:lnTo>
                  <a:lnTo>
                    <a:pt x="12178" y="62857"/>
                  </a:lnTo>
                  <a:lnTo>
                    <a:pt x="8909" y="65809"/>
                  </a:lnTo>
                  <a:lnTo>
                    <a:pt x="5504" y="68600"/>
                  </a:lnTo>
                  <a:lnTo>
                    <a:pt x="0" y="60977"/>
                  </a:lnTo>
                  <a:lnTo>
                    <a:pt x="3573" y="58174"/>
                  </a:lnTo>
                  <a:lnTo>
                    <a:pt x="7012" y="55184"/>
                  </a:lnTo>
                  <a:lnTo>
                    <a:pt x="10315" y="52008"/>
                  </a:lnTo>
                  <a:lnTo>
                    <a:pt x="13482" y="48646"/>
                  </a:lnTo>
                  <a:lnTo>
                    <a:pt x="16514" y="45098"/>
                  </a:lnTo>
                  <a:lnTo>
                    <a:pt x="19411" y="41363"/>
                  </a:lnTo>
                  <a:lnTo>
                    <a:pt x="22172" y="37442"/>
                  </a:lnTo>
                  <a:lnTo>
                    <a:pt x="24797" y="33334"/>
                  </a:lnTo>
                  <a:lnTo>
                    <a:pt x="27287" y="29040"/>
                  </a:lnTo>
                  <a:lnTo>
                    <a:pt x="29641" y="24560"/>
                  </a:lnTo>
                  <a:lnTo>
                    <a:pt x="4658" y="2456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g54"/>
            <p:cNvSpPr/>
            <p:nvPr/>
          </p:nvSpPr>
          <p:spPr>
            <a:xfrm>
              <a:off x="6081823" y="2777648"/>
              <a:ext cx="89772" cy="90196"/>
            </a:xfrm>
            <a:custGeom>
              <a:avLst/>
              <a:pathLst>
                <a:path w="89772" h="90196">
                  <a:moveTo>
                    <a:pt x="85538" y="0"/>
                  </a:moveTo>
                  <a:lnTo>
                    <a:pt x="85538" y="8045"/>
                  </a:lnTo>
                  <a:lnTo>
                    <a:pt x="8469" y="8045"/>
                  </a:lnTo>
                  <a:lnTo>
                    <a:pt x="8469" y="82150"/>
                  </a:lnTo>
                  <a:lnTo>
                    <a:pt x="89772" y="82150"/>
                  </a:lnTo>
                  <a:lnTo>
                    <a:pt x="89772" y="90196"/>
                  </a:lnTo>
                  <a:lnTo>
                    <a:pt x="0" y="901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g55"/>
            <p:cNvSpPr/>
            <p:nvPr/>
          </p:nvSpPr>
          <p:spPr>
            <a:xfrm>
              <a:off x="6098761" y="2787388"/>
              <a:ext cx="68176" cy="70717"/>
            </a:xfrm>
            <a:custGeom>
              <a:avLst/>
              <a:pathLst>
                <a:path w="68176" h="70717">
                  <a:moveTo>
                    <a:pt x="16091" y="0"/>
                  </a:moveTo>
                  <a:lnTo>
                    <a:pt x="24137" y="2964"/>
                  </a:lnTo>
                  <a:lnTo>
                    <a:pt x="21596" y="9316"/>
                  </a:lnTo>
                  <a:lnTo>
                    <a:pt x="62671" y="9316"/>
                  </a:lnTo>
                  <a:lnTo>
                    <a:pt x="62671" y="17361"/>
                  </a:lnTo>
                  <a:lnTo>
                    <a:pt x="39381" y="17361"/>
                  </a:lnTo>
                  <a:lnTo>
                    <a:pt x="39373" y="19114"/>
                  </a:lnTo>
                  <a:lnTo>
                    <a:pt x="39347" y="20817"/>
                  </a:lnTo>
                  <a:lnTo>
                    <a:pt x="39305" y="22468"/>
                  </a:lnTo>
                  <a:lnTo>
                    <a:pt x="39245" y="24069"/>
                  </a:lnTo>
                  <a:lnTo>
                    <a:pt x="39169" y="25619"/>
                  </a:lnTo>
                  <a:lnTo>
                    <a:pt x="39076" y="27118"/>
                  </a:lnTo>
                  <a:lnTo>
                    <a:pt x="38966" y="28566"/>
                  </a:lnTo>
                  <a:lnTo>
                    <a:pt x="38839" y="29963"/>
                  </a:lnTo>
                  <a:lnTo>
                    <a:pt x="38695" y="31310"/>
                  </a:lnTo>
                  <a:lnTo>
                    <a:pt x="38534" y="32606"/>
                  </a:lnTo>
                  <a:lnTo>
                    <a:pt x="68176" y="32606"/>
                  </a:lnTo>
                  <a:lnTo>
                    <a:pt x="68176" y="40651"/>
                  </a:lnTo>
                  <a:lnTo>
                    <a:pt x="36840" y="40651"/>
                  </a:lnTo>
                  <a:lnTo>
                    <a:pt x="36832" y="40994"/>
                  </a:lnTo>
                  <a:lnTo>
                    <a:pt x="36806" y="41346"/>
                  </a:lnTo>
                  <a:lnTo>
                    <a:pt x="36764" y="41706"/>
                  </a:lnTo>
                  <a:lnTo>
                    <a:pt x="36705" y="42074"/>
                  </a:lnTo>
                  <a:lnTo>
                    <a:pt x="36629" y="42451"/>
                  </a:lnTo>
                  <a:lnTo>
                    <a:pt x="36535" y="42836"/>
                  </a:lnTo>
                  <a:lnTo>
                    <a:pt x="36425" y="43230"/>
                  </a:lnTo>
                  <a:lnTo>
                    <a:pt x="36298" y="43633"/>
                  </a:lnTo>
                  <a:lnTo>
                    <a:pt x="36154" y="44043"/>
                  </a:lnTo>
                  <a:lnTo>
                    <a:pt x="35993" y="44462"/>
                  </a:lnTo>
                  <a:lnTo>
                    <a:pt x="39584" y="46326"/>
                  </a:lnTo>
                  <a:lnTo>
                    <a:pt x="43074" y="48189"/>
                  </a:lnTo>
                  <a:lnTo>
                    <a:pt x="46461" y="50052"/>
                  </a:lnTo>
                  <a:lnTo>
                    <a:pt x="49747" y="51915"/>
                  </a:lnTo>
                  <a:lnTo>
                    <a:pt x="52932" y="53779"/>
                  </a:lnTo>
                  <a:lnTo>
                    <a:pt x="56014" y="55642"/>
                  </a:lnTo>
                  <a:lnTo>
                    <a:pt x="58996" y="57505"/>
                  </a:lnTo>
                  <a:lnTo>
                    <a:pt x="61875" y="59368"/>
                  </a:lnTo>
                  <a:lnTo>
                    <a:pt x="64653" y="61231"/>
                  </a:lnTo>
                  <a:lnTo>
                    <a:pt x="67329" y="63095"/>
                  </a:lnTo>
                  <a:lnTo>
                    <a:pt x="61824" y="70717"/>
                  </a:lnTo>
                  <a:lnTo>
                    <a:pt x="58936" y="68540"/>
                  </a:lnTo>
                  <a:lnTo>
                    <a:pt x="56031" y="66415"/>
                  </a:lnTo>
                  <a:lnTo>
                    <a:pt x="53109" y="64340"/>
                  </a:lnTo>
                  <a:lnTo>
                    <a:pt x="50171" y="62315"/>
                  </a:lnTo>
                  <a:lnTo>
                    <a:pt x="47215" y="60342"/>
                  </a:lnTo>
                  <a:lnTo>
                    <a:pt x="44242" y="58420"/>
                  </a:lnTo>
                  <a:lnTo>
                    <a:pt x="41253" y="56548"/>
                  </a:lnTo>
                  <a:lnTo>
                    <a:pt x="38246" y="54727"/>
                  </a:lnTo>
                  <a:lnTo>
                    <a:pt x="35223" y="52957"/>
                  </a:lnTo>
                  <a:lnTo>
                    <a:pt x="32182" y="51238"/>
                  </a:lnTo>
                  <a:lnTo>
                    <a:pt x="30467" y="53478"/>
                  </a:lnTo>
                  <a:lnTo>
                    <a:pt x="28541" y="55625"/>
                  </a:lnTo>
                  <a:lnTo>
                    <a:pt x="26402" y="57679"/>
                  </a:lnTo>
                  <a:lnTo>
                    <a:pt x="24052" y="59639"/>
                  </a:lnTo>
                  <a:lnTo>
                    <a:pt x="21490" y="61507"/>
                  </a:lnTo>
                  <a:lnTo>
                    <a:pt x="18716" y="63281"/>
                  </a:lnTo>
                  <a:lnTo>
                    <a:pt x="15731" y="64962"/>
                  </a:lnTo>
                  <a:lnTo>
                    <a:pt x="12534" y="66550"/>
                  </a:lnTo>
                  <a:lnTo>
                    <a:pt x="9125" y="68045"/>
                  </a:lnTo>
                  <a:lnTo>
                    <a:pt x="5504" y="69446"/>
                  </a:lnTo>
                  <a:lnTo>
                    <a:pt x="846" y="61824"/>
                  </a:lnTo>
                  <a:lnTo>
                    <a:pt x="4848" y="60317"/>
                  </a:lnTo>
                  <a:lnTo>
                    <a:pt x="8553" y="58674"/>
                  </a:lnTo>
                  <a:lnTo>
                    <a:pt x="11962" y="56895"/>
                  </a:lnTo>
                  <a:lnTo>
                    <a:pt x="15075" y="54981"/>
                  </a:lnTo>
                  <a:lnTo>
                    <a:pt x="17891" y="52932"/>
                  </a:lnTo>
                  <a:lnTo>
                    <a:pt x="20410" y="50747"/>
                  </a:lnTo>
                  <a:lnTo>
                    <a:pt x="22633" y="48426"/>
                  </a:lnTo>
                  <a:lnTo>
                    <a:pt x="24560" y="45970"/>
                  </a:lnTo>
                  <a:lnTo>
                    <a:pt x="26190" y="43378"/>
                  </a:lnTo>
                  <a:lnTo>
                    <a:pt x="27524" y="40651"/>
                  </a:lnTo>
                  <a:lnTo>
                    <a:pt x="0" y="40651"/>
                  </a:lnTo>
                  <a:lnTo>
                    <a:pt x="0" y="32606"/>
                  </a:lnTo>
                  <a:lnTo>
                    <a:pt x="29641" y="32606"/>
                  </a:lnTo>
                  <a:lnTo>
                    <a:pt x="29883" y="31386"/>
                  </a:lnTo>
                  <a:lnTo>
                    <a:pt x="30099" y="30099"/>
                  </a:lnTo>
                  <a:lnTo>
                    <a:pt x="30289" y="28744"/>
                  </a:lnTo>
                  <a:lnTo>
                    <a:pt x="30455" y="27321"/>
                  </a:lnTo>
                  <a:lnTo>
                    <a:pt x="30594" y="25830"/>
                  </a:lnTo>
                  <a:lnTo>
                    <a:pt x="30709" y="24272"/>
                  </a:lnTo>
                  <a:lnTo>
                    <a:pt x="30798" y="22646"/>
                  </a:lnTo>
                  <a:lnTo>
                    <a:pt x="30861" y="20952"/>
                  </a:lnTo>
                  <a:lnTo>
                    <a:pt x="30899" y="19191"/>
                  </a:lnTo>
                  <a:lnTo>
                    <a:pt x="30912" y="17361"/>
                  </a:lnTo>
                  <a:lnTo>
                    <a:pt x="16938" y="17361"/>
                  </a:lnTo>
                  <a:lnTo>
                    <a:pt x="16159" y="18784"/>
                  </a:lnTo>
                  <a:lnTo>
                    <a:pt x="15346" y="20173"/>
                  </a:lnTo>
                  <a:lnTo>
                    <a:pt x="14499" y="21528"/>
                  </a:lnTo>
                  <a:lnTo>
                    <a:pt x="13618" y="22849"/>
                  </a:lnTo>
                  <a:lnTo>
                    <a:pt x="12703" y="24137"/>
                  </a:lnTo>
                  <a:lnTo>
                    <a:pt x="11755" y="25390"/>
                  </a:lnTo>
                  <a:lnTo>
                    <a:pt x="10772" y="26610"/>
                  </a:lnTo>
                  <a:lnTo>
                    <a:pt x="9756" y="27795"/>
                  </a:lnTo>
                  <a:lnTo>
                    <a:pt x="8706" y="28947"/>
                  </a:lnTo>
                  <a:lnTo>
                    <a:pt x="7622" y="30065"/>
                  </a:lnTo>
                  <a:lnTo>
                    <a:pt x="846" y="24560"/>
                  </a:lnTo>
                  <a:lnTo>
                    <a:pt x="2981" y="22333"/>
                  </a:lnTo>
                  <a:lnTo>
                    <a:pt x="4979" y="20054"/>
                  </a:lnTo>
                  <a:lnTo>
                    <a:pt x="6843" y="17725"/>
                  </a:lnTo>
                  <a:lnTo>
                    <a:pt x="8570" y="15346"/>
                  </a:lnTo>
                  <a:lnTo>
                    <a:pt x="10162" y="12915"/>
                  </a:lnTo>
                  <a:lnTo>
                    <a:pt x="11619" y="10433"/>
                  </a:lnTo>
                  <a:lnTo>
                    <a:pt x="12940" y="7901"/>
                  </a:lnTo>
                  <a:lnTo>
                    <a:pt x="14126" y="5318"/>
                  </a:lnTo>
                  <a:lnTo>
                    <a:pt x="15176" y="26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g56"/>
            <p:cNvSpPr/>
            <p:nvPr/>
          </p:nvSpPr>
          <p:spPr>
            <a:xfrm>
              <a:off x="6185993" y="2774261"/>
              <a:ext cx="96124" cy="93584"/>
            </a:xfrm>
            <a:custGeom>
              <a:avLst/>
              <a:pathLst>
                <a:path w="96124" h="93584">
                  <a:moveTo>
                    <a:pt x="19902" y="3387"/>
                  </a:moveTo>
                  <a:lnTo>
                    <a:pt x="27948" y="5928"/>
                  </a:lnTo>
                  <a:lnTo>
                    <a:pt x="27427" y="7698"/>
                  </a:lnTo>
                  <a:lnTo>
                    <a:pt x="26881" y="9451"/>
                  </a:lnTo>
                  <a:lnTo>
                    <a:pt x="26309" y="11187"/>
                  </a:lnTo>
                  <a:lnTo>
                    <a:pt x="25712" y="12906"/>
                  </a:lnTo>
                  <a:lnTo>
                    <a:pt x="25089" y="14609"/>
                  </a:lnTo>
                  <a:lnTo>
                    <a:pt x="24441" y="16294"/>
                  </a:lnTo>
                  <a:lnTo>
                    <a:pt x="23768" y="17963"/>
                  </a:lnTo>
                  <a:lnTo>
                    <a:pt x="23069" y="19614"/>
                  </a:lnTo>
                  <a:lnTo>
                    <a:pt x="22345" y="21249"/>
                  </a:lnTo>
                  <a:lnTo>
                    <a:pt x="21596" y="22866"/>
                  </a:lnTo>
                  <a:lnTo>
                    <a:pt x="45733" y="22866"/>
                  </a:lnTo>
                  <a:lnTo>
                    <a:pt x="45733" y="0"/>
                  </a:lnTo>
                  <a:lnTo>
                    <a:pt x="54202" y="0"/>
                  </a:lnTo>
                  <a:lnTo>
                    <a:pt x="54202" y="22866"/>
                  </a:lnTo>
                  <a:lnTo>
                    <a:pt x="91043" y="22866"/>
                  </a:lnTo>
                  <a:lnTo>
                    <a:pt x="91043" y="30912"/>
                  </a:lnTo>
                  <a:lnTo>
                    <a:pt x="54202" y="30912"/>
                  </a:lnTo>
                  <a:lnTo>
                    <a:pt x="54202" y="54202"/>
                  </a:lnTo>
                  <a:lnTo>
                    <a:pt x="86808" y="54202"/>
                  </a:lnTo>
                  <a:lnTo>
                    <a:pt x="86808" y="62248"/>
                  </a:lnTo>
                  <a:lnTo>
                    <a:pt x="54202" y="62248"/>
                  </a:lnTo>
                  <a:lnTo>
                    <a:pt x="54202" y="85538"/>
                  </a:lnTo>
                  <a:lnTo>
                    <a:pt x="96124" y="85538"/>
                  </a:lnTo>
                  <a:lnTo>
                    <a:pt x="96124" y="93584"/>
                  </a:lnTo>
                  <a:lnTo>
                    <a:pt x="846" y="93584"/>
                  </a:lnTo>
                  <a:lnTo>
                    <a:pt x="846" y="85538"/>
                  </a:lnTo>
                  <a:lnTo>
                    <a:pt x="45733" y="85538"/>
                  </a:lnTo>
                  <a:lnTo>
                    <a:pt x="45733" y="62248"/>
                  </a:lnTo>
                  <a:lnTo>
                    <a:pt x="13127" y="62248"/>
                  </a:lnTo>
                  <a:lnTo>
                    <a:pt x="13127" y="54202"/>
                  </a:lnTo>
                  <a:lnTo>
                    <a:pt x="45733" y="54202"/>
                  </a:lnTo>
                  <a:lnTo>
                    <a:pt x="45733" y="30912"/>
                  </a:lnTo>
                  <a:lnTo>
                    <a:pt x="17361" y="30912"/>
                  </a:lnTo>
                  <a:lnTo>
                    <a:pt x="16417" y="32754"/>
                  </a:lnTo>
                  <a:lnTo>
                    <a:pt x="15447" y="34554"/>
                  </a:lnTo>
                  <a:lnTo>
                    <a:pt x="14452" y="36311"/>
                  </a:lnTo>
                  <a:lnTo>
                    <a:pt x="13432" y="38026"/>
                  </a:lnTo>
                  <a:lnTo>
                    <a:pt x="12386" y="39699"/>
                  </a:lnTo>
                  <a:lnTo>
                    <a:pt x="11314" y="41329"/>
                  </a:lnTo>
                  <a:lnTo>
                    <a:pt x="10218" y="42917"/>
                  </a:lnTo>
                  <a:lnTo>
                    <a:pt x="9095" y="44462"/>
                  </a:lnTo>
                  <a:lnTo>
                    <a:pt x="7948" y="45966"/>
                  </a:lnTo>
                  <a:lnTo>
                    <a:pt x="6775" y="47427"/>
                  </a:lnTo>
                  <a:lnTo>
                    <a:pt x="0" y="41922"/>
                  </a:lnTo>
                  <a:lnTo>
                    <a:pt x="2638" y="38564"/>
                  </a:lnTo>
                  <a:lnTo>
                    <a:pt x="5132" y="35096"/>
                  </a:lnTo>
                  <a:lnTo>
                    <a:pt x="7482" y="31517"/>
                  </a:lnTo>
                  <a:lnTo>
                    <a:pt x="9688" y="27829"/>
                  </a:lnTo>
                  <a:lnTo>
                    <a:pt x="11750" y="24031"/>
                  </a:lnTo>
                  <a:lnTo>
                    <a:pt x="13669" y="20122"/>
                  </a:lnTo>
                  <a:lnTo>
                    <a:pt x="15443" y="16104"/>
                  </a:lnTo>
                  <a:lnTo>
                    <a:pt x="17073" y="11975"/>
                  </a:lnTo>
                  <a:lnTo>
                    <a:pt x="18560" y="773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g57"/>
            <p:cNvSpPr/>
            <p:nvPr/>
          </p:nvSpPr>
          <p:spPr>
            <a:xfrm>
              <a:off x="3786833" y="3570179"/>
              <a:ext cx="96971" cy="73258"/>
            </a:xfrm>
            <a:custGeom>
              <a:avLst/>
              <a:pathLst>
                <a:path w="96971" h="73258">
                  <a:moveTo>
                    <a:pt x="6351" y="11856"/>
                  </a:moveTo>
                  <a:lnTo>
                    <a:pt x="20325" y="11856"/>
                  </a:lnTo>
                  <a:lnTo>
                    <a:pt x="20325" y="0"/>
                  </a:lnTo>
                  <a:lnTo>
                    <a:pt x="28795" y="0"/>
                  </a:lnTo>
                  <a:lnTo>
                    <a:pt x="28795" y="11856"/>
                  </a:lnTo>
                  <a:lnTo>
                    <a:pt x="70293" y="11856"/>
                  </a:lnTo>
                  <a:lnTo>
                    <a:pt x="70293" y="0"/>
                  </a:lnTo>
                  <a:lnTo>
                    <a:pt x="78763" y="0"/>
                  </a:lnTo>
                  <a:lnTo>
                    <a:pt x="78763" y="11856"/>
                  </a:lnTo>
                  <a:lnTo>
                    <a:pt x="92313" y="11856"/>
                  </a:lnTo>
                  <a:lnTo>
                    <a:pt x="92313" y="20325"/>
                  </a:lnTo>
                  <a:lnTo>
                    <a:pt x="78763" y="20325"/>
                  </a:lnTo>
                  <a:lnTo>
                    <a:pt x="78763" y="65635"/>
                  </a:lnTo>
                  <a:lnTo>
                    <a:pt x="96971" y="65635"/>
                  </a:lnTo>
                  <a:lnTo>
                    <a:pt x="96971" y="73258"/>
                  </a:lnTo>
                  <a:lnTo>
                    <a:pt x="0" y="73258"/>
                  </a:lnTo>
                  <a:lnTo>
                    <a:pt x="0" y="65635"/>
                  </a:lnTo>
                  <a:lnTo>
                    <a:pt x="20325" y="65635"/>
                  </a:lnTo>
                  <a:lnTo>
                    <a:pt x="20325" y="20325"/>
                  </a:lnTo>
                  <a:lnTo>
                    <a:pt x="6351" y="2032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g58"/>
            <p:cNvSpPr/>
            <p:nvPr/>
          </p:nvSpPr>
          <p:spPr>
            <a:xfrm>
              <a:off x="3815628" y="3590504"/>
              <a:ext cx="41498" cy="10162"/>
            </a:xfrm>
            <a:custGeom>
              <a:avLst/>
              <a:pathLst>
                <a:path w="41498" h="10162">
                  <a:moveTo>
                    <a:pt x="0" y="10162"/>
                  </a:moveTo>
                  <a:lnTo>
                    <a:pt x="41498" y="10162"/>
                  </a:lnTo>
                  <a:lnTo>
                    <a:pt x="414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g59"/>
            <p:cNvSpPr/>
            <p:nvPr/>
          </p:nvSpPr>
          <p:spPr>
            <a:xfrm>
              <a:off x="3815628" y="3607866"/>
              <a:ext cx="41498" cy="11009"/>
            </a:xfrm>
            <a:custGeom>
              <a:avLst/>
              <a:pathLst>
                <a:path w="41498" h="11009">
                  <a:moveTo>
                    <a:pt x="0" y="11009"/>
                  </a:moveTo>
                  <a:lnTo>
                    <a:pt x="41498" y="11009"/>
                  </a:lnTo>
                  <a:lnTo>
                    <a:pt x="414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g60"/>
            <p:cNvSpPr/>
            <p:nvPr/>
          </p:nvSpPr>
          <p:spPr>
            <a:xfrm>
              <a:off x="3815628" y="3626075"/>
              <a:ext cx="41498" cy="9739"/>
            </a:xfrm>
            <a:custGeom>
              <a:avLst/>
              <a:pathLst>
                <a:path w="41498" h="9739">
                  <a:moveTo>
                    <a:pt x="0" y="9739"/>
                  </a:moveTo>
                  <a:lnTo>
                    <a:pt x="41498" y="9739"/>
                  </a:lnTo>
                  <a:lnTo>
                    <a:pt x="414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g61"/>
            <p:cNvSpPr/>
            <p:nvPr/>
          </p:nvSpPr>
          <p:spPr>
            <a:xfrm>
              <a:off x="3788527" y="3646401"/>
              <a:ext cx="37264" cy="21172"/>
            </a:xfrm>
            <a:custGeom>
              <a:avLst/>
              <a:pathLst>
                <a:path w="37264" h="21172">
                  <a:moveTo>
                    <a:pt x="31335" y="0"/>
                  </a:moveTo>
                  <a:lnTo>
                    <a:pt x="37264" y="6351"/>
                  </a:lnTo>
                  <a:lnTo>
                    <a:pt x="34871" y="8024"/>
                  </a:lnTo>
                  <a:lnTo>
                    <a:pt x="32267" y="9654"/>
                  </a:lnTo>
                  <a:lnTo>
                    <a:pt x="29451" y="11242"/>
                  </a:lnTo>
                  <a:lnTo>
                    <a:pt x="26423" y="12788"/>
                  </a:lnTo>
                  <a:lnTo>
                    <a:pt x="23184" y="14291"/>
                  </a:lnTo>
                  <a:lnTo>
                    <a:pt x="19733" y="15752"/>
                  </a:lnTo>
                  <a:lnTo>
                    <a:pt x="16070" y="17171"/>
                  </a:lnTo>
                  <a:lnTo>
                    <a:pt x="12195" y="18547"/>
                  </a:lnTo>
                  <a:lnTo>
                    <a:pt x="8109" y="19881"/>
                  </a:lnTo>
                  <a:lnTo>
                    <a:pt x="3811" y="21172"/>
                  </a:lnTo>
                  <a:lnTo>
                    <a:pt x="0" y="12703"/>
                  </a:lnTo>
                  <a:lnTo>
                    <a:pt x="3743" y="11814"/>
                  </a:lnTo>
                  <a:lnTo>
                    <a:pt x="7351" y="10840"/>
                  </a:lnTo>
                  <a:lnTo>
                    <a:pt x="10823" y="9781"/>
                  </a:lnTo>
                  <a:lnTo>
                    <a:pt x="14160" y="8638"/>
                  </a:lnTo>
                  <a:lnTo>
                    <a:pt x="17361" y="7410"/>
                  </a:lnTo>
                  <a:lnTo>
                    <a:pt x="20427" y="6097"/>
                  </a:lnTo>
                  <a:lnTo>
                    <a:pt x="23357" y="4700"/>
                  </a:lnTo>
                  <a:lnTo>
                    <a:pt x="26152" y="3218"/>
                  </a:lnTo>
                  <a:lnTo>
                    <a:pt x="28812" y="16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g62"/>
            <p:cNvSpPr/>
            <p:nvPr/>
          </p:nvSpPr>
          <p:spPr>
            <a:xfrm>
              <a:off x="3844847" y="3646401"/>
              <a:ext cx="37687" cy="21172"/>
            </a:xfrm>
            <a:custGeom>
              <a:avLst/>
              <a:pathLst>
                <a:path w="37687" h="21172">
                  <a:moveTo>
                    <a:pt x="5928" y="0"/>
                  </a:moveTo>
                  <a:lnTo>
                    <a:pt x="9447" y="1206"/>
                  </a:lnTo>
                  <a:lnTo>
                    <a:pt x="12890" y="2456"/>
                  </a:lnTo>
                  <a:lnTo>
                    <a:pt x="16256" y="3747"/>
                  </a:lnTo>
                  <a:lnTo>
                    <a:pt x="19546" y="5081"/>
                  </a:lnTo>
                  <a:lnTo>
                    <a:pt x="22760" y="6457"/>
                  </a:lnTo>
                  <a:lnTo>
                    <a:pt x="25898" y="7876"/>
                  </a:lnTo>
                  <a:lnTo>
                    <a:pt x="28960" y="9337"/>
                  </a:lnTo>
                  <a:lnTo>
                    <a:pt x="31945" y="10840"/>
                  </a:lnTo>
                  <a:lnTo>
                    <a:pt x="34854" y="12386"/>
                  </a:lnTo>
                  <a:lnTo>
                    <a:pt x="37687" y="13974"/>
                  </a:lnTo>
                  <a:lnTo>
                    <a:pt x="31759" y="21172"/>
                  </a:lnTo>
                  <a:lnTo>
                    <a:pt x="28773" y="19423"/>
                  </a:lnTo>
                  <a:lnTo>
                    <a:pt x="25746" y="17734"/>
                  </a:lnTo>
                  <a:lnTo>
                    <a:pt x="22676" y="16104"/>
                  </a:lnTo>
                  <a:lnTo>
                    <a:pt x="19563" y="14533"/>
                  </a:lnTo>
                  <a:lnTo>
                    <a:pt x="16408" y="13021"/>
                  </a:lnTo>
                  <a:lnTo>
                    <a:pt x="13211" y="11568"/>
                  </a:lnTo>
                  <a:lnTo>
                    <a:pt x="9972" y="10175"/>
                  </a:lnTo>
                  <a:lnTo>
                    <a:pt x="6690" y="8841"/>
                  </a:lnTo>
                  <a:lnTo>
                    <a:pt x="3366" y="7567"/>
                  </a:lnTo>
                  <a:lnTo>
                    <a:pt x="0" y="63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g63"/>
            <p:cNvSpPr/>
            <p:nvPr/>
          </p:nvSpPr>
          <p:spPr>
            <a:xfrm>
              <a:off x="3893968" y="3569755"/>
              <a:ext cx="29641" cy="97395"/>
            </a:xfrm>
            <a:custGeom>
              <a:avLst/>
              <a:pathLst>
                <a:path w="29641" h="97395">
                  <a:moveTo>
                    <a:pt x="21172" y="0"/>
                  </a:moveTo>
                  <a:lnTo>
                    <a:pt x="29641" y="2540"/>
                  </a:lnTo>
                  <a:lnTo>
                    <a:pt x="28867" y="4907"/>
                  </a:lnTo>
                  <a:lnTo>
                    <a:pt x="28066" y="7266"/>
                  </a:lnTo>
                  <a:lnTo>
                    <a:pt x="27240" y="9616"/>
                  </a:lnTo>
                  <a:lnTo>
                    <a:pt x="26389" y="11958"/>
                  </a:lnTo>
                  <a:lnTo>
                    <a:pt x="25513" y="14291"/>
                  </a:lnTo>
                  <a:lnTo>
                    <a:pt x="24611" y="16616"/>
                  </a:lnTo>
                  <a:lnTo>
                    <a:pt x="23683" y="18932"/>
                  </a:lnTo>
                  <a:lnTo>
                    <a:pt x="22731" y="21240"/>
                  </a:lnTo>
                  <a:lnTo>
                    <a:pt x="21752" y="23539"/>
                  </a:lnTo>
                  <a:lnTo>
                    <a:pt x="20749" y="25830"/>
                  </a:lnTo>
                  <a:lnTo>
                    <a:pt x="20749" y="97395"/>
                  </a:lnTo>
                  <a:lnTo>
                    <a:pt x="12280" y="97395"/>
                  </a:lnTo>
                  <a:lnTo>
                    <a:pt x="12280" y="41922"/>
                  </a:lnTo>
                  <a:lnTo>
                    <a:pt x="11513" y="43099"/>
                  </a:lnTo>
                  <a:lnTo>
                    <a:pt x="10738" y="44259"/>
                  </a:lnTo>
                  <a:lnTo>
                    <a:pt x="9955" y="45403"/>
                  </a:lnTo>
                  <a:lnTo>
                    <a:pt x="9163" y="46529"/>
                  </a:lnTo>
                  <a:lnTo>
                    <a:pt x="8363" y="47638"/>
                  </a:lnTo>
                  <a:lnTo>
                    <a:pt x="7554" y="48731"/>
                  </a:lnTo>
                  <a:lnTo>
                    <a:pt x="6737" y="49807"/>
                  </a:lnTo>
                  <a:lnTo>
                    <a:pt x="5911" y="50865"/>
                  </a:lnTo>
                  <a:lnTo>
                    <a:pt x="5077" y="51907"/>
                  </a:lnTo>
                  <a:lnTo>
                    <a:pt x="4234" y="52932"/>
                  </a:lnTo>
                  <a:lnTo>
                    <a:pt x="0" y="44462"/>
                  </a:lnTo>
                  <a:lnTo>
                    <a:pt x="2803" y="40207"/>
                  </a:lnTo>
                  <a:lnTo>
                    <a:pt x="5454" y="35909"/>
                  </a:lnTo>
                  <a:lnTo>
                    <a:pt x="7952" y="31568"/>
                  </a:lnTo>
                  <a:lnTo>
                    <a:pt x="10298" y="27185"/>
                  </a:lnTo>
                  <a:lnTo>
                    <a:pt x="12491" y="22760"/>
                  </a:lnTo>
                  <a:lnTo>
                    <a:pt x="14533" y="18293"/>
                  </a:lnTo>
                  <a:lnTo>
                    <a:pt x="16421" y="13783"/>
                  </a:lnTo>
                  <a:lnTo>
                    <a:pt x="18157" y="9231"/>
                  </a:lnTo>
                  <a:lnTo>
                    <a:pt x="19741" y="463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g64"/>
            <p:cNvSpPr/>
            <p:nvPr/>
          </p:nvSpPr>
          <p:spPr>
            <a:xfrm>
              <a:off x="3919799" y="3570602"/>
              <a:ext cx="72411" cy="94430"/>
            </a:xfrm>
            <a:custGeom>
              <a:avLst/>
              <a:pathLst>
                <a:path w="72411" h="94430">
                  <a:moveTo>
                    <a:pt x="66059" y="19902"/>
                  </a:moveTo>
                  <a:lnTo>
                    <a:pt x="66036" y="26963"/>
                  </a:lnTo>
                  <a:lnTo>
                    <a:pt x="65966" y="33410"/>
                  </a:lnTo>
                  <a:lnTo>
                    <a:pt x="65849" y="39243"/>
                  </a:lnTo>
                  <a:lnTo>
                    <a:pt x="65686" y="44462"/>
                  </a:lnTo>
                  <a:lnTo>
                    <a:pt x="65477" y="49068"/>
                  </a:lnTo>
                  <a:lnTo>
                    <a:pt x="65220" y="53059"/>
                  </a:lnTo>
                  <a:lnTo>
                    <a:pt x="64918" y="56436"/>
                  </a:lnTo>
                  <a:lnTo>
                    <a:pt x="64568" y="59199"/>
                  </a:lnTo>
                  <a:lnTo>
                    <a:pt x="64172" y="61348"/>
                  </a:lnTo>
                  <a:lnTo>
                    <a:pt x="63730" y="62883"/>
                  </a:lnTo>
                  <a:lnTo>
                    <a:pt x="63236" y="64049"/>
                  </a:lnTo>
                  <a:lnTo>
                    <a:pt x="62688" y="65093"/>
                  </a:lnTo>
                  <a:lnTo>
                    <a:pt x="62085" y="66014"/>
                  </a:lnTo>
                  <a:lnTo>
                    <a:pt x="61426" y="66813"/>
                  </a:lnTo>
                  <a:lnTo>
                    <a:pt x="60713" y="67488"/>
                  </a:lnTo>
                  <a:lnTo>
                    <a:pt x="59944" y="68041"/>
                  </a:lnTo>
                  <a:lnTo>
                    <a:pt x="59120" y="68470"/>
                  </a:lnTo>
                  <a:lnTo>
                    <a:pt x="58242" y="68777"/>
                  </a:lnTo>
                  <a:lnTo>
                    <a:pt x="57308" y="68962"/>
                  </a:lnTo>
                  <a:lnTo>
                    <a:pt x="56319" y="69023"/>
                  </a:lnTo>
                  <a:lnTo>
                    <a:pt x="55553" y="69015"/>
                  </a:lnTo>
                  <a:lnTo>
                    <a:pt x="54778" y="68989"/>
                  </a:lnTo>
                  <a:lnTo>
                    <a:pt x="53995" y="68947"/>
                  </a:lnTo>
                  <a:lnTo>
                    <a:pt x="53203" y="68887"/>
                  </a:lnTo>
                  <a:lnTo>
                    <a:pt x="52402" y="68811"/>
                  </a:lnTo>
                  <a:lnTo>
                    <a:pt x="51594" y="68718"/>
                  </a:lnTo>
                  <a:lnTo>
                    <a:pt x="50776" y="68608"/>
                  </a:lnTo>
                  <a:lnTo>
                    <a:pt x="49950" y="68481"/>
                  </a:lnTo>
                  <a:lnTo>
                    <a:pt x="49116" y="68337"/>
                  </a:lnTo>
                  <a:lnTo>
                    <a:pt x="48274" y="68176"/>
                  </a:lnTo>
                  <a:lnTo>
                    <a:pt x="46580" y="59283"/>
                  </a:lnTo>
                  <a:lnTo>
                    <a:pt x="47342" y="59444"/>
                  </a:lnTo>
                  <a:lnTo>
                    <a:pt x="48104" y="59588"/>
                  </a:lnTo>
                  <a:lnTo>
                    <a:pt x="48866" y="59715"/>
                  </a:lnTo>
                  <a:lnTo>
                    <a:pt x="49629" y="59826"/>
                  </a:lnTo>
                  <a:lnTo>
                    <a:pt x="50391" y="59919"/>
                  </a:lnTo>
                  <a:lnTo>
                    <a:pt x="51153" y="59995"/>
                  </a:lnTo>
                  <a:lnTo>
                    <a:pt x="51915" y="60054"/>
                  </a:lnTo>
                  <a:lnTo>
                    <a:pt x="52678" y="60097"/>
                  </a:lnTo>
                  <a:lnTo>
                    <a:pt x="53440" y="60122"/>
                  </a:lnTo>
                  <a:lnTo>
                    <a:pt x="54202" y="60130"/>
                  </a:lnTo>
                  <a:lnTo>
                    <a:pt x="54454" y="60082"/>
                  </a:lnTo>
                  <a:lnTo>
                    <a:pt x="54702" y="59936"/>
                  </a:lnTo>
                  <a:lnTo>
                    <a:pt x="54945" y="59692"/>
                  </a:lnTo>
                  <a:lnTo>
                    <a:pt x="55184" y="59351"/>
                  </a:lnTo>
                  <a:lnTo>
                    <a:pt x="55419" y="58913"/>
                  </a:lnTo>
                  <a:lnTo>
                    <a:pt x="55650" y="58377"/>
                  </a:lnTo>
                  <a:lnTo>
                    <a:pt x="55877" y="57744"/>
                  </a:lnTo>
                  <a:lnTo>
                    <a:pt x="56099" y="57014"/>
                  </a:lnTo>
                  <a:lnTo>
                    <a:pt x="56317" y="56186"/>
                  </a:lnTo>
                  <a:lnTo>
                    <a:pt x="56531" y="55261"/>
                  </a:lnTo>
                  <a:lnTo>
                    <a:pt x="56736" y="54136"/>
                  </a:lnTo>
                  <a:lnTo>
                    <a:pt x="56929" y="52711"/>
                  </a:lnTo>
                  <a:lnTo>
                    <a:pt x="57109" y="50986"/>
                  </a:lnTo>
                  <a:lnTo>
                    <a:pt x="57276" y="48960"/>
                  </a:lnTo>
                  <a:lnTo>
                    <a:pt x="57431" y="46633"/>
                  </a:lnTo>
                  <a:lnTo>
                    <a:pt x="57573" y="44005"/>
                  </a:lnTo>
                  <a:lnTo>
                    <a:pt x="57702" y="41077"/>
                  </a:lnTo>
                  <a:lnTo>
                    <a:pt x="57818" y="37848"/>
                  </a:lnTo>
                  <a:lnTo>
                    <a:pt x="57922" y="34319"/>
                  </a:lnTo>
                  <a:lnTo>
                    <a:pt x="58013" y="30488"/>
                  </a:lnTo>
                  <a:lnTo>
                    <a:pt x="40651" y="34723"/>
                  </a:lnTo>
                  <a:lnTo>
                    <a:pt x="40651" y="74528"/>
                  </a:lnTo>
                  <a:lnTo>
                    <a:pt x="33029" y="74528"/>
                  </a:lnTo>
                  <a:lnTo>
                    <a:pt x="33029" y="36840"/>
                  </a:lnTo>
                  <a:lnTo>
                    <a:pt x="17785" y="40651"/>
                  </a:lnTo>
                  <a:lnTo>
                    <a:pt x="17785" y="81727"/>
                  </a:lnTo>
                  <a:lnTo>
                    <a:pt x="17814" y="82220"/>
                  </a:lnTo>
                  <a:lnTo>
                    <a:pt x="17903" y="82684"/>
                  </a:lnTo>
                  <a:lnTo>
                    <a:pt x="18051" y="83118"/>
                  </a:lnTo>
                  <a:lnTo>
                    <a:pt x="18259" y="83522"/>
                  </a:lnTo>
                  <a:lnTo>
                    <a:pt x="18526" y="83897"/>
                  </a:lnTo>
                  <a:lnTo>
                    <a:pt x="18852" y="84242"/>
                  </a:lnTo>
                  <a:lnTo>
                    <a:pt x="19237" y="84558"/>
                  </a:lnTo>
                  <a:lnTo>
                    <a:pt x="19682" y="84843"/>
                  </a:lnTo>
                  <a:lnTo>
                    <a:pt x="20186" y="85100"/>
                  </a:lnTo>
                  <a:lnTo>
                    <a:pt x="20749" y="85326"/>
                  </a:lnTo>
                  <a:lnTo>
                    <a:pt x="21477" y="85527"/>
                  </a:lnTo>
                  <a:lnTo>
                    <a:pt x="22477" y="85707"/>
                  </a:lnTo>
                  <a:lnTo>
                    <a:pt x="23747" y="85866"/>
                  </a:lnTo>
                  <a:lnTo>
                    <a:pt x="25288" y="86004"/>
                  </a:lnTo>
                  <a:lnTo>
                    <a:pt x="27101" y="86120"/>
                  </a:lnTo>
                  <a:lnTo>
                    <a:pt x="29184" y="86215"/>
                  </a:lnTo>
                  <a:lnTo>
                    <a:pt x="31539" y="86289"/>
                  </a:lnTo>
                  <a:lnTo>
                    <a:pt x="34164" y="86342"/>
                  </a:lnTo>
                  <a:lnTo>
                    <a:pt x="37060" y="86374"/>
                  </a:lnTo>
                  <a:lnTo>
                    <a:pt x="40228" y="86385"/>
                  </a:lnTo>
                  <a:lnTo>
                    <a:pt x="41672" y="86380"/>
                  </a:lnTo>
                  <a:lnTo>
                    <a:pt x="43124" y="86368"/>
                  </a:lnTo>
                  <a:lnTo>
                    <a:pt x="44585" y="86347"/>
                  </a:lnTo>
                  <a:lnTo>
                    <a:pt x="46055" y="86317"/>
                  </a:lnTo>
                  <a:lnTo>
                    <a:pt x="47533" y="86279"/>
                  </a:lnTo>
                  <a:lnTo>
                    <a:pt x="49019" y="86232"/>
                  </a:lnTo>
                  <a:lnTo>
                    <a:pt x="50514" y="86177"/>
                  </a:lnTo>
                  <a:lnTo>
                    <a:pt x="52017" y="86114"/>
                  </a:lnTo>
                  <a:lnTo>
                    <a:pt x="53529" y="86042"/>
                  </a:lnTo>
                  <a:lnTo>
                    <a:pt x="55049" y="85961"/>
                  </a:lnTo>
                  <a:lnTo>
                    <a:pt x="56031" y="85862"/>
                  </a:lnTo>
                  <a:lnTo>
                    <a:pt x="56946" y="85733"/>
                  </a:lnTo>
                  <a:lnTo>
                    <a:pt x="57793" y="85574"/>
                  </a:lnTo>
                  <a:lnTo>
                    <a:pt x="58572" y="85385"/>
                  </a:lnTo>
                  <a:lnTo>
                    <a:pt x="59283" y="85167"/>
                  </a:lnTo>
                  <a:lnTo>
                    <a:pt x="59927" y="84920"/>
                  </a:lnTo>
                  <a:lnTo>
                    <a:pt x="60503" y="84642"/>
                  </a:lnTo>
                  <a:lnTo>
                    <a:pt x="61011" y="84335"/>
                  </a:lnTo>
                  <a:lnTo>
                    <a:pt x="61452" y="83999"/>
                  </a:lnTo>
                  <a:lnTo>
                    <a:pt x="61824" y="83632"/>
                  </a:lnTo>
                  <a:lnTo>
                    <a:pt x="62155" y="83177"/>
                  </a:lnTo>
                  <a:lnTo>
                    <a:pt x="62468" y="82574"/>
                  </a:lnTo>
                  <a:lnTo>
                    <a:pt x="62764" y="81822"/>
                  </a:lnTo>
                  <a:lnTo>
                    <a:pt x="63044" y="80922"/>
                  </a:lnTo>
                  <a:lnTo>
                    <a:pt x="63306" y="79874"/>
                  </a:lnTo>
                  <a:lnTo>
                    <a:pt x="63552" y="78678"/>
                  </a:lnTo>
                  <a:lnTo>
                    <a:pt x="63781" y="77333"/>
                  </a:lnTo>
                  <a:lnTo>
                    <a:pt x="63992" y="75841"/>
                  </a:lnTo>
                  <a:lnTo>
                    <a:pt x="64187" y="74200"/>
                  </a:lnTo>
                  <a:lnTo>
                    <a:pt x="64365" y="72411"/>
                  </a:lnTo>
                  <a:lnTo>
                    <a:pt x="72411" y="75798"/>
                  </a:lnTo>
                  <a:lnTo>
                    <a:pt x="71966" y="78551"/>
                  </a:lnTo>
                  <a:lnTo>
                    <a:pt x="71479" y="81049"/>
                  </a:lnTo>
                  <a:lnTo>
                    <a:pt x="70950" y="83293"/>
                  </a:lnTo>
                  <a:lnTo>
                    <a:pt x="70378" y="85284"/>
                  </a:lnTo>
                  <a:lnTo>
                    <a:pt x="69764" y="87020"/>
                  </a:lnTo>
                  <a:lnTo>
                    <a:pt x="69108" y="88502"/>
                  </a:lnTo>
                  <a:lnTo>
                    <a:pt x="68409" y="89730"/>
                  </a:lnTo>
                  <a:lnTo>
                    <a:pt x="67668" y="90704"/>
                  </a:lnTo>
                  <a:lnTo>
                    <a:pt x="66885" y="91424"/>
                  </a:lnTo>
                  <a:lnTo>
                    <a:pt x="66059" y="91890"/>
                  </a:lnTo>
                  <a:lnTo>
                    <a:pt x="64810" y="92372"/>
                  </a:lnTo>
                  <a:lnTo>
                    <a:pt x="63264" y="92804"/>
                  </a:lnTo>
                  <a:lnTo>
                    <a:pt x="61422" y="93185"/>
                  </a:lnTo>
                  <a:lnTo>
                    <a:pt x="59283" y="93516"/>
                  </a:lnTo>
                  <a:lnTo>
                    <a:pt x="56849" y="93795"/>
                  </a:lnTo>
                  <a:lnTo>
                    <a:pt x="54117" y="94024"/>
                  </a:lnTo>
                  <a:lnTo>
                    <a:pt x="51090" y="94202"/>
                  </a:lnTo>
                  <a:lnTo>
                    <a:pt x="47765" y="94329"/>
                  </a:lnTo>
                  <a:lnTo>
                    <a:pt x="44145" y="94405"/>
                  </a:lnTo>
                  <a:lnTo>
                    <a:pt x="40228" y="94430"/>
                  </a:lnTo>
                  <a:lnTo>
                    <a:pt x="33453" y="94430"/>
                  </a:lnTo>
                  <a:lnTo>
                    <a:pt x="30673" y="94407"/>
                  </a:lnTo>
                  <a:lnTo>
                    <a:pt x="28092" y="94337"/>
                  </a:lnTo>
                  <a:lnTo>
                    <a:pt x="25710" y="94221"/>
                  </a:lnTo>
                  <a:lnTo>
                    <a:pt x="23527" y="94058"/>
                  </a:lnTo>
                  <a:lnTo>
                    <a:pt x="21543" y="93848"/>
                  </a:lnTo>
                  <a:lnTo>
                    <a:pt x="19758" y="93592"/>
                  </a:lnTo>
                  <a:lnTo>
                    <a:pt x="18172" y="93289"/>
                  </a:lnTo>
                  <a:lnTo>
                    <a:pt x="16785" y="92940"/>
                  </a:lnTo>
                  <a:lnTo>
                    <a:pt x="15598" y="92544"/>
                  </a:lnTo>
                  <a:lnTo>
                    <a:pt x="14609" y="92101"/>
                  </a:lnTo>
                  <a:lnTo>
                    <a:pt x="13764" y="91608"/>
                  </a:lnTo>
                  <a:lnTo>
                    <a:pt x="13008" y="91060"/>
                  </a:lnTo>
                  <a:lnTo>
                    <a:pt x="12341" y="90456"/>
                  </a:lnTo>
                  <a:lnTo>
                    <a:pt x="11763" y="89798"/>
                  </a:lnTo>
                  <a:lnTo>
                    <a:pt x="11274" y="89084"/>
                  </a:lnTo>
                  <a:lnTo>
                    <a:pt x="10874" y="88316"/>
                  </a:lnTo>
                  <a:lnTo>
                    <a:pt x="10563" y="87492"/>
                  </a:lnTo>
                  <a:lnTo>
                    <a:pt x="10340" y="86613"/>
                  </a:lnTo>
                  <a:lnTo>
                    <a:pt x="10207" y="85680"/>
                  </a:lnTo>
                  <a:lnTo>
                    <a:pt x="10162" y="84691"/>
                  </a:lnTo>
                  <a:lnTo>
                    <a:pt x="10162" y="42345"/>
                  </a:lnTo>
                  <a:lnTo>
                    <a:pt x="2117" y="44462"/>
                  </a:lnTo>
                  <a:lnTo>
                    <a:pt x="0" y="37687"/>
                  </a:lnTo>
                  <a:lnTo>
                    <a:pt x="10162" y="34723"/>
                  </a:lnTo>
                  <a:lnTo>
                    <a:pt x="10162" y="10162"/>
                  </a:lnTo>
                  <a:lnTo>
                    <a:pt x="17785" y="10162"/>
                  </a:lnTo>
                  <a:lnTo>
                    <a:pt x="17785" y="32606"/>
                  </a:lnTo>
                  <a:lnTo>
                    <a:pt x="33029" y="28795"/>
                  </a:lnTo>
                  <a:lnTo>
                    <a:pt x="33029" y="0"/>
                  </a:lnTo>
                  <a:lnTo>
                    <a:pt x="40651" y="0"/>
                  </a:lnTo>
                  <a:lnTo>
                    <a:pt x="40651" y="2667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g65"/>
            <p:cNvSpPr/>
            <p:nvPr/>
          </p:nvSpPr>
          <p:spPr>
            <a:xfrm>
              <a:off x="4011689" y="3569755"/>
              <a:ext cx="18632" cy="22443"/>
            </a:xfrm>
            <a:custGeom>
              <a:avLst/>
              <a:pathLst>
                <a:path w="18632" h="22443">
                  <a:moveTo>
                    <a:pt x="7622" y="0"/>
                  </a:moveTo>
                  <a:lnTo>
                    <a:pt x="8951" y="1702"/>
                  </a:lnTo>
                  <a:lnTo>
                    <a:pt x="10230" y="3421"/>
                  </a:lnTo>
                  <a:lnTo>
                    <a:pt x="11458" y="5157"/>
                  </a:lnTo>
                  <a:lnTo>
                    <a:pt x="12635" y="6910"/>
                  </a:lnTo>
                  <a:lnTo>
                    <a:pt x="13762" y="8680"/>
                  </a:lnTo>
                  <a:lnTo>
                    <a:pt x="14837" y="10467"/>
                  </a:lnTo>
                  <a:lnTo>
                    <a:pt x="15862" y="12271"/>
                  </a:lnTo>
                  <a:lnTo>
                    <a:pt x="16836" y="14092"/>
                  </a:lnTo>
                  <a:lnTo>
                    <a:pt x="17759" y="15930"/>
                  </a:lnTo>
                  <a:lnTo>
                    <a:pt x="18632" y="17785"/>
                  </a:lnTo>
                  <a:lnTo>
                    <a:pt x="10586" y="22443"/>
                  </a:lnTo>
                  <a:lnTo>
                    <a:pt x="9794" y="20588"/>
                  </a:lnTo>
                  <a:lnTo>
                    <a:pt x="8943" y="18750"/>
                  </a:lnTo>
                  <a:lnTo>
                    <a:pt x="8032" y="16929"/>
                  </a:lnTo>
                  <a:lnTo>
                    <a:pt x="7063" y="15125"/>
                  </a:lnTo>
                  <a:lnTo>
                    <a:pt x="6034" y="13338"/>
                  </a:lnTo>
                  <a:lnTo>
                    <a:pt x="4945" y="11568"/>
                  </a:lnTo>
                  <a:lnTo>
                    <a:pt x="3798" y="9815"/>
                  </a:lnTo>
                  <a:lnTo>
                    <a:pt x="2591" y="8079"/>
                  </a:lnTo>
                  <a:lnTo>
                    <a:pt x="1325" y="6360"/>
                  </a:lnTo>
                  <a:lnTo>
                    <a:pt x="0" y="46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g66"/>
            <p:cNvSpPr/>
            <p:nvPr/>
          </p:nvSpPr>
          <p:spPr>
            <a:xfrm>
              <a:off x="4003643" y="3601091"/>
              <a:ext cx="32606" cy="60554"/>
            </a:xfrm>
            <a:custGeom>
              <a:avLst/>
              <a:pathLst>
                <a:path w="32606" h="60554">
                  <a:moveTo>
                    <a:pt x="0" y="0"/>
                  </a:moveTo>
                  <a:lnTo>
                    <a:pt x="22019" y="0"/>
                  </a:lnTo>
                  <a:lnTo>
                    <a:pt x="22019" y="46580"/>
                  </a:lnTo>
                  <a:lnTo>
                    <a:pt x="27524" y="38958"/>
                  </a:lnTo>
                  <a:lnTo>
                    <a:pt x="32606" y="43616"/>
                  </a:lnTo>
                  <a:lnTo>
                    <a:pt x="31644" y="45386"/>
                  </a:lnTo>
                  <a:lnTo>
                    <a:pt x="30624" y="47139"/>
                  </a:lnTo>
                  <a:lnTo>
                    <a:pt x="29544" y="48875"/>
                  </a:lnTo>
                  <a:lnTo>
                    <a:pt x="28405" y="50594"/>
                  </a:lnTo>
                  <a:lnTo>
                    <a:pt x="27207" y="52296"/>
                  </a:lnTo>
                  <a:lnTo>
                    <a:pt x="25949" y="53982"/>
                  </a:lnTo>
                  <a:lnTo>
                    <a:pt x="24632" y="55650"/>
                  </a:lnTo>
                  <a:lnTo>
                    <a:pt x="23256" y="57302"/>
                  </a:lnTo>
                  <a:lnTo>
                    <a:pt x="21820" y="58936"/>
                  </a:lnTo>
                  <a:lnTo>
                    <a:pt x="20325" y="60554"/>
                  </a:lnTo>
                  <a:lnTo>
                    <a:pt x="13974" y="55049"/>
                  </a:lnTo>
                  <a:lnTo>
                    <a:pt x="13974" y="7622"/>
                  </a:lnTo>
                  <a:lnTo>
                    <a:pt x="0" y="762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g67"/>
            <p:cNvSpPr/>
            <p:nvPr/>
          </p:nvSpPr>
          <p:spPr>
            <a:xfrm>
              <a:off x="4031591" y="3569755"/>
              <a:ext cx="69446" cy="41498"/>
            </a:xfrm>
            <a:custGeom>
              <a:avLst/>
              <a:pathLst>
                <a:path w="69446" h="41498">
                  <a:moveTo>
                    <a:pt x="3811" y="6351"/>
                  </a:moveTo>
                  <a:lnTo>
                    <a:pt x="29641" y="6351"/>
                  </a:lnTo>
                  <a:lnTo>
                    <a:pt x="29641" y="0"/>
                  </a:lnTo>
                  <a:lnTo>
                    <a:pt x="38111" y="0"/>
                  </a:lnTo>
                  <a:lnTo>
                    <a:pt x="38111" y="6351"/>
                  </a:lnTo>
                  <a:lnTo>
                    <a:pt x="66482" y="6351"/>
                  </a:lnTo>
                  <a:lnTo>
                    <a:pt x="66482" y="13550"/>
                  </a:lnTo>
                  <a:lnTo>
                    <a:pt x="38111" y="13550"/>
                  </a:lnTo>
                  <a:lnTo>
                    <a:pt x="38111" y="20325"/>
                  </a:lnTo>
                  <a:lnTo>
                    <a:pt x="63095" y="20325"/>
                  </a:lnTo>
                  <a:lnTo>
                    <a:pt x="63095" y="27524"/>
                  </a:lnTo>
                  <a:lnTo>
                    <a:pt x="38111" y="27524"/>
                  </a:lnTo>
                  <a:lnTo>
                    <a:pt x="38111" y="34300"/>
                  </a:lnTo>
                  <a:lnTo>
                    <a:pt x="69446" y="34300"/>
                  </a:lnTo>
                  <a:lnTo>
                    <a:pt x="69446" y="41498"/>
                  </a:lnTo>
                  <a:lnTo>
                    <a:pt x="0" y="41498"/>
                  </a:lnTo>
                  <a:lnTo>
                    <a:pt x="0" y="34300"/>
                  </a:lnTo>
                  <a:lnTo>
                    <a:pt x="29641" y="34300"/>
                  </a:lnTo>
                  <a:lnTo>
                    <a:pt x="29641" y="27524"/>
                  </a:lnTo>
                  <a:lnTo>
                    <a:pt x="8045" y="27524"/>
                  </a:lnTo>
                  <a:lnTo>
                    <a:pt x="8045" y="20325"/>
                  </a:lnTo>
                  <a:lnTo>
                    <a:pt x="29641" y="20325"/>
                  </a:lnTo>
                  <a:lnTo>
                    <a:pt x="29641" y="13550"/>
                  </a:lnTo>
                  <a:lnTo>
                    <a:pt x="3811" y="1355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g68"/>
            <p:cNvSpPr/>
            <p:nvPr/>
          </p:nvSpPr>
          <p:spPr>
            <a:xfrm>
              <a:off x="4039214" y="3618029"/>
              <a:ext cx="53779" cy="49121"/>
            </a:xfrm>
            <a:custGeom>
              <a:avLst/>
              <a:pathLst>
                <a:path w="53779" h="49121">
                  <a:moveTo>
                    <a:pt x="53779" y="0"/>
                  </a:moveTo>
                  <a:lnTo>
                    <a:pt x="53779" y="38958"/>
                  </a:lnTo>
                  <a:lnTo>
                    <a:pt x="53749" y="39948"/>
                  </a:lnTo>
                  <a:lnTo>
                    <a:pt x="53660" y="40889"/>
                  </a:lnTo>
                  <a:lnTo>
                    <a:pt x="53512" y="41778"/>
                  </a:lnTo>
                  <a:lnTo>
                    <a:pt x="53304" y="42616"/>
                  </a:lnTo>
                  <a:lnTo>
                    <a:pt x="53037" y="43404"/>
                  </a:lnTo>
                  <a:lnTo>
                    <a:pt x="52711" y="44141"/>
                  </a:lnTo>
                  <a:lnTo>
                    <a:pt x="52326" y="44827"/>
                  </a:lnTo>
                  <a:lnTo>
                    <a:pt x="51881" y="45462"/>
                  </a:lnTo>
                  <a:lnTo>
                    <a:pt x="51378" y="46046"/>
                  </a:lnTo>
                  <a:lnTo>
                    <a:pt x="50814" y="46580"/>
                  </a:lnTo>
                  <a:lnTo>
                    <a:pt x="50196" y="47063"/>
                  </a:lnTo>
                  <a:lnTo>
                    <a:pt x="49527" y="47494"/>
                  </a:lnTo>
                  <a:lnTo>
                    <a:pt x="48807" y="47876"/>
                  </a:lnTo>
                  <a:lnTo>
                    <a:pt x="48036" y="48206"/>
                  </a:lnTo>
                  <a:lnTo>
                    <a:pt x="47215" y="48485"/>
                  </a:lnTo>
                  <a:lnTo>
                    <a:pt x="46343" y="48714"/>
                  </a:lnTo>
                  <a:lnTo>
                    <a:pt x="45420" y="48892"/>
                  </a:lnTo>
                  <a:lnTo>
                    <a:pt x="44446" y="49019"/>
                  </a:lnTo>
                  <a:lnTo>
                    <a:pt x="43421" y="49095"/>
                  </a:lnTo>
                  <a:lnTo>
                    <a:pt x="42345" y="49121"/>
                  </a:lnTo>
                  <a:lnTo>
                    <a:pt x="41575" y="49112"/>
                  </a:lnTo>
                  <a:lnTo>
                    <a:pt x="40787" y="49087"/>
                  </a:lnTo>
                  <a:lnTo>
                    <a:pt x="39982" y="49044"/>
                  </a:lnTo>
                  <a:lnTo>
                    <a:pt x="39161" y="48985"/>
                  </a:lnTo>
                  <a:lnTo>
                    <a:pt x="38322" y="48909"/>
                  </a:lnTo>
                  <a:lnTo>
                    <a:pt x="37467" y="48816"/>
                  </a:lnTo>
                  <a:lnTo>
                    <a:pt x="36595" y="48706"/>
                  </a:lnTo>
                  <a:lnTo>
                    <a:pt x="35705" y="48578"/>
                  </a:lnTo>
                  <a:lnTo>
                    <a:pt x="34799" y="48435"/>
                  </a:lnTo>
                  <a:lnTo>
                    <a:pt x="33876" y="48274"/>
                  </a:lnTo>
                  <a:lnTo>
                    <a:pt x="31759" y="40228"/>
                  </a:lnTo>
                  <a:lnTo>
                    <a:pt x="33080" y="40389"/>
                  </a:lnTo>
                  <a:lnTo>
                    <a:pt x="34333" y="40533"/>
                  </a:lnTo>
                  <a:lnTo>
                    <a:pt x="35519" y="40660"/>
                  </a:lnTo>
                  <a:lnTo>
                    <a:pt x="36637" y="40770"/>
                  </a:lnTo>
                  <a:lnTo>
                    <a:pt x="37687" y="40863"/>
                  </a:lnTo>
                  <a:lnTo>
                    <a:pt x="38670" y="40939"/>
                  </a:lnTo>
                  <a:lnTo>
                    <a:pt x="39584" y="40999"/>
                  </a:lnTo>
                  <a:lnTo>
                    <a:pt x="40431" y="41041"/>
                  </a:lnTo>
                  <a:lnTo>
                    <a:pt x="41210" y="41066"/>
                  </a:lnTo>
                  <a:lnTo>
                    <a:pt x="41922" y="41075"/>
                  </a:lnTo>
                  <a:lnTo>
                    <a:pt x="42565" y="41032"/>
                  </a:lnTo>
                  <a:lnTo>
                    <a:pt x="43141" y="40905"/>
                  </a:lnTo>
                  <a:lnTo>
                    <a:pt x="43649" y="40694"/>
                  </a:lnTo>
                  <a:lnTo>
                    <a:pt x="44090" y="40397"/>
                  </a:lnTo>
                  <a:lnTo>
                    <a:pt x="44462" y="40016"/>
                  </a:lnTo>
                  <a:lnTo>
                    <a:pt x="44767" y="39550"/>
                  </a:lnTo>
                  <a:lnTo>
                    <a:pt x="45005" y="39000"/>
                  </a:lnTo>
                  <a:lnTo>
                    <a:pt x="45174" y="38365"/>
                  </a:lnTo>
                  <a:lnTo>
                    <a:pt x="45276" y="37645"/>
                  </a:lnTo>
                  <a:lnTo>
                    <a:pt x="45309" y="36840"/>
                  </a:lnTo>
                  <a:lnTo>
                    <a:pt x="45309" y="33876"/>
                  </a:lnTo>
                  <a:lnTo>
                    <a:pt x="8469" y="33876"/>
                  </a:lnTo>
                  <a:lnTo>
                    <a:pt x="8469" y="49121"/>
                  </a:lnTo>
                  <a:lnTo>
                    <a:pt x="0" y="49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g69"/>
            <p:cNvSpPr/>
            <p:nvPr/>
          </p:nvSpPr>
          <p:spPr>
            <a:xfrm>
              <a:off x="4047683" y="3624804"/>
              <a:ext cx="36840" cy="6775"/>
            </a:xfrm>
            <a:custGeom>
              <a:avLst/>
              <a:pathLst>
                <a:path w="36840" h="6775">
                  <a:moveTo>
                    <a:pt x="0" y="6775"/>
                  </a:moveTo>
                  <a:lnTo>
                    <a:pt x="36840" y="6775"/>
                  </a:lnTo>
                  <a:lnTo>
                    <a:pt x="368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g70"/>
            <p:cNvSpPr/>
            <p:nvPr/>
          </p:nvSpPr>
          <p:spPr>
            <a:xfrm>
              <a:off x="4047683" y="3638355"/>
              <a:ext cx="36840" cy="6775"/>
            </a:xfrm>
            <a:custGeom>
              <a:avLst/>
              <a:pathLst>
                <a:path w="36840" h="6775">
                  <a:moveTo>
                    <a:pt x="0" y="6775"/>
                  </a:moveTo>
                  <a:lnTo>
                    <a:pt x="36840" y="6775"/>
                  </a:lnTo>
                  <a:lnTo>
                    <a:pt x="368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g71"/>
            <p:cNvSpPr/>
            <p:nvPr/>
          </p:nvSpPr>
          <p:spPr>
            <a:xfrm>
              <a:off x="4115859" y="3570602"/>
              <a:ext cx="22866" cy="19479"/>
            </a:xfrm>
            <a:custGeom>
              <a:avLst/>
              <a:pathLst>
                <a:path w="22866" h="19479">
                  <a:moveTo>
                    <a:pt x="5928" y="0"/>
                  </a:moveTo>
                  <a:lnTo>
                    <a:pt x="7774" y="1037"/>
                  </a:lnTo>
                  <a:lnTo>
                    <a:pt x="9587" y="2117"/>
                  </a:lnTo>
                  <a:lnTo>
                    <a:pt x="11365" y="3239"/>
                  </a:lnTo>
                  <a:lnTo>
                    <a:pt x="13110" y="4403"/>
                  </a:lnTo>
                  <a:lnTo>
                    <a:pt x="14820" y="5610"/>
                  </a:lnTo>
                  <a:lnTo>
                    <a:pt x="16497" y="6860"/>
                  </a:lnTo>
                  <a:lnTo>
                    <a:pt x="18140" y="8151"/>
                  </a:lnTo>
                  <a:lnTo>
                    <a:pt x="19750" y="9485"/>
                  </a:lnTo>
                  <a:lnTo>
                    <a:pt x="21325" y="10861"/>
                  </a:lnTo>
                  <a:lnTo>
                    <a:pt x="22866" y="12280"/>
                  </a:lnTo>
                  <a:lnTo>
                    <a:pt x="17361" y="19479"/>
                  </a:lnTo>
                  <a:lnTo>
                    <a:pt x="15663" y="17895"/>
                  </a:lnTo>
                  <a:lnTo>
                    <a:pt x="13957" y="16362"/>
                  </a:lnTo>
                  <a:lnTo>
                    <a:pt x="12242" y="14880"/>
                  </a:lnTo>
                  <a:lnTo>
                    <a:pt x="10518" y="13448"/>
                  </a:lnTo>
                  <a:lnTo>
                    <a:pt x="8786" y="12068"/>
                  </a:lnTo>
                  <a:lnTo>
                    <a:pt x="7046" y="10738"/>
                  </a:lnTo>
                  <a:lnTo>
                    <a:pt x="5297" y="9460"/>
                  </a:lnTo>
                  <a:lnTo>
                    <a:pt x="3540" y="8232"/>
                  </a:lnTo>
                  <a:lnTo>
                    <a:pt x="1774" y="7054"/>
                  </a:lnTo>
                  <a:lnTo>
                    <a:pt x="0" y="59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g72"/>
            <p:cNvSpPr/>
            <p:nvPr/>
          </p:nvSpPr>
          <p:spPr>
            <a:xfrm>
              <a:off x="4111625" y="3596856"/>
              <a:ext cx="21596" cy="17785"/>
            </a:xfrm>
            <a:custGeom>
              <a:avLst/>
              <a:pathLst>
                <a:path w="21596" h="17785">
                  <a:moveTo>
                    <a:pt x="5928" y="0"/>
                  </a:moveTo>
                  <a:lnTo>
                    <a:pt x="7609" y="944"/>
                  </a:lnTo>
                  <a:lnTo>
                    <a:pt x="9265" y="1914"/>
                  </a:lnTo>
                  <a:lnTo>
                    <a:pt x="10895" y="2909"/>
                  </a:lnTo>
                  <a:lnTo>
                    <a:pt x="12500" y="3929"/>
                  </a:lnTo>
                  <a:lnTo>
                    <a:pt x="14079" y="4975"/>
                  </a:lnTo>
                  <a:lnTo>
                    <a:pt x="15634" y="6046"/>
                  </a:lnTo>
                  <a:lnTo>
                    <a:pt x="17162" y="7143"/>
                  </a:lnTo>
                  <a:lnTo>
                    <a:pt x="18665" y="8265"/>
                  </a:lnTo>
                  <a:lnTo>
                    <a:pt x="20143" y="9413"/>
                  </a:lnTo>
                  <a:lnTo>
                    <a:pt x="21596" y="10586"/>
                  </a:lnTo>
                  <a:lnTo>
                    <a:pt x="15667" y="17785"/>
                  </a:lnTo>
                  <a:lnTo>
                    <a:pt x="14215" y="16370"/>
                  </a:lnTo>
                  <a:lnTo>
                    <a:pt x="12737" y="15007"/>
                  </a:lnTo>
                  <a:lnTo>
                    <a:pt x="11234" y="13694"/>
                  </a:lnTo>
                  <a:lnTo>
                    <a:pt x="9705" y="12432"/>
                  </a:lnTo>
                  <a:lnTo>
                    <a:pt x="8151" y="11221"/>
                  </a:lnTo>
                  <a:lnTo>
                    <a:pt x="6572" y="10061"/>
                  </a:lnTo>
                  <a:lnTo>
                    <a:pt x="4967" y="8951"/>
                  </a:lnTo>
                  <a:lnTo>
                    <a:pt x="3336" y="7893"/>
                  </a:lnTo>
                  <a:lnTo>
                    <a:pt x="1681" y="6885"/>
                  </a:lnTo>
                  <a:lnTo>
                    <a:pt x="0" y="59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g73"/>
            <p:cNvSpPr/>
            <p:nvPr/>
          </p:nvSpPr>
          <p:spPr>
            <a:xfrm>
              <a:off x="4111201" y="3623534"/>
              <a:ext cx="23290" cy="43616"/>
            </a:xfrm>
            <a:custGeom>
              <a:avLst/>
              <a:pathLst>
                <a:path w="23290" h="43616">
                  <a:moveTo>
                    <a:pt x="16091" y="0"/>
                  </a:moveTo>
                  <a:lnTo>
                    <a:pt x="23290" y="5081"/>
                  </a:lnTo>
                  <a:lnTo>
                    <a:pt x="22227" y="9049"/>
                  </a:lnTo>
                  <a:lnTo>
                    <a:pt x="21071" y="12991"/>
                  </a:lnTo>
                  <a:lnTo>
                    <a:pt x="19822" y="16908"/>
                  </a:lnTo>
                  <a:lnTo>
                    <a:pt x="18479" y="20800"/>
                  </a:lnTo>
                  <a:lnTo>
                    <a:pt x="17044" y="24666"/>
                  </a:lnTo>
                  <a:lnTo>
                    <a:pt x="15515" y="28507"/>
                  </a:lnTo>
                  <a:lnTo>
                    <a:pt x="13893" y="32322"/>
                  </a:lnTo>
                  <a:lnTo>
                    <a:pt x="12178" y="36112"/>
                  </a:lnTo>
                  <a:lnTo>
                    <a:pt x="10370" y="39876"/>
                  </a:lnTo>
                  <a:lnTo>
                    <a:pt x="8469" y="43616"/>
                  </a:lnTo>
                  <a:lnTo>
                    <a:pt x="0" y="37687"/>
                  </a:lnTo>
                  <a:lnTo>
                    <a:pt x="1990" y="34109"/>
                  </a:lnTo>
                  <a:lnTo>
                    <a:pt x="3895" y="30488"/>
                  </a:lnTo>
                  <a:lnTo>
                    <a:pt x="5716" y="26826"/>
                  </a:lnTo>
                  <a:lnTo>
                    <a:pt x="7452" y="23120"/>
                  </a:lnTo>
                  <a:lnTo>
                    <a:pt x="9104" y="19373"/>
                  </a:lnTo>
                  <a:lnTo>
                    <a:pt x="10671" y="15583"/>
                  </a:lnTo>
                  <a:lnTo>
                    <a:pt x="12153" y="11750"/>
                  </a:lnTo>
                  <a:lnTo>
                    <a:pt x="13550" y="7876"/>
                  </a:lnTo>
                  <a:lnTo>
                    <a:pt x="14863" y="395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g74"/>
            <p:cNvSpPr/>
            <p:nvPr/>
          </p:nvSpPr>
          <p:spPr>
            <a:xfrm>
              <a:off x="4163286" y="3569755"/>
              <a:ext cx="17361" cy="17361"/>
            </a:xfrm>
            <a:custGeom>
              <a:avLst/>
              <a:pathLst>
                <a:path w="17361" h="17361">
                  <a:moveTo>
                    <a:pt x="7198" y="0"/>
                  </a:moveTo>
                  <a:lnTo>
                    <a:pt x="8443" y="1198"/>
                  </a:lnTo>
                  <a:lnTo>
                    <a:pt x="9637" y="2422"/>
                  </a:lnTo>
                  <a:lnTo>
                    <a:pt x="10781" y="3671"/>
                  </a:lnTo>
                  <a:lnTo>
                    <a:pt x="11873" y="4945"/>
                  </a:lnTo>
                  <a:lnTo>
                    <a:pt x="12915" y="6245"/>
                  </a:lnTo>
                  <a:lnTo>
                    <a:pt x="13906" y="7571"/>
                  </a:lnTo>
                  <a:lnTo>
                    <a:pt x="14846" y="8922"/>
                  </a:lnTo>
                  <a:lnTo>
                    <a:pt x="15735" y="10298"/>
                  </a:lnTo>
                  <a:lnTo>
                    <a:pt x="16574" y="11700"/>
                  </a:lnTo>
                  <a:lnTo>
                    <a:pt x="17361" y="13127"/>
                  </a:lnTo>
                  <a:lnTo>
                    <a:pt x="10162" y="17361"/>
                  </a:lnTo>
                  <a:lnTo>
                    <a:pt x="9375" y="16015"/>
                  </a:lnTo>
                  <a:lnTo>
                    <a:pt x="8536" y="14685"/>
                  </a:lnTo>
                  <a:lnTo>
                    <a:pt x="7647" y="13372"/>
                  </a:lnTo>
                  <a:lnTo>
                    <a:pt x="6707" y="12076"/>
                  </a:lnTo>
                  <a:lnTo>
                    <a:pt x="5716" y="10798"/>
                  </a:lnTo>
                  <a:lnTo>
                    <a:pt x="4674" y="9536"/>
                  </a:lnTo>
                  <a:lnTo>
                    <a:pt x="3582" y="8291"/>
                  </a:lnTo>
                  <a:lnTo>
                    <a:pt x="2439" y="7063"/>
                  </a:lnTo>
                  <a:lnTo>
                    <a:pt x="1244" y="5852"/>
                  </a:lnTo>
                  <a:lnTo>
                    <a:pt x="0" y="46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g75"/>
            <p:cNvSpPr/>
            <p:nvPr/>
          </p:nvSpPr>
          <p:spPr>
            <a:xfrm>
              <a:off x="4138302" y="3590081"/>
              <a:ext cx="71140" cy="72834"/>
            </a:xfrm>
            <a:custGeom>
              <a:avLst/>
              <a:pathLst>
                <a:path w="71140" h="72834">
                  <a:moveTo>
                    <a:pt x="2964" y="0"/>
                  </a:moveTo>
                  <a:lnTo>
                    <a:pt x="69446" y="0"/>
                  </a:lnTo>
                  <a:lnTo>
                    <a:pt x="69446" y="8045"/>
                  </a:lnTo>
                  <a:lnTo>
                    <a:pt x="40228" y="8045"/>
                  </a:lnTo>
                  <a:lnTo>
                    <a:pt x="40228" y="32606"/>
                  </a:lnTo>
                  <a:lnTo>
                    <a:pt x="65635" y="32606"/>
                  </a:lnTo>
                  <a:lnTo>
                    <a:pt x="65635" y="40228"/>
                  </a:lnTo>
                  <a:lnTo>
                    <a:pt x="40228" y="40228"/>
                  </a:lnTo>
                  <a:lnTo>
                    <a:pt x="40228" y="64788"/>
                  </a:lnTo>
                  <a:lnTo>
                    <a:pt x="71140" y="64788"/>
                  </a:lnTo>
                  <a:lnTo>
                    <a:pt x="71140" y="72834"/>
                  </a:lnTo>
                  <a:lnTo>
                    <a:pt x="0" y="72834"/>
                  </a:lnTo>
                  <a:lnTo>
                    <a:pt x="0" y="64788"/>
                  </a:lnTo>
                  <a:lnTo>
                    <a:pt x="31759" y="64788"/>
                  </a:lnTo>
                  <a:lnTo>
                    <a:pt x="31759" y="40228"/>
                  </a:lnTo>
                  <a:lnTo>
                    <a:pt x="6351" y="40228"/>
                  </a:lnTo>
                  <a:lnTo>
                    <a:pt x="6351" y="32606"/>
                  </a:lnTo>
                  <a:lnTo>
                    <a:pt x="31759" y="32606"/>
                  </a:lnTo>
                  <a:lnTo>
                    <a:pt x="31759" y="8045"/>
                  </a:lnTo>
                  <a:lnTo>
                    <a:pt x="2964" y="804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g76"/>
            <p:cNvSpPr/>
            <p:nvPr/>
          </p:nvSpPr>
          <p:spPr>
            <a:xfrm>
              <a:off x="4224688" y="3577801"/>
              <a:ext cx="34723" cy="77916"/>
            </a:xfrm>
            <a:custGeom>
              <a:avLst/>
              <a:pathLst>
                <a:path w="34723" h="77916">
                  <a:moveTo>
                    <a:pt x="34723" y="0"/>
                  </a:moveTo>
                  <a:lnTo>
                    <a:pt x="34723" y="69023"/>
                  </a:lnTo>
                  <a:lnTo>
                    <a:pt x="8469" y="69023"/>
                  </a:lnTo>
                  <a:lnTo>
                    <a:pt x="8469" y="77916"/>
                  </a:lnTo>
                  <a:lnTo>
                    <a:pt x="0" y="779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g77"/>
            <p:cNvSpPr/>
            <p:nvPr/>
          </p:nvSpPr>
          <p:spPr>
            <a:xfrm>
              <a:off x="4233157" y="3585846"/>
              <a:ext cx="17785" cy="22866"/>
            </a:xfrm>
            <a:custGeom>
              <a:avLst/>
              <a:pathLst>
                <a:path w="17785" h="22866">
                  <a:moveTo>
                    <a:pt x="17785" y="22866"/>
                  </a:moveTo>
                  <a:lnTo>
                    <a:pt x="17785" y="0"/>
                  </a:lnTo>
                  <a:lnTo>
                    <a:pt x="0" y="0"/>
                  </a:lnTo>
                  <a:lnTo>
                    <a:pt x="0" y="2286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g78"/>
            <p:cNvSpPr/>
            <p:nvPr/>
          </p:nvSpPr>
          <p:spPr>
            <a:xfrm>
              <a:off x="4233157" y="3615912"/>
              <a:ext cx="17785" cy="22866"/>
            </a:xfrm>
            <a:custGeom>
              <a:avLst/>
              <a:pathLst>
                <a:path w="17785" h="22866">
                  <a:moveTo>
                    <a:pt x="0" y="0"/>
                  </a:moveTo>
                  <a:lnTo>
                    <a:pt x="0" y="22866"/>
                  </a:lnTo>
                  <a:lnTo>
                    <a:pt x="17785" y="22866"/>
                  </a:lnTo>
                  <a:lnTo>
                    <a:pt x="17785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g79"/>
            <p:cNvSpPr/>
            <p:nvPr/>
          </p:nvSpPr>
          <p:spPr>
            <a:xfrm>
              <a:off x="4260258" y="3572296"/>
              <a:ext cx="54202" cy="94854"/>
            </a:xfrm>
            <a:custGeom>
              <a:avLst/>
              <a:pathLst>
                <a:path w="54202" h="94854">
                  <a:moveTo>
                    <a:pt x="54202" y="0"/>
                  </a:moveTo>
                  <a:lnTo>
                    <a:pt x="54202" y="82574"/>
                  </a:lnTo>
                  <a:lnTo>
                    <a:pt x="54179" y="83649"/>
                  </a:lnTo>
                  <a:lnTo>
                    <a:pt x="54109" y="84674"/>
                  </a:lnTo>
                  <a:lnTo>
                    <a:pt x="53992" y="85648"/>
                  </a:lnTo>
                  <a:lnTo>
                    <a:pt x="53829" y="86571"/>
                  </a:lnTo>
                  <a:lnTo>
                    <a:pt x="53620" y="87443"/>
                  </a:lnTo>
                  <a:lnTo>
                    <a:pt x="53364" y="88265"/>
                  </a:lnTo>
                  <a:lnTo>
                    <a:pt x="53061" y="89036"/>
                  </a:lnTo>
                  <a:lnTo>
                    <a:pt x="52711" y="89755"/>
                  </a:lnTo>
                  <a:lnTo>
                    <a:pt x="52315" y="90425"/>
                  </a:lnTo>
                  <a:lnTo>
                    <a:pt x="51873" y="91043"/>
                  </a:lnTo>
                  <a:lnTo>
                    <a:pt x="51384" y="91606"/>
                  </a:lnTo>
                  <a:lnTo>
                    <a:pt x="50848" y="92110"/>
                  </a:lnTo>
                  <a:lnTo>
                    <a:pt x="50266" y="92555"/>
                  </a:lnTo>
                  <a:lnTo>
                    <a:pt x="49637" y="92940"/>
                  </a:lnTo>
                  <a:lnTo>
                    <a:pt x="48962" y="93266"/>
                  </a:lnTo>
                  <a:lnTo>
                    <a:pt x="48240" y="93533"/>
                  </a:lnTo>
                  <a:lnTo>
                    <a:pt x="47471" y="93740"/>
                  </a:lnTo>
                  <a:lnTo>
                    <a:pt x="46656" y="93888"/>
                  </a:lnTo>
                  <a:lnTo>
                    <a:pt x="45794" y="93977"/>
                  </a:lnTo>
                  <a:lnTo>
                    <a:pt x="44886" y="94007"/>
                  </a:lnTo>
                  <a:lnTo>
                    <a:pt x="43844" y="93998"/>
                  </a:lnTo>
                  <a:lnTo>
                    <a:pt x="42752" y="93973"/>
                  </a:lnTo>
                  <a:lnTo>
                    <a:pt x="41608" y="93931"/>
                  </a:lnTo>
                  <a:lnTo>
                    <a:pt x="40414" y="93871"/>
                  </a:lnTo>
                  <a:lnTo>
                    <a:pt x="39169" y="93795"/>
                  </a:lnTo>
                  <a:lnTo>
                    <a:pt x="37873" y="93702"/>
                  </a:lnTo>
                  <a:lnTo>
                    <a:pt x="36527" y="93592"/>
                  </a:lnTo>
                  <a:lnTo>
                    <a:pt x="35129" y="93465"/>
                  </a:lnTo>
                  <a:lnTo>
                    <a:pt x="33681" y="93321"/>
                  </a:lnTo>
                  <a:lnTo>
                    <a:pt x="32182" y="93160"/>
                  </a:lnTo>
                  <a:lnTo>
                    <a:pt x="30065" y="85114"/>
                  </a:lnTo>
                  <a:lnTo>
                    <a:pt x="31644" y="85275"/>
                  </a:lnTo>
                  <a:lnTo>
                    <a:pt x="33165" y="85419"/>
                  </a:lnTo>
                  <a:lnTo>
                    <a:pt x="34626" y="85546"/>
                  </a:lnTo>
                  <a:lnTo>
                    <a:pt x="36027" y="85656"/>
                  </a:lnTo>
                  <a:lnTo>
                    <a:pt x="37370" y="85750"/>
                  </a:lnTo>
                  <a:lnTo>
                    <a:pt x="38653" y="85826"/>
                  </a:lnTo>
                  <a:lnTo>
                    <a:pt x="39876" y="85885"/>
                  </a:lnTo>
                  <a:lnTo>
                    <a:pt x="41041" y="85927"/>
                  </a:lnTo>
                  <a:lnTo>
                    <a:pt x="42146" y="85953"/>
                  </a:lnTo>
                  <a:lnTo>
                    <a:pt x="43192" y="85961"/>
                  </a:lnTo>
                  <a:lnTo>
                    <a:pt x="43755" y="85902"/>
                  </a:lnTo>
                  <a:lnTo>
                    <a:pt x="44259" y="85724"/>
                  </a:lnTo>
                  <a:lnTo>
                    <a:pt x="44704" y="85428"/>
                  </a:lnTo>
                  <a:lnTo>
                    <a:pt x="45089" y="85013"/>
                  </a:lnTo>
                  <a:lnTo>
                    <a:pt x="45415" y="84479"/>
                  </a:lnTo>
                  <a:lnTo>
                    <a:pt x="45682" y="83827"/>
                  </a:lnTo>
                  <a:lnTo>
                    <a:pt x="45890" y="83056"/>
                  </a:lnTo>
                  <a:lnTo>
                    <a:pt x="46038" y="82167"/>
                  </a:lnTo>
                  <a:lnTo>
                    <a:pt x="46127" y="81159"/>
                  </a:lnTo>
                  <a:lnTo>
                    <a:pt x="46156" y="80033"/>
                  </a:lnTo>
                  <a:lnTo>
                    <a:pt x="46156" y="61401"/>
                  </a:lnTo>
                  <a:lnTo>
                    <a:pt x="16938" y="61401"/>
                  </a:lnTo>
                  <a:lnTo>
                    <a:pt x="16387" y="65089"/>
                  </a:lnTo>
                  <a:lnTo>
                    <a:pt x="15752" y="68701"/>
                  </a:lnTo>
                  <a:lnTo>
                    <a:pt x="15032" y="72237"/>
                  </a:lnTo>
                  <a:lnTo>
                    <a:pt x="14228" y="75697"/>
                  </a:lnTo>
                  <a:lnTo>
                    <a:pt x="13338" y="79080"/>
                  </a:lnTo>
                  <a:lnTo>
                    <a:pt x="12364" y="82387"/>
                  </a:lnTo>
                  <a:lnTo>
                    <a:pt x="11306" y="85618"/>
                  </a:lnTo>
                  <a:lnTo>
                    <a:pt x="10162" y="88773"/>
                  </a:lnTo>
                  <a:lnTo>
                    <a:pt x="8934" y="91852"/>
                  </a:lnTo>
                  <a:lnTo>
                    <a:pt x="7622" y="94854"/>
                  </a:lnTo>
                  <a:lnTo>
                    <a:pt x="0" y="90196"/>
                  </a:lnTo>
                  <a:lnTo>
                    <a:pt x="1067" y="87598"/>
                  </a:lnTo>
                  <a:lnTo>
                    <a:pt x="2066" y="85055"/>
                  </a:lnTo>
                  <a:lnTo>
                    <a:pt x="2998" y="82567"/>
                  </a:lnTo>
                  <a:lnTo>
                    <a:pt x="3861" y="80135"/>
                  </a:lnTo>
                  <a:lnTo>
                    <a:pt x="4658" y="77757"/>
                  </a:lnTo>
                  <a:lnTo>
                    <a:pt x="5386" y="75434"/>
                  </a:lnTo>
                  <a:lnTo>
                    <a:pt x="6046" y="73167"/>
                  </a:lnTo>
                  <a:lnTo>
                    <a:pt x="6639" y="70954"/>
                  </a:lnTo>
                  <a:lnTo>
                    <a:pt x="7164" y="68796"/>
                  </a:lnTo>
                  <a:lnTo>
                    <a:pt x="7622" y="66694"/>
                  </a:lnTo>
                  <a:lnTo>
                    <a:pt x="8024" y="64566"/>
                  </a:lnTo>
                  <a:lnTo>
                    <a:pt x="8384" y="62332"/>
                  </a:lnTo>
                  <a:lnTo>
                    <a:pt x="8702" y="59993"/>
                  </a:lnTo>
                  <a:lnTo>
                    <a:pt x="8977" y="57547"/>
                  </a:lnTo>
                  <a:lnTo>
                    <a:pt x="9210" y="54996"/>
                  </a:lnTo>
                  <a:lnTo>
                    <a:pt x="9400" y="52339"/>
                  </a:lnTo>
                  <a:lnTo>
                    <a:pt x="9548" y="49576"/>
                  </a:lnTo>
                  <a:lnTo>
                    <a:pt x="9654" y="46707"/>
                  </a:lnTo>
                  <a:lnTo>
                    <a:pt x="9718" y="43732"/>
                  </a:lnTo>
                  <a:lnTo>
                    <a:pt x="9739" y="40651"/>
                  </a:lnTo>
                  <a:lnTo>
                    <a:pt x="9739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g80"/>
            <p:cNvSpPr/>
            <p:nvPr/>
          </p:nvSpPr>
          <p:spPr>
            <a:xfrm>
              <a:off x="4278043" y="3579495"/>
              <a:ext cx="28371" cy="19479"/>
            </a:xfrm>
            <a:custGeom>
              <a:avLst/>
              <a:pathLst>
                <a:path w="28371" h="19479">
                  <a:moveTo>
                    <a:pt x="0" y="19479"/>
                  </a:moveTo>
                  <a:lnTo>
                    <a:pt x="28371" y="19479"/>
                  </a:lnTo>
                  <a:lnTo>
                    <a:pt x="2837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g81"/>
            <p:cNvSpPr/>
            <p:nvPr/>
          </p:nvSpPr>
          <p:spPr>
            <a:xfrm>
              <a:off x="4278043" y="3606596"/>
              <a:ext cx="28371" cy="19479"/>
            </a:xfrm>
            <a:custGeom>
              <a:avLst/>
              <a:pathLst>
                <a:path w="28371" h="19479">
                  <a:moveTo>
                    <a:pt x="0" y="19479"/>
                  </a:moveTo>
                  <a:lnTo>
                    <a:pt x="28371" y="19479"/>
                  </a:lnTo>
                  <a:lnTo>
                    <a:pt x="28371" y="0"/>
                  </a:lnTo>
                  <a:lnTo>
                    <a:pt x="0" y="0"/>
                  </a:lnTo>
                  <a:lnTo>
                    <a:pt x="0" y="846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g82"/>
            <p:cNvSpPr/>
            <p:nvPr/>
          </p:nvSpPr>
          <p:spPr>
            <a:xfrm>
              <a:off x="4345796" y="3601514"/>
              <a:ext cx="15244" cy="17361"/>
            </a:xfrm>
            <a:custGeom>
              <a:avLst/>
              <a:pathLst>
                <a:path w="15244" h="17361">
                  <a:moveTo>
                    <a:pt x="15244" y="17361"/>
                  </a:moveTo>
                  <a:lnTo>
                    <a:pt x="0" y="17361"/>
                  </a:lnTo>
                  <a:lnTo>
                    <a:pt x="0" y="0"/>
                  </a:lnTo>
                  <a:lnTo>
                    <a:pt x="15244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g83"/>
            <p:cNvSpPr/>
            <p:nvPr/>
          </p:nvSpPr>
          <p:spPr>
            <a:xfrm>
              <a:off x="4345796" y="3640049"/>
              <a:ext cx="15244" cy="17361"/>
            </a:xfrm>
            <a:custGeom>
              <a:avLst/>
              <a:pathLst>
                <a:path w="15244" h="17361">
                  <a:moveTo>
                    <a:pt x="15244" y="17361"/>
                  </a:moveTo>
                  <a:lnTo>
                    <a:pt x="0" y="17361"/>
                  </a:lnTo>
                  <a:lnTo>
                    <a:pt x="0" y="0"/>
                  </a:lnTo>
                  <a:lnTo>
                    <a:pt x="15244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g84"/>
            <p:cNvSpPr/>
            <p:nvPr/>
          </p:nvSpPr>
          <p:spPr>
            <a:xfrm>
              <a:off x="3530431" y="4349486"/>
              <a:ext cx="100359" cy="45733"/>
            </a:xfrm>
            <a:custGeom>
              <a:avLst/>
              <a:pathLst>
                <a:path w="100359" h="45733">
                  <a:moveTo>
                    <a:pt x="49121" y="0"/>
                  </a:moveTo>
                  <a:lnTo>
                    <a:pt x="58437" y="2540"/>
                  </a:lnTo>
                  <a:lnTo>
                    <a:pt x="55472" y="6351"/>
                  </a:lnTo>
                  <a:lnTo>
                    <a:pt x="59732" y="10074"/>
                  </a:lnTo>
                  <a:lnTo>
                    <a:pt x="64043" y="13618"/>
                  </a:lnTo>
                  <a:lnTo>
                    <a:pt x="68405" y="16984"/>
                  </a:lnTo>
                  <a:lnTo>
                    <a:pt x="72817" y="20173"/>
                  </a:lnTo>
                  <a:lnTo>
                    <a:pt x="77280" y="23184"/>
                  </a:lnTo>
                  <a:lnTo>
                    <a:pt x="81794" y="26017"/>
                  </a:lnTo>
                  <a:lnTo>
                    <a:pt x="86359" y="28672"/>
                  </a:lnTo>
                  <a:lnTo>
                    <a:pt x="90975" y="31149"/>
                  </a:lnTo>
                  <a:lnTo>
                    <a:pt x="95642" y="33448"/>
                  </a:lnTo>
                  <a:lnTo>
                    <a:pt x="100359" y="35570"/>
                  </a:lnTo>
                  <a:lnTo>
                    <a:pt x="95277" y="44039"/>
                  </a:lnTo>
                  <a:lnTo>
                    <a:pt x="90632" y="41740"/>
                  </a:lnTo>
                  <a:lnTo>
                    <a:pt x="86012" y="39245"/>
                  </a:lnTo>
                  <a:lnTo>
                    <a:pt x="81418" y="36557"/>
                  </a:lnTo>
                  <a:lnTo>
                    <a:pt x="76848" y="33673"/>
                  </a:lnTo>
                  <a:lnTo>
                    <a:pt x="72305" y="30594"/>
                  </a:lnTo>
                  <a:lnTo>
                    <a:pt x="67787" y="27321"/>
                  </a:lnTo>
                  <a:lnTo>
                    <a:pt x="63294" y="23853"/>
                  </a:lnTo>
                  <a:lnTo>
                    <a:pt x="58826" y="20190"/>
                  </a:lnTo>
                  <a:lnTo>
                    <a:pt x="54384" y="16332"/>
                  </a:lnTo>
                  <a:lnTo>
                    <a:pt x="49967" y="12280"/>
                  </a:lnTo>
                  <a:lnTo>
                    <a:pt x="46008" y="16273"/>
                  </a:lnTo>
                  <a:lnTo>
                    <a:pt x="41922" y="20122"/>
                  </a:lnTo>
                  <a:lnTo>
                    <a:pt x="37708" y="23827"/>
                  </a:lnTo>
                  <a:lnTo>
                    <a:pt x="33368" y="27389"/>
                  </a:lnTo>
                  <a:lnTo>
                    <a:pt x="28900" y="30806"/>
                  </a:lnTo>
                  <a:lnTo>
                    <a:pt x="24306" y="34079"/>
                  </a:lnTo>
                  <a:lnTo>
                    <a:pt x="19584" y="37209"/>
                  </a:lnTo>
                  <a:lnTo>
                    <a:pt x="14736" y="40194"/>
                  </a:lnTo>
                  <a:lnTo>
                    <a:pt x="9760" y="43035"/>
                  </a:lnTo>
                  <a:lnTo>
                    <a:pt x="4658" y="45733"/>
                  </a:lnTo>
                  <a:lnTo>
                    <a:pt x="0" y="38111"/>
                  </a:lnTo>
                  <a:lnTo>
                    <a:pt x="6665" y="34452"/>
                  </a:lnTo>
                  <a:lnTo>
                    <a:pt x="12940" y="30759"/>
                  </a:lnTo>
                  <a:lnTo>
                    <a:pt x="18826" y="27033"/>
                  </a:lnTo>
                  <a:lnTo>
                    <a:pt x="24323" y="23273"/>
                  </a:lnTo>
                  <a:lnTo>
                    <a:pt x="29430" y="19479"/>
                  </a:lnTo>
                  <a:lnTo>
                    <a:pt x="34147" y="15650"/>
                  </a:lnTo>
                  <a:lnTo>
                    <a:pt x="38475" y="11789"/>
                  </a:lnTo>
                  <a:lnTo>
                    <a:pt x="42413" y="7893"/>
                  </a:lnTo>
                  <a:lnTo>
                    <a:pt x="45962" y="396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g85"/>
            <p:cNvSpPr/>
            <p:nvPr/>
          </p:nvSpPr>
          <p:spPr>
            <a:xfrm>
              <a:off x="3533395" y="4377858"/>
              <a:ext cx="94007" cy="66059"/>
            </a:xfrm>
            <a:custGeom>
              <a:avLst/>
              <a:pathLst>
                <a:path w="94007" h="66059">
                  <a:moveTo>
                    <a:pt x="44886" y="0"/>
                  </a:moveTo>
                  <a:lnTo>
                    <a:pt x="53355" y="0"/>
                  </a:lnTo>
                  <a:lnTo>
                    <a:pt x="53355" y="24560"/>
                  </a:lnTo>
                  <a:lnTo>
                    <a:pt x="85961" y="24560"/>
                  </a:lnTo>
                  <a:lnTo>
                    <a:pt x="85961" y="32606"/>
                  </a:lnTo>
                  <a:lnTo>
                    <a:pt x="53355" y="32606"/>
                  </a:lnTo>
                  <a:lnTo>
                    <a:pt x="53355" y="58013"/>
                  </a:lnTo>
                  <a:lnTo>
                    <a:pt x="94007" y="58013"/>
                  </a:lnTo>
                  <a:lnTo>
                    <a:pt x="94007" y="66059"/>
                  </a:lnTo>
                  <a:lnTo>
                    <a:pt x="0" y="66059"/>
                  </a:lnTo>
                  <a:lnTo>
                    <a:pt x="0" y="58013"/>
                  </a:lnTo>
                  <a:lnTo>
                    <a:pt x="16514" y="58013"/>
                  </a:lnTo>
                  <a:lnTo>
                    <a:pt x="16514" y="15667"/>
                  </a:lnTo>
                  <a:lnTo>
                    <a:pt x="24983" y="15667"/>
                  </a:lnTo>
                  <a:lnTo>
                    <a:pt x="24983" y="58013"/>
                  </a:lnTo>
                  <a:lnTo>
                    <a:pt x="44886" y="5801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g86"/>
            <p:cNvSpPr/>
            <p:nvPr/>
          </p:nvSpPr>
          <p:spPr>
            <a:xfrm>
              <a:off x="3640953" y="4352451"/>
              <a:ext cx="95701" cy="89349"/>
            </a:xfrm>
            <a:custGeom>
              <a:avLst/>
              <a:pathLst>
                <a:path w="95701" h="89349">
                  <a:moveTo>
                    <a:pt x="0" y="81303"/>
                  </a:moveTo>
                  <a:lnTo>
                    <a:pt x="32606" y="81303"/>
                  </a:lnTo>
                  <a:lnTo>
                    <a:pt x="32606" y="0"/>
                  </a:lnTo>
                  <a:lnTo>
                    <a:pt x="41075" y="0"/>
                  </a:lnTo>
                  <a:lnTo>
                    <a:pt x="41075" y="81303"/>
                  </a:lnTo>
                  <a:lnTo>
                    <a:pt x="54625" y="81303"/>
                  </a:lnTo>
                  <a:lnTo>
                    <a:pt x="54625" y="0"/>
                  </a:lnTo>
                  <a:lnTo>
                    <a:pt x="63095" y="0"/>
                  </a:lnTo>
                  <a:lnTo>
                    <a:pt x="63095" y="81303"/>
                  </a:lnTo>
                  <a:lnTo>
                    <a:pt x="95701" y="81303"/>
                  </a:lnTo>
                  <a:lnTo>
                    <a:pt x="95701" y="89349"/>
                  </a:lnTo>
                  <a:lnTo>
                    <a:pt x="0" y="8934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g87"/>
            <p:cNvSpPr/>
            <p:nvPr/>
          </p:nvSpPr>
          <p:spPr>
            <a:xfrm>
              <a:off x="3708283" y="4371083"/>
              <a:ext cx="24560" cy="47427"/>
            </a:xfrm>
            <a:custGeom>
              <a:avLst/>
              <a:pathLst>
                <a:path w="24560" h="47427">
                  <a:moveTo>
                    <a:pt x="16091" y="0"/>
                  </a:moveTo>
                  <a:lnTo>
                    <a:pt x="24560" y="2964"/>
                  </a:lnTo>
                  <a:lnTo>
                    <a:pt x="23252" y="7829"/>
                  </a:lnTo>
                  <a:lnTo>
                    <a:pt x="21867" y="12602"/>
                  </a:lnTo>
                  <a:lnTo>
                    <a:pt x="20406" y="17281"/>
                  </a:lnTo>
                  <a:lnTo>
                    <a:pt x="18869" y="21867"/>
                  </a:lnTo>
                  <a:lnTo>
                    <a:pt x="17255" y="26360"/>
                  </a:lnTo>
                  <a:lnTo>
                    <a:pt x="15566" y="30759"/>
                  </a:lnTo>
                  <a:lnTo>
                    <a:pt x="13800" y="35066"/>
                  </a:lnTo>
                  <a:lnTo>
                    <a:pt x="11958" y="39279"/>
                  </a:lnTo>
                  <a:lnTo>
                    <a:pt x="10040" y="43400"/>
                  </a:lnTo>
                  <a:lnTo>
                    <a:pt x="8045" y="47427"/>
                  </a:lnTo>
                  <a:lnTo>
                    <a:pt x="0" y="43192"/>
                  </a:lnTo>
                  <a:lnTo>
                    <a:pt x="1837" y="39254"/>
                  </a:lnTo>
                  <a:lnTo>
                    <a:pt x="3624" y="35231"/>
                  </a:lnTo>
                  <a:lnTo>
                    <a:pt x="5360" y="31124"/>
                  </a:lnTo>
                  <a:lnTo>
                    <a:pt x="7046" y="26931"/>
                  </a:lnTo>
                  <a:lnTo>
                    <a:pt x="8680" y="22654"/>
                  </a:lnTo>
                  <a:lnTo>
                    <a:pt x="10264" y="18293"/>
                  </a:lnTo>
                  <a:lnTo>
                    <a:pt x="11797" y="13847"/>
                  </a:lnTo>
                  <a:lnTo>
                    <a:pt x="13279" y="9316"/>
                  </a:lnTo>
                  <a:lnTo>
                    <a:pt x="14710" y="470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g88"/>
            <p:cNvSpPr/>
            <p:nvPr/>
          </p:nvSpPr>
          <p:spPr>
            <a:xfrm>
              <a:off x="3646035" y="4372353"/>
              <a:ext cx="21596" cy="45733"/>
            </a:xfrm>
            <a:custGeom>
              <a:avLst/>
              <a:pathLst>
                <a:path w="21596" h="45733">
                  <a:moveTo>
                    <a:pt x="8892" y="0"/>
                  </a:moveTo>
                  <a:lnTo>
                    <a:pt x="10544" y="3853"/>
                  </a:lnTo>
                  <a:lnTo>
                    <a:pt x="12110" y="7791"/>
                  </a:lnTo>
                  <a:lnTo>
                    <a:pt x="13592" y="11814"/>
                  </a:lnTo>
                  <a:lnTo>
                    <a:pt x="14990" y="15921"/>
                  </a:lnTo>
                  <a:lnTo>
                    <a:pt x="16303" y="20114"/>
                  </a:lnTo>
                  <a:lnTo>
                    <a:pt x="17531" y="24391"/>
                  </a:lnTo>
                  <a:lnTo>
                    <a:pt x="18674" y="28752"/>
                  </a:lnTo>
                  <a:lnTo>
                    <a:pt x="19733" y="33199"/>
                  </a:lnTo>
                  <a:lnTo>
                    <a:pt x="20707" y="37730"/>
                  </a:lnTo>
                  <a:lnTo>
                    <a:pt x="21596" y="42345"/>
                  </a:lnTo>
                  <a:lnTo>
                    <a:pt x="11856" y="45733"/>
                  </a:lnTo>
                  <a:lnTo>
                    <a:pt x="11052" y="41032"/>
                  </a:lnTo>
                  <a:lnTo>
                    <a:pt x="10162" y="36417"/>
                  </a:lnTo>
                  <a:lnTo>
                    <a:pt x="9189" y="31886"/>
                  </a:lnTo>
                  <a:lnTo>
                    <a:pt x="8130" y="27440"/>
                  </a:lnTo>
                  <a:lnTo>
                    <a:pt x="6987" y="23078"/>
                  </a:lnTo>
                  <a:lnTo>
                    <a:pt x="5759" y="18801"/>
                  </a:lnTo>
                  <a:lnTo>
                    <a:pt x="4446" y="14609"/>
                  </a:lnTo>
                  <a:lnTo>
                    <a:pt x="3048" y="10501"/>
                  </a:lnTo>
                  <a:lnTo>
                    <a:pt x="1566" y="6478"/>
                  </a:lnTo>
                  <a:lnTo>
                    <a:pt x="0" y="254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g89"/>
            <p:cNvSpPr/>
            <p:nvPr/>
          </p:nvSpPr>
          <p:spPr>
            <a:xfrm>
              <a:off x="3748935" y="4349486"/>
              <a:ext cx="48274" cy="23713"/>
            </a:xfrm>
            <a:custGeom>
              <a:avLst/>
              <a:pathLst>
                <a:path w="48274" h="23713">
                  <a:moveTo>
                    <a:pt x="17361" y="0"/>
                  </a:moveTo>
                  <a:lnTo>
                    <a:pt x="25830" y="1693"/>
                  </a:lnTo>
                  <a:lnTo>
                    <a:pt x="25572" y="2282"/>
                  </a:lnTo>
                  <a:lnTo>
                    <a:pt x="25305" y="2862"/>
                  </a:lnTo>
                  <a:lnTo>
                    <a:pt x="25030" y="3434"/>
                  </a:lnTo>
                  <a:lnTo>
                    <a:pt x="24746" y="3997"/>
                  </a:lnTo>
                  <a:lnTo>
                    <a:pt x="24454" y="4552"/>
                  </a:lnTo>
                  <a:lnTo>
                    <a:pt x="24153" y="5098"/>
                  </a:lnTo>
                  <a:lnTo>
                    <a:pt x="23844" y="5636"/>
                  </a:lnTo>
                  <a:lnTo>
                    <a:pt x="23527" y="6165"/>
                  </a:lnTo>
                  <a:lnTo>
                    <a:pt x="23201" y="6686"/>
                  </a:lnTo>
                  <a:lnTo>
                    <a:pt x="22866" y="7198"/>
                  </a:lnTo>
                  <a:lnTo>
                    <a:pt x="48274" y="7198"/>
                  </a:lnTo>
                  <a:lnTo>
                    <a:pt x="48274" y="13974"/>
                  </a:lnTo>
                  <a:lnTo>
                    <a:pt x="34300" y="13974"/>
                  </a:lnTo>
                  <a:lnTo>
                    <a:pt x="34715" y="14651"/>
                  </a:lnTo>
                  <a:lnTo>
                    <a:pt x="35113" y="15329"/>
                  </a:lnTo>
                  <a:lnTo>
                    <a:pt x="35494" y="16006"/>
                  </a:lnTo>
                  <a:lnTo>
                    <a:pt x="35858" y="16684"/>
                  </a:lnTo>
                  <a:lnTo>
                    <a:pt x="36205" y="17361"/>
                  </a:lnTo>
                  <a:lnTo>
                    <a:pt x="36535" y="18039"/>
                  </a:lnTo>
                  <a:lnTo>
                    <a:pt x="36849" y="18716"/>
                  </a:lnTo>
                  <a:lnTo>
                    <a:pt x="37145" y="19394"/>
                  </a:lnTo>
                  <a:lnTo>
                    <a:pt x="37425" y="20071"/>
                  </a:lnTo>
                  <a:lnTo>
                    <a:pt x="37687" y="20749"/>
                  </a:lnTo>
                  <a:lnTo>
                    <a:pt x="29641" y="23290"/>
                  </a:lnTo>
                  <a:lnTo>
                    <a:pt x="29290" y="22282"/>
                  </a:lnTo>
                  <a:lnTo>
                    <a:pt x="28913" y="21291"/>
                  </a:lnTo>
                  <a:lnTo>
                    <a:pt x="28511" y="20317"/>
                  </a:lnTo>
                  <a:lnTo>
                    <a:pt x="28083" y="19360"/>
                  </a:lnTo>
                  <a:lnTo>
                    <a:pt x="27630" y="18420"/>
                  </a:lnTo>
                  <a:lnTo>
                    <a:pt x="27152" y="17497"/>
                  </a:lnTo>
                  <a:lnTo>
                    <a:pt x="26648" y="16591"/>
                  </a:lnTo>
                  <a:lnTo>
                    <a:pt x="26118" y="15701"/>
                  </a:lnTo>
                  <a:lnTo>
                    <a:pt x="25564" y="14829"/>
                  </a:lnTo>
                  <a:lnTo>
                    <a:pt x="24983" y="13974"/>
                  </a:lnTo>
                  <a:lnTo>
                    <a:pt x="17361" y="13974"/>
                  </a:lnTo>
                  <a:lnTo>
                    <a:pt x="16332" y="15062"/>
                  </a:lnTo>
                  <a:lnTo>
                    <a:pt x="15278" y="16125"/>
                  </a:lnTo>
                  <a:lnTo>
                    <a:pt x="14198" y="17162"/>
                  </a:lnTo>
                  <a:lnTo>
                    <a:pt x="13093" y="18174"/>
                  </a:lnTo>
                  <a:lnTo>
                    <a:pt x="11962" y="19161"/>
                  </a:lnTo>
                  <a:lnTo>
                    <a:pt x="10806" y="20122"/>
                  </a:lnTo>
                  <a:lnTo>
                    <a:pt x="9625" y="21058"/>
                  </a:lnTo>
                  <a:lnTo>
                    <a:pt x="8418" y="21968"/>
                  </a:lnTo>
                  <a:lnTo>
                    <a:pt x="7186" y="22853"/>
                  </a:lnTo>
                  <a:lnTo>
                    <a:pt x="5928" y="23713"/>
                  </a:lnTo>
                  <a:lnTo>
                    <a:pt x="0" y="17361"/>
                  </a:lnTo>
                  <a:lnTo>
                    <a:pt x="2231" y="15892"/>
                  </a:lnTo>
                  <a:lnTo>
                    <a:pt x="4353" y="14363"/>
                  </a:lnTo>
                  <a:lnTo>
                    <a:pt x="6364" y="12775"/>
                  </a:lnTo>
                  <a:lnTo>
                    <a:pt x="8265" y="11128"/>
                  </a:lnTo>
                  <a:lnTo>
                    <a:pt x="10057" y="9421"/>
                  </a:lnTo>
                  <a:lnTo>
                    <a:pt x="11738" y="7656"/>
                  </a:lnTo>
                  <a:lnTo>
                    <a:pt x="13309" y="5831"/>
                  </a:lnTo>
                  <a:lnTo>
                    <a:pt x="14770" y="3946"/>
                  </a:lnTo>
                  <a:lnTo>
                    <a:pt x="16121" y="20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g90"/>
            <p:cNvSpPr/>
            <p:nvPr/>
          </p:nvSpPr>
          <p:spPr>
            <a:xfrm>
              <a:off x="3795939" y="4349486"/>
              <a:ext cx="49544" cy="23713"/>
            </a:xfrm>
            <a:custGeom>
              <a:avLst/>
              <a:pathLst>
                <a:path w="49544" h="23713">
                  <a:moveTo>
                    <a:pt x="14397" y="0"/>
                  </a:moveTo>
                  <a:lnTo>
                    <a:pt x="22019" y="2117"/>
                  </a:lnTo>
                  <a:lnTo>
                    <a:pt x="19479" y="7198"/>
                  </a:lnTo>
                  <a:lnTo>
                    <a:pt x="49544" y="7198"/>
                  </a:lnTo>
                  <a:lnTo>
                    <a:pt x="49544" y="13974"/>
                  </a:lnTo>
                  <a:lnTo>
                    <a:pt x="32606" y="13974"/>
                  </a:lnTo>
                  <a:lnTo>
                    <a:pt x="33105" y="14651"/>
                  </a:lnTo>
                  <a:lnTo>
                    <a:pt x="33588" y="15329"/>
                  </a:lnTo>
                  <a:lnTo>
                    <a:pt x="34054" y="16006"/>
                  </a:lnTo>
                  <a:lnTo>
                    <a:pt x="34503" y="16684"/>
                  </a:lnTo>
                  <a:lnTo>
                    <a:pt x="34935" y="17361"/>
                  </a:lnTo>
                  <a:lnTo>
                    <a:pt x="35350" y="18039"/>
                  </a:lnTo>
                  <a:lnTo>
                    <a:pt x="35748" y="18716"/>
                  </a:lnTo>
                  <a:lnTo>
                    <a:pt x="36129" y="19394"/>
                  </a:lnTo>
                  <a:lnTo>
                    <a:pt x="36493" y="20071"/>
                  </a:lnTo>
                  <a:lnTo>
                    <a:pt x="36840" y="20749"/>
                  </a:lnTo>
                  <a:lnTo>
                    <a:pt x="29218" y="23290"/>
                  </a:lnTo>
                  <a:lnTo>
                    <a:pt x="28697" y="22282"/>
                  </a:lnTo>
                  <a:lnTo>
                    <a:pt x="28151" y="21291"/>
                  </a:lnTo>
                  <a:lnTo>
                    <a:pt x="27579" y="20317"/>
                  </a:lnTo>
                  <a:lnTo>
                    <a:pt x="26982" y="19360"/>
                  </a:lnTo>
                  <a:lnTo>
                    <a:pt x="26360" y="18420"/>
                  </a:lnTo>
                  <a:lnTo>
                    <a:pt x="25712" y="17497"/>
                  </a:lnTo>
                  <a:lnTo>
                    <a:pt x="25039" y="16591"/>
                  </a:lnTo>
                  <a:lnTo>
                    <a:pt x="24340" y="15701"/>
                  </a:lnTo>
                  <a:lnTo>
                    <a:pt x="23616" y="14829"/>
                  </a:lnTo>
                  <a:lnTo>
                    <a:pt x="22866" y="13974"/>
                  </a:lnTo>
                  <a:lnTo>
                    <a:pt x="15244" y="13974"/>
                  </a:lnTo>
                  <a:lnTo>
                    <a:pt x="14549" y="15062"/>
                  </a:lnTo>
                  <a:lnTo>
                    <a:pt x="13821" y="16125"/>
                  </a:lnTo>
                  <a:lnTo>
                    <a:pt x="13059" y="17162"/>
                  </a:lnTo>
                  <a:lnTo>
                    <a:pt x="12263" y="18174"/>
                  </a:lnTo>
                  <a:lnTo>
                    <a:pt x="11433" y="19161"/>
                  </a:lnTo>
                  <a:lnTo>
                    <a:pt x="10569" y="20122"/>
                  </a:lnTo>
                  <a:lnTo>
                    <a:pt x="9671" y="21058"/>
                  </a:lnTo>
                  <a:lnTo>
                    <a:pt x="8740" y="21968"/>
                  </a:lnTo>
                  <a:lnTo>
                    <a:pt x="7774" y="22853"/>
                  </a:lnTo>
                  <a:lnTo>
                    <a:pt x="6775" y="23713"/>
                  </a:lnTo>
                  <a:lnTo>
                    <a:pt x="0" y="18208"/>
                  </a:lnTo>
                  <a:lnTo>
                    <a:pt x="1897" y="16654"/>
                  </a:lnTo>
                  <a:lnTo>
                    <a:pt x="3692" y="15041"/>
                  </a:lnTo>
                  <a:lnTo>
                    <a:pt x="5386" y="13368"/>
                  </a:lnTo>
                  <a:lnTo>
                    <a:pt x="6978" y="11636"/>
                  </a:lnTo>
                  <a:lnTo>
                    <a:pt x="8469" y="9845"/>
                  </a:lnTo>
                  <a:lnTo>
                    <a:pt x="9858" y="7994"/>
                  </a:lnTo>
                  <a:lnTo>
                    <a:pt x="11145" y="6085"/>
                  </a:lnTo>
                  <a:lnTo>
                    <a:pt x="12331" y="4116"/>
                  </a:lnTo>
                  <a:lnTo>
                    <a:pt x="13415" y="208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g91"/>
            <p:cNvSpPr/>
            <p:nvPr/>
          </p:nvSpPr>
          <p:spPr>
            <a:xfrm>
              <a:off x="3751052" y="4371083"/>
              <a:ext cx="92313" cy="24137"/>
            </a:xfrm>
            <a:custGeom>
              <a:avLst/>
              <a:pathLst>
                <a:path w="92313" h="24137">
                  <a:moveTo>
                    <a:pt x="46156" y="0"/>
                  </a:moveTo>
                  <a:lnTo>
                    <a:pt x="46736" y="686"/>
                  </a:lnTo>
                  <a:lnTo>
                    <a:pt x="47291" y="1388"/>
                  </a:lnTo>
                  <a:lnTo>
                    <a:pt x="47821" y="2108"/>
                  </a:lnTo>
                  <a:lnTo>
                    <a:pt x="48324" y="2845"/>
                  </a:lnTo>
                  <a:lnTo>
                    <a:pt x="48803" y="3599"/>
                  </a:lnTo>
                  <a:lnTo>
                    <a:pt x="49256" y="4370"/>
                  </a:lnTo>
                  <a:lnTo>
                    <a:pt x="49684" y="5157"/>
                  </a:lnTo>
                  <a:lnTo>
                    <a:pt x="50086" y="5962"/>
                  </a:lnTo>
                  <a:lnTo>
                    <a:pt x="50463" y="6783"/>
                  </a:lnTo>
                  <a:lnTo>
                    <a:pt x="50814" y="7622"/>
                  </a:lnTo>
                  <a:lnTo>
                    <a:pt x="92313" y="7622"/>
                  </a:lnTo>
                  <a:lnTo>
                    <a:pt x="92313" y="23713"/>
                  </a:lnTo>
                  <a:lnTo>
                    <a:pt x="83844" y="23713"/>
                  </a:lnTo>
                  <a:lnTo>
                    <a:pt x="83844" y="14820"/>
                  </a:lnTo>
                  <a:lnTo>
                    <a:pt x="8469" y="14820"/>
                  </a:lnTo>
                  <a:lnTo>
                    <a:pt x="8469" y="24137"/>
                  </a:lnTo>
                  <a:lnTo>
                    <a:pt x="0" y="24137"/>
                  </a:lnTo>
                  <a:lnTo>
                    <a:pt x="0" y="7622"/>
                  </a:lnTo>
                  <a:lnTo>
                    <a:pt x="41498" y="7622"/>
                  </a:lnTo>
                  <a:lnTo>
                    <a:pt x="41236" y="7033"/>
                  </a:lnTo>
                  <a:lnTo>
                    <a:pt x="40956" y="6453"/>
                  </a:lnTo>
                  <a:lnTo>
                    <a:pt x="40660" y="5881"/>
                  </a:lnTo>
                  <a:lnTo>
                    <a:pt x="40346" y="5318"/>
                  </a:lnTo>
                  <a:lnTo>
                    <a:pt x="40016" y="4763"/>
                  </a:lnTo>
                  <a:lnTo>
                    <a:pt x="39669" y="4217"/>
                  </a:lnTo>
                  <a:lnTo>
                    <a:pt x="39305" y="3679"/>
                  </a:lnTo>
                  <a:lnTo>
                    <a:pt x="38924" y="3150"/>
                  </a:lnTo>
                  <a:lnTo>
                    <a:pt x="38526" y="2629"/>
                  </a:lnTo>
                  <a:lnTo>
                    <a:pt x="38111" y="211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g92"/>
            <p:cNvSpPr/>
            <p:nvPr/>
          </p:nvSpPr>
          <p:spPr>
            <a:xfrm>
              <a:off x="3762485" y="4391832"/>
              <a:ext cx="73258" cy="55896"/>
            </a:xfrm>
            <a:custGeom>
              <a:avLst/>
              <a:pathLst>
                <a:path w="73258" h="55896">
                  <a:moveTo>
                    <a:pt x="67329" y="0"/>
                  </a:moveTo>
                  <a:lnTo>
                    <a:pt x="67329" y="22019"/>
                  </a:lnTo>
                  <a:lnTo>
                    <a:pt x="8469" y="22019"/>
                  </a:lnTo>
                  <a:lnTo>
                    <a:pt x="8469" y="27524"/>
                  </a:lnTo>
                  <a:lnTo>
                    <a:pt x="73258" y="27524"/>
                  </a:lnTo>
                  <a:lnTo>
                    <a:pt x="73258" y="55049"/>
                  </a:lnTo>
                  <a:lnTo>
                    <a:pt x="64788" y="55049"/>
                  </a:lnTo>
                  <a:lnTo>
                    <a:pt x="64788" y="50814"/>
                  </a:lnTo>
                  <a:lnTo>
                    <a:pt x="8469" y="50814"/>
                  </a:lnTo>
                  <a:lnTo>
                    <a:pt x="8469" y="55896"/>
                  </a:lnTo>
                  <a:lnTo>
                    <a:pt x="0" y="558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g93"/>
            <p:cNvSpPr/>
            <p:nvPr/>
          </p:nvSpPr>
          <p:spPr>
            <a:xfrm>
              <a:off x="3770955" y="4399031"/>
              <a:ext cx="50391" cy="7622"/>
            </a:xfrm>
            <a:custGeom>
              <a:avLst/>
              <a:pathLst>
                <a:path w="50391" h="7622">
                  <a:moveTo>
                    <a:pt x="0" y="7622"/>
                  </a:moveTo>
                  <a:lnTo>
                    <a:pt x="50391" y="7622"/>
                  </a:lnTo>
                  <a:lnTo>
                    <a:pt x="5039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g94"/>
            <p:cNvSpPr/>
            <p:nvPr/>
          </p:nvSpPr>
          <p:spPr>
            <a:xfrm>
              <a:off x="3770955" y="4426555"/>
              <a:ext cx="56319" cy="8892"/>
            </a:xfrm>
            <a:custGeom>
              <a:avLst/>
              <a:pathLst>
                <a:path w="56319" h="8892">
                  <a:moveTo>
                    <a:pt x="0" y="8892"/>
                  </a:moveTo>
                  <a:lnTo>
                    <a:pt x="56319" y="8892"/>
                  </a:lnTo>
                  <a:lnTo>
                    <a:pt x="563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g95"/>
            <p:cNvSpPr/>
            <p:nvPr/>
          </p:nvSpPr>
          <p:spPr>
            <a:xfrm>
              <a:off x="3856916" y="4355838"/>
              <a:ext cx="32606" cy="80880"/>
            </a:xfrm>
            <a:custGeom>
              <a:avLst/>
              <a:pathLst>
                <a:path w="32606" h="80880">
                  <a:moveTo>
                    <a:pt x="846" y="0"/>
                  </a:moveTo>
                  <a:lnTo>
                    <a:pt x="32606" y="0"/>
                  </a:lnTo>
                  <a:lnTo>
                    <a:pt x="32606" y="8045"/>
                  </a:lnTo>
                  <a:lnTo>
                    <a:pt x="20749" y="8045"/>
                  </a:lnTo>
                  <a:lnTo>
                    <a:pt x="20749" y="32606"/>
                  </a:lnTo>
                  <a:lnTo>
                    <a:pt x="30912" y="32606"/>
                  </a:lnTo>
                  <a:lnTo>
                    <a:pt x="30912" y="40228"/>
                  </a:lnTo>
                  <a:lnTo>
                    <a:pt x="20749" y="40228"/>
                  </a:lnTo>
                  <a:lnTo>
                    <a:pt x="20749" y="66059"/>
                  </a:lnTo>
                  <a:lnTo>
                    <a:pt x="21841" y="65631"/>
                  </a:lnTo>
                  <a:lnTo>
                    <a:pt x="22917" y="65195"/>
                  </a:lnTo>
                  <a:lnTo>
                    <a:pt x="23976" y="64750"/>
                  </a:lnTo>
                  <a:lnTo>
                    <a:pt x="25017" y="64297"/>
                  </a:lnTo>
                  <a:lnTo>
                    <a:pt x="26042" y="63836"/>
                  </a:lnTo>
                  <a:lnTo>
                    <a:pt x="27050" y="63366"/>
                  </a:lnTo>
                  <a:lnTo>
                    <a:pt x="28041" y="62887"/>
                  </a:lnTo>
                  <a:lnTo>
                    <a:pt x="29015" y="62400"/>
                  </a:lnTo>
                  <a:lnTo>
                    <a:pt x="29972" y="61905"/>
                  </a:lnTo>
                  <a:lnTo>
                    <a:pt x="30912" y="61401"/>
                  </a:lnTo>
                  <a:lnTo>
                    <a:pt x="32182" y="69446"/>
                  </a:lnTo>
                  <a:lnTo>
                    <a:pt x="29438" y="70780"/>
                  </a:lnTo>
                  <a:lnTo>
                    <a:pt x="26626" y="72072"/>
                  </a:lnTo>
                  <a:lnTo>
                    <a:pt x="23747" y="73321"/>
                  </a:lnTo>
                  <a:lnTo>
                    <a:pt x="20800" y="74528"/>
                  </a:lnTo>
                  <a:lnTo>
                    <a:pt x="17785" y="75692"/>
                  </a:lnTo>
                  <a:lnTo>
                    <a:pt x="14702" y="76815"/>
                  </a:lnTo>
                  <a:lnTo>
                    <a:pt x="11551" y="77894"/>
                  </a:lnTo>
                  <a:lnTo>
                    <a:pt x="8333" y="78932"/>
                  </a:lnTo>
                  <a:lnTo>
                    <a:pt x="5047" y="79927"/>
                  </a:lnTo>
                  <a:lnTo>
                    <a:pt x="1693" y="80880"/>
                  </a:lnTo>
                  <a:lnTo>
                    <a:pt x="0" y="72411"/>
                  </a:lnTo>
                  <a:lnTo>
                    <a:pt x="1346" y="72068"/>
                  </a:lnTo>
                  <a:lnTo>
                    <a:pt x="2676" y="71716"/>
                  </a:lnTo>
                  <a:lnTo>
                    <a:pt x="3988" y="71356"/>
                  </a:lnTo>
                  <a:lnTo>
                    <a:pt x="5284" y="70988"/>
                  </a:lnTo>
                  <a:lnTo>
                    <a:pt x="6563" y="70611"/>
                  </a:lnTo>
                  <a:lnTo>
                    <a:pt x="7825" y="70226"/>
                  </a:lnTo>
                  <a:lnTo>
                    <a:pt x="9070" y="69832"/>
                  </a:lnTo>
                  <a:lnTo>
                    <a:pt x="10298" y="69430"/>
                  </a:lnTo>
                  <a:lnTo>
                    <a:pt x="11509" y="69019"/>
                  </a:lnTo>
                  <a:lnTo>
                    <a:pt x="12703" y="68600"/>
                  </a:lnTo>
                  <a:lnTo>
                    <a:pt x="12703" y="40228"/>
                  </a:lnTo>
                  <a:lnTo>
                    <a:pt x="2117" y="40228"/>
                  </a:lnTo>
                  <a:lnTo>
                    <a:pt x="2117" y="32606"/>
                  </a:lnTo>
                  <a:lnTo>
                    <a:pt x="12703" y="32606"/>
                  </a:lnTo>
                  <a:lnTo>
                    <a:pt x="12703" y="8045"/>
                  </a:lnTo>
                  <a:lnTo>
                    <a:pt x="846" y="804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g96"/>
            <p:cNvSpPr/>
            <p:nvPr/>
          </p:nvSpPr>
          <p:spPr>
            <a:xfrm>
              <a:off x="3889523" y="4354991"/>
              <a:ext cx="64788" cy="89349"/>
            </a:xfrm>
            <a:custGeom>
              <a:avLst/>
              <a:pathLst>
                <a:path w="64788" h="89349">
                  <a:moveTo>
                    <a:pt x="5928" y="0"/>
                  </a:moveTo>
                  <a:lnTo>
                    <a:pt x="59283" y="0"/>
                  </a:lnTo>
                  <a:lnTo>
                    <a:pt x="59283" y="48697"/>
                  </a:lnTo>
                  <a:lnTo>
                    <a:pt x="36840" y="48697"/>
                  </a:lnTo>
                  <a:lnTo>
                    <a:pt x="36840" y="60977"/>
                  </a:lnTo>
                  <a:lnTo>
                    <a:pt x="59283" y="60977"/>
                  </a:lnTo>
                  <a:lnTo>
                    <a:pt x="59283" y="69023"/>
                  </a:lnTo>
                  <a:lnTo>
                    <a:pt x="36840" y="69023"/>
                  </a:lnTo>
                  <a:lnTo>
                    <a:pt x="36840" y="81303"/>
                  </a:lnTo>
                  <a:lnTo>
                    <a:pt x="64788" y="81303"/>
                  </a:lnTo>
                  <a:lnTo>
                    <a:pt x="64788" y="89349"/>
                  </a:lnTo>
                  <a:lnTo>
                    <a:pt x="0" y="89349"/>
                  </a:lnTo>
                  <a:lnTo>
                    <a:pt x="0" y="81303"/>
                  </a:lnTo>
                  <a:lnTo>
                    <a:pt x="28371" y="81303"/>
                  </a:lnTo>
                  <a:lnTo>
                    <a:pt x="28371" y="69023"/>
                  </a:lnTo>
                  <a:lnTo>
                    <a:pt x="5928" y="69023"/>
                  </a:lnTo>
                  <a:lnTo>
                    <a:pt x="5928" y="60977"/>
                  </a:lnTo>
                  <a:lnTo>
                    <a:pt x="28371" y="60977"/>
                  </a:lnTo>
                  <a:lnTo>
                    <a:pt x="28371" y="48697"/>
                  </a:lnTo>
                  <a:lnTo>
                    <a:pt x="5928" y="4869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g97"/>
            <p:cNvSpPr/>
            <p:nvPr/>
          </p:nvSpPr>
          <p:spPr>
            <a:xfrm>
              <a:off x="3903497" y="4363037"/>
              <a:ext cx="14397" cy="12703"/>
            </a:xfrm>
            <a:custGeom>
              <a:avLst/>
              <a:pathLst>
                <a:path w="14397" h="12703">
                  <a:moveTo>
                    <a:pt x="0" y="12703"/>
                  </a:moveTo>
                  <a:lnTo>
                    <a:pt x="14397" y="12703"/>
                  </a:lnTo>
                  <a:lnTo>
                    <a:pt x="1439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g98"/>
            <p:cNvSpPr/>
            <p:nvPr/>
          </p:nvSpPr>
          <p:spPr>
            <a:xfrm>
              <a:off x="3926363" y="4363037"/>
              <a:ext cx="14397" cy="12703"/>
            </a:xfrm>
            <a:custGeom>
              <a:avLst/>
              <a:pathLst>
                <a:path w="14397" h="12703">
                  <a:moveTo>
                    <a:pt x="0" y="0"/>
                  </a:moveTo>
                  <a:lnTo>
                    <a:pt x="0" y="12703"/>
                  </a:lnTo>
                  <a:lnTo>
                    <a:pt x="14397" y="12703"/>
                  </a:lnTo>
                  <a:lnTo>
                    <a:pt x="1439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g99"/>
            <p:cNvSpPr/>
            <p:nvPr/>
          </p:nvSpPr>
          <p:spPr>
            <a:xfrm>
              <a:off x="3903497" y="4383363"/>
              <a:ext cx="14397" cy="12280"/>
            </a:xfrm>
            <a:custGeom>
              <a:avLst/>
              <a:pathLst>
                <a:path w="14397" h="12280">
                  <a:moveTo>
                    <a:pt x="0" y="12280"/>
                  </a:moveTo>
                  <a:lnTo>
                    <a:pt x="14397" y="12280"/>
                  </a:lnTo>
                  <a:lnTo>
                    <a:pt x="1439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g100"/>
            <p:cNvSpPr/>
            <p:nvPr/>
          </p:nvSpPr>
          <p:spPr>
            <a:xfrm>
              <a:off x="3926363" y="4383363"/>
              <a:ext cx="14397" cy="12280"/>
            </a:xfrm>
            <a:custGeom>
              <a:avLst/>
              <a:pathLst>
                <a:path w="14397" h="12280">
                  <a:moveTo>
                    <a:pt x="0" y="0"/>
                  </a:moveTo>
                  <a:lnTo>
                    <a:pt x="0" y="12280"/>
                  </a:lnTo>
                  <a:lnTo>
                    <a:pt x="14397" y="12280"/>
                  </a:lnTo>
                  <a:lnTo>
                    <a:pt x="1439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g101"/>
            <p:cNvSpPr/>
            <p:nvPr/>
          </p:nvSpPr>
          <p:spPr>
            <a:xfrm>
              <a:off x="3964898" y="4349910"/>
              <a:ext cx="97818" cy="98242"/>
            </a:xfrm>
            <a:custGeom>
              <a:avLst/>
              <a:pathLst>
                <a:path w="97818" h="98242">
                  <a:moveTo>
                    <a:pt x="9739" y="11433"/>
                  </a:moveTo>
                  <a:lnTo>
                    <a:pt x="39804" y="11433"/>
                  </a:lnTo>
                  <a:lnTo>
                    <a:pt x="39804" y="0"/>
                  </a:lnTo>
                  <a:lnTo>
                    <a:pt x="48274" y="0"/>
                  </a:lnTo>
                  <a:lnTo>
                    <a:pt x="48274" y="11433"/>
                  </a:lnTo>
                  <a:lnTo>
                    <a:pt x="70293" y="11433"/>
                  </a:lnTo>
                  <a:lnTo>
                    <a:pt x="70293" y="19055"/>
                  </a:lnTo>
                  <a:lnTo>
                    <a:pt x="48274" y="19055"/>
                  </a:lnTo>
                  <a:lnTo>
                    <a:pt x="48274" y="30488"/>
                  </a:lnTo>
                  <a:lnTo>
                    <a:pt x="56319" y="30488"/>
                  </a:lnTo>
                  <a:lnTo>
                    <a:pt x="59838" y="28265"/>
                  </a:lnTo>
                  <a:lnTo>
                    <a:pt x="63281" y="26000"/>
                  </a:lnTo>
                  <a:lnTo>
                    <a:pt x="66647" y="23692"/>
                  </a:lnTo>
                  <a:lnTo>
                    <a:pt x="69938" y="21342"/>
                  </a:lnTo>
                  <a:lnTo>
                    <a:pt x="73152" y="18949"/>
                  </a:lnTo>
                  <a:lnTo>
                    <a:pt x="76290" y="16514"/>
                  </a:lnTo>
                  <a:lnTo>
                    <a:pt x="79351" y="14037"/>
                  </a:lnTo>
                  <a:lnTo>
                    <a:pt x="82336" y="11518"/>
                  </a:lnTo>
                  <a:lnTo>
                    <a:pt x="85246" y="8956"/>
                  </a:lnTo>
                  <a:lnTo>
                    <a:pt x="88079" y="6351"/>
                  </a:lnTo>
                  <a:lnTo>
                    <a:pt x="93584" y="12703"/>
                  </a:lnTo>
                  <a:lnTo>
                    <a:pt x="91538" y="14634"/>
                  </a:lnTo>
                  <a:lnTo>
                    <a:pt x="89468" y="16531"/>
                  </a:lnTo>
                  <a:lnTo>
                    <a:pt x="87371" y="18394"/>
                  </a:lnTo>
                  <a:lnTo>
                    <a:pt x="85250" y="20224"/>
                  </a:lnTo>
                  <a:lnTo>
                    <a:pt x="83103" y="22019"/>
                  </a:lnTo>
                  <a:lnTo>
                    <a:pt x="80931" y="23781"/>
                  </a:lnTo>
                  <a:lnTo>
                    <a:pt x="78733" y="25509"/>
                  </a:lnTo>
                  <a:lnTo>
                    <a:pt x="76510" y="27202"/>
                  </a:lnTo>
                  <a:lnTo>
                    <a:pt x="74261" y="28862"/>
                  </a:lnTo>
                  <a:lnTo>
                    <a:pt x="71987" y="30488"/>
                  </a:lnTo>
                  <a:lnTo>
                    <a:pt x="97818" y="30488"/>
                  </a:lnTo>
                  <a:lnTo>
                    <a:pt x="97818" y="38111"/>
                  </a:lnTo>
                  <a:lnTo>
                    <a:pt x="59707" y="38111"/>
                  </a:lnTo>
                  <a:lnTo>
                    <a:pt x="39381" y="49121"/>
                  </a:lnTo>
                  <a:lnTo>
                    <a:pt x="85538" y="49121"/>
                  </a:lnTo>
                  <a:lnTo>
                    <a:pt x="85538" y="97818"/>
                  </a:lnTo>
                  <a:lnTo>
                    <a:pt x="77069" y="97818"/>
                  </a:lnTo>
                  <a:lnTo>
                    <a:pt x="77069" y="92737"/>
                  </a:lnTo>
                  <a:lnTo>
                    <a:pt x="29218" y="92737"/>
                  </a:lnTo>
                  <a:lnTo>
                    <a:pt x="29218" y="98242"/>
                  </a:lnTo>
                  <a:lnTo>
                    <a:pt x="20749" y="98242"/>
                  </a:lnTo>
                  <a:lnTo>
                    <a:pt x="20749" y="57166"/>
                  </a:lnTo>
                  <a:lnTo>
                    <a:pt x="19055" y="57763"/>
                  </a:lnTo>
                  <a:lnTo>
                    <a:pt x="17361" y="58369"/>
                  </a:lnTo>
                  <a:lnTo>
                    <a:pt x="15667" y="58983"/>
                  </a:lnTo>
                  <a:lnTo>
                    <a:pt x="13974" y="59605"/>
                  </a:lnTo>
                  <a:lnTo>
                    <a:pt x="12280" y="60236"/>
                  </a:lnTo>
                  <a:lnTo>
                    <a:pt x="10586" y="60876"/>
                  </a:lnTo>
                  <a:lnTo>
                    <a:pt x="8892" y="61524"/>
                  </a:lnTo>
                  <a:lnTo>
                    <a:pt x="7198" y="62180"/>
                  </a:lnTo>
                  <a:lnTo>
                    <a:pt x="5504" y="62845"/>
                  </a:lnTo>
                  <a:lnTo>
                    <a:pt x="3811" y="63518"/>
                  </a:lnTo>
                  <a:lnTo>
                    <a:pt x="0" y="55472"/>
                  </a:lnTo>
                  <a:lnTo>
                    <a:pt x="4615" y="53927"/>
                  </a:lnTo>
                  <a:lnTo>
                    <a:pt x="9146" y="52339"/>
                  </a:lnTo>
                  <a:lnTo>
                    <a:pt x="13592" y="50708"/>
                  </a:lnTo>
                  <a:lnTo>
                    <a:pt x="17954" y="49036"/>
                  </a:lnTo>
                  <a:lnTo>
                    <a:pt x="22231" y="47321"/>
                  </a:lnTo>
                  <a:lnTo>
                    <a:pt x="26423" y="45563"/>
                  </a:lnTo>
                  <a:lnTo>
                    <a:pt x="30531" y="43764"/>
                  </a:lnTo>
                  <a:lnTo>
                    <a:pt x="34554" y="41922"/>
                  </a:lnTo>
                  <a:lnTo>
                    <a:pt x="38492" y="40037"/>
                  </a:lnTo>
                  <a:lnTo>
                    <a:pt x="42345" y="38111"/>
                  </a:lnTo>
                  <a:lnTo>
                    <a:pt x="423" y="38111"/>
                  </a:lnTo>
                  <a:lnTo>
                    <a:pt x="423" y="30488"/>
                  </a:lnTo>
                  <a:lnTo>
                    <a:pt x="39804" y="30488"/>
                  </a:lnTo>
                  <a:lnTo>
                    <a:pt x="39804" y="19055"/>
                  </a:lnTo>
                  <a:lnTo>
                    <a:pt x="9739" y="190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g102"/>
            <p:cNvSpPr/>
            <p:nvPr/>
          </p:nvSpPr>
          <p:spPr>
            <a:xfrm>
              <a:off x="3994116" y="4406653"/>
              <a:ext cx="47850" cy="10586"/>
            </a:xfrm>
            <a:custGeom>
              <a:avLst/>
              <a:pathLst>
                <a:path w="47850" h="10586">
                  <a:moveTo>
                    <a:pt x="0" y="10586"/>
                  </a:moveTo>
                  <a:lnTo>
                    <a:pt x="47850" y="10586"/>
                  </a:lnTo>
                  <a:lnTo>
                    <a:pt x="478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g103"/>
            <p:cNvSpPr/>
            <p:nvPr/>
          </p:nvSpPr>
          <p:spPr>
            <a:xfrm>
              <a:off x="3994116" y="4424438"/>
              <a:ext cx="47850" cy="10586"/>
            </a:xfrm>
            <a:custGeom>
              <a:avLst/>
              <a:pathLst>
                <a:path w="47850" h="10586">
                  <a:moveTo>
                    <a:pt x="0" y="10586"/>
                  </a:moveTo>
                  <a:lnTo>
                    <a:pt x="47850" y="10586"/>
                  </a:lnTo>
                  <a:lnTo>
                    <a:pt x="478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g104"/>
            <p:cNvSpPr/>
            <p:nvPr/>
          </p:nvSpPr>
          <p:spPr>
            <a:xfrm>
              <a:off x="3245284" y="5130064"/>
              <a:ext cx="100359" cy="45733"/>
            </a:xfrm>
            <a:custGeom>
              <a:avLst/>
              <a:pathLst>
                <a:path w="100359" h="45733">
                  <a:moveTo>
                    <a:pt x="49121" y="0"/>
                  </a:moveTo>
                  <a:lnTo>
                    <a:pt x="58437" y="2540"/>
                  </a:lnTo>
                  <a:lnTo>
                    <a:pt x="55472" y="6351"/>
                  </a:lnTo>
                  <a:lnTo>
                    <a:pt x="59732" y="10074"/>
                  </a:lnTo>
                  <a:lnTo>
                    <a:pt x="64043" y="13618"/>
                  </a:lnTo>
                  <a:lnTo>
                    <a:pt x="68405" y="16984"/>
                  </a:lnTo>
                  <a:lnTo>
                    <a:pt x="72817" y="20173"/>
                  </a:lnTo>
                  <a:lnTo>
                    <a:pt x="77280" y="23184"/>
                  </a:lnTo>
                  <a:lnTo>
                    <a:pt x="81794" y="26017"/>
                  </a:lnTo>
                  <a:lnTo>
                    <a:pt x="86359" y="28672"/>
                  </a:lnTo>
                  <a:lnTo>
                    <a:pt x="90975" y="31149"/>
                  </a:lnTo>
                  <a:lnTo>
                    <a:pt x="95642" y="33448"/>
                  </a:lnTo>
                  <a:lnTo>
                    <a:pt x="100359" y="35570"/>
                  </a:lnTo>
                  <a:lnTo>
                    <a:pt x="95277" y="44039"/>
                  </a:lnTo>
                  <a:lnTo>
                    <a:pt x="90632" y="41740"/>
                  </a:lnTo>
                  <a:lnTo>
                    <a:pt x="86012" y="39245"/>
                  </a:lnTo>
                  <a:lnTo>
                    <a:pt x="81418" y="36557"/>
                  </a:lnTo>
                  <a:lnTo>
                    <a:pt x="76848" y="33673"/>
                  </a:lnTo>
                  <a:lnTo>
                    <a:pt x="72305" y="30594"/>
                  </a:lnTo>
                  <a:lnTo>
                    <a:pt x="67787" y="27321"/>
                  </a:lnTo>
                  <a:lnTo>
                    <a:pt x="63294" y="23853"/>
                  </a:lnTo>
                  <a:lnTo>
                    <a:pt x="58826" y="20190"/>
                  </a:lnTo>
                  <a:lnTo>
                    <a:pt x="54384" y="16332"/>
                  </a:lnTo>
                  <a:lnTo>
                    <a:pt x="49967" y="12280"/>
                  </a:lnTo>
                  <a:lnTo>
                    <a:pt x="46008" y="16273"/>
                  </a:lnTo>
                  <a:lnTo>
                    <a:pt x="41922" y="20122"/>
                  </a:lnTo>
                  <a:lnTo>
                    <a:pt x="37708" y="23827"/>
                  </a:lnTo>
                  <a:lnTo>
                    <a:pt x="33368" y="27389"/>
                  </a:lnTo>
                  <a:lnTo>
                    <a:pt x="28900" y="30806"/>
                  </a:lnTo>
                  <a:lnTo>
                    <a:pt x="24306" y="34079"/>
                  </a:lnTo>
                  <a:lnTo>
                    <a:pt x="19584" y="37209"/>
                  </a:lnTo>
                  <a:lnTo>
                    <a:pt x="14736" y="40194"/>
                  </a:lnTo>
                  <a:lnTo>
                    <a:pt x="9760" y="43035"/>
                  </a:lnTo>
                  <a:lnTo>
                    <a:pt x="4658" y="45733"/>
                  </a:lnTo>
                  <a:lnTo>
                    <a:pt x="0" y="38111"/>
                  </a:lnTo>
                  <a:lnTo>
                    <a:pt x="6665" y="34452"/>
                  </a:lnTo>
                  <a:lnTo>
                    <a:pt x="12940" y="30759"/>
                  </a:lnTo>
                  <a:lnTo>
                    <a:pt x="18826" y="27033"/>
                  </a:lnTo>
                  <a:lnTo>
                    <a:pt x="24323" y="23273"/>
                  </a:lnTo>
                  <a:lnTo>
                    <a:pt x="29430" y="19479"/>
                  </a:lnTo>
                  <a:lnTo>
                    <a:pt x="34147" y="15650"/>
                  </a:lnTo>
                  <a:lnTo>
                    <a:pt x="38475" y="11789"/>
                  </a:lnTo>
                  <a:lnTo>
                    <a:pt x="42413" y="7893"/>
                  </a:lnTo>
                  <a:lnTo>
                    <a:pt x="45962" y="396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g105"/>
            <p:cNvSpPr/>
            <p:nvPr/>
          </p:nvSpPr>
          <p:spPr>
            <a:xfrm>
              <a:off x="3248248" y="5158436"/>
              <a:ext cx="94007" cy="66059"/>
            </a:xfrm>
            <a:custGeom>
              <a:avLst/>
              <a:pathLst>
                <a:path w="94007" h="66059">
                  <a:moveTo>
                    <a:pt x="44886" y="0"/>
                  </a:moveTo>
                  <a:lnTo>
                    <a:pt x="53355" y="0"/>
                  </a:lnTo>
                  <a:lnTo>
                    <a:pt x="53355" y="24560"/>
                  </a:lnTo>
                  <a:lnTo>
                    <a:pt x="85961" y="24560"/>
                  </a:lnTo>
                  <a:lnTo>
                    <a:pt x="85961" y="32606"/>
                  </a:lnTo>
                  <a:lnTo>
                    <a:pt x="53355" y="32606"/>
                  </a:lnTo>
                  <a:lnTo>
                    <a:pt x="53355" y="58013"/>
                  </a:lnTo>
                  <a:lnTo>
                    <a:pt x="94007" y="58013"/>
                  </a:lnTo>
                  <a:lnTo>
                    <a:pt x="94007" y="66059"/>
                  </a:lnTo>
                  <a:lnTo>
                    <a:pt x="0" y="66059"/>
                  </a:lnTo>
                  <a:lnTo>
                    <a:pt x="0" y="58013"/>
                  </a:lnTo>
                  <a:lnTo>
                    <a:pt x="16514" y="58013"/>
                  </a:lnTo>
                  <a:lnTo>
                    <a:pt x="16514" y="15667"/>
                  </a:lnTo>
                  <a:lnTo>
                    <a:pt x="24983" y="15667"/>
                  </a:lnTo>
                  <a:lnTo>
                    <a:pt x="24983" y="58013"/>
                  </a:lnTo>
                  <a:lnTo>
                    <a:pt x="44886" y="5801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g106"/>
            <p:cNvSpPr/>
            <p:nvPr/>
          </p:nvSpPr>
          <p:spPr>
            <a:xfrm>
              <a:off x="3355806" y="5133029"/>
              <a:ext cx="95701" cy="89349"/>
            </a:xfrm>
            <a:custGeom>
              <a:avLst/>
              <a:pathLst>
                <a:path w="95701" h="89349">
                  <a:moveTo>
                    <a:pt x="0" y="81303"/>
                  </a:moveTo>
                  <a:lnTo>
                    <a:pt x="32606" y="81303"/>
                  </a:lnTo>
                  <a:lnTo>
                    <a:pt x="32606" y="0"/>
                  </a:lnTo>
                  <a:lnTo>
                    <a:pt x="41075" y="0"/>
                  </a:lnTo>
                  <a:lnTo>
                    <a:pt x="41075" y="81303"/>
                  </a:lnTo>
                  <a:lnTo>
                    <a:pt x="54625" y="81303"/>
                  </a:lnTo>
                  <a:lnTo>
                    <a:pt x="54625" y="0"/>
                  </a:lnTo>
                  <a:lnTo>
                    <a:pt x="63095" y="0"/>
                  </a:lnTo>
                  <a:lnTo>
                    <a:pt x="63095" y="81303"/>
                  </a:lnTo>
                  <a:lnTo>
                    <a:pt x="95701" y="81303"/>
                  </a:lnTo>
                  <a:lnTo>
                    <a:pt x="95701" y="89349"/>
                  </a:lnTo>
                  <a:lnTo>
                    <a:pt x="0" y="8934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g107"/>
            <p:cNvSpPr/>
            <p:nvPr/>
          </p:nvSpPr>
          <p:spPr>
            <a:xfrm>
              <a:off x="3423136" y="5151661"/>
              <a:ext cx="24560" cy="47427"/>
            </a:xfrm>
            <a:custGeom>
              <a:avLst/>
              <a:pathLst>
                <a:path w="24560" h="47427">
                  <a:moveTo>
                    <a:pt x="16091" y="0"/>
                  </a:moveTo>
                  <a:lnTo>
                    <a:pt x="24560" y="2964"/>
                  </a:lnTo>
                  <a:lnTo>
                    <a:pt x="23252" y="7829"/>
                  </a:lnTo>
                  <a:lnTo>
                    <a:pt x="21867" y="12602"/>
                  </a:lnTo>
                  <a:lnTo>
                    <a:pt x="20406" y="17281"/>
                  </a:lnTo>
                  <a:lnTo>
                    <a:pt x="18869" y="21867"/>
                  </a:lnTo>
                  <a:lnTo>
                    <a:pt x="17255" y="26360"/>
                  </a:lnTo>
                  <a:lnTo>
                    <a:pt x="15566" y="30759"/>
                  </a:lnTo>
                  <a:lnTo>
                    <a:pt x="13800" y="35066"/>
                  </a:lnTo>
                  <a:lnTo>
                    <a:pt x="11958" y="39279"/>
                  </a:lnTo>
                  <a:lnTo>
                    <a:pt x="10040" y="43400"/>
                  </a:lnTo>
                  <a:lnTo>
                    <a:pt x="8045" y="47427"/>
                  </a:lnTo>
                  <a:lnTo>
                    <a:pt x="0" y="43192"/>
                  </a:lnTo>
                  <a:lnTo>
                    <a:pt x="1837" y="39254"/>
                  </a:lnTo>
                  <a:lnTo>
                    <a:pt x="3624" y="35231"/>
                  </a:lnTo>
                  <a:lnTo>
                    <a:pt x="5360" y="31124"/>
                  </a:lnTo>
                  <a:lnTo>
                    <a:pt x="7046" y="26931"/>
                  </a:lnTo>
                  <a:lnTo>
                    <a:pt x="8680" y="22654"/>
                  </a:lnTo>
                  <a:lnTo>
                    <a:pt x="10264" y="18293"/>
                  </a:lnTo>
                  <a:lnTo>
                    <a:pt x="11797" y="13847"/>
                  </a:lnTo>
                  <a:lnTo>
                    <a:pt x="13279" y="9316"/>
                  </a:lnTo>
                  <a:lnTo>
                    <a:pt x="14710" y="470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g108"/>
            <p:cNvSpPr/>
            <p:nvPr/>
          </p:nvSpPr>
          <p:spPr>
            <a:xfrm>
              <a:off x="3360887" y="5152931"/>
              <a:ext cx="21596" cy="45733"/>
            </a:xfrm>
            <a:custGeom>
              <a:avLst/>
              <a:pathLst>
                <a:path w="21596" h="45733">
                  <a:moveTo>
                    <a:pt x="8892" y="0"/>
                  </a:moveTo>
                  <a:lnTo>
                    <a:pt x="10544" y="3853"/>
                  </a:lnTo>
                  <a:lnTo>
                    <a:pt x="12110" y="7791"/>
                  </a:lnTo>
                  <a:lnTo>
                    <a:pt x="13592" y="11814"/>
                  </a:lnTo>
                  <a:lnTo>
                    <a:pt x="14990" y="15921"/>
                  </a:lnTo>
                  <a:lnTo>
                    <a:pt x="16303" y="20114"/>
                  </a:lnTo>
                  <a:lnTo>
                    <a:pt x="17531" y="24391"/>
                  </a:lnTo>
                  <a:lnTo>
                    <a:pt x="18674" y="28752"/>
                  </a:lnTo>
                  <a:lnTo>
                    <a:pt x="19733" y="33199"/>
                  </a:lnTo>
                  <a:lnTo>
                    <a:pt x="20707" y="37730"/>
                  </a:lnTo>
                  <a:lnTo>
                    <a:pt x="21596" y="42345"/>
                  </a:lnTo>
                  <a:lnTo>
                    <a:pt x="11856" y="45733"/>
                  </a:lnTo>
                  <a:lnTo>
                    <a:pt x="11052" y="41032"/>
                  </a:lnTo>
                  <a:lnTo>
                    <a:pt x="10162" y="36417"/>
                  </a:lnTo>
                  <a:lnTo>
                    <a:pt x="9189" y="31886"/>
                  </a:lnTo>
                  <a:lnTo>
                    <a:pt x="8130" y="27440"/>
                  </a:lnTo>
                  <a:lnTo>
                    <a:pt x="6987" y="23078"/>
                  </a:lnTo>
                  <a:lnTo>
                    <a:pt x="5759" y="18801"/>
                  </a:lnTo>
                  <a:lnTo>
                    <a:pt x="4446" y="14609"/>
                  </a:lnTo>
                  <a:lnTo>
                    <a:pt x="3048" y="10501"/>
                  </a:lnTo>
                  <a:lnTo>
                    <a:pt x="1566" y="6478"/>
                  </a:lnTo>
                  <a:lnTo>
                    <a:pt x="0" y="254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g109"/>
            <p:cNvSpPr/>
            <p:nvPr/>
          </p:nvSpPr>
          <p:spPr>
            <a:xfrm>
              <a:off x="3462094" y="5137687"/>
              <a:ext cx="41498" cy="87232"/>
            </a:xfrm>
            <a:custGeom>
              <a:avLst/>
              <a:pathLst>
                <a:path w="41498" h="87232">
                  <a:moveTo>
                    <a:pt x="2540" y="0"/>
                  </a:moveTo>
                  <a:lnTo>
                    <a:pt x="41498" y="0"/>
                  </a:lnTo>
                  <a:lnTo>
                    <a:pt x="41498" y="8045"/>
                  </a:lnTo>
                  <a:lnTo>
                    <a:pt x="24137" y="8045"/>
                  </a:lnTo>
                  <a:lnTo>
                    <a:pt x="23370" y="10967"/>
                  </a:lnTo>
                  <a:lnTo>
                    <a:pt x="22595" y="13804"/>
                  </a:lnTo>
                  <a:lnTo>
                    <a:pt x="21812" y="16557"/>
                  </a:lnTo>
                  <a:lnTo>
                    <a:pt x="21020" y="19224"/>
                  </a:lnTo>
                  <a:lnTo>
                    <a:pt x="20220" y="21808"/>
                  </a:lnTo>
                  <a:lnTo>
                    <a:pt x="19411" y="24306"/>
                  </a:lnTo>
                  <a:lnTo>
                    <a:pt x="18593" y="26720"/>
                  </a:lnTo>
                  <a:lnTo>
                    <a:pt x="17768" y="29049"/>
                  </a:lnTo>
                  <a:lnTo>
                    <a:pt x="16934" y="31293"/>
                  </a:lnTo>
                  <a:lnTo>
                    <a:pt x="16091" y="33453"/>
                  </a:lnTo>
                  <a:lnTo>
                    <a:pt x="37264" y="33453"/>
                  </a:lnTo>
                  <a:lnTo>
                    <a:pt x="37264" y="81727"/>
                  </a:lnTo>
                  <a:lnTo>
                    <a:pt x="29218" y="81727"/>
                  </a:lnTo>
                  <a:lnTo>
                    <a:pt x="29218" y="77492"/>
                  </a:lnTo>
                  <a:lnTo>
                    <a:pt x="19479" y="77492"/>
                  </a:lnTo>
                  <a:lnTo>
                    <a:pt x="19479" y="87232"/>
                  </a:lnTo>
                  <a:lnTo>
                    <a:pt x="11856" y="87232"/>
                  </a:lnTo>
                  <a:lnTo>
                    <a:pt x="11856" y="43616"/>
                  </a:lnTo>
                  <a:lnTo>
                    <a:pt x="11103" y="45102"/>
                  </a:lnTo>
                  <a:lnTo>
                    <a:pt x="10366" y="46512"/>
                  </a:lnTo>
                  <a:lnTo>
                    <a:pt x="9646" y="47846"/>
                  </a:lnTo>
                  <a:lnTo>
                    <a:pt x="8943" y="49104"/>
                  </a:lnTo>
                  <a:lnTo>
                    <a:pt x="8257" y="50285"/>
                  </a:lnTo>
                  <a:lnTo>
                    <a:pt x="7588" y="51390"/>
                  </a:lnTo>
                  <a:lnTo>
                    <a:pt x="6936" y="52419"/>
                  </a:lnTo>
                  <a:lnTo>
                    <a:pt x="6301" y="53372"/>
                  </a:lnTo>
                  <a:lnTo>
                    <a:pt x="5682" y="54249"/>
                  </a:lnTo>
                  <a:lnTo>
                    <a:pt x="5081" y="55049"/>
                  </a:lnTo>
                  <a:lnTo>
                    <a:pt x="0" y="48274"/>
                  </a:lnTo>
                  <a:lnTo>
                    <a:pt x="1986" y="45051"/>
                  </a:lnTo>
                  <a:lnTo>
                    <a:pt x="3878" y="41651"/>
                  </a:lnTo>
                  <a:lnTo>
                    <a:pt x="5678" y="38073"/>
                  </a:lnTo>
                  <a:lnTo>
                    <a:pt x="7385" y="34316"/>
                  </a:lnTo>
                  <a:lnTo>
                    <a:pt x="8998" y="30383"/>
                  </a:lnTo>
                  <a:lnTo>
                    <a:pt x="10518" y="26271"/>
                  </a:lnTo>
                  <a:lnTo>
                    <a:pt x="11945" y="21981"/>
                  </a:lnTo>
                  <a:lnTo>
                    <a:pt x="13279" y="17514"/>
                  </a:lnTo>
                  <a:lnTo>
                    <a:pt x="14520" y="12868"/>
                  </a:lnTo>
                  <a:lnTo>
                    <a:pt x="15667" y="8045"/>
                  </a:lnTo>
                  <a:lnTo>
                    <a:pt x="2540" y="804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g110"/>
            <p:cNvSpPr/>
            <p:nvPr/>
          </p:nvSpPr>
          <p:spPr>
            <a:xfrm>
              <a:off x="3481573" y="5178762"/>
              <a:ext cx="9739" cy="28795"/>
            </a:xfrm>
            <a:custGeom>
              <a:avLst/>
              <a:pathLst>
                <a:path w="9739" h="28795">
                  <a:moveTo>
                    <a:pt x="0" y="28795"/>
                  </a:moveTo>
                  <a:lnTo>
                    <a:pt x="9739" y="28795"/>
                  </a:lnTo>
                  <a:lnTo>
                    <a:pt x="97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g111"/>
            <p:cNvSpPr/>
            <p:nvPr/>
          </p:nvSpPr>
          <p:spPr>
            <a:xfrm>
              <a:off x="3499358" y="5135146"/>
              <a:ext cx="61824" cy="93160"/>
            </a:xfrm>
            <a:custGeom>
              <a:avLst/>
              <a:pathLst>
                <a:path w="61824" h="93160">
                  <a:moveTo>
                    <a:pt x="6351" y="0"/>
                  </a:moveTo>
                  <a:lnTo>
                    <a:pt x="58013" y="0"/>
                  </a:lnTo>
                  <a:lnTo>
                    <a:pt x="58013" y="8045"/>
                  </a:lnTo>
                  <a:lnTo>
                    <a:pt x="47850" y="8045"/>
                  </a:lnTo>
                  <a:lnTo>
                    <a:pt x="47850" y="40228"/>
                  </a:lnTo>
                  <a:lnTo>
                    <a:pt x="61824" y="40228"/>
                  </a:lnTo>
                  <a:lnTo>
                    <a:pt x="61824" y="48274"/>
                  </a:lnTo>
                  <a:lnTo>
                    <a:pt x="47850" y="48274"/>
                  </a:lnTo>
                  <a:lnTo>
                    <a:pt x="47850" y="93160"/>
                  </a:lnTo>
                  <a:lnTo>
                    <a:pt x="39804" y="93160"/>
                  </a:lnTo>
                  <a:lnTo>
                    <a:pt x="39804" y="48274"/>
                  </a:lnTo>
                  <a:lnTo>
                    <a:pt x="25407" y="48274"/>
                  </a:lnTo>
                  <a:lnTo>
                    <a:pt x="24920" y="53601"/>
                  </a:lnTo>
                  <a:lnTo>
                    <a:pt x="24137" y="58741"/>
                  </a:lnTo>
                  <a:lnTo>
                    <a:pt x="23057" y="63696"/>
                  </a:lnTo>
                  <a:lnTo>
                    <a:pt x="21680" y="68464"/>
                  </a:lnTo>
                  <a:lnTo>
                    <a:pt x="20008" y="73046"/>
                  </a:lnTo>
                  <a:lnTo>
                    <a:pt x="18039" y="77441"/>
                  </a:lnTo>
                  <a:lnTo>
                    <a:pt x="15773" y="81650"/>
                  </a:lnTo>
                  <a:lnTo>
                    <a:pt x="13211" y="85673"/>
                  </a:lnTo>
                  <a:lnTo>
                    <a:pt x="10353" y="89510"/>
                  </a:lnTo>
                  <a:lnTo>
                    <a:pt x="7198" y="93160"/>
                  </a:lnTo>
                  <a:lnTo>
                    <a:pt x="0" y="87655"/>
                  </a:lnTo>
                  <a:lnTo>
                    <a:pt x="2913" y="84365"/>
                  </a:lnTo>
                  <a:lnTo>
                    <a:pt x="5555" y="80931"/>
                  </a:lnTo>
                  <a:lnTo>
                    <a:pt x="7927" y="77352"/>
                  </a:lnTo>
                  <a:lnTo>
                    <a:pt x="10027" y="73630"/>
                  </a:lnTo>
                  <a:lnTo>
                    <a:pt x="11856" y="69764"/>
                  </a:lnTo>
                  <a:lnTo>
                    <a:pt x="13415" y="65754"/>
                  </a:lnTo>
                  <a:lnTo>
                    <a:pt x="14702" y="61600"/>
                  </a:lnTo>
                  <a:lnTo>
                    <a:pt x="15718" y="57302"/>
                  </a:lnTo>
                  <a:lnTo>
                    <a:pt x="16464" y="52860"/>
                  </a:lnTo>
                  <a:lnTo>
                    <a:pt x="16938" y="48274"/>
                  </a:lnTo>
                  <a:lnTo>
                    <a:pt x="3387" y="48274"/>
                  </a:lnTo>
                  <a:lnTo>
                    <a:pt x="3387" y="40228"/>
                  </a:lnTo>
                  <a:lnTo>
                    <a:pt x="17361" y="40228"/>
                  </a:lnTo>
                  <a:lnTo>
                    <a:pt x="17361" y="8045"/>
                  </a:lnTo>
                  <a:lnTo>
                    <a:pt x="6351" y="804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g112"/>
            <p:cNvSpPr/>
            <p:nvPr/>
          </p:nvSpPr>
          <p:spPr>
            <a:xfrm>
              <a:off x="3525189" y="5143192"/>
              <a:ext cx="13974" cy="32182"/>
            </a:xfrm>
            <a:custGeom>
              <a:avLst/>
              <a:pathLst>
                <a:path w="13974" h="32182">
                  <a:moveTo>
                    <a:pt x="13974" y="32182"/>
                  </a:moveTo>
                  <a:lnTo>
                    <a:pt x="13974" y="0"/>
                  </a:lnTo>
                  <a:lnTo>
                    <a:pt x="0" y="0"/>
                  </a:lnTo>
                  <a:lnTo>
                    <a:pt x="0" y="3218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g113"/>
            <p:cNvSpPr/>
            <p:nvPr/>
          </p:nvSpPr>
          <p:spPr>
            <a:xfrm>
              <a:off x="3570499" y="5131335"/>
              <a:ext cx="95701" cy="96971"/>
            </a:xfrm>
            <a:custGeom>
              <a:avLst/>
              <a:pathLst>
                <a:path w="95701" h="96971">
                  <a:moveTo>
                    <a:pt x="43192" y="33876"/>
                  </a:moveTo>
                  <a:lnTo>
                    <a:pt x="42769" y="35138"/>
                  </a:lnTo>
                  <a:lnTo>
                    <a:pt x="42345" y="36383"/>
                  </a:lnTo>
                  <a:lnTo>
                    <a:pt x="41922" y="37611"/>
                  </a:lnTo>
                  <a:lnTo>
                    <a:pt x="41498" y="38822"/>
                  </a:lnTo>
                  <a:lnTo>
                    <a:pt x="41075" y="40016"/>
                  </a:lnTo>
                  <a:lnTo>
                    <a:pt x="40651" y="41193"/>
                  </a:lnTo>
                  <a:lnTo>
                    <a:pt x="40228" y="42354"/>
                  </a:lnTo>
                  <a:lnTo>
                    <a:pt x="39804" y="43497"/>
                  </a:lnTo>
                  <a:lnTo>
                    <a:pt x="39381" y="44623"/>
                  </a:lnTo>
                  <a:lnTo>
                    <a:pt x="38958" y="45733"/>
                  </a:lnTo>
                  <a:lnTo>
                    <a:pt x="87232" y="45733"/>
                  </a:lnTo>
                  <a:lnTo>
                    <a:pt x="87232" y="52085"/>
                  </a:lnTo>
                  <a:lnTo>
                    <a:pt x="85584" y="55235"/>
                  </a:lnTo>
                  <a:lnTo>
                    <a:pt x="83861" y="58250"/>
                  </a:lnTo>
                  <a:lnTo>
                    <a:pt x="82061" y="61130"/>
                  </a:lnTo>
                  <a:lnTo>
                    <a:pt x="80185" y="63874"/>
                  </a:lnTo>
                  <a:lnTo>
                    <a:pt x="78233" y="66482"/>
                  </a:lnTo>
                  <a:lnTo>
                    <a:pt x="76205" y="68955"/>
                  </a:lnTo>
                  <a:lnTo>
                    <a:pt x="74100" y="71293"/>
                  </a:lnTo>
                  <a:lnTo>
                    <a:pt x="71919" y="73495"/>
                  </a:lnTo>
                  <a:lnTo>
                    <a:pt x="69662" y="75561"/>
                  </a:lnTo>
                  <a:lnTo>
                    <a:pt x="67329" y="77492"/>
                  </a:lnTo>
                  <a:lnTo>
                    <a:pt x="69900" y="78826"/>
                  </a:lnTo>
                  <a:lnTo>
                    <a:pt x="72529" y="80118"/>
                  </a:lnTo>
                  <a:lnTo>
                    <a:pt x="75218" y="81367"/>
                  </a:lnTo>
                  <a:lnTo>
                    <a:pt x="77966" y="82574"/>
                  </a:lnTo>
                  <a:lnTo>
                    <a:pt x="80774" y="83738"/>
                  </a:lnTo>
                  <a:lnTo>
                    <a:pt x="83641" y="84860"/>
                  </a:lnTo>
                  <a:lnTo>
                    <a:pt x="86567" y="85940"/>
                  </a:lnTo>
                  <a:lnTo>
                    <a:pt x="89552" y="86978"/>
                  </a:lnTo>
                  <a:lnTo>
                    <a:pt x="92597" y="87973"/>
                  </a:lnTo>
                  <a:lnTo>
                    <a:pt x="95701" y="88925"/>
                  </a:lnTo>
                  <a:lnTo>
                    <a:pt x="91890" y="96971"/>
                  </a:lnTo>
                  <a:lnTo>
                    <a:pt x="88362" y="95913"/>
                  </a:lnTo>
                  <a:lnTo>
                    <a:pt x="84894" y="94769"/>
                  </a:lnTo>
                  <a:lnTo>
                    <a:pt x="81485" y="93541"/>
                  </a:lnTo>
                  <a:lnTo>
                    <a:pt x="78136" y="92228"/>
                  </a:lnTo>
                  <a:lnTo>
                    <a:pt x="74846" y="90831"/>
                  </a:lnTo>
                  <a:lnTo>
                    <a:pt x="71615" y="89349"/>
                  </a:lnTo>
                  <a:lnTo>
                    <a:pt x="68443" y="87782"/>
                  </a:lnTo>
                  <a:lnTo>
                    <a:pt x="65330" y="86131"/>
                  </a:lnTo>
                  <a:lnTo>
                    <a:pt x="62277" y="84394"/>
                  </a:lnTo>
                  <a:lnTo>
                    <a:pt x="59283" y="82574"/>
                  </a:lnTo>
                  <a:lnTo>
                    <a:pt x="56099" y="84471"/>
                  </a:lnTo>
                  <a:lnTo>
                    <a:pt x="52813" y="86266"/>
                  </a:lnTo>
                  <a:lnTo>
                    <a:pt x="49425" y="87960"/>
                  </a:lnTo>
                  <a:lnTo>
                    <a:pt x="45936" y="89552"/>
                  </a:lnTo>
                  <a:lnTo>
                    <a:pt x="42345" y="91043"/>
                  </a:lnTo>
                  <a:lnTo>
                    <a:pt x="38653" y="92432"/>
                  </a:lnTo>
                  <a:lnTo>
                    <a:pt x="34858" y="93719"/>
                  </a:lnTo>
                  <a:lnTo>
                    <a:pt x="30963" y="94905"/>
                  </a:lnTo>
                  <a:lnTo>
                    <a:pt x="26965" y="95989"/>
                  </a:lnTo>
                  <a:lnTo>
                    <a:pt x="22866" y="96971"/>
                  </a:lnTo>
                  <a:lnTo>
                    <a:pt x="18632" y="88502"/>
                  </a:lnTo>
                  <a:lnTo>
                    <a:pt x="22468" y="87706"/>
                  </a:lnTo>
                  <a:lnTo>
                    <a:pt x="26186" y="86842"/>
                  </a:lnTo>
                  <a:lnTo>
                    <a:pt x="29785" y="85910"/>
                  </a:lnTo>
                  <a:lnTo>
                    <a:pt x="33266" y="84911"/>
                  </a:lnTo>
                  <a:lnTo>
                    <a:pt x="36629" y="83844"/>
                  </a:lnTo>
                  <a:lnTo>
                    <a:pt x="39872" y="82709"/>
                  </a:lnTo>
                  <a:lnTo>
                    <a:pt x="42997" y="81507"/>
                  </a:lnTo>
                  <a:lnTo>
                    <a:pt x="46004" y="80236"/>
                  </a:lnTo>
                  <a:lnTo>
                    <a:pt x="48892" y="78898"/>
                  </a:lnTo>
                  <a:lnTo>
                    <a:pt x="51661" y="77492"/>
                  </a:lnTo>
                  <a:lnTo>
                    <a:pt x="49574" y="75764"/>
                  </a:lnTo>
                  <a:lnTo>
                    <a:pt x="47545" y="73969"/>
                  </a:lnTo>
                  <a:lnTo>
                    <a:pt x="45576" y="72106"/>
                  </a:lnTo>
                  <a:lnTo>
                    <a:pt x="43666" y="70175"/>
                  </a:lnTo>
                  <a:lnTo>
                    <a:pt x="41816" y="68176"/>
                  </a:lnTo>
                  <a:lnTo>
                    <a:pt x="40025" y="66110"/>
                  </a:lnTo>
                  <a:lnTo>
                    <a:pt x="38293" y="63975"/>
                  </a:lnTo>
                  <a:lnTo>
                    <a:pt x="36620" y="61773"/>
                  </a:lnTo>
                  <a:lnTo>
                    <a:pt x="35007" y="59504"/>
                  </a:lnTo>
                  <a:lnTo>
                    <a:pt x="33453" y="57166"/>
                  </a:lnTo>
                  <a:lnTo>
                    <a:pt x="31424" y="60516"/>
                  </a:lnTo>
                  <a:lnTo>
                    <a:pt x="29235" y="63789"/>
                  </a:lnTo>
                  <a:lnTo>
                    <a:pt x="26885" y="66986"/>
                  </a:lnTo>
                  <a:lnTo>
                    <a:pt x="24374" y="70107"/>
                  </a:lnTo>
                  <a:lnTo>
                    <a:pt x="21702" y="73152"/>
                  </a:lnTo>
                  <a:lnTo>
                    <a:pt x="18869" y="76120"/>
                  </a:lnTo>
                  <a:lnTo>
                    <a:pt x="15875" y="79012"/>
                  </a:lnTo>
                  <a:lnTo>
                    <a:pt x="12720" y="81828"/>
                  </a:lnTo>
                  <a:lnTo>
                    <a:pt x="9404" y="84568"/>
                  </a:lnTo>
                  <a:lnTo>
                    <a:pt x="5928" y="87232"/>
                  </a:lnTo>
                  <a:lnTo>
                    <a:pt x="0" y="81303"/>
                  </a:lnTo>
                  <a:lnTo>
                    <a:pt x="5068" y="76942"/>
                  </a:lnTo>
                  <a:lnTo>
                    <a:pt x="9773" y="72495"/>
                  </a:lnTo>
                  <a:lnTo>
                    <a:pt x="14113" y="67964"/>
                  </a:lnTo>
                  <a:lnTo>
                    <a:pt x="18090" y="63349"/>
                  </a:lnTo>
                  <a:lnTo>
                    <a:pt x="21702" y="58648"/>
                  </a:lnTo>
                  <a:lnTo>
                    <a:pt x="24950" y="53863"/>
                  </a:lnTo>
                  <a:lnTo>
                    <a:pt x="27833" y="48993"/>
                  </a:lnTo>
                  <a:lnTo>
                    <a:pt x="30353" y="44039"/>
                  </a:lnTo>
                  <a:lnTo>
                    <a:pt x="32508" y="39000"/>
                  </a:lnTo>
                  <a:lnTo>
                    <a:pt x="34300" y="33876"/>
                  </a:lnTo>
                  <a:lnTo>
                    <a:pt x="10586" y="33876"/>
                  </a:lnTo>
                  <a:lnTo>
                    <a:pt x="8045" y="26677"/>
                  </a:lnTo>
                  <a:lnTo>
                    <a:pt x="16938" y="6351"/>
                  </a:lnTo>
                  <a:lnTo>
                    <a:pt x="24983" y="8045"/>
                  </a:lnTo>
                  <a:lnTo>
                    <a:pt x="17785" y="25407"/>
                  </a:lnTo>
                  <a:lnTo>
                    <a:pt x="36840" y="25407"/>
                  </a:lnTo>
                  <a:lnTo>
                    <a:pt x="37509" y="23171"/>
                  </a:lnTo>
                  <a:lnTo>
                    <a:pt x="38161" y="20867"/>
                  </a:lnTo>
                  <a:lnTo>
                    <a:pt x="38797" y="18496"/>
                  </a:lnTo>
                  <a:lnTo>
                    <a:pt x="39415" y="16057"/>
                  </a:lnTo>
                  <a:lnTo>
                    <a:pt x="40016" y="13550"/>
                  </a:lnTo>
                  <a:lnTo>
                    <a:pt x="40601" y="10976"/>
                  </a:lnTo>
                  <a:lnTo>
                    <a:pt x="41168" y="8333"/>
                  </a:lnTo>
                  <a:lnTo>
                    <a:pt x="41718" y="5623"/>
                  </a:lnTo>
                  <a:lnTo>
                    <a:pt x="42252" y="2845"/>
                  </a:lnTo>
                  <a:lnTo>
                    <a:pt x="42769" y="0"/>
                  </a:lnTo>
                  <a:lnTo>
                    <a:pt x="50814" y="2117"/>
                  </a:lnTo>
                  <a:lnTo>
                    <a:pt x="50306" y="4713"/>
                  </a:lnTo>
                  <a:lnTo>
                    <a:pt x="49798" y="7249"/>
                  </a:lnTo>
                  <a:lnTo>
                    <a:pt x="49290" y="9726"/>
                  </a:lnTo>
                  <a:lnTo>
                    <a:pt x="48782" y="12144"/>
                  </a:lnTo>
                  <a:lnTo>
                    <a:pt x="48274" y="14503"/>
                  </a:lnTo>
                  <a:lnTo>
                    <a:pt x="47765" y="16802"/>
                  </a:lnTo>
                  <a:lnTo>
                    <a:pt x="47257" y="19042"/>
                  </a:lnTo>
                  <a:lnTo>
                    <a:pt x="46749" y="21223"/>
                  </a:lnTo>
                  <a:lnTo>
                    <a:pt x="46241" y="23345"/>
                  </a:lnTo>
                  <a:lnTo>
                    <a:pt x="45733" y="25407"/>
                  </a:lnTo>
                  <a:lnTo>
                    <a:pt x="92737" y="25407"/>
                  </a:lnTo>
                  <a:lnTo>
                    <a:pt x="92737" y="3387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g114"/>
            <p:cNvSpPr/>
            <p:nvPr/>
          </p:nvSpPr>
          <p:spPr>
            <a:xfrm>
              <a:off x="3611150" y="5185114"/>
              <a:ext cx="35993" cy="18632"/>
            </a:xfrm>
            <a:custGeom>
              <a:avLst/>
              <a:pathLst>
                <a:path w="35993" h="18632">
                  <a:moveTo>
                    <a:pt x="18632" y="18632"/>
                  </a:moveTo>
                  <a:lnTo>
                    <a:pt x="20787" y="17073"/>
                  </a:lnTo>
                  <a:lnTo>
                    <a:pt x="22849" y="15447"/>
                  </a:lnTo>
                  <a:lnTo>
                    <a:pt x="24818" y="13753"/>
                  </a:lnTo>
                  <a:lnTo>
                    <a:pt x="26694" y="11992"/>
                  </a:lnTo>
                  <a:lnTo>
                    <a:pt x="28477" y="10162"/>
                  </a:lnTo>
                  <a:lnTo>
                    <a:pt x="30167" y="8265"/>
                  </a:lnTo>
                  <a:lnTo>
                    <a:pt x="31763" y="6301"/>
                  </a:lnTo>
                  <a:lnTo>
                    <a:pt x="33266" y="4268"/>
                  </a:lnTo>
                  <a:lnTo>
                    <a:pt x="34676" y="2168"/>
                  </a:lnTo>
                  <a:lnTo>
                    <a:pt x="35993" y="0"/>
                  </a:lnTo>
                  <a:lnTo>
                    <a:pt x="0" y="0"/>
                  </a:lnTo>
                  <a:lnTo>
                    <a:pt x="1558" y="2168"/>
                  </a:lnTo>
                  <a:lnTo>
                    <a:pt x="3184" y="4268"/>
                  </a:lnTo>
                  <a:lnTo>
                    <a:pt x="4878" y="6301"/>
                  </a:lnTo>
                  <a:lnTo>
                    <a:pt x="6639" y="8265"/>
                  </a:lnTo>
                  <a:lnTo>
                    <a:pt x="8469" y="10162"/>
                  </a:lnTo>
                  <a:lnTo>
                    <a:pt x="10366" y="11992"/>
                  </a:lnTo>
                  <a:lnTo>
                    <a:pt x="12331" y="13753"/>
                  </a:lnTo>
                  <a:lnTo>
                    <a:pt x="14363" y="15447"/>
                  </a:lnTo>
                  <a:lnTo>
                    <a:pt x="16464" y="1707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g115"/>
            <p:cNvSpPr/>
            <p:nvPr/>
          </p:nvSpPr>
          <p:spPr>
            <a:xfrm>
              <a:off x="3634864" y="5133452"/>
              <a:ext cx="21596" cy="19902"/>
            </a:xfrm>
            <a:custGeom>
              <a:avLst/>
              <a:pathLst>
                <a:path w="21596" h="19902">
                  <a:moveTo>
                    <a:pt x="6775" y="0"/>
                  </a:moveTo>
                  <a:lnTo>
                    <a:pt x="8295" y="1206"/>
                  </a:lnTo>
                  <a:lnTo>
                    <a:pt x="9807" y="2456"/>
                  </a:lnTo>
                  <a:lnTo>
                    <a:pt x="11310" y="3747"/>
                  </a:lnTo>
                  <a:lnTo>
                    <a:pt x="12805" y="5081"/>
                  </a:lnTo>
                  <a:lnTo>
                    <a:pt x="14291" y="6457"/>
                  </a:lnTo>
                  <a:lnTo>
                    <a:pt x="15769" y="7876"/>
                  </a:lnTo>
                  <a:lnTo>
                    <a:pt x="17238" y="9337"/>
                  </a:lnTo>
                  <a:lnTo>
                    <a:pt x="18699" y="10840"/>
                  </a:lnTo>
                  <a:lnTo>
                    <a:pt x="20152" y="12386"/>
                  </a:lnTo>
                  <a:lnTo>
                    <a:pt x="21596" y="13974"/>
                  </a:lnTo>
                  <a:lnTo>
                    <a:pt x="15667" y="19902"/>
                  </a:lnTo>
                  <a:lnTo>
                    <a:pt x="14291" y="18378"/>
                  </a:lnTo>
                  <a:lnTo>
                    <a:pt x="12873" y="16853"/>
                  </a:lnTo>
                  <a:lnTo>
                    <a:pt x="11412" y="15329"/>
                  </a:lnTo>
                  <a:lnTo>
                    <a:pt x="9908" y="13804"/>
                  </a:lnTo>
                  <a:lnTo>
                    <a:pt x="8363" y="12280"/>
                  </a:lnTo>
                  <a:lnTo>
                    <a:pt x="6775" y="10755"/>
                  </a:lnTo>
                  <a:lnTo>
                    <a:pt x="5145" y="9231"/>
                  </a:lnTo>
                  <a:lnTo>
                    <a:pt x="3472" y="7706"/>
                  </a:lnTo>
                  <a:lnTo>
                    <a:pt x="1757" y="6182"/>
                  </a:lnTo>
                  <a:lnTo>
                    <a:pt x="0" y="46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g116"/>
            <p:cNvSpPr/>
            <p:nvPr/>
          </p:nvSpPr>
          <p:spPr>
            <a:xfrm>
              <a:off x="3679327" y="5133029"/>
              <a:ext cx="99088" cy="95277"/>
            </a:xfrm>
            <a:custGeom>
              <a:avLst/>
              <a:pathLst>
                <a:path w="99088" h="95277">
                  <a:moveTo>
                    <a:pt x="44462" y="0"/>
                  </a:moveTo>
                  <a:lnTo>
                    <a:pt x="53355" y="0"/>
                  </a:lnTo>
                  <a:lnTo>
                    <a:pt x="53355" y="23290"/>
                  </a:lnTo>
                  <a:lnTo>
                    <a:pt x="53452" y="25496"/>
                  </a:lnTo>
                  <a:lnTo>
                    <a:pt x="53745" y="27880"/>
                  </a:lnTo>
                  <a:lnTo>
                    <a:pt x="54232" y="30442"/>
                  </a:lnTo>
                  <a:lnTo>
                    <a:pt x="54913" y="33182"/>
                  </a:lnTo>
                  <a:lnTo>
                    <a:pt x="55790" y="36099"/>
                  </a:lnTo>
                  <a:lnTo>
                    <a:pt x="56861" y="39195"/>
                  </a:lnTo>
                  <a:lnTo>
                    <a:pt x="58127" y="42468"/>
                  </a:lnTo>
                  <a:lnTo>
                    <a:pt x="59588" y="45919"/>
                  </a:lnTo>
                  <a:lnTo>
                    <a:pt x="61244" y="49548"/>
                  </a:lnTo>
                  <a:lnTo>
                    <a:pt x="63095" y="53355"/>
                  </a:lnTo>
                  <a:lnTo>
                    <a:pt x="65208" y="57192"/>
                  </a:lnTo>
                  <a:lnTo>
                    <a:pt x="67651" y="60910"/>
                  </a:lnTo>
                  <a:lnTo>
                    <a:pt x="70425" y="64509"/>
                  </a:lnTo>
                  <a:lnTo>
                    <a:pt x="73529" y="67990"/>
                  </a:lnTo>
                  <a:lnTo>
                    <a:pt x="76963" y="71352"/>
                  </a:lnTo>
                  <a:lnTo>
                    <a:pt x="80727" y="74596"/>
                  </a:lnTo>
                  <a:lnTo>
                    <a:pt x="84822" y="77721"/>
                  </a:lnTo>
                  <a:lnTo>
                    <a:pt x="89247" y="80727"/>
                  </a:lnTo>
                  <a:lnTo>
                    <a:pt x="94003" y="83615"/>
                  </a:lnTo>
                  <a:lnTo>
                    <a:pt x="99088" y="86385"/>
                  </a:lnTo>
                  <a:lnTo>
                    <a:pt x="94430" y="95277"/>
                  </a:lnTo>
                  <a:lnTo>
                    <a:pt x="88117" y="91716"/>
                  </a:lnTo>
                  <a:lnTo>
                    <a:pt x="82218" y="87808"/>
                  </a:lnTo>
                  <a:lnTo>
                    <a:pt x="76734" y="83552"/>
                  </a:lnTo>
                  <a:lnTo>
                    <a:pt x="71665" y="78949"/>
                  </a:lnTo>
                  <a:lnTo>
                    <a:pt x="67012" y="73999"/>
                  </a:lnTo>
                  <a:lnTo>
                    <a:pt x="62773" y="68701"/>
                  </a:lnTo>
                  <a:lnTo>
                    <a:pt x="58949" y="63056"/>
                  </a:lnTo>
                  <a:lnTo>
                    <a:pt x="55540" y="57065"/>
                  </a:lnTo>
                  <a:lnTo>
                    <a:pt x="52546" y="50725"/>
                  </a:lnTo>
                  <a:lnTo>
                    <a:pt x="49967" y="44039"/>
                  </a:lnTo>
                  <a:lnTo>
                    <a:pt x="47761" y="50192"/>
                  </a:lnTo>
                  <a:lnTo>
                    <a:pt x="45038" y="56116"/>
                  </a:lnTo>
                  <a:lnTo>
                    <a:pt x="41799" y="61812"/>
                  </a:lnTo>
                  <a:lnTo>
                    <a:pt x="38043" y="67278"/>
                  </a:lnTo>
                  <a:lnTo>
                    <a:pt x="33770" y="72517"/>
                  </a:lnTo>
                  <a:lnTo>
                    <a:pt x="28981" y="77526"/>
                  </a:lnTo>
                  <a:lnTo>
                    <a:pt x="23675" y="82307"/>
                  </a:lnTo>
                  <a:lnTo>
                    <a:pt x="17852" y="86859"/>
                  </a:lnTo>
                  <a:lnTo>
                    <a:pt x="11513" y="91183"/>
                  </a:lnTo>
                  <a:lnTo>
                    <a:pt x="4658" y="95277"/>
                  </a:lnTo>
                  <a:lnTo>
                    <a:pt x="0" y="87232"/>
                  </a:lnTo>
                  <a:lnTo>
                    <a:pt x="8447" y="81866"/>
                  </a:lnTo>
                  <a:lnTo>
                    <a:pt x="16006" y="76273"/>
                  </a:lnTo>
                  <a:lnTo>
                    <a:pt x="22676" y="70450"/>
                  </a:lnTo>
                  <a:lnTo>
                    <a:pt x="28456" y="64399"/>
                  </a:lnTo>
                  <a:lnTo>
                    <a:pt x="33347" y="58119"/>
                  </a:lnTo>
                  <a:lnTo>
                    <a:pt x="37348" y="51610"/>
                  </a:lnTo>
                  <a:lnTo>
                    <a:pt x="40461" y="44873"/>
                  </a:lnTo>
                  <a:lnTo>
                    <a:pt x="42684" y="37907"/>
                  </a:lnTo>
                  <a:lnTo>
                    <a:pt x="44018" y="30713"/>
                  </a:lnTo>
                  <a:lnTo>
                    <a:pt x="44462" y="2329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g117"/>
            <p:cNvSpPr/>
            <p:nvPr/>
          </p:nvSpPr>
          <p:spPr>
            <a:xfrm>
              <a:off x="3804670" y="5133452"/>
              <a:ext cx="63942" cy="26254"/>
            </a:xfrm>
            <a:custGeom>
              <a:avLst/>
              <a:pathLst>
                <a:path w="63942" h="26254">
                  <a:moveTo>
                    <a:pt x="0" y="0"/>
                  </a:moveTo>
                  <a:lnTo>
                    <a:pt x="63942" y="0"/>
                  </a:lnTo>
                  <a:lnTo>
                    <a:pt x="63942" y="26254"/>
                  </a:lnTo>
                  <a:lnTo>
                    <a:pt x="0" y="2625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g118"/>
            <p:cNvSpPr/>
            <p:nvPr/>
          </p:nvSpPr>
          <p:spPr>
            <a:xfrm>
              <a:off x="3813140" y="5141498"/>
              <a:ext cx="47003" cy="10162"/>
            </a:xfrm>
            <a:custGeom>
              <a:avLst/>
              <a:pathLst>
                <a:path w="47003" h="10162">
                  <a:moveTo>
                    <a:pt x="0" y="10162"/>
                  </a:moveTo>
                  <a:lnTo>
                    <a:pt x="47003" y="10162"/>
                  </a:lnTo>
                  <a:lnTo>
                    <a:pt x="470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g119"/>
            <p:cNvSpPr/>
            <p:nvPr/>
          </p:nvSpPr>
          <p:spPr>
            <a:xfrm>
              <a:off x="3799165" y="5166905"/>
              <a:ext cx="74951" cy="40651"/>
            </a:xfrm>
            <a:custGeom>
              <a:avLst/>
              <a:pathLst>
                <a:path w="74951" h="40651">
                  <a:moveTo>
                    <a:pt x="74951" y="0"/>
                  </a:moveTo>
                  <a:lnTo>
                    <a:pt x="74951" y="40228"/>
                  </a:lnTo>
                  <a:lnTo>
                    <a:pt x="66482" y="40228"/>
                  </a:lnTo>
                  <a:lnTo>
                    <a:pt x="66482" y="8045"/>
                  </a:lnTo>
                  <a:lnTo>
                    <a:pt x="8469" y="8045"/>
                  </a:lnTo>
                  <a:lnTo>
                    <a:pt x="8469" y="40651"/>
                  </a:lnTo>
                  <a:lnTo>
                    <a:pt x="0" y="406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g120"/>
            <p:cNvSpPr/>
            <p:nvPr/>
          </p:nvSpPr>
          <p:spPr>
            <a:xfrm>
              <a:off x="3789849" y="5180032"/>
              <a:ext cx="49967" cy="49121"/>
            </a:xfrm>
            <a:custGeom>
              <a:avLst/>
              <a:pathLst>
                <a:path w="49967" h="49121">
                  <a:moveTo>
                    <a:pt x="41498" y="0"/>
                  </a:moveTo>
                  <a:lnTo>
                    <a:pt x="49967" y="0"/>
                  </a:lnTo>
                  <a:lnTo>
                    <a:pt x="49967" y="16091"/>
                  </a:lnTo>
                  <a:lnTo>
                    <a:pt x="49870" y="18267"/>
                  </a:lnTo>
                  <a:lnTo>
                    <a:pt x="49578" y="20393"/>
                  </a:lnTo>
                  <a:lnTo>
                    <a:pt x="49091" y="22468"/>
                  </a:lnTo>
                  <a:lnTo>
                    <a:pt x="48409" y="24492"/>
                  </a:lnTo>
                  <a:lnTo>
                    <a:pt x="47533" y="26466"/>
                  </a:lnTo>
                  <a:lnTo>
                    <a:pt x="46461" y="28388"/>
                  </a:lnTo>
                  <a:lnTo>
                    <a:pt x="45195" y="30260"/>
                  </a:lnTo>
                  <a:lnTo>
                    <a:pt x="43734" y="32081"/>
                  </a:lnTo>
                  <a:lnTo>
                    <a:pt x="42078" y="33851"/>
                  </a:lnTo>
                  <a:lnTo>
                    <a:pt x="40228" y="35570"/>
                  </a:lnTo>
                  <a:lnTo>
                    <a:pt x="38132" y="37230"/>
                  </a:lnTo>
                  <a:lnTo>
                    <a:pt x="35739" y="38822"/>
                  </a:lnTo>
                  <a:lnTo>
                    <a:pt x="33050" y="40346"/>
                  </a:lnTo>
                  <a:lnTo>
                    <a:pt x="30065" y="41803"/>
                  </a:lnTo>
                  <a:lnTo>
                    <a:pt x="26783" y="43192"/>
                  </a:lnTo>
                  <a:lnTo>
                    <a:pt x="23205" y="44513"/>
                  </a:lnTo>
                  <a:lnTo>
                    <a:pt x="19330" y="45767"/>
                  </a:lnTo>
                  <a:lnTo>
                    <a:pt x="15159" y="46952"/>
                  </a:lnTo>
                  <a:lnTo>
                    <a:pt x="10692" y="48070"/>
                  </a:lnTo>
                  <a:lnTo>
                    <a:pt x="5928" y="49121"/>
                  </a:lnTo>
                  <a:lnTo>
                    <a:pt x="0" y="41498"/>
                  </a:lnTo>
                  <a:lnTo>
                    <a:pt x="4592" y="40546"/>
                  </a:lnTo>
                  <a:lnTo>
                    <a:pt x="8884" y="39550"/>
                  </a:lnTo>
                  <a:lnTo>
                    <a:pt x="12875" y="38513"/>
                  </a:lnTo>
                  <a:lnTo>
                    <a:pt x="16565" y="37433"/>
                  </a:lnTo>
                  <a:lnTo>
                    <a:pt x="19955" y="36311"/>
                  </a:lnTo>
                  <a:lnTo>
                    <a:pt x="23044" y="35146"/>
                  </a:lnTo>
                  <a:lnTo>
                    <a:pt x="25832" y="33940"/>
                  </a:lnTo>
                  <a:lnTo>
                    <a:pt x="28320" y="32690"/>
                  </a:lnTo>
                  <a:lnTo>
                    <a:pt x="30507" y="31399"/>
                  </a:lnTo>
                  <a:lnTo>
                    <a:pt x="32394" y="30065"/>
                  </a:lnTo>
                  <a:lnTo>
                    <a:pt x="34043" y="28676"/>
                  </a:lnTo>
                  <a:lnTo>
                    <a:pt x="35519" y="27219"/>
                  </a:lnTo>
                  <a:lnTo>
                    <a:pt x="36821" y="25695"/>
                  </a:lnTo>
                  <a:lnTo>
                    <a:pt x="37950" y="24103"/>
                  </a:lnTo>
                  <a:lnTo>
                    <a:pt x="38905" y="22443"/>
                  </a:lnTo>
                  <a:lnTo>
                    <a:pt x="39686" y="20715"/>
                  </a:lnTo>
                  <a:lnTo>
                    <a:pt x="40294" y="18920"/>
                  </a:lnTo>
                  <a:lnTo>
                    <a:pt x="40728" y="17056"/>
                  </a:lnTo>
                  <a:lnTo>
                    <a:pt x="40988" y="15125"/>
                  </a:lnTo>
                  <a:lnTo>
                    <a:pt x="41075" y="13127"/>
                  </a:lnTo>
                  <a:lnTo>
                    <a:pt x="41155" y="12919"/>
                  </a:lnTo>
                  <a:lnTo>
                    <a:pt x="41227" y="12466"/>
                  </a:lnTo>
                  <a:lnTo>
                    <a:pt x="41291" y="11767"/>
                  </a:lnTo>
                  <a:lnTo>
                    <a:pt x="41346" y="10823"/>
                  </a:lnTo>
                  <a:lnTo>
                    <a:pt x="41392" y="9633"/>
                  </a:lnTo>
                  <a:lnTo>
                    <a:pt x="41431" y="8198"/>
                  </a:lnTo>
                  <a:lnTo>
                    <a:pt x="41460" y="6517"/>
                  </a:lnTo>
                  <a:lnTo>
                    <a:pt x="41481" y="4590"/>
                  </a:lnTo>
                  <a:lnTo>
                    <a:pt x="41494" y="241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g121"/>
            <p:cNvSpPr/>
            <p:nvPr/>
          </p:nvSpPr>
          <p:spPr>
            <a:xfrm>
              <a:off x="3843628" y="5202899"/>
              <a:ext cx="39804" cy="26677"/>
            </a:xfrm>
            <a:custGeom>
              <a:avLst/>
              <a:pathLst>
                <a:path w="39804" h="26677">
                  <a:moveTo>
                    <a:pt x="7198" y="0"/>
                  </a:moveTo>
                  <a:lnTo>
                    <a:pt x="10497" y="1723"/>
                  </a:lnTo>
                  <a:lnTo>
                    <a:pt x="13787" y="3506"/>
                  </a:lnTo>
                  <a:lnTo>
                    <a:pt x="17069" y="5348"/>
                  </a:lnTo>
                  <a:lnTo>
                    <a:pt x="20342" y="7249"/>
                  </a:lnTo>
                  <a:lnTo>
                    <a:pt x="23607" y="9210"/>
                  </a:lnTo>
                  <a:lnTo>
                    <a:pt x="26864" y="11230"/>
                  </a:lnTo>
                  <a:lnTo>
                    <a:pt x="30112" y="13309"/>
                  </a:lnTo>
                  <a:lnTo>
                    <a:pt x="33351" y="15447"/>
                  </a:lnTo>
                  <a:lnTo>
                    <a:pt x="36582" y="17645"/>
                  </a:lnTo>
                  <a:lnTo>
                    <a:pt x="39804" y="19902"/>
                  </a:lnTo>
                  <a:lnTo>
                    <a:pt x="33029" y="26677"/>
                  </a:lnTo>
                  <a:lnTo>
                    <a:pt x="30184" y="24480"/>
                  </a:lnTo>
                  <a:lnTo>
                    <a:pt x="27236" y="22290"/>
                  </a:lnTo>
                  <a:lnTo>
                    <a:pt x="24187" y="20109"/>
                  </a:lnTo>
                  <a:lnTo>
                    <a:pt x="21037" y="17937"/>
                  </a:lnTo>
                  <a:lnTo>
                    <a:pt x="17785" y="15773"/>
                  </a:lnTo>
                  <a:lnTo>
                    <a:pt x="14431" y="13618"/>
                  </a:lnTo>
                  <a:lnTo>
                    <a:pt x="10976" y="11471"/>
                  </a:lnTo>
                  <a:lnTo>
                    <a:pt x="7418" y="9332"/>
                  </a:lnTo>
                  <a:lnTo>
                    <a:pt x="3760" y="7203"/>
                  </a:lnTo>
                  <a:lnTo>
                    <a:pt x="0" y="50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rc122"/>
            <p:cNvSpPr/>
            <p:nvPr/>
          </p:nvSpPr>
          <p:spPr>
            <a:xfrm>
              <a:off x="2017917" y="1590617"/>
              <a:ext cx="6919174" cy="4059006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g123"/>
            <p:cNvSpPr/>
            <p:nvPr/>
          </p:nvSpPr>
          <p:spPr>
            <a:xfrm>
              <a:off x="1924405" y="5142832"/>
              <a:ext cx="55607" cy="77980"/>
            </a:xfrm>
            <a:custGeom>
              <a:avLst/>
              <a:pathLst>
                <a:path w="55607" h="77980">
                  <a:moveTo>
                    <a:pt x="55607" y="51296"/>
                  </a:moveTo>
                  <a:lnTo>
                    <a:pt x="55588" y="52444"/>
                  </a:lnTo>
                  <a:lnTo>
                    <a:pt x="55532" y="53574"/>
                  </a:lnTo>
                  <a:lnTo>
                    <a:pt x="55440" y="54688"/>
                  </a:lnTo>
                  <a:lnTo>
                    <a:pt x="55310" y="55783"/>
                  </a:lnTo>
                  <a:lnTo>
                    <a:pt x="55143" y="56862"/>
                  </a:lnTo>
                  <a:lnTo>
                    <a:pt x="54939" y="57923"/>
                  </a:lnTo>
                  <a:lnTo>
                    <a:pt x="54698" y="58966"/>
                  </a:lnTo>
                  <a:lnTo>
                    <a:pt x="54419" y="59992"/>
                  </a:lnTo>
                  <a:lnTo>
                    <a:pt x="54104" y="61000"/>
                  </a:lnTo>
                  <a:lnTo>
                    <a:pt x="53751" y="61991"/>
                  </a:lnTo>
                  <a:lnTo>
                    <a:pt x="53373" y="62950"/>
                  </a:lnTo>
                  <a:lnTo>
                    <a:pt x="52959" y="63884"/>
                  </a:lnTo>
                  <a:lnTo>
                    <a:pt x="52509" y="64792"/>
                  </a:lnTo>
                  <a:lnTo>
                    <a:pt x="52022" y="65676"/>
                  </a:lnTo>
                  <a:lnTo>
                    <a:pt x="51500" y="66534"/>
                  </a:lnTo>
                  <a:lnTo>
                    <a:pt x="50942" y="67368"/>
                  </a:lnTo>
                  <a:lnTo>
                    <a:pt x="50348" y="68176"/>
                  </a:lnTo>
                  <a:lnTo>
                    <a:pt x="49717" y="68959"/>
                  </a:lnTo>
                  <a:lnTo>
                    <a:pt x="49051" y="69717"/>
                  </a:lnTo>
                  <a:lnTo>
                    <a:pt x="48349" y="70450"/>
                  </a:lnTo>
                  <a:lnTo>
                    <a:pt x="47611" y="71144"/>
                  </a:lnTo>
                  <a:lnTo>
                    <a:pt x="46838" y="71807"/>
                  </a:lnTo>
                  <a:lnTo>
                    <a:pt x="46031" y="72440"/>
                  </a:lnTo>
                  <a:lnTo>
                    <a:pt x="45188" y="73043"/>
                  </a:lnTo>
                  <a:lnTo>
                    <a:pt x="44311" y="73615"/>
                  </a:lnTo>
                  <a:lnTo>
                    <a:pt x="43398" y="74156"/>
                  </a:lnTo>
                  <a:lnTo>
                    <a:pt x="42451" y="74667"/>
                  </a:lnTo>
                  <a:lnTo>
                    <a:pt x="41469" y="75147"/>
                  </a:lnTo>
                  <a:lnTo>
                    <a:pt x="40451" y="75597"/>
                  </a:lnTo>
                  <a:lnTo>
                    <a:pt x="39399" y="76016"/>
                  </a:lnTo>
                  <a:lnTo>
                    <a:pt x="38324" y="76389"/>
                  </a:lnTo>
                  <a:lnTo>
                    <a:pt x="37214" y="76723"/>
                  </a:lnTo>
                  <a:lnTo>
                    <a:pt x="36071" y="77018"/>
                  </a:lnTo>
                  <a:lnTo>
                    <a:pt x="34894" y="77273"/>
                  </a:lnTo>
                  <a:lnTo>
                    <a:pt x="33683" y="77489"/>
                  </a:lnTo>
                  <a:lnTo>
                    <a:pt x="32438" y="77666"/>
                  </a:lnTo>
                  <a:lnTo>
                    <a:pt x="31160" y="77804"/>
                  </a:lnTo>
                  <a:lnTo>
                    <a:pt x="29847" y="77902"/>
                  </a:lnTo>
                  <a:lnTo>
                    <a:pt x="28501" y="77961"/>
                  </a:lnTo>
                  <a:lnTo>
                    <a:pt x="27121" y="77980"/>
                  </a:lnTo>
                  <a:lnTo>
                    <a:pt x="25849" y="77965"/>
                  </a:lnTo>
                  <a:lnTo>
                    <a:pt x="24611" y="77919"/>
                  </a:lnTo>
                  <a:lnTo>
                    <a:pt x="23405" y="77843"/>
                  </a:lnTo>
                  <a:lnTo>
                    <a:pt x="22231" y="77736"/>
                  </a:lnTo>
                  <a:lnTo>
                    <a:pt x="21091" y="77598"/>
                  </a:lnTo>
                  <a:lnTo>
                    <a:pt x="19983" y="77430"/>
                  </a:lnTo>
                  <a:lnTo>
                    <a:pt x="18908" y="77232"/>
                  </a:lnTo>
                  <a:lnTo>
                    <a:pt x="17866" y="77003"/>
                  </a:lnTo>
                  <a:lnTo>
                    <a:pt x="16856" y="76743"/>
                  </a:lnTo>
                  <a:lnTo>
                    <a:pt x="15879" y="76453"/>
                  </a:lnTo>
                  <a:lnTo>
                    <a:pt x="14934" y="76125"/>
                  </a:lnTo>
                  <a:lnTo>
                    <a:pt x="14018" y="75774"/>
                  </a:lnTo>
                  <a:lnTo>
                    <a:pt x="13131" y="75400"/>
                  </a:lnTo>
                  <a:lnTo>
                    <a:pt x="12273" y="75003"/>
                  </a:lnTo>
                  <a:lnTo>
                    <a:pt x="11446" y="74583"/>
                  </a:lnTo>
                  <a:lnTo>
                    <a:pt x="10647" y="74141"/>
                  </a:lnTo>
                  <a:lnTo>
                    <a:pt x="9878" y="73675"/>
                  </a:lnTo>
                  <a:lnTo>
                    <a:pt x="9139" y="73187"/>
                  </a:lnTo>
                  <a:lnTo>
                    <a:pt x="8429" y="72676"/>
                  </a:lnTo>
                  <a:lnTo>
                    <a:pt x="7748" y="72141"/>
                  </a:lnTo>
                  <a:lnTo>
                    <a:pt x="7107" y="71576"/>
                  </a:lnTo>
                  <a:lnTo>
                    <a:pt x="6493" y="70991"/>
                  </a:lnTo>
                  <a:lnTo>
                    <a:pt x="5907" y="70388"/>
                  </a:lnTo>
                  <a:lnTo>
                    <a:pt x="5347" y="69767"/>
                  </a:lnTo>
                  <a:lnTo>
                    <a:pt x="4815" y="69126"/>
                  </a:lnTo>
                  <a:lnTo>
                    <a:pt x="4311" y="68468"/>
                  </a:lnTo>
                  <a:lnTo>
                    <a:pt x="3833" y="67791"/>
                  </a:lnTo>
                  <a:lnTo>
                    <a:pt x="3383" y="67095"/>
                  </a:lnTo>
                  <a:lnTo>
                    <a:pt x="2960" y="66380"/>
                  </a:lnTo>
                  <a:lnTo>
                    <a:pt x="2564" y="65648"/>
                  </a:lnTo>
                  <a:lnTo>
                    <a:pt x="2205" y="64900"/>
                  </a:lnTo>
                  <a:lnTo>
                    <a:pt x="1868" y="64141"/>
                  </a:lnTo>
                  <a:lnTo>
                    <a:pt x="1554" y="63372"/>
                  </a:lnTo>
                  <a:lnTo>
                    <a:pt x="1263" y="62592"/>
                  </a:lnTo>
                  <a:lnTo>
                    <a:pt x="995" y="61800"/>
                  </a:lnTo>
                  <a:lnTo>
                    <a:pt x="750" y="60998"/>
                  </a:lnTo>
                  <a:lnTo>
                    <a:pt x="528" y="60185"/>
                  </a:lnTo>
                  <a:lnTo>
                    <a:pt x="329" y="59361"/>
                  </a:lnTo>
                  <a:lnTo>
                    <a:pt x="153" y="58526"/>
                  </a:lnTo>
                  <a:lnTo>
                    <a:pt x="0" y="57680"/>
                  </a:lnTo>
                  <a:lnTo>
                    <a:pt x="15334" y="56425"/>
                  </a:lnTo>
                  <a:lnTo>
                    <a:pt x="15424" y="56784"/>
                  </a:lnTo>
                  <a:lnTo>
                    <a:pt x="15521" y="57141"/>
                  </a:lnTo>
                  <a:lnTo>
                    <a:pt x="15625" y="57496"/>
                  </a:lnTo>
                  <a:lnTo>
                    <a:pt x="15735" y="57848"/>
                  </a:lnTo>
                  <a:lnTo>
                    <a:pt x="15852" y="58199"/>
                  </a:lnTo>
                  <a:lnTo>
                    <a:pt x="15976" y="58547"/>
                  </a:lnTo>
                  <a:lnTo>
                    <a:pt x="16105" y="58893"/>
                  </a:lnTo>
                  <a:lnTo>
                    <a:pt x="16242" y="59237"/>
                  </a:lnTo>
                  <a:lnTo>
                    <a:pt x="16385" y="59578"/>
                  </a:lnTo>
                  <a:lnTo>
                    <a:pt x="16534" y="59918"/>
                  </a:lnTo>
                  <a:lnTo>
                    <a:pt x="16704" y="60252"/>
                  </a:lnTo>
                  <a:lnTo>
                    <a:pt x="16886" y="60579"/>
                  </a:lnTo>
                  <a:lnTo>
                    <a:pt x="17079" y="60898"/>
                  </a:lnTo>
                  <a:lnTo>
                    <a:pt x="17285" y="61210"/>
                  </a:lnTo>
                  <a:lnTo>
                    <a:pt x="17503" y="61514"/>
                  </a:lnTo>
                  <a:lnTo>
                    <a:pt x="17733" y="61810"/>
                  </a:lnTo>
                  <a:lnTo>
                    <a:pt x="17974" y="62099"/>
                  </a:lnTo>
                  <a:lnTo>
                    <a:pt x="18228" y="62380"/>
                  </a:lnTo>
                  <a:lnTo>
                    <a:pt x="18494" y="62653"/>
                  </a:lnTo>
                  <a:lnTo>
                    <a:pt x="18772" y="62919"/>
                  </a:lnTo>
                  <a:lnTo>
                    <a:pt x="19062" y="63176"/>
                  </a:lnTo>
                  <a:lnTo>
                    <a:pt x="19365" y="63423"/>
                  </a:lnTo>
                  <a:lnTo>
                    <a:pt x="19682" y="63661"/>
                  </a:lnTo>
                  <a:lnTo>
                    <a:pt x="20012" y="63888"/>
                  </a:lnTo>
                  <a:lnTo>
                    <a:pt x="20354" y="64106"/>
                  </a:lnTo>
                  <a:lnTo>
                    <a:pt x="20710" y="64314"/>
                  </a:lnTo>
                  <a:lnTo>
                    <a:pt x="21079" y="64512"/>
                  </a:lnTo>
                  <a:lnTo>
                    <a:pt x="21461" y="64700"/>
                  </a:lnTo>
                  <a:lnTo>
                    <a:pt x="21856" y="64879"/>
                  </a:lnTo>
                  <a:lnTo>
                    <a:pt x="22264" y="65047"/>
                  </a:lnTo>
                  <a:lnTo>
                    <a:pt x="22688" y="65192"/>
                  </a:lnTo>
                  <a:lnTo>
                    <a:pt x="23129" y="65322"/>
                  </a:lnTo>
                  <a:lnTo>
                    <a:pt x="23587" y="65437"/>
                  </a:lnTo>
                  <a:lnTo>
                    <a:pt x="24063" y="65536"/>
                  </a:lnTo>
                  <a:lnTo>
                    <a:pt x="24556" y="65620"/>
                  </a:lnTo>
                  <a:lnTo>
                    <a:pt x="25067" y="65689"/>
                  </a:lnTo>
                  <a:lnTo>
                    <a:pt x="25595" y="65743"/>
                  </a:lnTo>
                  <a:lnTo>
                    <a:pt x="26141" y="65781"/>
                  </a:lnTo>
                  <a:lnTo>
                    <a:pt x="26704" y="65804"/>
                  </a:lnTo>
                  <a:lnTo>
                    <a:pt x="27285" y="65811"/>
                  </a:lnTo>
                  <a:lnTo>
                    <a:pt x="28407" y="65775"/>
                  </a:lnTo>
                  <a:lnTo>
                    <a:pt x="29483" y="65665"/>
                  </a:lnTo>
                  <a:lnTo>
                    <a:pt x="30511" y="65482"/>
                  </a:lnTo>
                  <a:lnTo>
                    <a:pt x="31493" y="65226"/>
                  </a:lnTo>
                  <a:lnTo>
                    <a:pt x="32428" y="64897"/>
                  </a:lnTo>
                  <a:lnTo>
                    <a:pt x="33316" y="64495"/>
                  </a:lnTo>
                  <a:lnTo>
                    <a:pt x="34157" y="64020"/>
                  </a:lnTo>
                  <a:lnTo>
                    <a:pt x="34951" y="63471"/>
                  </a:lnTo>
                  <a:lnTo>
                    <a:pt x="35698" y="62850"/>
                  </a:lnTo>
                  <a:lnTo>
                    <a:pt x="36398" y="62155"/>
                  </a:lnTo>
                  <a:lnTo>
                    <a:pt x="37051" y="61392"/>
                  </a:lnTo>
                  <a:lnTo>
                    <a:pt x="37636" y="60564"/>
                  </a:lnTo>
                  <a:lnTo>
                    <a:pt x="38151" y="59672"/>
                  </a:lnTo>
                  <a:lnTo>
                    <a:pt x="38598" y="58715"/>
                  </a:lnTo>
                  <a:lnTo>
                    <a:pt x="38976" y="57694"/>
                  </a:lnTo>
                  <a:lnTo>
                    <a:pt x="39286" y="56609"/>
                  </a:lnTo>
                  <a:lnTo>
                    <a:pt x="39526" y="55459"/>
                  </a:lnTo>
                  <a:lnTo>
                    <a:pt x="39698" y="54245"/>
                  </a:lnTo>
                  <a:lnTo>
                    <a:pt x="39801" y="52966"/>
                  </a:lnTo>
                  <a:lnTo>
                    <a:pt x="39836" y="51623"/>
                  </a:lnTo>
                  <a:lnTo>
                    <a:pt x="39827" y="51018"/>
                  </a:lnTo>
                  <a:lnTo>
                    <a:pt x="39801" y="50425"/>
                  </a:lnTo>
                  <a:lnTo>
                    <a:pt x="39757" y="49843"/>
                  </a:lnTo>
                  <a:lnTo>
                    <a:pt x="39696" y="49274"/>
                  </a:lnTo>
                  <a:lnTo>
                    <a:pt x="39618" y="48717"/>
                  </a:lnTo>
                  <a:lnTo>
                    <a:pt x="39522" y="48172"/>
                  </a:lnTo>
                  <a:lnTo>
                    <a:pt x="39408" y="47639"/>
                  </a:lnTo>
                  <a:lnTo>
                    <a:pt x="39277" y="47118"/>
                  </a:lnTo>
                  <a:lnTo>
                    <a:pt x="39129" y="46609"/>
                  </a:lnTo>
                  <a:lnTo>
                    <a:pt x="38963" y="46111"/>
                  </a:lnTo>
                  <a:lnTo>
                    <a:pt x="38791" y="45627"/>
                  </a:lnTo>
                  <a:lnTo>
                    <a:pt x="38605" y="45158"/>
                  </a:lnTo>
                  <a:lnTo>
                    <a:pt x="38403" y="44702"/>
                  </a:lnTo>
                  <a:lnTo>
                    <a:pt x="38186" y="44260"/>
                  </a:lnTo>
                  <a:lnTo>
                    <a:pt x="37953" y="43833"/>
                  </a:lnTo>
                  <a:lnTo>
                    <a:pt x="37705" y="43420"/>
                  </a:lnTo>
                  <a:lnTo>
                    <a:pt x="37442" y="43021"/>
                  </a:lnTo>
                  <a:lnTo>
                    <a:pt x="37164" y="42636"/>
                  </a:lnTo>
                  <a:lnTo>
                    <a:pt x="36870" y="42266"/>
                  </a:lnTo>
                  <a:lnTo>
                    <a:pt x="36562" y="41909"/>
                  </a:lnTo>
                  <a:lnTo>
                    <a:pt x="36248" y="41568"/>
                  </a:lnTo>
                  <a:lnTo>
                    <a:pt x="35920" y="41244"/>
                  </a:lnTo>
                  <a:lnTo>
                    <a:pt x="35576" y="40935"/>
                  </a:lnTo>
                  <a:lnTo>
                    <a:pt x="35217" y="40643"/>
                  </a:lnTo>
                  <a:lnTo>
                    <a:pt x="34843" y="40368"/>
                  </a:lnTo>
                  <a:lnTo>
                    <a:pt x="34453" y="40109"/>
                  </a:lnTo>
                  <a:lnTo>
                    <a:pt x="34048" y="39866"/>
                  </a:lnTo>
                  <a:lnTo>
                    <a:pt x="33628" y="39639"/>
                  </a:lnTo>
                  <a:lnTo>
                    <a:pt x="33192" y="39429"/>
                  </a:lnTo>
                  <a:lnTo>
                    <a:pt x="32742" y="39236"/>
                  </a:lnTo>
                  <a:lnTo>
                    <a:pt x="32288" y="39059"/>
                  </a:lnTo>
                  <a:lnTo>
                    <a:pt x="31821" y="38902"/>
                  </a:lnTo>
                  <a:lnTo>
                    <a:pt x="31340" y="38762"/>
                  </a:lnTo>
                  <a:lnTo>
                    <a:pt x="30847" y="38642"/>
                  </a:lnTo>
                  <a:lnTo>
                    <a:pt x="30341" y="38540"/>
                  </a:lnTo>
                  <a:lnTo>
                    <a:pt x="29821" y="38456"/>
                  </a:lnTo>
                  <a:lnTo>
                    <a:pt x="29288" y="38391"/>
                  </a:lnTo>
                  <a:lnTo>
                    <a:pt x="28743" y="38345"/>
                  </a:lnTo>
                  <a:lnTo>
                    <a:pt x="28184" y="38317"/>
                  </a:lnTo>
                  <a:lnTo>
                    <a:pt x="27612" y="38308"/>
                  </a:lnTo>
                  <a:lnTo>
                    <a:pt x="26862" y="38323"/>
                  </a:lnTo>
                  <a:lnTo>
                    <a:pt x="26139" y="38367"/>
                  </a:lnTo>
                  <a:lnTo>
                    <a:pt x="25443" y="38440"/>
                  </a:lnTo>
                  <a:lnTo>
                    <a:pt x="24774" y="38544"/>
                  </a:lnTo>
                  <a:lnTo>
                    <a:pt x="24133" y="38676"/>
                  </a:lnTo>
                  <a:lnTo>
                    <a:pt x="23519" y="38838"/>
                  </a:lnTo>
                  <a:lnTo>
                    <a:pt x="22933" y="39030"/>
                  </a:lnTo>
                  <a:lnTo>
                    <a:pt x="22373" y="39251"/>
                  </a:lnTo>
                  <a:lnTo>
                    <a:pt x="21841" y="39501"/>
                  </a:lnTo>
                  <a:lnTo>
                    <a:pt x="21336" y="39781"/>
                  </a:lnTo>
                  <a:lnTo>
                    <a:pt x="20853" y="40072"/>
                  </a:lnTo>
                  <a:lnTo>
                    <a:pt x="20385" y="40375"/>
                  </a:lnTo>
                  <a:lnTo>
                    <a:pt x="19932" y="40691"/>
                  </a:lnTo>
                  <a:lnTo>
                    <a:pt x="19494" y="41021"/>
                  </a:lnTo>
                  <a:lnTo>
                    <a:pt x="19072" y="41364"/>
                  </a:lnTo>
                  <a:lnTo>
                    <a:pt x="18665" y="41720"/>
                  </a:lnTo>
                  <a:lnTo>
                    <a:pt x="18273" y="42088"/>
                  </a:lnTo>
                  <a:lnTo>
                    <a:pt x="17896" y="42470"/>
                  </a:lnTo>
                  <a:lnTo>
                    <a:pt x="17535" y="42866"/>
                  </a:lnTo>
                  <a:lnTo>
                    <a:pt x="17189" y="43274"/>
                  </a:lnTo>
                  <a:lnTo>
                    <a:pt x="2237" y="43274"/>
                  </a:lnTo>
                  <a:lnTo>
                    <a:pt x="4911" y="0"/>
                  </a:lnTo>
                  <a:lnTo>
                    <a:pt x="51132" y="0"/>
                  </a:lnTo>
                  <a:lnTo>
                    <a:pt x="51132" y="11405"/>
                  </a:lnTo>
                  <a:lnTo>
                    <a:pt x="18826" y="11405"/>
                  </a:lnTo>
                  <a:lnTo>
                    <a:pt x="17571" y="30832"/>
                  </a:lnTo>
                  <a:lnTo>
                    <a:pt x="18042" y="30434"/>
                  </a:lnTo>
                  <a:lnTo>
                    <a:pt x="18536" y="30048"/>
                  </a:lnTo>
                  <a:lnTo>
                    <a:pt x="19054" y="29674"/>
                  </a:lnTo>
                  <a:lnTo>
                    <a:pt x="19597" y="29312"/>
                  </a:lnTo>
                  <a:lnTo>
                    <a:pt x="20163" y="28963"/>
                  </a:lnTo>
                  <a:lnTo>
                    <a:pt x="20754" y="28625"/>
                  </a:lnTo>
                  <a:lnTo>
                    <a:pt x="21368" y="28299"/>
                  </a:lnTo>
                  <a:lnTo>
                    <a:pt x="22007" y="27985"/>
                  </a:lnTo>
                  <a:lnTo>
                    <a:pt x="22669" y="27684"/>
                  </a:lnTo>
                  <a:lnTo>
                    <a:pt x="23356" y="27394"/>
                  </a:lnTo>
                  <a:lnTo>
                    <a:pt x="24066" y="27114"/>
                  </a:lnTo>
                  <a:lnTo>
                    <a:pt x="24798" y="26863"/>
                  </a:lnTo>
                  <a:lnTo>
                    <a:pt x="25554" y="26642"/>
                  </a:lnTo>
                  <a:lnTo>
                    <a:pt x="26333" y="26451"/>
                  </a:lnTo>
                  <a:lnTo>
                    <a:pt x="27135" y="26289"/>
                  </a:lnTo>
                  <a:lnTo>
                    <a:pt x="27959" y="26156"/>
                  </a:lnTo>
                  <a:lnTo>
                    <a:pt x="28807" y="26053"/>
                  </a:lnTo>
                  <a:lnTo>
                    <a:pt x="29677" y="25979"/>
                  </a:lnTo>
                  <a:lnTo>
                    <a:pt x="30570" y="25935"/>
                  </a:lnTo>
                  <a:lnTo>
                    <a:pt x="31487" y="25920"/>
                  </a:lnTo>
                  <a:lnTo>
                    <a:pt x="32610" y="25939"/>
                  </a:lnTo>
                  <a:lnTo>
                    <a:pt x="33709" y="25995"/>
                  </a:lnTo>
                  <a:lnTo>
                    <a:pt x="34784" y="26087"/>
                  </a:lnTo>
                  <a:lnTo>
                    <a:pt x="35835" y="26217"/>
                  </a:lnTo>
                  <a:lnTo>
                    <a:pt x="36862" y="26384"/>
                  </a:lnTo>
                  <a:lnTo>
                    <a:pt x="37865" y="26588"/>
                  </a:lnTo>
                  <a:lnTo>
                    <a:pt x="38844" y="26830"/>
                  </a:lnTo>
                  <a:lnTo>
                    <a:pt x="39799" y="27108"/>
                  </a:lnTo>
                  <a:lnTo>
                    <a:pt x="40730" y="27423"/>
                  </a:lnTo>
                  <a:lnTo>
                    <a:pt x="41637" y="27776"/>
                  </a:lnTo>
                  <a:lnTo>
                    <a:pt x="42518" y="28162"/>
                  </a:lnTo>
                  <a:lnTo>
                    <a:pt x="43372" y="28577"/>
                  </a:lnTo>
                  <a:lnTo>
                    <a:pt x="44199" y="29022"/>
                  </a:lnTo>
                  <a:lnTo>
                    <a:pt x="44998" y="29496"/>
                  </a:lnTo>
                  <a:lnTo>
                    <a:pt x="45770" y="30000"/>
                  </a:lnTo>
                  <a:lnTo>
                    <a:pt x="46515" y="30533"/>
                  </a:lnTo>
                  <a:lnTo>
                    <a:pt x="47233" y="31095"/>
                  </a:lnTo>
                  <a:lnTo>
                    <a:pt x="47923" y="31687"/>
                  </a:lnTo>
                  <a:lnTo>
                    <a:pt x="48586" y="32309"/>
                  </a:lnTo>
                  <a:lnTo>
                    <a:pt x="49222" y="32960"/>
                  </a:lnTo>
                  <a:lnTo>
                    <a:pt x="49829" y="33639"/>
                  </a:lnTo>
                  <a:lnTo>
                    <a:pt x="50407" y="34346"/>
                  </a:lnTo>
                  <a:lnTo>
                    <a:pt x="50956" y="35080"/>
                  </a:lnTo>
                  <a:lnTo>
                    <a:pt x="51475" y="35841"/>
                  </a:lnTo>
                  <a:lnTo>
                    <a:pt x="51964" y="36630"/>
                  </a:lnTo>
                  <a:lnTo>
                    <a:pt x="52424" y="37446"/>
                  </a:lnTo>
                  <a:lnTo>
                    <a:pt x="52855" y="38289"/>
                  </a:lnTo>
                  <a:lnTo>
                    <a:pt x="53256" y="39159"/>
                  </a:lnTo>
                  <a:lnTo>
                    <a:pt x="53627" y="40057"/>
                  </a:lnTo>
                  <a:lnTo>
                    <a:pt x="53970" y="40982"/>
                  </a:lnTo>
                  <a:lnTo>
                    <a:pt x="54281" y="41920"/>
                  </a:lnTo>
                  <a:lnTo>
                    <a:pt x="54559" y="42879"/>
                  </a:lnTo>
                  <a:lnTo>
                    <a:pt x="54804" y="43858"/>
                  </a:lnTo>
                  <a:lnTo>
                    <a:pt x="55017" y="44858"/>
                  </a:lnTo>
                  <a:lnTo>
                    <a:pt x="55197" y="45879"/>
                  </a:lnTo>
                  <a:lnTo>
                    <a:pt x="55345" y="46921"/>
                  </a:lnTo>
                  <a:lnTo>
                    <a:pt x="55459" y="47984"/>
                  </a:lnTo>
                  <a:lnTo>
                    <a:pt x="55541" y="49067"/>
                  </a:lnTo>
                  <a:lnTo>
                    <a:pt x="55590" y="5017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g124"/>
            <p:cNvSpPr/>
            <p:nvPr/>
          </p:nvSpPr>
          <p:spPr>
            <a:xfrm>
              <a:off x="1922659" y="4362253"/>
              <a:ext cx="59863" cy="76889"/>
            </a:xfrm>
            <a:custGeom>
              <a:avLst/>
              <a:pathLst>
                <a:path w="59863" h="76889">
                  <a:moveTo>
                    <a:pt x="49604" y="61227"/>
                  </a:moveTo>
                  <a:lnTo>
                    <a:pt x="49604" y="76889"/>
                  </a:lnTo>
                  <a:lnTo>
                    <a:pt x="34979" y="76889"/>
                  </a:lnTo>
                  <a:lnTo>
                    <a:pt x="34979" y="61227"/>
                  </a:lnTo>
                  <a:lnTo>
                    <a:pt x="0" y="61227"/>
                  </a:lnTo>
                  <a:lnTo>
                    <a:pt x="0" y="49713"/>
                  </a:lnTo>
                  <a:lnTo>
                    <a:pt x="32469" y="0"/>
                  </a:lnTo>
                  <a:lnTo>
                    <a:pt x="49604" y="0"/>
                  </a:lnTo>
                  <a:lnTo>
                    <a:pt x="49604" y="49822"/>
                  </a:lnTo>
                  <a:lnTo>
                    <a:pt x="59863" y="49822"/>
                  </a:lnTo>
                  <a:lnTo>
                    <a:pt x="59863" y="6122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g125"/>
            <p:cNvSpPr/>
            <p:nvPr/>
          </p:nvSpPr>
          <p:spPr>
            <a:xfrm>
              <a:off x="1935155" y="4376240"/>
              <a:ext cx="22952" cy="35836"/>
            </a:xfrm>
            <a:custGeom>
              <a:avLst/>
              <a:pathLst>
                <a:path w="22952" h="35836">
                  <a:moveTo>
                    <a:pt x="22482" y="10679"/>
                  </a:moveTo>
                  <a:lnTo>
                    <a:pt x="22482" y="10488"/>
                  </a:lnTo>
                  <a:lnTo>
                    <a:pt x="22482" y="10286"/>
                  </a:lnTo>
                  <a:lnTo>
                    <a:pt x="22482" y="10073"/>
                  </a:lnTo>
                  <a:lnTo>
                    <a:pt x="22482" y="9849"/>
                  </a:lnTo>
                  <a:lnTo>
                    <a:pt x="22482" y="9615"/>
                  </a:lnTo>
                  <a:lnTo>
                    <a:pt x="22482" y="9369"/>
                  </a:lnTo>
                  <a:lnTo>
                    <a:pt x="22482" y="9113"/>
                  </a:lnTo>
                  <a:lnTo>
                    <a:pt x="22482" y="8845"/>
                  </a:lnTo>
                  <a:lnTo>
                    <a:pt x="22482" y="8567"/>
                  </a:lnTo>
                  <a:lnTo>
                    <a:pt x="22482" y="8278"/>
                  </a:lnTo>
                  <a:lnTo>
                    <a:pt x="22493" y="7972"/>
                  </a:lnTo>
                  <a:lnTo>
                    <a:pt x="22504" y="7664"/>
                  </a:lnTo>
                  <a:lnTo>
                    <a:pt x="22515" y="7356"/>
                  </a:lnTo>
                  <a:lnTo>
                    <a:pt x="22526" y="7047"/>
                  </a:lnTo>
                  <a:lnTo>
                    <a:pt x="22537" y="6736"/>
                  </a:lnTo>
                  <a:lnTo>
                    <a:pt x="22548" y="6425"/>
                  </a:lnTo>
                  <a:lnTo>
                    <a:pt x="22559" y="6112"/>
                  </a:lnTo>
                  <a:lnTo>
                    <a:pt x="22570" y="5798"/>
                  </a:lnTo>
                  <a:lnTo>
                    <a:pt x="22581" y="5483"/>
                  </a:lnTo>
                  <a:lnTo>
                    <a:pt x="22592" y="5167"/>
                  </a:lnTo>
                  <a:lnTo>
                    <a:pt x="22613" y="4852"/>
                  </a:lnTo>
                  <a:lnTo>
                    <a:pt x="22633" y="4541"/>
                  </a:lnTo>
                  <a:lnTo>
                    <a:pt x="22652" y="4233"/>
                  </a:lnTo>
                  <a:lnTo>
                    <a:pt x="22670" y="3927"/>
                  </a:lnTo>
                  <a:lnTo>
                    <a:pt x="22687" y="3626"/>
                  </a:lnTo>
                  <a:lnTo>
                    <a:pt x="22703" y="3327"/>
                  </a:lnTo>
                  <a:lnTo>
                    <a:pt x="22718" y="3032"/>
                  </a:lnTo>
                  <a:lnTo>
                    <a:pt x="22731" y="2740"/>
                  </a:lnTo>
                  <a:lnTo>
                    <a:pt x="22744" y="2451"/>
                  </a:lnTo>
                  <a:lnTo>
                    <a:pt x="22755" y="2166"/>
                  </a:lnTo>
                  <a:lnTo>
                    <a:pt x="22777" y="1878"/>
                  </a:lnTo>
                  <a:lnTo>
                    <a:pt x="22799" y="1603"/>
                  </a:lnTo>
                  <a:lnTo>
                    <a:pt x="22821" y="1341"/>
                  </a:lnTo>
                  <a:lnTo>
                    <a:pt x="22843" y="1092"/>
                  </a:lnTo>
                  <a:lnTo>
                    <a:pt x="22864" y="856"/>
                  </a:lnTo>
                  <a:lnTo>
                    <a:pt x="22886" y="634"/>
                  </a:lnTo>
                  <a:lnTo>
                    <a:pt x="22908" y="424"/>
                  </a:lnTo>
                  <a:lnTo>
                    <a:pt x="22930" y="228"/>
                  </a:lnTo>
                  <a:lnTo>
                    <a:pt x="22952" y="44"/>
                  </a:lnTo>
                  <a:lnTo>
                    <a:pt x="22916" y="0"/>
                  </a:lnTo>
                  <a:lnTo>
                    <a:pt x="22851" y="136"/>
                  </a:lnTo>
                  <a:lnTo>
                    <a:pt x="22780" y="283"/>
                  </a:lnTo>
                  <a:lnTo>
                    <a:pt x="22703" y="442"/>
                  </a:lnTo>
                  <a:lnTo>
                    <a:pt x="22619" y="611"/>
                  </a:lnTo>
                  <a:lnTo>
                    <a:pt x="22528" y="791"/>
                  </a:lnTo>
                  <a:lnTo>
                    <a:pt x="22431" y="982"/>
                  </a:lnTo>
                  <a:lnTo>
                    <a:pt x="22327" y="1184"/>
                  </a:lnTo>
                  <a:lnTo>
                    <a:pt x="22217" y="1397"/>
                  </a:lnTo>
                  <a:lnTo>
                    <a:pt x="22100" y="1620"/>
                  </a:lnTo>
                  <a:lnTo>
                    <a:pt x="21979" y="1841"/>
                  </a:lnTo>
                  <a:lnTo>
                    <a:pt x="21854" y="2066"/>
                  </a:lnTo>
                  <a:lnTo>
                    <a:pt x="21726" y="2295"/>
                  </a:lnTo>
                  <a:lnTo>
                    <a:pt x="21594" y="2528"/>
                  </a:lnTo>
                  <a:lnTo>
                    <a:pt x="21459" y="2766"/>
                  </a:lnTo>
                  <a:lnTo>
                    <a:pt x="21321" y="3009"/>
                  </a:lnTo>
                  <a:lnTo>
                    <a:pt x="21180" y="3255"/>
                  </a:lnTo>
                  <a:lnTo>
                    <a:pt x="21035" y="3506"/>
                  </a:lnTo>
                  <a:lnTo>
                    <a:pt x="20887" y="3762"/>
                  </a:lnTo>
                  <a:lnTo>
                    <a:pt x="20736" y="4021"/>
                  </a:lnTo>
                  <a:lnTo>
                    <a:pt x="20593" y="4272"/>
                  </a:lnTo>
                  <a:lnTo>
                    <a:pt x="20448" y="4523"/>
                  </a:lnTo>
                  <a:lnTo>
                    <a:pt x="20301" y="4774"/>
                  </a:lnTo>
                  <a:lnTo>
                    <a:pt x="20151" y="5025"/>
                  </a:lnTo>
                  <a:lnTo>
                    <a:pt x="20000" y="5276"/>
                  </a:lnTo>
                  <a:lnTo>
                    <a:pt x="19846" y="5527"/>
                  </a:lnTo>
                  <a:lnTo>
                    <a:pt x="19690" y="5778"/>
                  </a:lnTo>
                  <a:lnTo>
                    <a:pt x="19531" y="6030"/>
                  </a:lnTo>
                  <a:lnTo>
                    <a:pt x="19371" y="6281"/>
                  </a:lnTo>
                  <a:lnTo>
                    <a:pt x="19208" y="6532"/>
                  </a:lnTo>
                  <a:lnTo>
                    <a:pt x="19057" y="6779"/>
                  </a:lnTo>
                  <a:lnTo>
                    <a:pt x="18909" y="7021"/>
                  </a:lnTo>
                  <a:lnTo>
                    <a:pt x="18765" y="7255"/>
                  </a:lnTo>
                  <a:lnTo>
                    <a:pt x="18623" y="7483"/>
                  </a:lnTo>
                  <a:lnTo>
                    <a:pt x="18485" y="7705"/>
                  </a:lnTo>
                  <a:lnTo>
                    <a:pt x="18350" y="7920"/>
                  </a:lnTo>
                  <a:lnTo>
                    <a:pt x="18219" y="8128"/>
                  </a:lnTo>
                  <a:lnTo>
                    <a:pt x="18091" y="8330"/>
                  </a:lnTo>
                  <a:lnTo>
                    <a:pt x="17966" y="8526"/>
                  </a:lnTo>
                  <a:lnTo>
                    <a:pt x="17844" y="8714"/>
                  </a:lnTo>
                  <a:lnTo>
                    <a:pt x="0" y="35836"/>
                  </a:lnTo>
                  <a:lnTo>
                    <a:pt x="22482" y="358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g126"/>
            <p:cNvSpPr/>
            <p:nvPr/>
          </p:nvSpPr>
          <p:spPr>
            <a:xfrm>
              <a:off x="1923532" y="3580529"/>
              <a:ext cx="55552" cy="79290"/>
            </a:xfrm>
            <a:custGeom>
              <a:avLst/>
              <a:pathLst>
                <a:path w="55552" h="79290">
                  <a:moveTo>
                    <a:pt x="55552" y="56698"/>
                  </a:moveTo>
                  <a:lnTo>
                    <a:pt x="55535" y="57735"/>
                  </a:lnTo>
                  <a:lnTo>
                    <a:pt x="55482" y="58752"/>
                  </a:lnTo>
                  <a:lnTo>
                    <a:pt x="55395" y="59748"/>
                  </a:lnTo>
                  <a:lnTo>
                    <a:pt x="55273" y="60723"/>
                  </a:lnTo>
                  <a:lnTo>
                    <a:pt x="55116" y="61678"/>
                  </a:lnTo>
                  <a:lnTo>
                    <a:pt x="54923" y="62611"/>
                  </a:lnTo>
                  <a:lnTo>
                    <a:pt x="54696" y="63524"/>
                  </a:lnTo>
                  <a:lnTo>
                    <a:pt x="54434" y="64416"/>
                  </a:lnTo>
                  <a:lnTo>
                    <a:pt x="54138" y="65288"/>
                  </a:lnTo>
                  <a:lnTo>
                    <a:pt x="53806" y="66139"/>
                  </a:lnTo>
                  <a:lnTo>
                    <a:pt x="53450" y="66956"/>
                  </a:lnTo>
                  <a:lnTo>
                    <a:pt x="53059" y="67750"/>
                  </a:lnTo>
                  <a:lnTo>
                    <a:pt x="52634" y="68519"/>
                  </a:lnTo>
                  <a:lnTo>
                    <a:pt x="52173" y="69265"/>
                  </a:lnTo>
                  <a:lnTo>
                    <a:pt x="51678" y="69986"/>
                  </a:lnTo>
                  <a:lnTo>
                    <a:pt x="51147" y="70683"/>
                  </a:lnTo>
                  <a:lnTo>
                    <a:pt x="50582" y="71357"/>
                  </a:lnTo>
                  <a:lnTo>
                    <a:pt x="49982" y="72006"/>
                  </a:lnTo>
                  <a:lnTo>
                    <a:pt x="49346" y="72631"/>
                  </a:lnTo>
                  <a:lnTo>
                    <a:pt x="48676" y="73233"/>
                  </a:lnTo>
                  <a:lnTo>
                    <a:pt x="47972" y="73809"/>
                  </a:lnTo>
                  <a:lnTo>
                    <a:pt x="47233" y="74357"/>
                  </a:lnTo>
                  <a:lnTo>
                    <a:pt x="46461" y="74878"/>
                  </a:lnTo>
                  <a:lnTo>
                    <a:pt x="45655" y="75372"/>
                  </a:lnTo>
                  <a:lnTo>
                    <a:pt x="44815" y="75839"/>
                  </a:lnTo>
                  <a:lnTo>
                    <a:pt x="43942" y="76278"/>
                  </a:lnTo>
                  <a:lnTo>
                    <a:pt x="43034" y="76690"/>
                  </a:lnTo>
                  <a:lnTo>
                    <a:pt x="42093" y="77075"/>
                  </a:lnTo>
                  <a:lnTo>
                    <a:pt x="41118" y="77432"/>
                  </a:lnTo>
                  <a:lnTo>
                    <a:pt x="40109" y="77762"/>
                  </a:lnTo>
                  <a:lnTo>
                    <a:pt x="39077" y="78053"/>
                  </a:lnTo>
                  <a:lnTo>
                    <a:pt x="38011" y="78312"/>
                  </a:lnTo>
                  <a:lnTo>
                    <a:pt x="36911" y="78541"/>
                  </a:lnTo>
                  <a:lnTo>
                    <a:pt x="35778" y="78740"/>
                  </a:lnTo>
                  <a:lnTo>
                    <a:pt x="34611" y="78908"/>
                  </a:lnTo>
                  <a:lnTo>
                    <a:pt x="33410" y="79046"/>
                  </a:lnTo>
                  <a:lnTo>
                    <a:pt x="32175" y="79153"/>
                  </a:lnTo>
                  <a:lnTo>
                    <a:pt x="30906" y="79229"/>
                  </a:lnTo>
                  <a:lnTo>
                    <a:pt x="29603" y="79275"/>
                  </a:lnTo>
                  <a:lnTo>
                    <a:pt x="28267" y="79290"/>
                  </a:lnTo>
                  <a:lnTo>
                    <a:pt x="26784" y="79271"/>
                  </a:lnTo>
                  <a:lnTo>
                    <a:pt x="25349" y="79214"/>
                  </a:lnTo>
                  <a:lnTo>
                    <a:pt x="23960" y="79118"/>
                  </a:lnTo>
                  <a:lnTo>
                    <a:pt x="22618" y="78985"/>
                  </a:lnTo>
                  <a:lnTo>
                    <a:pt x="21323" y="78813"/>
                  </a:lnTo>
                  <a:lnTo>
                    <a:pt x="20075" y="78603"/>
                  </a:lnTo>
                  <a:lnTo>
                    <a:pt x="18874" y="78354"/>
                  </a:lnTo>
                  <a:lnTo>
                    <a:pt x="17720" y="78068"/>
                  </a:lnTo>
                  <a:lnTo>
                    <a:pt x="16612" y="77743"/>
                  </a:lnTo>
                  <a:lnTo>
                    <a:pt x="15552" y="77380"/>
                  </a:lnTo>
                  <a:lnTo>
                    <a:pt x="14544" y="76986"/>
                  </a:lnTo>
                  <a:lnTo>
                    <a:pt x="13572" y="76568"/>
                  </a:lnTo>
                  <a:lnTo>
                    <a:pt x="12636" y="76126"/>
                  </a:lnTo>
                  <a:lnTo>
                    <a:pt x="11736" y="75660"/>
                  </a:lnTo>
                  <a:lnTo>
                    <a:pt x="10873" y="75170"/>
                  </a:lnTo>
                  <a:lnTo>
                    <a:pt x="10045" y="74656"/>
                  </a:lnTo>
                  <a:lnTo>
                    <a:pt x="9253" y="74118"/>
                  </a:lnTo>
                  <a:lnTo>
                    <a:pt x="8497" y="73556"/>
                  </a:lnTo>
                  <a:lnTo>
                    <a:pt x="7777" y="72970"/>
                  </a:lnTo>
                  <a:lnTo>
                    <a:pt x="7094" y="72360"/>
                  </a:lnTo>
                  <a:lnTo>
                    <a:pt x="6455" y="71719"/>
                  </a:lnTo>
                  <a:lnTo>
                    <a:pt x="5847" y="71061"/>
                  </a:lnTo>
                  <a:lnTo>
                    <a:pt x="5272" y="70387"/>
                  </a:lnTo>
                  <a:lnTo>
                    <a:pt x="4727" y="69697"/>
                  </a:lnTo>
                  <a:lnTo>
                    <a:pt x="4215" y="68990"/>
                  </a:lnTo>
                  <a:lnTo>
                    <a:pt x="3734" y="68267"/>
                  </a:lnTo>
                  <a:lnTo>
                    <a:pt x="3285" y="67528"/>
                  </a:lnTo>
                  <a:lnTo>
                    <a:pt x="2868" y="66772"/>
                  </a:lnTo>
                  <a:lnTo>
                    <a:pt x="2482" y="66000"/>
                  </a:lnTo>
                  <a:lnTo>
                    <a:pt x="2128" y="65211"/>
                  </a:lnTo>
                  <a:lnTo>
                    <a:pt x="1812" y="64413"/>
                  </a:lnTo>
                  <a:lnTo>
                    <a:pt x="1519" y="63613"/>
                  </a:lnTo>
                  <a:lnTo>
                    <a:pt x="1249" y="62811"/>
                  </a:lnTo>
                  <a:lnTo>
                    <a:pt x="1001" y="62007"/>
                  </a:lnTo>
                  <a:lnTo>
                    <a:pt x="777" y="61200"/>
                  </a:lnTo>
                  <a:lnTo>
                    <a:pt x="576" y="60391"/>
                  </a:lnTo>
                  <a:lnTo>
                    <a:pt x="397" y="59580"/>
                  </a:lnTo>
                  <a:lnTo>
                    <a:pt x="242" y="58767"/>
                  </a:lnTo>
                  <a:lnTo>
                    <a:pt x="109" y="57952"/>
                  </a:lnTo>
                  <a:lnTo>
                    <a:pt x="0" y="57135"/>
                  </a:lnTo>
                  <a:lnTo>
                    <a:pt x="15607" y="55770"/>
                  </a:lnTo>
                  <a:lnTo>
                    <a:pt x="15678" y="56258"/>
                  </a:lnTo>
                  <a:lnTo>
                    <a:pt x="15759" y="56737"/>
                  </a:lnTo>
                  <a:lnTo>
                    <a:pt x="15852" y="57209"/>
                  </a:lnTo>
                  <a:lnTo>
                    <a:pt x="15956" y="57674"/>
                  </a:lnTo>
                  <a:lnTo>
                    <a:pt x="16070" y="58131"/>
                  </a:lnTo>
                  <a:lnTo>
                    <a:pt x="16196" y="58580"/>
                  </a:lnTo>
                  <a:lnTo>
                    <a:pt x="16332" y="59021"/>
                  </a:lnTo>
                  <a:lnTo>
                    <a:pt x="16480" y="59455"/>
                  </a:lnTo>
                  <a:lnTo>
                    <a:pt x="16638" y="59881"/>
                  </a:lnTo>
                  <a:lnTo>
                    <a:pt x="16807" y="60300"/>
                  </a:lnTo>
                  <a:lnTo>
                    <a:pt x="16999" y="60698"/>
                  </a:lnTo>
                  <a:lnTo>
                    <a:pt x="17202" y="61086"/>
                  </a:lnTo>
                  <a:lnTo>
                    <a:pt x="17418" y="61462"/>
                  </a:lnTo>
                  <a:lnTo>
                    <a:pt x="17645" y="61828"/>
                  </a:lnTo>
                  <a:lnTo>
                    <a:pt x="17885" y="62182"/>
                  </a:lnTo>
                  <a:lnTo>
                    <a:pt x="18136" y="62526"/>
                  </a:lnTo>
                  <a:lnTo>
                    <a:pt x="18400" y="62859"/>
                  </a:lnTo>
                  <a:lnTo>
                    <a:pt x="18676" y="63181"/>
                  </a:lnTo>
                  <a:lnTo>
                    <a:pt x="18963" y="63492"/>
                  </a:lnTo>
                  <a:lnTo>
                    <a:pt x="19263" y="63792"/>
                  </a:lnTo>
                  <a:lnTo>
                    <a:pt x="19575" y="64080"/>
                  </a:lnTo>
                  <a:lnTo>
                    <a:pt x="19900" y="64355"/>
                  </a:lnTo>
                  <a:lnTo>
                    <a:pt x="20239" y="64617"/>
                  </a:lnTo>
                  <a:lnTo>
                    <a:pt x="20590" y="64866"/>
                  </a:lnTo>
                  <a:lnTo>
                    <a:pt x="20955" y="65102"/>
                  </a:lnTo>
                  <a:lnTo>
                    <a:pt x="21332" y="65325"/>
                  </a:lnTo>
                  <a:lnTo>
                    <a:pt x="21723" y="65534"/>
                  </a:lnTo>
                  <a:lnTo>
                    <a:pt x="22127" y="65731"/>
                  </a:lnTo>
                  <a:lnTo>
                    <a:pt x="22544" y="65914"/>
                  </a:lnTo>
                  <a:lnTo>
                    <a:pt x="22974" y="66084"/>
                  </a:lnTo>
                  <a:lnTo>
                    <a:pt x="23429" y="66229"/>
                  </a:lnTo>
                  <a:lnTo>
                    <a:pt x="23899" y="66359"/>
                  </a:lnTo>
                  <a:lnTo>
                    <a:pt x="24385" y="66474"/>
                  </a:lnTo>
                  <a:lnTo>
                    <a:pt x="24886" y="66573"/>
                  </a:lnTo>
                  <a:lnTo>
                    <a:pt x="25402" y="66657"/>
                  </a:lnTo>
                  <a:lnTo>
                    <a:pt x="25933" y="66726"/>
                  </a:lnTo>
                  <a:lnTo>
                    <a:pt x="26480" y="66779"/>
                  </a:lnTo>
                  <a:lnTo>
                    <a:pt x="27042" y="66818"/>
                  </a:lnTo>
                  <a:lnTo>
                    <a:pt x="27620" y="66840"/>
                  </a:lnTo>
                  <a:lnTo>
                    <a:pt x="28212" y="66848"/>
                  </a:lnTo>
                  <a:lnTo>
                    <a:pt x="29290" y="66821"/>
                  </a:lnTo>
                  <a:lnTo>
                    <a:pt x="30319" y="66739"/>
                  </a:lnTo>
                  <a:lnTo>
                    <a:pt x="31298" y="66603"/>
                  </a:lnTo>
                  <a:lnTo>
                    <a:pt x="32229" y="66412"/>
                  </a:lnTo>
                  <a:lnTo>
                    <a:pt x="33110" y="66166"/>
                  </a:lnTo>
                  <a:lnTo>
                    <a:pt x="33942" y="65866"/>
                  </a:lnTo>
                  <a:lnTo>
                    <a:pt x="34725" y="65511"/>
                  </a:lnTo>
                  <a:lnTo>
                    <a:pt x="35459" y="65102"/>
                  </a:lnTo>
                  <a:lnTo>
                    <a:pt x="36144" y="64638"/>
                  </a:lnTo>
                  <a:lnTo>
                    <a:pt x="36780" y="64120"/>
                  </a:lnTo>
                  <a:lnTo>
                    <a:pt x="37361" y="63545"/>
                  </a:lnTo>
                  <a:lnTo>
                    <a:pt x="37880" y="62913"/>
                  </a:lnTo>
                  <a:lnTo>
                    <a:pt x="38338" y="62222"/>
                  </a:lnTo>
                  <a:lnTo>
                    <a:pt x="38736" y="61474"/>
                  </a:lnTo>
                  <a:lnTo>
                    <a:pt x="39072" y="60668"/>
                  </a:lnTo>
                  <a:lnTo>
                    <a:pt x="39347" y="59804"/>
                  </a:lnTo>
                  <a:lnTo>
                    <a:pt x="39561" y="58883"/>
                  </a:lnTo>
                  <a:lnTo>
                    <a:pt x="39714" y="57903"/>
                  </a:lnTo>
                  <a:lnTo>
                    <a:pt x="39805" y="56866"/>
                  </a:lnTo>
                  <a:lnTo>
                    <a:pt x="39836" y="55770"/>
                  </a:lnTo>
                  <a:lnTo>
                    <a:pt x="39821" y="55096"/>
                  </a:lnTo>
                  <a:lnTo>
                    <a:pt x="39777" y="54450"/>
                  </a:lnTo>
                  <a:lnTo>
                    <a:pt x="39703" y="53830"/>
                  </a:lnTo>
                  <a:lnTo>
                    <a:pt x="39600" y="53238"/>
                  </a:lnTo>
                  <a:lnTo>
                    <a:pt x="39467" y="52673"/>
                  </a:lnTo>
                  <a:lnTo>
                    <a:pt x="39305" y="52136"/>
                  </a:lnTo>
                  <a:lnTo>
                    <a:pt x="39114" y="51626"/>
                  </a:lnTo>
                  <a:lnTo>
                    <a:pt x="38893" y="51143"/>
                  </a:lnTo>
                  <a:lnTo>
                    <a:pt x="38642" y="50687"/>
                  </a:lnTo>
                  <a:lnTo>
                    <a:pt x="38362" y="50259"/>
                  </a:lnTo>
                  <a:lnTo>
                    <a:pt x="38070" y="49854"/>
                  </a:lnTo>
                  <a:lnTo>
                    <a:pt x="37762" y="49469"/>
                  </a:lnTo>
                  <a:lnTo>
                    <a:pt x="37437" y="49103"/>
                  </a:lnTo>
                  <a:lnTo>
                    <a:pt x="37096" y="48757"/>
                  </a:lnTo>
                  <a:lnTo>
                    <a:pt x="36739" y="48431"/>
                  </a:lnTo>
                  <a:lnTo>
                    <a:pt x="36365" y="48124"/>
                  </a:lnTo>
                  <a:lnTo>
                    <a:pt x="35975" y="47837"/>
                  </a:lnTo>
                  <a:lnTo>
                    <a:pt x="35568" y="47570"/>
                  </a:lnTo>
                  <a:lnTo>
                    <a:pt x="35146" y="47322"/>
                  </a:lnTo>
                  <a:lnTo>
                    <a:pt x="34706" y="47094"/>
                  </a:lnTo>
                  <a:lnTo>
                    <a:pt x="34266" y="46872"/>
                  </a:lnTo>
                  <a:lnTo>
                    <a:pt x="33818" y="46666"/>
                  </a:lnTo>
                  <a:lnTo>
                    <a:pt x="33362" y="46475"/>
                  </a:lnTo>
                  <a:lnTo>
                    <a:pt x="32899" y="46299"/>
                  </a:lnTo>
                  <a:lnTo>
                    <a:pt x="32428" y="46139"/>
                  </a:lnTo>
                  <a:lnTo>
                    <a:pt x="31949" y="45994"/>
                  </a:lnTo>
                  <a:lnTo>
                    <a:pt x="31463" y="45864"/>
                  </a:lnTo>
                  <a:lnTo>
                    <a:pt x="30969" y="45749"/>
                  </a:lnTo>
                  <a:lnTo>
                    <a:pt x="30468" y="45650"/>
                  </a:lnTo>
                  <a:lnTo>
                    <a:pt x="29959" y="45566"/>
                  </a:lnTo>
                  <a:lnTo>
                    <a:pt x="29448" y="45493"/>
                  </a:lnTo>
                  <a:lnTo>
                    <a:pt x="28944" y="45428"/>
                  </a:lnTo>
                  <a:lnTo>
                    <a:pt x="28444" y="45371"/>
                  </a:lnTo>
                  <a:lnTo>
                    <a:pt x="27950" y="45321"/>
                  </a:lnTo>
                  <a:lnTo>
                    <a:pt x="27462" y="45279"/>
                  </a:lnTo>
                  <a:lnTo>
                    <a:pt x="26979" y="45245"/>
                  </a:lnTo>
                  <a:lnTo>
                    <a:pt x="26502" y="45218"/>
                  </a:lnTo>
                  <a:lnTo>
                    <a:pt x="26030" y="45199"/>
                  </a:lnTo>
                  <a:lnTo>
                    <a:pt x="25563" y="45188"/>
                  </a:lnTo>
                  <a:lnTo>
                    <a:pt x="25102" y="45184"/>
                  </a:lnTo>
                  <a:lnTo>
                    <a:pt x="19754" y="45184"/>
                  </a:lnTo>
                  <a:lnTo>
                    <a:pt x="19754" y="32796"/>
                  </a:lnTo>
                  <a:lnTo>
                    <a:pt x="24774" y="32796"/>
                  </a:lnTo>
                  <a:lnTo>
                    <a:pt x="25233" y="32792"/>
                  </a:lnTo>
                  <a:lnTo>
                    <a:pt x="25693" y="32779"/>
                  </a:lnTo>
                  <a:lnTo>
                    <a:pt x="26155" y="32757"/>
                  </a:lnTo>
                  <a:lnTo>
                    <a:pt x="26617" y="32726"/>
                  </a:lnTo>
                  <a:lnTo>
                    <a:pt x="27080" y="32687"/>
                  </a:lnTo>
                  <a:lnTo>
                    <a:pt x="27544" y="32639"/>
                  </a:lnTo>
                  <a:lnTo>
                    <a:pt x="28010" y="32582"/>
                  </a:lnTo>
                  <a:lnTo>
                    <a:pt x="28476" y="32517"/>
                  </a:lnTo>
                  <a:lnTo>
                    <a:pt x="28944" y="32443"/>
                  </a:lnTo>
                  <a:lnTo>
                    <a:pt x="29413" y="32360"/>
                  </a:lnTo>
                  <a:lnTo>
                    <a:pt x="29888" y="32265"/>
                  </a:lnTo>
                  <a:lnTo>
                    <a:pt x="30354" y="32157"/>
                  </a:lnTo>
                  <a:lnTo>
                    <a:pt x="30809" y="32034"/>
                  </a:lnTo>
                  <a:lnTo>
                    <a:pt x="31255" y="31897"/>
                  </a:lnTo>
                  <a:lnTo>
                    <a:pt x="31691" y="31746"/>
                  </a:lnTo>
                  <a:lnTo>
                    <a:pt x="32117" y="31580"/>
                  </a:lnTo>
                  <a:lnTo>
                    <a:pt x="32534" y="31401"/>
                  </a:lnTo>
                  <a:lnTo>
                    <a:pt x="32940" y="31207"/>
                  </a:lnTo>
                  <a:lnTo>
                    <a:pt x="33337" y="30999"/>
                  </a:lnTo>
                  <a:lnTo>
                    <a:pt x="33724" y="30777"/>
                  </a:lnTo>
                  <a:lnTo>
                    <a:pt x="34099" y="30539"/>
                  </a:lnTo>
                  <a:lnTo>
                    <a:pt x="34460" y="30284"/>
                  </a:lnTo>
                  <a:lnTo>
                    <a:pt x="34806" y="30011"/>
                  </a:lnTo>
                  <a:lnTo>
                    <a:pt x="35138" y="29721"/>
                  </a:lnTo>
                  <a:lnTo>
                    <a:pt x="35457" y="29413"/>
                  </a:lnTo>
                  <a:lnTo>
                    <a:pt x="35761" y="29088"/>
                  </a:lnTo>
                  <a:lnTo>
                    <a:pt x="36050" y="28745"/>
                  </a:lnTo>
                  <a:lnTo>
                    <a:pt x="36326" y="28385"/>
                  </a:lnTo>
                  <a:lnTo>
                    <a:pt x="36587" y="28007"/>
                  </a:lnTo>
                  <a:lnTo>
                    <a:pt x="36834" y="27612"/>
                  </a:lnTo>
                  <a:lnTo>
                    <a:pt x="37063" y="27186"/>
                  </a:lnTo>
                  <a:lnTo>
                    <a:pt x="37267" y="26739"/>
                  </a:lnTo>
                  <a:lnTo>
                    <a:pt x="37447" y="26270"/>
                  </a:lnTo>
                  <a:lnTo>
                    <a:pt x="37603" y="25779"/>
                  </a:lnTo>
                  <a:lnTo>
                    <a:pt x="37735" y="25266"/>
                  </a:lnTo>
                  <a:lnTo>
                    <a:pt x="37843" y="24731"/>
                  </a:lnTo>
                  <a:lnTo>
                    <a:pt x="37927" y="24174"/>
                  </a:lnTo>
                  <a:lnTo>
                    <a:pt x="37987" y="23596"/>
                  </a:lnTo>
                  <a:lnTo>
                    <a:pt x="38023" y="22995"/>
                  </a:lnTo>
                  <a:lnTo>
                    <a:pt x="38035" y="22373"/>
                  </a:lnTo>
                  <a:lnTo>
                    <a:pt x="38008" y="21445"/>
                  </a:lnTo>
                  <a:lnTo>
                    <a:pt x="37928" y="20557"/>
                  </a:lnTo>
                  <a:lnTo>
                    <a:pt x="37794" y="19711"/>
                  </a:lnTo>
                  <a:lnTo>
                    <a:pt x="37607" y="18907"/>
                  </a:lnTo>
                  <a:lnTo>
                    <a:pt x="37367" y="18144"/>
                  </a:lnTo>
                  <a:lnTo>
                    <a:pt x="37072" y="17423"/>
                  </a:lnTo>
                  <a:lnTo>
                    <a:pt x="36725" y="16743"/>
                  </a:lnTo>
                  <a:lnTo>
                    <a:pt x="36324" y="16104"/>
                  </a:lnTo>
                  <a:lnTo>
                    <a:pt x="35869" y="15507"/>
                  </a:lnTo>
                  <a:lnTo>
                    <a:pt x="35361" y="14952"/>
                  </a:lnTo>
                  <a:lnTo>
                    <a:pt x="34813" y="14433"/>
                  </a:lnTo>
                  <a:lnTo>
                    <a:pt x="34215" y="13970"/>
                  </a:lnTo>
                  <a:lnTo>
                    <a:pt x="33568" y="13560"/>
                  </a:lnTo>
                  <a:lnTo>
                    <a:pt x="32873" y="13206"/>
                  </a:lnTo>
                  <a:lnTo>
                    <a:pt x="32128" y="12905"/>
                  </a:lnTo>
                  <a:lnTo>
                    <a:pt x="31334" y="12660"/>
                  </a:lnTo>
                  <a:lnTo>
                    <a:pt x="30491" y="12469"/>
                  </a:lnTo>
                  <a:lnTo>
                    <a:pt x="29598" y="12332"/>
                  </a:lnTo>
                  <a:lnTo>
                    <a:pt x="28657" y="12251"/>
                  </a:lnTo>
                  <a:lnTo>
                    <a:pt x="27667" y="12223"/>
                  </a:lnTo>
                  <a:lnTo>
                    <a:pt x="26735" y="12249"/>
                  </a:lnTo>
                  <a:lnTo>
                    <a:pt x="25840" y="12328"/>
                  </a:lnTo>
                  <a:lnTo>
                    <a:pt x="24980" y="12459"/>
                  </a:lnTo>
                  <a:lnTo>
                    <a:pt x="24157" y="12642"/>
                  </a:lnTo>
                  <a:lnTo>
                    <a:pt x="23369" y="12878"/>
                  </a:lnTo>
                  <a:lnTo>
                    <a:pt x="22618" y="13166"/>
                  </a:lnTo>
                  <a:lnTo>
                    <a:pt x="21902" y="13507"/>
                  </a:lnTo>
                  <a:lnTo>
                    <a:pt x="21223" y="13900"/>
                  </a:lnTo>
                  <a:lnTo>
                    <a:pt x="20580" y="14345"/>
                  </a:lnTo>
                  <a:lnTo>
                    <a:pt x="19972" y="14843"/>
                  </a:lnTo>
                  <a:lnTo>
                    <a:pt x="19418" y="15388"/>
                  </a:lnTo>
                  <a:lnTo>
                    <a:pt x="18914" y="15978"/>
                  </a:lnTo>
                  <a:lnTo>
                    <a:pt x="18458" y="16611"/>
                  </a:lnTo>
                  <a:lnTo>
                    <a:pt x="18051" y="17287"/>
                  </a:lnTo>
                  <a:lnTo>
                    <a:pt x="17694" y="18008"/>
                  </a:lnTo>
                  <a:lnTo>
                    <a:pt x="17386" y="18772"/>
                  </a:lnTo>
                  <a:lnTo>
                    <a:pt x="17126" y="19579"/>
                  </a:lnTo>
                  <a:lnTo>
                    <a:pt x="16916" y="20431"/>
                  </a:lnTo>
                  <a:lnTo>
                    <a:pt x="16755" y="21326"/>
                  </a:lnTo>
                  <a:lnTo>
                    <a:pt x="16643" y="22264"/>
                  </a:lnTo>
                  <a:lnTo>
                    <a:pt x="1309" y="21173"/>
                  </a:lnTo>
                  <a:lnTo>
                    <a:pt x="1457" y="20106"/>
                  </a:lnTo>
                  <a:lnTo>
                    <a:pt x="1637" y="19069"/>
                  </a:lnTo>
                  <a:lnTo>
                    <a:pt x="1849" y="18059"/>
                  </a:lnTo>
                  <a:lnTo>
                    <a:pt x="2095" y="17078"/>
                  </a:lnTo>
                  <a:lnTo>
                    <a:pt x="2373" y="16125"/>
                  </a:lnTo>
                  <a:lnTo>
                    <a:pt x="2684" y="15201"/>
                  </a:lnTo>
                  <a:lnTo>
                    <a:pt x="3028" y="14305"/>
                  </a:lnTo>
                  <a:lnTo>
                    <a:pt x="3405" y="13437"/>
                  </a:lnTo>
                  <a:lnTo>
                    <a:pt x="3814" y="12598"/>
                  </a:lnTo>
                  <a:lnTo>
                    <a:pt x="4256" y="11787"/>
                  </a:lnTo>
                  <a:lnTo>
                    <a:pt x="4737" y="11004"/>
                  </a:lnTo>
                  <a:lnTo>
                    <a:pt x="5240" y="10248"/>
                  </a:lnTo>
                  <a:lnTo>
                    <a:pt x="5767" y="9519"/>
                  </a:lnTo>
                  <a:lnTo>
                    <a:pt x="6317" y="8818"/>
                  </a:lnTo>
                  <a:lnTo>
                    <a:pt x="6889" y="8144"/>
                  </a:lnTo>
                  <a:lnTo>
                    <a:pt x="7484" y="7497"/>
                  </a:lnTo>
                  <a:lnTo>
                    <a:pt x="8103" y="6878"/>
                  </a:lnTo>
                  <a:lnTo>
                    <a:pt x="8744" y="6286"/>
                  </a:lnTo>
                  <a:lnTo>
                    <a:pt x="9408" y="5721"/>
                  </a:lnTo>
                  <a:lnTo>
                    <a:pt x="10095" y="5184"/>
                  </a:lnTo>
                  <a:lnTo>
                    <a:pt x="10815" y="4673"/>
                  </a:lnTo>
                  <a:lnTo>
                    <a:pt x="11555" y="4190"/>
                  </a:lnTo>
                  <a:lnTo>
                    <a:pt x="12317" y="3735"/>
                  </a:lnTo>
                  <a:lnTo>
                    <a:pt x="13099" y="3306"/>
                  </a:lnTo>
                  <a:lnTo>
                    <a:pt x="13901" y="2905"/>
                  </a:lnTo>
                  <a:lnTo>
                    <a:pt x="14725" y="2532"/>
                  </a:lnTo>
                  <a:lnTo>
                    <a:pt x="15569" y="2185"/>
                  </a:lnTo>
                  <a:lnTo>
                    <a:pt x="16434" y="1866"/>
                  </a:lnTo>
                  <a:lnTo>
                    <a:pt x="17320" y="1574"/>
                  </a:lnTo>
                  <a:lnTo>
                    <a:pt x="18226" y="1309"/>
                  </a:lnTo>
                  <a:lnTo>
                    <a:pt x="19148" y="1060"/>
                  </a:lnTo>
                  <a:lnTo>
                    <a:pt x="20081" y="838"/>
                  </a:lnTo>
                  <a:lnTo>
                    <a:pt x="21025" y="641"/>
                  </a:lnTo>
                  <a:lnTo>
                    <a:pt x="21980" y="471"/>
                  </a:lnTo>
                  <a:lnTo>
                    <a:pt x="22946" y="327"/>
                  </a:lnTo>
                  <a:lnTo>
                    <a:pt x="23923" y="209"/>
                  </a:lnTo>
                  <a:lnTo>
                    <a:pt x="24911" y="117"/>
                  </a:lnTo>
                  <a:lnTo>
                    <a:pt x="25909" y="52"/>
                  </a:lnTo>
                  <a:lnTo>
                    <a:pt x="26919" y="13"/>
                  </a:lnTo>
                  <a:lnTo>
                    <a:pt x="27940" y="0"/>
                  </a:lnTo>
                  <a:lnTo>
                    <a:pt x="29274" y="16"/>
                  </a:lnTo>
                  <a:lnTo>
                    <a:pt x="30570" y="65"/>
                  </a:lnTo>
                  <a:lnTo>
                    <a:pt x="31828" y="147"/>
                  </a:lnTo>
                  <a:lnTo>
                    <a:pt x="33047" y="261"/>
                  </a:lnTo>
                  <a:lnTo>
                    <a:pt x="34229" y="409"/>
                  </a:lnTo>
                  <a:lnTo>
                    <a:pt x="35372" y="589"/>
                  </a:lnTo>
                  <a:lnTo>
                    <a:pt x="36477" y="802"/>
                  </a:lnTo>
                  <a:lnTo>
                    <a:pt x="37544" y="1047"/>
                  </a:lnTo>
                  <a:lnTo>
                    <a:pt x="38573" y="1326"/>
                  </a:lnTo>
                  <a:lnTo>
                    <a:pt x="39563" y="1637"/>
                  </a:lnTo>
                  <a:lnTo>
                    <a:pt x="40517" y="1975"/>
                  </a:lnTo>
                  <a:lnTo>
                    <a:pt x="41436" y="2337"/>
                  </a:lnTo>
                  <a:lnTo>
                    <a:pt x="42320" y="2722"/>
                  </a:lnTo>
                  <a:lnTo>
                    <a:pt x="43169" y="3130"/>
                  </a:lnTo>
                  <a:lnTo>
                    <a:pt x="43983" y="3560"/>
                  </a:lnTo>
                  <a:lnTo>
                    <a:pt x="44762" y="4014"/>
                  </a:lnTo>
                  <a:lnTo>
                    <a:pt x="45507" y="4490"/>
                  </a:lnTo>
                  <a:lnTo>
                    <a:pt x="46216" y="4989"/>
                  </a:lnTo>
                  <a:lnTo>
                    <a:pt x="46891" y="5512"/>
                  </a:lnTo>
                  <a:lnTo>
                    <a:pt x="47530" y="6057"/>
                  </a:lnTo>
                  <a:lnTo>
                    <a:pt x="48136" y="6623"/>
                  </a:lnTo>
                  <a:lnTo>
                    <a:pt x="48709" y="7207"/>
                  </a:lnTo>
                  <a:lnTo>
                    <a:pt x="49249" y="7810"/>
                  </a:lnTo>
                  <a:lnTo>
                    <a:pt x="49757" y="8432"/>
                  </a:lnTo>
                  <a:lnTo>
                    <a:pt x="50231" y="9072"/>
                  </a:lnTo>
                  <a:lnTo>
                    <a:pt x="50673" y="9730"/>
                  </a:lnTo>
                  <a:lnTo>
                    <a:pt x="51083" y="10408"/>
                  </a:lnTo>
                  <a:lnTo>
                    <a:pt x="51459" y="11103"/>
                  </a:lnTo>
                  <a:lnTo>
                    <a:pt x="51803" y="11818"/>
                  </a:lnTo>
                  <a:lnTo>
                    <a:pt x="52114" y="12551"/>
                  </a:lnTo>
                  <a:lnTo>
                    <a:pt x="52394" y="13298"/>
                  </a:lnTo>
                  <a:lnTo>
                    <a:pt x="52645" y="14055"/>
                  </a:lnTo>
                  <a:lnTo>
                    <a:pt x="52866" y="14821"/>
                  </a:lnTo>
                  <a:lnTo>
                    <a:pt x="53057" y="15598"/>
                  </a:lnTo>
                  <a:lnTo>
                    <a:pt x="53219" y="16384"/>
                  </a:lnTo>
                  <a:lnTo>
                    <a:pt x="53352" y="17180"/>
                  </a:lnTo>
                  <a:lnTo>
                    <a:pt x="53455" y="17986"/>
                  </a:lnTo>
                  <a:lnTo>
                    <a:pt x="53529" y="18802"/>
                  </a:lnTo>
                  <a:lnTo>
                    <a:pt x="53573" y="19628"/>
                  </a:lnTo>
                  <a:lnTo>
                    <a:pt x="53588" y="20463"/>
                  </a:lnTo>
                  <a:lnTo>
                    <a:pt x="53578" y="21136"/>
                  </a:lnTo>
                  <a:lnTo>
                    <a:pt x="53548" y="21799"/>
                  </a:lnTo>
                  <a:lnTo>
                    <a:pt x="53499" y="22454"/>
                  </a:lnTo>
                  <a:lnTo>
                    <a:pt x="53430" y="23100"/>
                  </a:lnTo>
                  <a:lnTo>
                    <a:pt x="53342" y="23738"/>
                  </a:lnTo>
                  <a:lnTo>
                    <a:pt x="53234" y="24366"/>
                  </a:lnTo>
                  <a:lnTo>
                    <a:pt x="53106" y="24986"/>
                  </a:lnTo>
                  <a:lnTo>
                    <a:pt x="52959" y="25597"/>
                  </a:lnTo>
                  <a:lnTo>
                    <a:pt x="52792" y="26200"/>
                  </a:lnTo>
                  <a:lnTo>
                    <a:pt x="52605" y="26794"/>
                  </a:lnTo>
                  <a:lnTo>
                    <a:pt x="52398" y="27367"/>
                  </a:lnTo>
                  <a:lnTo>
                    <a:pt x="52171" y="27929"/>
                  </a:lnTo>
                  <a:lnTo>
                    <a:pt x="51923" y="28480"/>
                  </a:lnTo>
                  <a:lnTo>
                    <a:pt x="51654" y="29020"/>
                  </a:lnTo>
                  <a:lnTo>
                    <a:pt x="51364" y="29549"/>
                  </a:lnTo>
                  <a:lnTo>
                    <a:pt x="51053" y="30068"/>
                  </a:lnTo>
                  <a:lnTo>
                    <a:pt x="50722" y="30575"/>
                  </a:lnTo>
                  <a:lnTo>
                    <a:pt x="50370" y="31072"/>
                  </a:lnTo>
                  <a:lnTo>
                    <a:pt x="49997" y="31558"/>
                  </a:lnTo>
                  <a:lnTo>
                    <a:pt x="49604" y="32032"/>
                  </a:lnTo>
                  <a:lnTo>
                    <a:pt x="49200" y="32485"/>
                  </a:lnTo>
                  <a:lnTo>
                    <a:pt x="48772" y="32925"/>
                  </a:lnTo>
                  <a:lnTo>
                    <a:pt x="48322" y="33353"/>
                  </a:lnTo>
                  <a:lnTo>
                    <a:pt x="47849" y="33770"/>
                  </a:lnTo>
                  <a:lnTo>
                    <a:pt x="47353" y="34174"/>
                  </a:lnTo>
                  <a:lnTo>
                    <a:pt x="46834" y="34567"/>
                  </a:lnTo>
                  <a:lnTo>
                    <a:pt x="46292" y="34947"/>
                  </a:lnTo>
                  <a:lnTo>
                    <a:pt x="45727" y="35315"/>
                  </a:lnTo>
                  <a:lnTo>
                    <a:pt x="45140" y="35672"/>
                  </a:lnTo>
                  <a:lnTo>
                    <a:pt x="44529" y="36016"/>
                  </a:lnTo>
                  <a:lnTo>
                    <a:pt x="43895" y="36335"/>
                  </a:lnTo>
                  <a:lnTo>
                    <a:pt x="43239" y="36638"/>
                  </a:lnTo>
                  <a:lnTo>
                    <a:pt x="42559" y="36925"/>
                  </a:lnTo>
                  <a:lnTo>
                    <a:pt x="41857" y="37195"/>
                  </a:lnTo>
                  <a:lnTo>
                    <a:pt x="41132" y="37448"/>
                  </a:lnTo>
                  <a:lnTo>
                    <a:pt x="40384" y="37686"/>
                  </a:lnTo>
                  <a:lnTo>
                    <a:pt x="39613" y="37907"/>
                  </a:lnTo>
                  <a:lnTo>
                    <a:pt x="38819" y="38111"/>
                  </a:lnTo>
                  <a:lnTo>
                    <a:pt x="38002" y="38300"/>
                  </a:lnTo>
                  <a:lnTo>
                    <a:pt x="37162" y="38472"/>
                  </a:lnTo>
                  <a:lnTo>
                    <a:pt x="37162" y="38690"/>
                  </a:lnTo>
                  <a:lnTo>
                    <a:pt x="38099" y="38810"/>
                  </a:lnTo>
                  <a:lnTo>
                    <a:pt x="39011" y="38952"/>
                  </a:lnTo>
                  <a:lnTo>
                    <a:pt x="39897" y="39116"/>
                  </a:lnTo>
                  <a:lnTo>
                    <a:pt x="40759" y="39301"/>
                  </a:lnTo>
                  <a:lnTo>
                    <a:pt x="41596" y="39508"/>
                  </a:lnTo>
                  <a:lnTo>
                    <a:pt x="42407" y="39738"/>
                  </a:lnTo>
                  <a:lnTo>
                    <a:pt x="43194" y="39989"/>
                  </a:lnTo>
                  <a:lnTo>
                    <a:pt x="43955" y="40261"/>
                  </a:lnTo>
                  <a:lnTo>
                    <a:pt x="44691" y="40556"/>
                  </a:lnTo>
                  <a:lnTo>
                    <a:pt x="45402" y="40873"/>
                  </a:lnTo>
                  <a:lnTo>
                    <a:pt x="46088" y="41197"/>
                  </a:lnTo>
                  <a:lnTo>
                    <a:pt x="46749" y="41538"/>
                  </a:lnTo>
                  <a:lnTo>
                    <a:pt x="47385" y="41896"/>
                  </a:lnTo>
                  <a:lnTo>
                    <a:pt x="47995" y="42270"/>
                  </a:lnTo>
                  <a:lnTo>
                    <a:pt x="48581" y="42660"/>
                  </a:lnTo>
                  <a:lnTo>
                    <a:pt x="49141" y="43066"/>
                  </a:lnTo>
                  <a:lnTo>
                    <a:pt x="49676" y="43489"/>
                  </a:lnTo>
                  <a:lnTo>
                    <a:pt x="50187" y="43929"/>
                  </a:lnTo>
                  <a:lnTo>
                    <a:pt x="50672" y="44384"/>
                  </a:lnTo>
                  <a:lnTo>
                    <a:pt x="51132" y="44856"/>
                  </a:lnTo>
                  <a:lnTo>
                    <a:pt x="51568" y="45343"/>
                  </a:lnTo>
                  <a:lnTo>
                    <a:pt x="51981" y="45843"/>
                  </a:lnTo>
                  <a:lnTo>
                    <a:pt x="52371" y="46356"/>
                  </a:lnTo>
                  <a:lnTo>
                    <a:pt x="52738" y="46882"/>
                  </a:lnTo>
                  <a:lnTo>
                    <a:pt x="53083" y="47421"/>
                  </a:lnTo>
                  <a:lnTo>
                    <a:pt x="53404" y="47973"/>
                  </a:lnTo>
                  <a:lnTo>
                    <a:pt x="53703" y="48539"/>
                  </a:lnTo>
                  <a:lnTo>
                    <a:pt x="53978" y="49117"/>
                  </a:lnTo>
                  <a:lnTo>
                    <a:pt x="54231" y="49709"/>
                  </a:lnTo>
                  <a:lnTo>
                    <a:pt x="54461" y="50313"/>
                  </a:lnTo>
                  <a:lnTo>
                    <a:pt x="54668" y="50917"/>
                  </a:lnTo>
                  <a:lnTo>
                    <a:pt x="54854" y="51529"/>
                  </a:lnTo>
                  <a:lnTo>
                    <a:pt x="55017" y="52149"/>
                  </a:lnTo>
                  <a:lnTo>
                    <a:pt x="55159" y="52776"/>
                  </a:lnTo>
                  <a:lnTo>
                    <a:pt x="55279" y="53410"/>
                  </a:lnTo>
                  <a:lnTo>
                    <a:pt x="55377" y="54052"/>
                  </a:lnTo>
                  <a:lnTo>
                    <a:pt x="55454" y="54702"/>
                  </a:lnTo>
                  <a:lnTo>
                    <a:pt x="55508" y="55360"/>
                  </a:lnTo>
                  <a:lnTo>
                    <a:pt x="55541" y="5602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g127"/>
            <p:cNvSpPr/>
            <p:nvPr/>
          </p:nvSpPr>
          <p:spPr>
            <a:xfrm>
              <a:off x="1924841" y="2799951"/>
              <a:ext cx="53806" cy="78035"/>
            </a:xfrm>
            <a:custGeom>
              <a:avLst/>
              <a:pathLst>
                <a:path w="53806" h="78035">
                  <a:moveTo>
                    <a:pt x="0" y="78035"/>
                  </a:moveTo>
                  <a:lnTo>
                    <a:pt x="0" y="67394"/>
                  </a:lnTo>
                  <a:lnTo>
                    <a:pt x="535" y="66259"/>
                  </a:lnTo>
                  <a:lnTo>
                    <a:pt x="1093" y="65148"/>
                  </a:lnTo>
                  <a:lnTo>
                    <a:pt x="1674" y="64059"/>
                  </a:lnTo>
                  <a:lnTo>
                    <a:pt x="2278" y="62993"/>
                  </a:lnTo>
                  <a:lnTo>
                    <a:pt x="2905" y="61950"/>
                  </a:lnTo>
                  <a:lnTo>
                    <a:pt x="3555" y="60931"/>
                  </a:lnTo>
                  <a:lnTo>
                    <a:pt x="4228" y="59934"/>
                  </a:lnTo>
                  <a:lnTo>
                    <a:pt x="4924" y="58959"/>
                  </a:lnTo>
                  <a:lnTo>
                    <a:pt x="5643" y="58008"/>
                  </a:lnTo>
                  <a:lnTo>
                    <a:pt x="6384" y="57080"/>
                  </a:lnTo>
                  <a:lnTo>
                    <a:pt x="7141" y="56161"/>
                  </a:lnTo>
                  <a:lnTo>
                    <a:pt x="7903" y="55257"/>
                  </a:lnTo>
                  <a:lnTo>
                    <a:pt x="8673" y="54371"/>
                  </a:lnTo>
                  <a:lnTo>
                    <a:pt x="9449" y="53500"/>
                  </a:lnTo>
                  <a:lnTo>
                    <a:pt x="10231" y="52646"/>
                  </a:lnTo>
                  <a:lnTo>
                    <a:pt x="11021" y="51809"/>
                  </a:lnTo>
                  <a:lnTo>
                    <a:pt x="11816" y="50987"/>
                  </a:lnTo>
                  <a:lnTo>
                    <a:pt x="12618" y="50182"/>
                  </a:lnTo>
                  <a:lnTo>
                    <a:pt x="13427" y="49394"/>
                  </a:lnTo>
                  <a:lnTo>
                    <a:pt x="14242" y="48622"/>
                  </a:lnTo>
                  <a:lnTo>
                    <a:pt x="15071" y="47853"/>
                  </a:lnTo>
                  <a:lnTo>
                    <a:pt x="15897" y="47096"/>
                  </a:lnTo>
                  <a:lnTo>
                    <a:pt x="16721" y="46351"/>
                  </a:lnTo>
                  <a:lnTo>
                    <a:pt x="17543" y="45618"/>
                  </a:lnTo>
                  <a:lnTo>
                    <a:pt x="18362" y="44897"/>
                  </a:lnTo>
                  <a:lnTo>
                    <a:pt x="19180" y="44188"/>
                  </a:lnTo>
                  <a:lnTo>
                    <a:pt x="19995" y="43491"/>
                  </a:lnTo>
                  <a:lnTo>
                    <a:pt x="20808" y="42807"/>
                  </a:lnTo>
                  <a:lnTo>
                    <a:pt x="21619" y="42134"/>
                  </a:lnTo>
                  <a:lnTo>
                    <a:pt x="22428" y="41473"/>
                  </a:lnTo>
                  <a:lnTo>
                    <a:pt x="23238" y="40810"/>
                  </a:lnTo>
                  <a:lnTo>
                    <a:pt x="24030" y="40152"/>
                  </a:lnTo>
                  <a:lnTo>
                    <a:pt x="24805" y="39500"/>
                  </a:lnTo>
                  <a:lnTo>
                    <a:pt x="25562" y="38854"/>
                  </a:lnTo>
                  <a:lnTo>
                    <a:pt x="26302" y="38212"/>
                  </a:lnTo>
                  <a:lnTo>
                    <a:pt x="27025" y="37577"/>
                  </a:lnTo>
                  <a:lnTo>
                    <a:pt x="27730" y="36946"/>
                  </a:lnTo>
                  <a:lnTo>
                    <a:pt x="28418" y="36322"/>
                  </a:lnTo>
                  <a:lnTo>
                    <a:pt x="29088" y="35702"/>
                  </a:lnTo>
                  <a:lnTo>
                    <a:pt x="29740" y="35088"/>
                  </a:lnTo>
                  <a:lnTo>
                    <a:pt x="30383" y="34466"/>
                  </a:lnTo>
                  <a:lnTo>
                    <a:pt x="31000" y="33844"/>
                  </a:lnTo>
                  <a:lnTo>
                    <a:pt x="31592" y="33222"/>
                  </a:lnTo>
                  <a:lnTo>
                    <a:pt x="32159" y="32600"/>
                  </a:lnTo>
                  <a:lnTo>
                    <a:pt x="32701" y="31978"/>
                  </a:lnTo>
                  <a:lnTo>
                    <a:pt x="33218" y="31356"/>
                  </a:lnTo>
                  <a:lnTo>
                    <a:pt x="33709" y="30734"/>
                  </a:lnTo>
                  <a:lnTo>
                    <a:pt x="34176" y="30111"/>
                  </a:lnTo>
                  <a:lnTo>
                    <a:pt x="34617" y="29489"/>
                  </a:lnTo>
                  <a:lnTo>
                    <a:pt x="35034" y="28867"/>
                  </a:lnTo>
                  <a:lnTo>
                    <a:pt x="35417" y="28241"/>
                  </a:lnTo>
                  <a:lnTo>
                    <a:pt x="35761" y="27608"/>
                  </a:lnTo>
                  <a:lnTo>
                    <a:pt x="36063" y="26967"/>
                  </a:lnTo>
                  <a:lnTo>
                    <a:pt x="36326" y="26318"/>
                  </a:lnTo>
                  <a:lnTo>
                    <a:pt x="36548" y="25661"/>
                  </a:lnTo>
                  <a:lnTo>
                    <a:pt x="36730" y="24997"/>
                  </a:lnTo>
                  <a:lnTo>
                    <a:pt x="36871" y="24325"/>
                  </a:lnTo>
                  <a:lnTo>
                    <a:pt x="36972" y="23646"/>
                  </a:lnTo>
                  <a:lnTo>
                    <a:pt x="37033" y="22959"/>
                  </a:lnTo>
                  <a:lnTo>
                    <a:pt x="37053" y="22264"/>
                  </a:lnTo>
                  <a:lnTo>
                    <a:pt x="37027" y="21265"/>
                  </a:lnTo>
                  <a:lnTo>
                    <a:pt x="36950" y="20319"/>
                  </a:lnTo>
                  <a:lnTo>
                    <a:pt x="36822" y="19427"/>
                  </a:lnTo>
                  <a:lnTo>
                    <a:pt x="36642" y="18588"/>
                  </a:lnTo>
                  <a:lnTo>
                    <a:pt x="36412" y="17803"/>
                  </a:lnTo>
                  <a:lnTo>
                    <a:pt x="36129" y="17071"/>
                  </a:lnTo>
                  <a:lnTo>
                    <a:pt x="35796" y="16393"/>
                  </a:lnTo>
                  <a:lnTo>
                    <a:pt x="35411" y="15768"/>
                  </a:lnTo>
                  <a:lnTo>
                    <a:pt x="34975" y="15197"/>
                  </a:lnTo>
                  <a:lnTo>
                    <a:pt x="34488" y="14679"/>
                  </a:lnTo>
                  <a:lnTo>
                    <a:pt x="33951" y="14212"/>
                  </a:lnTo>
                  <a:lnTo>
                    <a:pt x="33366" y="13795"/>
                  </a:lnTo>
                  <a:lnTo>
                    <a:pt x="32733" y="13427"/>
                  </a:lnTo>
                  <a:lnTo>
                    <a:pt x="32052" y="13107"/>
                  </a:lnTo>
                  <a:lnTo>
                    <a:pt x="31323" y="12837"/>
                  </a:lnTo>
                  <a:lnTo>
                    <a:pt x="30546" y="12616"/>
                  </a:lnTo>
                  <a:lnTo>
                    <a:pt x="29721" y="12444"/>
                  </a:lnTo>
                  <a:lnTo>
                    <a:pt x="28848" y="12321"/>
                  </a:lnTo>
                  <a:lnTo>
                    <a:pt x="27926" y="12248"/>
                  </a:lnTo>
                  <a:lnTo>
                    <a:pt x="26957" y="12223"/>
                  </a:lnTo>
                  <a:lnTo>
                    <a:pt x="25998" y="12250"/>
                  </a:lnTo>
                  <a:lnTo>
                    <a:pt x="25084" y="12330"/>
                  </a:lnTo>
                  <a:lnTo>
                    <a:pt x="24217" y="12464"/>
                  </a:lnTo>
                  <a:lnTo>
                    <a:pt x="23395" y="12651"/>
                  </a:lnTo>
                  <a:lnTo>
                    <a:pt x="22619" y="12892"/>
                  </a:lnTo>
                  <a:lnTo>
                    <a:pt x="21889" y="13186"/>
                  </a:lnTo>
                  <a:lnTo>
                    <a:pt x="21204" y="13533"/>
                  </a:lnTo>
                  <a:lnTo>
                    <a:pt x="20566" y="13935"/>
                  </a:lnTo>
                  <a:lnTo>
                    <a:pt x="19973" y="14389"/>
                  </a:lnTo>
                  <a:lnTo>
                    <a:pt x="19427" y="14897"/>
                  </a:lnTo>
                  <a:lnTo>
                    <a:pt x="18932" y="15448"/>
                  </a:lnTo>
                  <a:lnTo>
                    <a:pt x="18473" y="16052"/>
                  </a:lnTo>
                  <a:lnTo>
                    <a:pt x="18050" y="16709"/>
                  </a:lnTo>
                  <a:lnTo>
                    <a:pt x="17663" y="17421"/>
                  </a:lnTo>
                  <a:lnTo>
                    <a:pt x="17312" y="18185"/>
                  </a:lnTo>
                  <a:lnTo>
                    <a:pt x="16997" y="19003"/>
                  </a:lnTo>
                  <a:lnTo>
                    <a:pt x="16718" y="19875"/>
                  </a:lnTo>
                  <a:lnTo>
                    <a:pt x="16475" y="20800"/>
                  </a:lnTo>
                  <a:lnTo>
                    <a:pt x="16269" y="21778"/>
                  </a:lnTo>
                  <a:lnTo>
                    <a:pt x="16098" y="22810"/>
                  </a:lnTo>
                  <a:lnTo>
                    <a:pt x="654" y="21937"/>
                  </a:lnTo>
                  <a:lnTo>
                    <a:pt x="775" y="21036"/>
                  </a:lnTo>
                  <a:lnTo>
                    <a:pt x="918" y="20147"/>
                  </a:lnTo>
                  <a:lnTo>
                    <a:pt x="1085" y="19268"/>
                  </a:lnTo>
                  <a:lnTo>
                    <a:pt x="1274" y="18401"/>
                  </a:lnTo>
                  <a:lnTo>
                    <a:pt x="1487" y="17544"/>
                  </a:lnTo>
                  <a:lnTo>
                    <a:pt x="1722" y="16698"/>
                  </a:lnTo>
                  <a:lnTo>
                    <a:pt x="1980" y="15863"/>
                  </a:lnTo>
                  <a:lnTo>
                    <a:pt x="2261" y="15039"/>
                  </a:lnTo>
                  <a:lnTo>
                    <a:pt x="2565" y="14226"/>
                  </a:lnTo>
                  <a:lnTo>
                    <a:pt x="2892" y="13424"/>
                  </a:lnTo>
                  <a:lnTo>
                    <a:pt x="3244" y="12637"/>
                  </a:lnTo>
                  <a:lnTo>
                    <a:pt x="3625" y="11870"/>
                  </a:lnTo>
                  <a:lnTo>
                    <a:pt x="4034" y="11122"/>
                  </a:lnTo>
                  <a:lnTo>
                    <a:pt x="4472" y="10394"/>
                  </a:lnTo>
                  <a:lnTo>
                    <a:pt x="4938" y="9686"/>
                  </a:lnTo>
                  <a:lnTo>
                    <a:pt x="5433" y="8997"/>
                  </a:lnTo>
                  <a:lnTo>
                    <a:pt x="5955" y="8328"/>
                  </a:lnTo>
                  <a:lnTo>
                    <a:pt x="6506" y="7679"/>
                  </a:lnTo>
                  <a:lnTo>
                    <a:pt x="7086" y="7049"/>
                  </a:lnTo>
                  <a:lnTo>
                    <a:pt x="7694" y="6439"/>
                  </a:lnTo>
                  <a:lnTo>
                    <a:pt x="8342" y="5852"/>
                  </a:lnTo>
                  <a:lnTo>
                    <a:pt x="9021" y="5291"/>
                  </a:lnTo>
                  <a:lnTo>
                    <a:pt x="9730" y="4756"/>
                  </a:lnTo>
                  <a:lnTo>
                    <a:pt x="10470" y="4247"/>
                  </a:lnTo>
                  <a:lnTo>
                    <a:pt x="11241" y="3765"/>
                  </a:lnTo>
                  <a:lnTo>
                    <a:pt x="12042" y="3309"/>
                  </a:lnTo>
                  <a:lnTo>
                    <a:pt x="12874" y="2879"/>
                  </a:lnTo>
                  <a:lnTo>
                    <a:pt x="13736" y="2475"/>
                  </a:lnTo>
                  <a:lnTo>
                    <a:pt x="14629" y="2097"/>
                  </a:lnTo>
                  <a:lnTo>
                    <a:pt x="15552" y="1746"/>
                  </a:lnTo>
                  <a:lnTo>
                    <a:pt x="16520" y="1414"/>
                  </a:lnTo>
                  <a:lnTo>
                    <a:pt x="17523" y="1117"/>
                  </a:lnTo>
                  <a:lnTo>
                    <a:pt x="18563" y="855"/>
                  </a:lnTo>
                  <a:lnTo>
                    <a:pt x="19638" y="628"/>
                  </a:lnTo>
                  <a:lnTo>
                    <a:pt x="20750" y="436"/>
                  </a:lnTo>
                  <a:lnTo>
                    <a:pt x="21897" y="279"/>
                  </a:lnTo>
                  <a:lnTo>
                    <a:pt x="23081" y="157"/>
                  </a:lnTo>
                  <a:lnTo>
                    <a:pt x="24301" y="69"/>
                  </a:lnTo>
                  <a:lnTo>
                    <a:pt x="25556" y="17"/>
                  </a:lnTo>
                  <a:lnTo>
                    <a:pt x="26848" y="0"/>
                  </a:lnTo>
                  <a:lnTo>
                    <a:pt x="28078" y="14"/>
                  </a:lnTo>
                  <a:lnTo>
                    <a:pt x="29280" y="58"/>
                  </a:lnTo>
                  <a:lnTo>
                    <a:pt x="30453" y="132"/>
                  </a:lnTo>
                  <a:lnTo>
                    <a:pt x="31598" y="235"/>
                  </a:lnTo>
                  <a:lnTo>
                    <a:pt x="32714" y="368"/>
                  </a:lnTo>
                  <a:lnTo>
                    <a:pt x="33803" y="530"/>
                  </a:lnTo>
                  <a:lnTo>
                    <a:pt x="34862" y="721"/>
                  </a:lnTo>
                  <a:lnTo>
                    <a:pt x="35894" y="942"/>
                  </a:lnTo>
                  <a:lnTo>
                    <a:pt x="36897" y="1193"/>
                  </a:lnTo>
                  <a:lnTo>
                    <a:pt x="37871" y="1473"/>
                  </a:lnTo>
                  <a:lnTo>
                    <a:pt x="38816" y="1770"/>
                  </a:lnTo>
                  <a:lnTo>
                    <a:pt x="39731" y="2095"/>
                  </a:lnTo>
                  <a:lnTo>
                    <a:pt x="40615" y="2447"/>
                  </a:lnTo>
                  <a:lnTo>
                    <a:pt x="41469" y="2826"/>
                  </a:lnTo>
                  <a:lnTo>
                    <a:pt x="42291" y="3233"/>
                  </a:lnTo>
                  <a:lnTo>
                    <a:pt x="43084" y="3667"/>
                  </a:lnTo>
                  <a:lnTo>
                    <a:pt x="43846" y="4128"/>
                  </a:lnTo>
                  <a:lnTo>
                    <a:pt x="44577" y="4616"/>
                  </a:lnTo>
                  <a:lnTo>
                    <a:pt x="45278" y="5132"/>
                  </a:lnTo>
                  <a:lnTo>
                    <a:pt x="45948" y="5675"/>
                  </a:lnTo>
                  <a:lnTo>
                    <a:pt x="46587" y="6244"/>
                  </a:lnTo>
                  <a:lnTo>
                    <a:pt x="47194" y="6838"/>
                  </a:lnTo>
                  <a:lnTo>
                    <a:pt x="47770" y="7458"/>
                  </a:lnTo>
                  <a:lnTo>
                    <a:pt x="48314" y="8102"/>
                  </a:lnTo>
                  <a:lnTo>
                    <a:pt x="48826" y="8772"/>
                  </a:lnTo>
                  <a:lnTo>
                    <a:pt x="49307" y="9466"/>
                  </a:lnTo>
                  <a:lnTo>
                    <a:pt x="49756" y="10186"/>
                  </a:lnTo>
                  <a:lnTo>
                    <a:pt x="50174" y="10931"/>
                  </a:lnTo>
                  <a:lnTo>
                    <a:pt x="50559" y="11701"/>
                  </a:lnTo>
                  <a:lnTo>
                    <a:pt x="50914" y="12496"/>
                  </a:lnTo>
                  <a:lnTo>
                    <a:pt x="51235" y="13304"/>
                  </a:lnTo>
                  <a:lnTo>
                    <a:pt x="51523" y="14135"/>
                  </a:lnTo>
                  <a:lnTo>
                    <a:pt x="51776" y="14989"/>
                  </a:lnTo>
                  <a:lnTo>
                    <a:pt x="51996" y="15866"/>
                  </a:lnTo>
                  <a:lnTo>
                    <a:pt x="52182" y="16766"/>
                  </a:lnTo>
                  <a:lnTo>
                    <a:pt x="52335" y="17689"/>
                  </a:lnTo>
                  <a:lnTo>
                    <a:pt x="52453" y="18635"/>
                  </a:lnTo>
                  <a:lnTo>
                    <a:pt x="52538" y="19603"/>
                  </a:lnTo>
                  <a:lnTo>
                    <a:pt x="52588" y="20595"/>
                  </a:lnTo>
                  <a:lnTo>
                    <a:pt x="52605" y="21609"/>
                  </a:lnTo>
                  <a:lnTo>
                    <a:pt x="52584" y="22679"/>
                  </a:lnTo>
                  <a:lnTo>
                    <a:pt x="52520" y="23729"/>
                  </a:lnTo>
                  <a:lnTo>
                    <a:pt x="52414" y="24758"/>
                  </a:lnTo>
                  <a:lnTo>
                    <a:pt x="52265" y="25765"/>
                  </a:lnTo>
                  <a:lnTo>
                    <a:pt x="52073" y="26753"/>
                  </a:lnTo>
                  <a:lnTo>
                    <a:pt x="51839" y="27719"/>
                  </a:lnTo>
                  <a:lnTo>
                    <a:pt x="51562" y="28665"/>
                  </a:lnTo>
                  <a:lnTo>
                    <a:pt x="51243" y="29590"/>
                  </a:lnTo>
                  <a:lnTo>
                    <a:pt x="50881" y="30494"/>
                  </a:lnTo>
                  <a:lnTo>
                    <a:pt x="50477" y="31377"/>
                  </a:lnTo>
                  <a:lnTo>
                    <a:pt x="50039" y="32244"/>
                  </a:lnTo>
                  <a:lnTo>
                    <a:pt x="49578" y="33097"/>
                  </a:lnTo>
                  <a:lnTo>
                    <a:pt x="49092" y="33938"/>
                  </a:lnTo>
                  <a:lnTo>
                    <a:pt x="48582" y="34765"/>
                  </a:lnTo>
                  <a:lnTo>
                    <a:pt x="48049" y="35579"/>
                  </a:lnTo>
                  <a:lnTo>
                    <a:pt x="47491" y="36380"/>
                  </a:lnTo>
                  <a:lnTo>
                    <a:pt x="46909" y="37168"/>
                  </a:lnTo>
                  <a:lnTo>
                    <a:pt x="46304" y="37943"/>
                  </a:lnTo>
                  <a:lnTo>
                    <a:pt x="45674" y="38705"/>
                  </a:lnTo>
                  <a:lnTo>
                    <a:pt x="45020" y="39454"/>
                  </a:lnTo>
                  <a:lnTo>
                    <a:pt x="44347" y="40181"/>
                  </a:lnTo>
                  <a:lnTo>
                    <a:pt x="43658" y="40899"/>
                  </a:lnTo>
                  <a:lnTo>
                    <a:pt x="42954" y="41608"/>
                  </a:lnTo>
                  <a:lnTo>
                    <a:pt x="42235" y="42309"/>
                  </a:lnTo>
                  <a:lnTo>
                    <a:pt x="41500" y="43001"/>
                  </a:lnTo>
                  <a:lnTo>
                    <a:pt x="40750" y="43684"/>
                  </a:lnTo>
                  <a:lnTo>
                    <a:pt x="39985" y="44359"/>
                  </a:lnTo>
                  <a:lnTo>
                    <a:pt x="39205" y="45024"/>
                  </a:lnTo>
                  <a:lnTo>
                    <a:pt x="38409" y="45681"/>
                  </a:lnTo>
                  <a:lnTo>
                    <a:pt x="37598" y="46330"/>
                  </a:lnTo>
                  <a:lnTo>
                    <a:pt x="36793" y="46972"/>
                  </a:lnTo>
                  <a:lnTo>
                    <a:pt x="35992" y="47611"/>
                  </a:lnTo>
                  <a:lnTo>
                    <a:pt x="35195" y="48247"/>
                  </a:lnTo>
                  <a:lnTo>
                    <a:pt x="34403" y="48879"/>
                  </a:lnTo>
                  <a:lnTo>
                    <a:pt x="33615" y="49508"/>
                  </a:lnTo>
                  <a:lnTo>
                    <a:pt x="32831" y="50134"/>
                  </a:lnTo>
                  <a:lnTo>
                    <a:pt x="32052" y="50757"/>
                  </a:lnTo>
                  <a:lnTo>
                    <a:pt x="31277" y="51376"/>
                  </a:lnTo>
                  <a:lnTo>
                    <a:pt x="30506" y="51992"/>
                  </a:lnTo>
                  <a:lnTo>
                    <a:pt x="29740" y="52605"/>
                  </a:lnTo>
                  <a:lnTo>
                    <a:pt x="28983" y="53217"/>
                  </a:lnTo>
                  <a:lnTo>
                    <a:pt x="28239" y="53830"/>
                  </a:lnTo>
                  <a:lnTo>
                    <a:pt x="27507" y="54444"/>
                  </a:lnTo>
                  <a:lnTo>
                    <a:pt x="26789" y="55059"/>
                  </a:lnTo>
                  <a:lnTo>
                    <a:pt x="26084" y="55675"/>
                  </a:lnTo>
                  <a:lnTo>
                    <a:pt x="25392" y="56292"/>
                  </a:lnTo>
                  <a:lnTo>
                    <a:pt x="24713" y="56910"/>
                  </a:lnTo>
                  <a:lnTo>
                    <a:pt x="24048" y="57530"/>
                  </a:lnTo>
                  <a:lnTo>
                    <a:pt x="23395" y="58150"/>
                  </a:lnTo>
                  <a:lnTo>
                    <a:pt x="22755" y="58772"/>
                  </a:lnTo>
                  <a:lnTo>
                    <a:pt x="22149" y="59398"/>
                  </a:lnTo>
                  <a:lnTo>
                    <a:pt x="21574" y="60033"/>
                  </a:lnTo>
                  <a:lnTo>
                    <a:pt x="21031" y="60677"/>
                  </a:lnTo>
                  <a:lnTo>
                    <a:pt x="20520" y="61330"/>
                  </a:lnTo>
                  <a:lnTo>
                    <a:pt x="20040" y="61991"/>
                  </a:lnTo>
                  <a:lnTo>
                    <a:pt x="19592" y="62661"/>
                  </a:lnTo>
                  <a:lnTo>
                    <a:pt x="19176" y="63340"/>
                  </a:lnTo>
                  <a:lnTo>
                    <a:pt x="18791" y="64028"/>
                  </a:lnTo>
                  <a:lnTo>
                    <a:pt x="18438" y="64724"/>
                  </a:lnTo>
                  <a:lnTo>
                    <a:pt x="18117" y="65429"/>
                  </a:lnTo>
                  <a:lnTo>
                    <a:pt x="53806" y="65429"/>
                  </a:lnTo>
                  <a:lnTo>
                    <a:pt x="53806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g128"/>
            <p:cNvSpPr/>
            <p:nvPr/>
          </p:nvSpPr>
          <p:spPr>
            <a:xfrm>
              <a:off x="1928007" y="2020519"/>
              <a:ext cx="52005" cy="76889"/>
            </a:xfrm>
            <a:custGeom>
              <a:avLst/>
              <a:pathLst>
                <a:path w="52005" h="76889">
                  <a:moveTo>
                    <a:pt x="0" y="76889"/>
                  </a:moveTo>
                  <a:lnTo>
                    <a:pt x="0" y="65484"/>
                  </a:lnTo>
                  <a:lnTo>
                    <a:pt x="19045" y="65484"/>
                  </a:lnTo>
                  <a:lnTo>
                    <a:pt x="19045" y="13042"/>
                  </a:lnTo>
                  <a:lnTo>
                    <a:pt x="600" y="24556"/>
                  </a:lnTo>
                  <a:lnTo>
                    <a:pt x="600" y="12496"/>
                  </a:lnTo>
                  <a:lnTo>
                    <a:pt x="19863" y="0"/>
                  </a:lnTo>
                  <a:lnTo>
                    <a:pt x="34379" y="0"/>
                  </a:lnTo>
                  <a:lnTo>
                    <a:pt x="34379" y="65484"/>
                  </a:lnTo>
                  <a:lnTo>
                    <a:pt x="52005" y="65484"/>
                  </a:lnTo>
                  <a:lnTo>
                    <a:pt x="5200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l129"/>
            <p:cNvSpPr/>
            <p:nvPr/>
          </p:nvSpPr>
          <p:spPr>
            <a:xfrm>
              <a:off x="1983123" y="518127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30"/>
            <p:cNvSpPr/>
            <p:nvPr/>
          </p:nvSpPr>
          <p:spPr>
            <a:xfrm>
              <a:off x="1983123" y="440069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1"/>
            <p:cNvSpPr/>
            <p:nvPr/>
          </p:nvSpPr>
          <p:spPr>
            <a:xfrm>
              <a:off x="1983123" y="36201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2"/>
            <p:cNvSpPr/>
            <p:nvPr/>
          </p:nvSpPr>
          <p:spPr>
            <a:xfrm>
              <a:off x="1983123" y="283954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3"/>
            <p:cNvSpPr/>
            <p:nvPr/>
          </p:nvSpPr>
          <p:spPr>
            <a:xfrm>
              <a:off x="1983123" y="205896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4"/>
            <p:cNvSpPr/>
            <p:nvPr/>
          </p:nvSpPr>
          <p:spPr>
            <a:xfrm>
              <a:off x="2017917" y="56496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5"/>
            <p:cNvSpPr/>
            <p:nvPr/>
          </p:nvSpPr>
          <p:spPr>
            <a:xfrm>
              <a:off x="3518692" y="56496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6"/>
            <p:cNvSpPr/>
            <p:nvPr/>
          </p:nvSpPr>
          <p:spPr>
            <a:xfrm>
              <a:off x="5019468" y="56496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7"/>
            <p:cNvSpPr/>
            <p:nvPr/>
          </p:nvSpPr>
          <p:spPr>
            <a:xfrm>
              <a:off x="6520243" y="56496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8"/>
            <p:cNvSpPr/>
            <p:nvPr/>
          </p:nvSpPr>
          <p:spPr>
            <a:xfrm>
              <a:off x="8021019" y="56496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g139"/>
            <p:cNvSpPr/>
            <p:nvPr/>
          </p:nvSpPr>
          <p:spPr>
            <a:xfrm>
              <a:off x="1991205" y="57111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g140"/>
            <p:cNvSpPr/>
            <p:nvPr/>
          </p:nvSpPr>
          <p:spPr>
            <a:xfrm>
              <a:off x="2001137" y="57190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g141"/>
            <p:cNvSpPr/>
            <p:nvPr/>
          </p:nvSpPr>
          <p:spPr>
            <a:xfrm>
              <a:off x="3433972" y="5712253"/>
              <a:ext cx="48185" cy="76889"/>
            </a:xfrm>
            <a:custGeom>
              <a:avLst/>
              <a:pathLst>
                <a:path w="48185" h="76889">
                  <a:moveTo>
                    <a:pt x="0" y="76889"/>
                  </a:moveTo>
                  <a:lnTo>
                    <a:pt x="0" y="68540"/>
                  </a:lnTo>
                  <a:lnTo>
                    <a:pt x="19590" y="68540"/>
                  </a:lnTo>
                  <a:lnTo>
                    <a:pt x="19590" y="9386"/>
                  </a:lnTo>
                  <a:lnTo>
                    <a:pt x="2237" y="21773"/>
                  </a:lnTo>
                  <a:lnTo>
                    <a:pt x="2237" y="12496"/>
                  </a:lnTo>
                  <a:lnTo>
                    <a:pt x="20409" y="0"/>
                  </a:lnTo>
                  <a:lnTo>
                    <a:pt x="29467" y="0"/>
                  </a:lnTo>
                  <a:lnTo>
                    <a:pt x="29467" y="68540"/>
                  </a:lnTo>
                  <a:lnTo>
                    <a:pt x="48185" y="68540"/>
                  </a:lnTo>
                  <a:lnTo>
                    <a:pt x="4818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g142"/>
            <p:cNvSpPr/>
            <p:nvPr/>
          </p:nvSpPr>
          <p:spPr>
            <a:xfrm>
              <a:off x="3491980" y="57111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g143"/>
            <p:cNvSpPr/>
            <p:nvPr/>
          </p:nvSpPr>
          <p:spPr>
            <a:xfrm>
              <a:off x="3501912" y="57190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g144"/>
            <p:cNvSpPr/>
            <p:nvPr/>
          </p:nvSpPr>
          <p:spPr>
            <a:xfrm>
              <a:off x="3554136" y="57111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g145"/>
            <p:cNvSpPr/>
            <p:nvPr/>
          </p:nvSpPr>
          <p:spPr>
            <a:xfrm>
              <a:off x="3564068" y="57190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g146"/>
            <p:cNvSpPr/>
            <p:nvPr/>
          </p:nvSpPr>
          <p:spPr>
            <a:xfrm>
              <a:off x="4931855" y="5711107"/>
              <a:ext cx="50914" cy="78035"/>
            </a:xfrm>
            <a:custGeom>
              <a:avLst/>
              <a:pathLst>
                <a:path w="50914" h="78035">
                  <a:moveTo>
                    <a:pt x="0" y="78035"/>
                  </a:moveTo>
                  <a:lnTo>
                    <a:pt x="0" y="71105"/>
                  </a:lnTo>
                  <a:lnTo>
                    <a:pt x="568" y="69843"/>
                  </a:lnTo>
                  <a:lnTo>
                    <a:pt x="1161" y="68612"/>
                  </a:lnTo>
                  <a:lnTo>
                    <a:pt x="1777" y="67411"/>
                  </a:lnTo>
                  <a:lnTo>
                    <a:pt x="2418" y="66241"/>
                  </a:lnTo>
                  <a:lnTo>
                    <a:pt x="3083" y="65102"/>
                  </a:lnTo>
                  <a:lnTo>
                    <a:pt x="3771" y="63993"/>
                  </a:lnTo>
                  <a:lnTo>
                    <a:pt x="4484" y="62915"/>
                  </a:lnTo>
                  <a:lnTo>
                    <a:pt x="5221" y="61867"/>
                  </a:lnTo>
                  <a:lnTo>
                    <a:pt x="5981" y="60850"/>
                  </a:lnTo>
                  <a:lnTo>
                    <a:pt x="6766" y="59863"/>
                  </a:lnTo>
                  <a:lnTo>
                    <a:pt x="7578" y="58891"/>
                  </a:lnTo>
                  <a:lnTo>
                    <a:pt x="8397" y="57938"/>
                  </a:lnTo>
                  <a:lnTo>
                    <a:pt x="9224" y="57005"/>
                  </a:lnTo>
                  <a:lnTo>
                    <a:pt x="10058" y="56091"/>
                  </a:lnTo>
                  <a:lnTo>
                    <a:pt x="10900" y="55197"/>
                  </a:lnTo>
                  <a:lnTo>
                    <a:pt x="11750" y="54323"/>
                  </a:lnTo>
                  <a:lnTo>
                    <a:pt x="12607" y="53469"/>
                  </a:lnTo>
                  <a:lnTo>
                    <a:pt x="13472" y="52634"/>
                  </a:lnTo>
                  <a:lnTo>
                    <a:pt x="14344" y="51818"/>
                  </a:lnTo>
                  <a:lnTo>
                    <a:pt x="15225" y="51023"/>
                  </a:lnTo>
                  <a:lnTo>
                    <a:pt x="16108" y="50232"/>
                  </a:lnTo>
                  <a:lnTo>
                    <a:pt x="16988" y="49453"/>
                  </a:lnTo>
                  <a:lnTo>
                    <a:pt x="17867" y="48687"/>
                  </a:lnTo>
                  <a:lnTo>
                    <a:pt x="18743" y="47932"/>
                  </a:lnTo>
                  <a:lnTo>
                    <a:pt x="19618" y="47189"/>
                  </a:lnTo>
                  <a:lnTo>
                    <a:pt x="20490" y="46458"/>
                  </a:lnTo>
                  <a:lnTo>
                    <a:pt x="21359" y="45740"/>
                  </a:lnTo>
                  <a:lnTo>
                    <a:pt x="22227" y="45033"/>
                  </a:lnTo>
                  <a:lnTo>
                    <a:pt x="23093" y="44338"/>
                  </a:lnTo>
                  <a:lnTo>
                    <a:pt x="23956" y="43656"/>
                  </a:lnTo>
                  <a:lnTo>
                    <a:pt x="24820" y="42979"/>
                  </a:lnTo>
                  <a:lnTo>
                    <a:pt x="25667" y="42302"/>
                  </a:lnTo>
                  <a:lnTo>
                    <a:pt x="26497" y="41626"/>
                  </a:lnTo>
                  <a:lnTo>
                    <a:pt x="27309" y="40949"/>
                  </a:lnTo>
                  <a:lnTo>
                    <a:pt x="28103" y="40272"/>
                  </a:lnTo>
                  <a:lnTo>
                    <a:pt x="28880" y="39596"/>
                  </a:lnTo>
                  <a:lnTo>
                    <a:pt x="29640" y="38919"/>
                  </a:lnTo>
                  <a:lnTo>
                    <a:pt x="30382" y="38242"/>
                  </a:lnTo>
                  <a:lnTo>
                    <a:pt x="31107" y="37566"/>
                  </a:lnTo>
                  <a:lnTo>
                    <a:pt x="31814" y="36889"/>
                  </a:lnTo>
                  <a:lnTo>
                    <a:pt x="32499" y="36209"/>
                  </a:lnTo>
                  <a:lnTo>
                    <a:pt x="33156" y="35523"/>
                  </a:lnTo>
                  <a:lnTo>
                    <a:pt x="33787" y="34830"/>
                  </a:lnTo>
                  <a:lnTo>
                    <a:pt x="34390" y="34130"/>
                  </a:lnTo>
                  <a:lnTo>
                    <a:pt x="34965" y="33424"/>
                  </a:lnTo>
                  <a:lnTo>
                    <a:pt x="35514" y="32711"/>
                  </a:lnTo>
                  <a:lnTo>
                    <a:pt x="36035" y="31992"/>
                  </a:lnTo>
                  <a:lnTo>
                    <a:pt x="36529" y="31266"/>
                  </a:lnTo>
                  <a:lnTo>
                    <a:pt x="36995" y="30534"/>
                  </a:lnTo>
                  <a:lnTo>
                    <a:pt x="37435" y="29795"/>
                  </a:lnTo>
                  <a:lnTo>
                    <a:pt x="37849" y="29043"/>
                  </a:lnTo>
                  <a:lnTo>
                    <a:pt x="38221" y="28271"/>
                  </a:lnTo>
                  <a:lnTo>
                    <a:pt x="38548" y="27480"/>
                  </a:lnTo>
                  <a:lnTo>
                    <a:pt x="38832" y="26669"/>
                  </a:lnTo>
                  <a:lnTo>
                    <a:pt x="39072" y="25839"/>
                  </a:lnTo>
                  <a:lnTo>
                    <a:pt x="39268" y="24988"/>
                  </a:lnTo>
                  <a:lnTo>
                    <a:pt x="39421" y="24118"/>
                  </a:lnTo>
                  <a:lnTo>
                    <a:pt x="39530" y="23229"/>
                  </a:lnTo>
                  <a:lnTo>
                    <a:pt x="39596" y="22320"/>
                  </a:lnTo>
                  <a:lnTo>
                    <a:pt x="39618" y="21391"/>
                  </a:lnTo>
                  <a:lnTo>
                    <a:pt x="39608" y="20744"/>
                  </a:lnTo>
                  <a:lnTo>
                    <a:pt x="39578" y="20114"/>
                  </a:lnTo>
                  <a:lnTo>
                    <a:pt x="39529" y="19500"/>
                  </a:lnTo>
                  <a:lnTo>
                    <a:pt x="39460" y="18903"/>
                  </a:lnTo>
                  <a:lnTo>
                    <a:pt x="39372" y="18321"/>
                  </a:lnTo>
                  <a:lnTo>
                    <a:pt x="39264" y="17757"/>
                  </a:lnTo>
                  <a:lnTo>
                    <a:pt x="39136" y="17208"/>
                  </a:lnTo>
                  <a:lnTo>
                    <a:pt x="38989" y="16676"/>
                  </a:lnTo>
                  <a:lnTo>
                    <a:pt x="38822" y="16160"/>
                  </a:lnTo>
                  <a:lnTo>
                    <a:pt x="38635" y="15661"/>
                  </a:lnTo>
                  <a:lnTo>
                    <a:pt x="38430" y="15167"/>
                  </a:lnTo>
                  <a:lnTo>
                    <a:pt x="38207" y="14690"/>
                  </a:lnTo>
                  <a:lnTo>
                    <a:pt x="37967" y="14229"/>
                  </a:lnTo>
                  <a:lnTo>
                    <a:pt x="37710" y="13784"/>
                  </a:lnTo>
                  <a:lnTo>
                    <a:pt x="37435" y="13356"/>
                  </a:lnTo>
                  <a:lnTo>
                    <a:pt x="37142" y="12944"/>
                  </a:lnTo>
                  <a:lnTo>
                    <a:pt x="36832" y="12548"/>
                  </a:lnTo>
                  <a:lnTo>
                    <a:pt x="36505" y="12169"/>
                  </a:lnTo>
                  <a:lnTo>
                    <a:pt x="36160" y="11806"/>
                  </a:lnTo>
                  <a:lnTo>
                    <a:pt x="35798" y="11459"/>
                  </a:lnTo>
                  <a:lnTo>
                    <a:pt x="35419" y="11130"/>
                  </a:lnTo>
                  <a:lnTo>
                    <a:pt x="35025" y="10818"/>
                  </a:lnTo>
                  <a:lnTo>
                    <a:pt x="34616" y="10523"/>
                  </a:lnTo>
                  <a:lnTo>
                    <a:pt x="34191" y="10246"/>
                  </a:lnTo>
                  <a:lnTo>
                    <a:pt x="33751" y="9986"/>
                  </a:lnTo>
                  <a:lnTo>
                    <a:pt x="33296" y="9744"/>
                  </a:lnTo>
                  <a:lnTo>
                    <a:pt x="32826" y="9519"/>
                  </a:lnTo>
                  <a:lnTo>
                    <a:pt x="32340" y="9311"/>
                  </a:lnTo>
                  <a:lnTo>
                    <a:pt x="31839" y="9121"/>
                  </a:lnTo>
                  <a:lnTo>
                    <a:pt x="31323" y="8949"/>
                  </a:lnTo>
                  <a:lnTo>
                    <a:pt x="30804" y="8783"/>
                  </a:lnTo>
                  <a:lnTo>
                    <a:pt x="30273" y="8635"/>
                  </a:lnTo>
                  <a:lnTo>
                    <a:pt x="29730" y="8504"/>
                  </a:lnTo>
                  <a:lnTo>
                    <a:pt x="29175" y="8390"/>
                  </a:lnTo>
                  <a:lnTo>
                    <a:pt x="28608" y="8294"/>
                  </a:lnTo>
                  <a:lnTo>
                    <a:pt x="28029" y="8216"/>
                  </a:lnTo>
                  <a:lnTo>
                    <a:pt x="27438" y="8154"/>
                  </a:lnTo>
                  <a:lnTo>
                    <a:pt x="26835" y="8111"/>
                  </a:lnTo>
                  <a:lnTo>
                    <a:pt x="26220" y="8085"/>
                  </a:lnTo>
                  <a:lnTo>
                    <a:pt x="25593" y="8076"/>
                  </a:lnTo>
                  <a:lnTo>
                    <a:pt x="25007" y="8084"/>
                  </a:lnTo>
                  <a:lnTo>
                    <a:pt x="24427" y="8109"/>
                  </a:lnTo>
                  <a:lnTo>
                    <a:pt x="23854" y="8150"/>
                  </a:lnTo>
                  <a:lnTo>
                    <a:pt x="23288" y="8207"/>
                  </a:lnTo>
                  <a:lnTo>
                    <a:pt x="22728" y="8281"/>
                  </a:lnTo>
                  <a:lnTo>
                    <a:pt x="22175" y="8371"/>
                  </a:lnTo>
                  <a:lnTo>
                    <a:pt x="21628" y="8477"/>
                  </a:lnTo>
                  <a:lnTo>
                    <a:pt x="21088" y="8600"/>
                  </a:lnTo>
                  <a:lnTo>
                    <a:pt x="20554" y="8739"/>
                  </a:lnTo>
                  <a:lnTo>
                    <a:pt x="20027" y="8894"/>
                  </a:lnTo>
                  <a:lnTo>
                    <a:pt x="19519" y="9066"/>
                  </a:lnTo>
                  <a:lnTo>
                    <a:pt x="19023" y="9255"/>
                  </a:lnTo>
                  <a:lnTo>
                    <a:pt x="18537" y="9459"/>
                  </a:lnTo>
                  <a:lnTo>
                    <a:pt x="18062" y="9680"/>
                  </a:lnTo>
                  <a:lnTo>
                    <a:pt x="17598" y="9918"/>
                  </a:lnTo>
                  <a:lnTo>
                    <a:pt x="17145" y="10171"/>
                  </a:lnTo>
                  <a:lnTo>
                    <a:pt x="16703" y="10442"/>
                  </a:lnTo>
                  <a:lnTo>
                    <a:pt x="16272" y="10728"/>
                  </a:lnTo>
                  <a:lnTo>
                    <a:pt x="15852" y="11031"/>
                  </a:lnTo>
                  <a:lnTo>
                    <a:pt x="15443" y="11350"/>
                  </a:lnTo>
                  <a:lnTo>
                    <a:pt x="15046" y="11686"/>
                  </a:lnTo>
                  <a:lnTo>
                    <a:pt x="14664" y="12038"/>
                  </a:lnTo>
                  <a:lnTo>
                    <a:pt x="14295" y="12406"/>
                  </a:lnTo>
                  <a:lnTo>
                    <a:pt x="13941" y="12791"/>
                  </a:lnTo>
                  <a:lnTo>
                    <a:pt x="13601" y="13192"/>
                  </a:lnTo>
                  <a:lnTo>
                    <a:pt x="13275" y="13609"/>
                  </a:lnTo>
                  <a:lnTo>
                    <a:pt x="12964" y="14043"/>
                  </a:lnTo>
                  <a:lnTo>
                    <a:pt x="12666" y="14493"/>
                  </a:lnTo>
                  <a:lnTo>
                    <a:pt x="12383" y="14960"/>
                  </a:lnTo>
                  <a:lnTo>
                    <a:pt x="12114" y="15443"/>
                  </a:lnTo>
                  <a:lnTo>
                    <a:pt x="11872" y="15931"/>
                  </a:lnTo>
                  <a:lnTo>
                    <a:pt x="11647" y="16436"/>
                  </a:lnTo>
                  <a:lnTo>
                    <a:pt x="11440" y="16957"/>
                  </a:lnTo>
                  <a:lnTo>
                    <a:pt x="11250" y="17495"/>
                  </a:lnTo>
                  <a:lnTo>
                    <a:pt x="11077" y="18049"/>
                  </a:lnTo>
                  <a:lnTo>
                    <a:pt x="10922" y="18619"/>
                  </a:lnTo>
                  <a:lnTo>
                    <a:pt x="10785" y="19206"/>
                  </a:lnTo>
                  <a:lnTo>
                    <a:pt x="10665" y="19809"/>
                  </a:lnTo>
                  <a:lnTo>
                    <a:pt x="10562" y="20428"/>
                  </a:lnTo>
                  <a:lnTo>
                    <a:pt x="10477" y="21064"/>
                  </a:lnTo>
                  <a:lnTo>
                    <a:pt x="436" y="20136"/>
                  </a:lnTo>
                  <a:lnTo>
                    <a:pt x="547" y="19311"/>
                  </a:lnTo>
                  <a:lnTo>
                    <a:pt x="685" y="18497"/>
                  </a:lnTo>
                  <a:lnTo>
                    <a:pt x="849" y="17692"/>
                  </a:lnTo>
                  <a:lnTo>
                    <a:pt x="1039" y="16897"/>
                  </a:lnTo>
                  <a:lnTo>
                    <a:pt x="1255" y="16111"/>
                  </a:lnTo>
                  <a:lnTo>
                    <a:pt x="1497" y="15336"/>
                  </a:lnTo>
                  <a:lnTo>
                    <a:pt x="1765" y="14570"/>
                  </a:lnTo>
                  <a:lnTo>
                    <a:pt x="2060" y="13815"/>
                  </a:lnTo>
                  <a:lnTo>
                    <a:pt x="2381" y="13069"/>
                  </a:lnTo>
                  <a:lnTo>
                    <a:pt x="2728" y="12332"/>
                  </a:lnTo>
                  <a:lnTo>
                    <a:pt x="3102" y="11610"/>
                  </a:lnTo>
                  <a:lnTo>
                    <a:pt x="3503" y="10907"/>
                  </a:lnTo>
                  <a:lnTo>
                    <a:pt x="3931" y="10222"/>
                  </a:lnTo>
                  <a:lnTo>
                    <a:pt x="4387" y="9556"/>
                  </a:lnTo>
                  <a:lnTo>
                    <a:pt x="4870" y="8908"/>
                  </a:lnTo>
                  <a:lnTo>
                    <a:pt x="5380" y="8279"/>
                  </a:lnTo>
                  <a:lnTo>
                    <a:pt x="5918" y="7668"/>
                  </a:lnTo>
                  <a:lnTo>
                    <a:pt x="6482" y="7076"/>
                  </a:lnTo>
                  <a:lnTo>
                    <a:pt x="7075" y="6503"/>
                  </a:lnTo>
                  <a:lnTo>
                    <a:pt x="7694" y="5948"/>
                  </a:lnTo>
                  <a:lnTo>
                    <a:pt x="8339" y="5403"/>
                  </a:lnTo>
                  <a:lnTo>
                    <a:pt x="9010" y="4882"/>
                  </a:lnTo>
                  <a:lnTo>
                    <a:pt x="9706" y="4386"/>
                  </a:lnTo>
                  <a:lnTo>
                    <a:pt x="10427" y="3913"/>
                  </a:lnTo>
                  <a:lnTo>
                    <a:pt x="11173" y="3465"/>
                  </a:lnTo>
                  <a:lnTo>
                    <a:pt x="11944" y="3040"/>
                  </a:lnTo>
                  <a:lnTo>
                    <a:pt x="12740" y="2640"/>
                  </a:lnTo>
                  <a:lnTo>
                    <a:pt x="13561" y="2263"/>
                  </a:lnTo>
                  <a:lnTo>
                    <a:pt x="14408" y="1911"/>
                  </a:lnTo>
                  <a:lnTo>
                    <a:pt x="15279" y="1582"/>
                  </a:lnTo>
                  <a:lnTo>
                    <a:pt x="16188" y="1281"/>
                  </a:lnTo>
                  <a:lnTo>
                    <a:pt x="17124" y="1012"/>
                  </a:lnTo>
                  <a:lnTo>
                    <a:pt x="18087" y="775"/>
                  </a:lnTo>
                  <a:lnTo>
                    <a:pt x="19077" y="569"/>
                  </a:lnTo>
                  <a:lnTo>
                    <a:pt x="20095" y="395"/>
                  </a:lnTo>
                  <a:lnTo>
                    <a:pt x="21140" y="253"/>
                  </a:lnTo>
                  <a:lnTo>
                    <a:pt x="22212" y="142"/>
                  </a:lnTo>
                  <a:lnTo>
                    <a:pt x="23312" y="63"/>
                  </a:lnTo>
                  <a:lnTo>
                    <a:pt x="24439" y="15"/>
                  </a:lnTo>
                  <a:lnTo>
                    <a:pt x="25593" y="0"/>
                  </a:lnTo>
                  <a:lnTo>
                    <a:pt x="26726" y="13"/>
                  </a:lnTo>
                  <a:lnTo>
                    <a:pt x="27835" y="54"/>
                  </a:lnTo>
                  <a:lnTo>
                    <a:pt x="28918" y="122"/>
                  </a:lnTo>
                  <a:lnTo>
                    <a:pt x="29976" y="218"/>
                  </a:lnTo>
                  <a:lnTo>
                    <a:pt x="31009" y="341"/>
                  </a:lnTo>
                  <a:lnTo>
                    <a:pt x="32017" y="491"/>
                  </a:lnTo>
                  <a:lnTo>
                    <a:pt x="33000" y="668"/>
                  </a:lnTo>
                  <a:lnTo>
                    <a:pt x="33958" y="873"/>
                  </a:lnTo>
                  <a:lnTo>
                    <a:pt x="34890" y="1105"/>
                  </a:lnTo>
                  <a:lnTo>
                    <a:pt x="35798" y="1364"/>
                  </a:lnTo>
                  <a:lnTo>
                    <a:pt x="36678" y="1650"/>
                  </a:lnTo>
                  <a:lnTo>
                    <a:pt x="37531" y="1962"/>
                  </a:lnTo>
                  <a:lnTo>
                    <a:pt x="38355" y="2300"/>
                  </a:lnTo>
                  <a:lnTo>
                    <a:pt x="39150" y="2665"/>
                  </a:lnTo>
                  <a:lnTo>
                    <a:pt x="39918" y="3055"/>
                  </a:lnTo>
                  <a:lnTo>
                    <a:pt x="40657" y="3472"/>
                  </a:lnTo>
                  <a:lnTo>
                    <a:pt x="41367" y="3915"/>
                  </a:lnTo>
                  <a:lnTo>
                    <a:pt x="42049" y="4385"/>
                  </a:lnTo>
                  <a:lnTo>
                    <a:pt x="42703" y="4880"/>
                  </a:lnTo>
                  <a:lnTo>
                    <a:pt x="43328" y="5402"/>
                  </a:lnTo>
                  <a:lnTo>
                    <a:pt x="43936" y="5949"/>
                  </a:lnTo>
                  <a:lnTo>
                    <a:pt x="44514" y="6522"/>
                  </a:lnTo>
                  <a:lnTo>
                    <a:pt x="45062" y="7119"/>
                  </a:lnTo>
                  <a:lnTo>
                    <a:pt x="45581" y="7742"/>
                  </a:lnTo>
                  <a:lnTo>
                    <a:pt x="46070" y="8390"/>
                  </a:lnTo>
                  <a:lnTo>
                    <a:pt x="46531" y="9063"/>
                  </a:lnTo>
                  <a:lnTo>
                    <a:pt x="46961" y="9760"/>
                  </a:lnTo>
                  <a:lnTo>
                    <a:pt x="47362" y="10484"/>
                  </a:lnTo>
                  <a:lnTo>
                    <a:pt x="47734" y="11232"/>
                  </a:lnTo>
                  <a:lnTo>
                    <a:pt x="48076" y="12005"/>
                  </a:lnTo>
                  <a:lnTo>
                    <a:pt x="48387" y="12803"/>
                  </a:lnTo>
                  <a:lnTo>
                    <a:pt x="48665" y="13625"/>
                  </a:lnTo>
                  <a:lnTo>
                    <a:pt x="48911" y="14470"/>
                  </a:lnTo>
                  <a:lnTo>
                    <a:pt x="49124" y="15340"/>
                  </a:lnTo>
                  <a:lnTo>
                    <a:pt x="49304" y="16234"/>
                  </a:lnTo>
                  <a:lnTo>
                    <a:pt x="49451" y="17152"/>
                  </a:lnTo>
                  <a:lnTo>
                    <a:pt x="49566" y="18094"/>
                  </a:lnTo>
                  <a:lnTo>
                    <a:pt x="49648" y="19060"/>
                  </a:lnTo>
                  <a:lnTo>
                    <a:pt x="49697" y="20050"/>
                  </a:lnTo>
                  <a:lnTo>
                    <a:pt x="49713" y="21064"/>
                  </a:lnTo>
                  <a:lnTo>
                    <a:pt x="49699" y="21835"/>
                  </a:lnTo>
                  <a:lnTo>
                    <a:pt x="49656" y="22598"/>
                  </a:lnTo>
                  <a:lnTo>
                    <a:pt x="49585" y="23354"/>
                  </a:lnTo>
                  <a:lnTo>
                    <a:pt x="49486" y="24102"/>
                  </a:lnTo>
                  <a:lnTo>
                    <a:pt x="49358" y="24843"/>
                  </a:lnTo>
                  <a:lnTo>
                    <a:pt x="49202" y="25576"/>
                  </a:lnTo>
                  <a:lnTo>
                    <a:pt x="49018" y="26301"/>
                  </a:lnTo>
                  <a:lnTo>
                    <a:pt x="48805" y="27018"/>
                  </a:lnTo>
                  <a:lnTo>
                    <a:pt x="48564" y="27728"/>
                  </a:lnTo>
                  <a:lnTo>
                    <a:pt x="48294" y="28431"/>
                  </a:lnTo>
                  <a:lnTo>
                    <a:pt x="48012" y="29126"/>
                  </a:lnTo>
                  <a:lnTo>
                    <a:pt x="47709" y="29815"/>
                  </a:lnTo>
                  <a:lnTo>
                    <a:pt x="47387" y="30497"/>
                  </a:lnTo>
                  <a:lnTo>
                    <a:pt x="47046" y="31172"/>
                  </a:lnTo>
                  <a:lnTo>
                    <a:pt x="46684" y="31841"/>
                  </a:lnTo>
                  <a:lnTo>
                    <a:pt x="46304" y="32504"/>
                  </a:lnTo>
                  <a:lnTo>
                    <a:pt x="45903" y="33160"/>
                  </a:lnTo>
                  <a:lnTo>
                    <a:pt x="45483" y="33809"/>
                  </a:lnTo>
                  <a:lnTo>
                    <a:pt x="45043" y="34452"/>
                  </a:lnTo>
                  <a:lnTo>
                    <a:pt x="44583" y="35088"/>
                  </a:lnTo>
                  <a:lnTo>
                    <a:pt x="44117" y="35719"/>
                  </a:lnTo>
                  <a:lnTo>
                    <a:pt x="43636" y="36346"/>
                  </a:lnTo>
                  <a:lnTo>
                    <a:pt x="43140" y="36968"/>
                  </a:lnTo>
                  <a:lnTo>
                    <a:pt x="42628" y="37585"/>
                  </a:lnTo>
                  <a:lnTo>
                    <a:pt x="42100" y="38199"/>
                  </a:lnTo>
                  <a:lnTo>
                    <a:pt x="41558" y="38808"/>
                  </a:lnTo>
                  <a:lnTo>
                    <a:pt x="41000" y="39412"/>
                  </a:lnTo>
                  <a:lnTo>
                    <a:pt x="40427" y="40013"/>
                  </a:lnTo>
                  <a:lnTo>
                    <a:pt x="39839" y="40609"/>
                  </a:lnTo>
                  <a:lnTo>
                    <a:pt x="39236" y="41200"/>
                  </a:lnTo>
                  <a:lnTo>
                    <a:pt x="38622" y="41788"/>
                  </a:lnTo>
                  <a:lnTo>
                    <a:pt x="38002" y="42374"/>
                  </a:lnTo>
                  <a:lnTo>
                    <a:pt x="37377" y="42958"/>
                  </a:lnTo>
                  <a:lnTo>
                    <a:pt x="36747" y="43540"/>
                  </a:lnTo>
                  <a:lnTo>
                    <a:pt x="36111" y="44120"/>
                  </a:lnTo>
                  <a:lnTo>
                    <a:pt x="35470" y="44697"/>
                  </a:lnTo>
                  <a:lnTo>
                    <a:pt x="34824" y="45272"/>
                  </a:lnTo>
                  <a:lnTo>
                    <a:pt x="34171" y="45845"/>
                  </a:lnTo>
                  <a:lnTo>
                    <a:pt x="33514" y="46416"/>
                  </a:lnTo>
                  <a:lnTo>
                    <a:pt x="32851" y="46985"/>
                  </a:lnTo>
                  <a:lnTo>
                    <a:pt x="32185" y="47541"/>
                  </a:lnTo>
                  <a:lnTo>
                    <a:pt x="31517" y="48098"/>
                  </a:lnTo>
                  <a:lnTo>
                    <a:pt x="30849" y="48654"/>
                  </a:lnTo>
                  <a:lnTo>
                    <a:pt x="30179" y="49211"/>
                  </a:lnTo>
                  <a:lnTo>
                    <a:pt x="29508" y="49768"/>
                  </a:lnTo>
                  <a:lnTo>
                    <a:pt x="28837" y="50324"/>
                  </a:lnTo>
                  <a:lnTo>
                    <a:pt x="28164" y="50881"/>
                  </a:lnTo>
                  <a:lnTo>
                    <a:pt x="27490" y="51437"/>
                  </a:lnTo>
                  <a:lnTo>
                    <a:pt x="26815" y="51994"/>
                  </a:lnTo>
                  <a:lnTo>
                    <a:pt x="26139" y="52551"/>
                  </a:lnTo>
                  <a:lnTo>
                    <a:pt x="25466" y="53097"/>
                  </a:lnTo>
                  <a:lnTo>
                    <a:pt x="24801" y="53644"/>
                  </a:lnTo>
                  <a:lnTo>
                    <a:pt x="24143" y="54193"/>
                  </a:lnTo>
                  <a:lnTo>
                    <a:pt x="23493" y="54742"/>
                  </a:lnTo>
                  <a:lnTo>
                    <a:pt x="22851" y="55293"/>
                  </a:lnTo>
                  <a:lnTo>
                    <a:pt x="22216" y="55845"/>
                  </a:lnTo>
                  <a:lnTo>
                    <a:pt x="21589" y="56397"/>
                  </a:lnTo>
                  <a:lnTo>
                    <a:pt x="20970" y="56951"/>
                  </a:lnTo>
                  <a:lnTo>
                    <a:pt x="20358" y="57506"/>
                  </a:lnTo>
                  <a:lnTo>
                    <a:pt x="19754" y="58062"/>
                  </a:lnTo>
                  <a:lnTo>
                    <a:pt x="19171" y="58620"/>
                  </a:lnTo>
                  <a:lnTo>
                    <a:pt x="18599" y="59180"/>
                  </a:lnTo>
                  <a:lnTo>
                    <a:pt x="18040" y="59742"/>
                  </a:lnTo>
                  <a:lnTo>
                    <a:pt x="17493" y="60306"/>
                  </a:lnTo>
                  <a:lnTo>
                    <a:pt x="16957" y="60873"/>
                  </a:lnTo>
                  <a:lnTo>
                    <a:pt x="16434" y="61441"/>
                  </a:lnTo>
                  <a:lnTo>
                    <a:pt x="15923" y="62012"/>
                  </a:lnTo>
                  <a:lnTo>
                    <a:pt x="15423" y="62585"/>
                  </a:lnTo>
                  <a:lnTo>
                    <a:pt x="14936" y="63160"/>
                  </a:lnTo>
                  <a:lnTo>
                    <a:pt x="14461" y="63738"/>
                  </a:lnTo>
                  <a:lnTo>
                    <a:pt x="14002" y="64308"/>
                  </a:lnTo>
                  <a:lnTo>
                    <a:pt x="13563" y="64884"/>
                  </a:lnTo>
                  <a:lnTo>
                    <a:pt x="13146" y="65465"/>
                  </a:lnTo>
                  <a:lnTo>
                    <a:pt x="12749" y="66051"/>
                  </a:lnTo>
                  <a:lnTo>
                    <a:pt x="12373" y="66643"/>
                  </a:lnTo>
                  <a:lnTo>
                    <a:pt x="12018" y="67241"/>
                  </a:lnTo>
                  <a:lnTo>
                    <a:pt x="11684" y="67844"/>
                  </a:lnTo>
                  <a:lnTo>
                    <a:pt x="11370" y="68453"/>
                  </a:lnTo>
                  <a:lnTo>
                    <a:pt x="11077" y="69066"/>
                  </a:lnTo>
                  <a:lnTo>
                    <a:pt x="10804" y="69686"/>
                  </a:lnTo>
                  <a:lnTo>
                    <a:pt x="50914" y="69686"/>
                  </a:lnTo>
                  <a:lnTo>
                    <a:pt x="50914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g147"/>
            <p:cNvSpPr/>
            <p:nvPr/>
          </p:nvSpPr>
          <p:spPr>
            <a:xfrm>
              <a:off x="4992756" y="57111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g148"/>
            <p:cNvSpPr/>
            <p:nvPr/>
          </p:nvSpPr>
          <p:spPr>
            <a:xfrm>
              <a:off x="5002688" y="57190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g149"/>
            <p:cNvSpPr/>
            <p:nvPr/>
          </p:nvSpPr>
          <p:spPr>
            <a:xfrm>
              <a:off x="5054911" y="57111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g150"/>
            <p:cNvSpPr/>
            <p:nvPr/>
          </p:nvSpPr>
          <p:spPr>
            <a:xfrm>
              <a:off x="5064843" y="57190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g151"/>
            <p:cNvSpPr/>
            <p:nvPr/>
          </p:nvSpPr>
          <p:spPr>
            <a:xfrm>
              <a:off x="6431266" y="5711107"/>
              <a:ext cx="52987" cy="79126"/>
            </a:xfrm>
            <a:custGeom>
              <a:avLst/>
              <a:pathLst>
                <a:path w="52987" h="79126">
                  <a:moveTo>
                    <a:pt x="52987" y="56807"/>
                  </a:moveTo>
                  <a:lnTo>
                    <a:pt x="52970" y="57854"/>
                  </a:lnTo>
                  <a:lnTo>
                    <a:pt x="52917" y="58879"/>
                  </a:lnTo>
                  <a:lnTo>
                    <a:pt x="52830" y="59880"/>
                  </a:lnTo>
                  <a:lnTo>
                    <a:pt x="52708" y="60858"/>
                  </a:lnTo>
                  <a:lnTo>
                    <a:pt x="52551" y="61814"/>
                  </a:lnTo>
                  <a:lnTo>
                    <a:pt x="52359" y="62747"/>
                  </a:lnTo>
                  <a:lnTo>
                    <a:pt x="52132" y="63656"/>
                  </a:lnTo>
                  <a:lnTo>
                    <a:pt x="51870" y="64543"/>
                  </a:lnTo>
                  <a:lnTo>
                    <a:pt x="51573" y="65407"/>
                  </a:lnTo>
                  <a:lnTo>
                    <a:pt x="51241" y="66248"/>
                  </a:lnTo>
                  <a:lnTo>
                    <a:pt x="50886" y="67065"/>
                  </a:lnTo>
                  <a:lnTo>
                    <a:pt x="50499" y="67857"/>
                  </a:lnTo>
                  <a:lnTo>
                    <a:pt x="50079" y="68623"/>
                  </a:lnTo>
                  <a:lnTo>
                    <a:pt x="49626" y="69365"/>
                  </a:lnTo>
                  <a:lnTo>
                    <a:pt x="49140" y="70081"/>
                  </a:lnTo>
                  <a:lnTo>
                    <a:pt x="48622" y="70773"/>
                  </a:lnTo>
                  <a:lnTo>
                    <a:pt x="48070" y="71439"/>
                  </a:lnTo>
                  <a:lnTo>
                    <a:pt x="47487" y="72080"/>
                  </a:lnTo>
                  <a:lnTo>
                    <a:pt x="46870" y="72696"/>
                  </a:lnTo>
                  <a:lnTo>
                    <a:pt x="46221" y="73287"/>
                  </a:lnTo>
                  <a:lnTo>
                    <a:pt x="45549" y="73842"/>
                  </a:lnTo>
                  <a:lnTo>
                    <a:pt x="44845" y="74370"/>
                  </a:lnTo>
                  <a:lnTo>
                    <a:pt x="44109" y="74872"/>
                  </a:lnTo>
                  <a:lnTo>
                    <a:pt x="43339" y="75348"/>
                  </a:lnTo>
                  <a:lnTo>
                    <a:pt x="42537" y="75798"/>
                  </a:lnTo>
                  <a:lnTo>
                    <a:pt x="41702" y="76221"/>
                  </a:lnTo>
                  <a:lnTo>
                    <a:pt x="40834" y="76618"/>
                  </a:lnTo>
                  <a:lnTo>
                    <a:pt x="39934" y="76989"/>
                  </a:lnTo>
                  <a:lnTo>
                    <a:pt x="39001" y="77334"/>
                  </a:lnTo>
                  <a:lnTo>
                    <a:pt x="38035" y="77653"/>
                  </a:lnTo>
                  <a:lnTo>
                    <a:pt x="37049" y="77933"/>
                  </a:lnTo>
                  <a:lnTo>
                    <a:pt x="36036" y="78183"/>
                  </a:lnTo>
                  <a:lnTo>
                    <a:pt x="34993" y="78404"/>
                  </a:lnTo>
                  <a:lnTo>
                    <a:pt x="33923" y="78596"/>
                  </a:lnTo>
                  <a:lnTo>
                    <a:pt x="32824" y="78758"/>
                  </a:lnTo>
                  <a:lnTo>
                    <a:pt x="31696" y="78891"/>
                  </a:lnTo>
                  <a:lnTo>
                    <a:pt x="30540" y="78994"/>
                  </a:lnTo>
                  <a:lnTo>
                    <a:pt x="29356" y="79068"/>
                  </a:lnTo>
                  <a:lnTo>
                    <a:pt x="28144" y="79112"/>
                  </a:lnTo>
                  <a:lnTo>
                    <a:pt x="26903" y="79126"/>
                  </a:lnTo>
                  <a:lnTo>
                    <a:pt x="25495" y="79109"/>
                  </a:lnTo>
                  <a:lnTo>
                    <a:pt x="24133" y="79057"/>
                  </a:lnTo>
                  <a:lnTo>
                    <a:pt x="22815" y="78969"/>
                  </a:lnTo>
                  <a:lnTo>
                    <a:pt x="21542" y="78847"/>
                  </a:lnTo>
                  <a:lnTo>
                    <a:pt x="20313" y="78690"/>
                  </a:lnTo>
                  <a:lnTo>
                    <a:pt x="19130" y="78498"/>
                  </a:lnTo>
                  <a:lnTo>
                    <a:pt x="17991" y="78271"/>
                  </a:lnTo>
                  <a:lnTo>
                    <a:pt x="16897" y="78009"/>
                  </a:lnTo>
                  <a:lnTo>
                    <a:pt x="15847" y="77712"/>
                  </a:lnTo>
                  <a:lnTo>
                    <a:pt x="14843" y="77380"/>
                  </a:lnTo>
                  <a:lnTo>
                    <a:pt x="13888" y="77009"/>
                  </a:lnTo>
                  <a:lnTo>
                    <a:pt x="12968" y="76616"/>
                  </a:lnTo>
                  <a:lnTo>
                    <a:pt x="12081" y="76201"/>
                  </a:lnTo>
                  <a:lnTo>
                    <a:pt x="11228" y="75765"/>
                  </a:lnTo>
                  <a:lnTo>
                    <a:pt x="10409" y="75307"/>
                  </a:lnTo>
                  <a:lnTo>
                    <a:pt x="9624" y="74826"/>
                  </a:lnTo>
                  <a:lnTo>
                    <a:pt x="8872" y="74324"/>
                  </a:lnTo>
                  <a:lnTo>
                    <a:pt x="8154" y="73800"/>
                  </a:lnTo>
                  <a:lnTo>
                    <a:pt x="7471" y="73255"/>
                  </a:lnTo>
                  <a:lnTo>
                    <a:pt x="6821" y="72687"/>
                  </a:lnTo>
                  <a:lnTo>
                    <a:pt x="6204" y="72090"/>
                  </a:lnTo>
                  <a:lnTo>
                    <a:pt x="5618" y="71478"/>
                  </a:lnTo>
                  <a:lnTo>
                    <a:pt x="5064" y="70850"/>
                  </a:lnTo>
                  <a:lnTo>
                    <a:pt x="4542" y="70207"/>
                  </a:lnTo>
                  <a:lnTo>
                    <a:pt x="4051" y="69549"/>
                  </a:lnTo>
                  <a:lnTo>
                    <a:pt x="3592" y="68876"/>
                  </a:lnTo>
                  <a:lnTo>
                    <a:pt x="3165" y="68187"/>
                  </a:lnTo>
                  <a:lnTo>
                    <a:pt x="2769" y="67483"/>
                  </a:lnTo>
                  <a:lnTo>
                    <a:pt x="2406" y="66764"/>
                  </a:lnTo>
                  <a:lnTo>
                    <a:pt x="2073" y="66030"/>
                  </a:lnTo>
                  <a:lnTo>
                    <a:pt x="1768" y="65274"/>
                  </a:lnTo>
                  <a:lnTo>
                    <a:pt x="1484" y="64515"/>
                  </a:lnTo>
                  <a:lnTo>
                    <a:pt x="1222" y="63751"/>
                  </a:lnTo>
                  <a:lnTo>
                    <a:pt x="982" y="62982"/>
                  </a:lnTo>
                  <a:lnTo>
                    <a:pt x="763" y="62210"/>
                  </a:lnTo>
                  <a:lnTo>
                    <a:pt x="567" y="61433"/>
                  </a:lnTo>
                  <a:lnTo>
                    <a:pt x="392" y="60651"/>
                  </a:lnTo>
                  <a:lnTo>
                    <a:pt x="240" y="59865"/>
                  </a:lnTo>
                  <a:lnTo>
                    <a:pt x="109" y="59075"/>
                  </a:lnTo>
                  <a:lnTo>
                    <a:pt x="0" y="58281"/>
                  </a:lnTo>
                  <a:lnTo>
                    <a:pt x="10150" y="57353"/>
                  </a:lnTo>
                  <a:lnTo>
                    <a:pt x="10244" y="57959"/>
                  </a:lnTo>
                  <a:lnTo>
                    <a:pt x="10353" y="58553"/>
                  </a:lnTo>
                  <a:lnTo>
                    <a:pt x="10475" y="59137"/>
                  </a:lnTo>
                  <a:lnTo>
                    <a:pt x="10612" y="59710"/>
                  </a:lnTo>
                  <a:lnTo>
                    <a:pt x="10763" y="60272"/>
                  </a:lnTo>
                  <a:lnTo>
                    <a:pt x="10929" y="60824"/>
                  </a:lnTo>
                  <a:lnTo>
                    <a:pt x="11108" y="61364"/>
                  </a:lnTo>
                  <a:lnTo>
                    <a:pt x="11302" y="61893"/>
                  </a:lnTo>
                  <a:lnTo>
                    <a:pt x="11510" y="62412"/>
                  </a:lnTo>
                  <a:lnTo>
                    <a:pt x="11732" y="62919"/>
                  </a:lnTo>
                  <a:lnTo>
                    <a:pt x="11980" y="63414"/>
                  </a:lnTo>
                  <a:lnTo>
                    <a:pt x="12245" y="63895"/>
                  </a:lnTo>
                  <a:lnTo>
                    <a:pt x="12526" y="64361"/>
                  </a:lnTo>
                  <a:lnTo>
                    <a:pt x="12824" y="64814"/>
                  </a:lnTo>
                  <a:lnTo>
                    <a:pt x="13137" y="65252"/>
                  </a:lnTo>
                  <a:lnTo>
                    <a:pt x="13467" y="65676"/>
                  </a:lnTo>
                  <a:lnTo>
                    <a:pt x="13814" y="66086"/>
                  </a:lnTo>
                  <a:lnTo>
                    <a:pt x="14177" y="66481"/>
                  </a:lnTo>
                  <a:lnTo>
                    <a:pt x="14556" y="66863"/>
                  </a:lnTo>
                  <a:lnTo>
                    <a:pt x="14952" y="67230"/>
                  </a:lnTo>
                  <a:lnTo>
                    <a:pt x="15365" y="67582"/>
                  </a:lnTo>
                  <a:lnTo>
                    <a:pt x="15797" y="67918"/>
                  </a:lnTo>
                  <a:lnTo>
                    <a:pt x="16247" y="68237"/>
                  </a:lnTo>
                  <a:lnTo>
                    <a:pt x="16715" y="68540"/>
                  </a:lnTo>
                  <a:lnTo>
                    <a:pt x="17203" y="68826"/>
                  </a:lnTo>
                  <a:lnTo>
                    <a:pt x="17709" y="69096"/>
                  </a:lnTo>
                  <a:lnTo>
                    <a:pt x="18233" y="69350"/>
                  </a:lnTo>
                  <a:lnTo>
                    <a:pt x="18776" y="69588"/>
                  </a:lnTo>
                  <a:lnTo>
                    <a:pt x="19338" y="69809"/>
                  </a:lnTo>
                  <a:lnTo>
                    <a:pt x="19918" y="70013"/>
                  </a:lnTo>
                  <a:lnTo>
                    <a:pt x="20518" y="70200"/>
                  </a:lnTo>
                  <a:lnTo>
                    <a:pt x="21140" y="70367"/>
                  </a:lnTo>
                  <a:lnTo>
                    <a:pt x="21784" y="70514"/>
                  </a:lnTo>
                  <a:lnTo>
                    <a:pt x="22450" y="70642"/>
                  </a:lnTo>
                  <a:lnTo>
                    <a:pt x="23137" y="70750"/>
                  </a:lnTo>
                  <a:lnTo>
                    <a:pt x="23847" y="70838"/>
                  </a:lnTo>
                  <a:lnTo>
                    <a:pt x="24578" y="70907"/>
                  </a:lnTo>
                  <a:lnTo>
                    <a:pt x="25331" y="70956"/>
                  </a:lnTo>
                  <a:lnTo>
                    <a:pt x="26106" y="70986"/>
                  </a:lnTo>
                  <a:lnTo>
                    <a:pt x="26903" y="70995"/>
                  </a:lnTo>
                  <a:lnTo>
                    <a:pt x="28355" y="70959"/>
                  </a:lnTo>
                  <a:lnTo>
                    <a:pt x="29743" y="70849"/>
                  </a:lnTo>
                  <a:lnTo>
                    <a:pt x="31066" y="70666"/>
                  </a:lnTo>
                  <a:lnTo>
                    <a:pt x="32325" y="70410"/>
                  </a:lnTo>
                  <a:lnTo>
                    <a:pt x="33519" y="70081"/>
                  </a:lnTo>
                  <a:lnTo>
                    <a:pt x="34649" y="69679"/>
                  </a:lnTo>
                  <a:lnTo>
                    <a:pt x="35715" y="69204"/>
                  </a:lnTo>
                  <a:lnTo>
                    <a:pt x="36717" y="68656"/>
                  </a:lnTo>
                  <a:lnTo>
                    <a:pt x="37654" y="68034"/>
                  </a:lnTo>
                  <a:lnTo>
                    <a:pt x="38526" y="67339"/>
                  </a:lnTo>
                  <a:lnTo>
                    <a:pt x="39335" y="66573"/>
                  </a:lnTo>
                  <a:lnTo>
                    <a:pt x="40058" y="65735"/>
                  </a:lnTo>
                  <a:lnTo>
                    <a:pt x="40697" y="64826"/>
                  </a:lnTo>
                  <a:lnTo>
                    <a:pt x="41250" y="63847"/>
                  </a:lnTo>
                  <a:lnTo>
                    <a:pt x="41719" y="62796"/>
                  </a:lnTo>
                  <a:lnTo>
                    <a:pt x="42102" y="61675"/>
                  </a:lnTo>
                  <a:lnTo>
                    <a:pt x="42400" y="60483"/>
                  </a:lnTo>
                  <a:lnTo>
                    <a:pt x="42612" y="59219"/>
                  </a:lnTo>
                  <a:lnTo>
                    <a:pt x="42740" y="57885"/>
                  </a:lnTo>
                  <a:lnTo>
                    <a:pt x="42783" y="56480"/>
                  </a:lnTo>
                  <a:lnTo>
                    <a:pt x="42764" y="55645"/>
                  </a:lnTo>
                  <a:lnTo>
                    <a:pt x="42706" y="54845"/>
                  </a:lnTo>
                  <a:lnTo>
                    <a:pt x="42611" y="54078"/>
                  </a:lnTo>
                  <a:lnTo>
                    <a:pt x="42477" y="53345"/>
                  </a:lnTo>
                  <a:lnTo>
                    <a:pt x="42305" y="52646"/>
                  </a:lnTo>
                  <a:lnTo>
                    <a:pt x="42095" y="51981"/>
                  </a:lnTo>
                  <a:lnTo>
                    <a:pt x="41847" y="51350"/>
                  </a:lnTo>
                  <a:lnTo>
                    <a:pt x="41560" y="50752"/>
                  </a:lnTo>
                  <a:lnTo>
                    <a:pt x="41236" y="50188"/>
                  </a:lnTo>
                  <a:lnTo>
                    <a:pt x="40873" y="49658"/>
                  </a:lnTo>
                  <a:lnTo>
                    <a:pt x="40492" y="49147"/>
                  </a:lnTo>
                  <a:lnTo>
                    <a:pt x="40091" y="48659"/>
                  </a:lnTo>
                  <a:lnTo>
                    <a:pt x="39671" y="48195"/>
                  </a:lnTo>
                  <a:lnTo>
                    <a:pt x="39231" y="47755"/>
                  </a:lnTo>
                  <a:lnTo>
                    <a:pt x="38772" y="47339"/>
                  </a:lnTo>
                  <a:lnTo>
                    <a:pt x="38293" y="46947"/>
                  </a:lnTo>
                  <a:lnTo>
                    <a:pt x="37794" y="46580"/>
                  </a:lnTo>
                  <a:lnTo>
                    <a:pt x="37275" y="46236"/>
                  </a:lnTo>
                  <a:lnTo>
                    <a:pt x="36737" y="45916"/>
                  </a:lnTo>
                  <a:lnTo>
                    <a:pt x="36180" y="45620"/>
                  </a:lnTo>
                  <a:lnTo>
                    <a:pt x="35618" y="45335"/>
                  </a:lnTo>
                  <a:lnTo>
                    <a:pt x="35045" y="45070"/>
                  </a:lnTo>
                  <a:lnTo>
                    <a:pt x="34461" y="44825"/>
                  </a:lnTo>
                  <a:lnTo>
                    <a:pt x="33866" y="44599"/>
                  </a:lnTo>
                  <a:lnTo>
                    <a:pt x="33260" y="44392"/>
                  </a:lnTo>
                  <a:lnTo>
                    <a:pt x="32643" y="44206"/>
                  </a:lnTo>
                  <a:lnTo>
                    <a:pt x="32016" y="44039"/>
                  </a:lnTo>
                  <a:lnTo>
                    <a:pt x="31377" y="43891"/>
                  </a:lnTo>
                  <a:lnTo>
                    <a:pt x="30728" y="43764"/>
                  </a:lnTo>
                  <a:lnTo>
                    <a:pt x="30068" y="43656"/>
                  </a:lnTo>
                  <a:lnTo>
                    <a:pt x="29418" y="43562"/>
                  </a:lnTo>
                  <a:lnTo>
                    <a:pt x="28778" y="43479"/>
                  </a:lnTo>
                  <a:lnTo>
                    <a:pt x="28147" y="43405"/>
                  </a:lnTo>
                  <a:lnTo>
                    <a:pt x="27527" y="43341"/>
                  </a:lnTo>
                  <a:lnTo>
                    <a:pt x="26916" y="43287"/>
                  </a:lnTo>
                  <a:lnTo>
                    <a:pt x="26315" y="43243"/>
                  </a:lnTo>
                  <a:lnTo>
                    <a:pt x="25724" y="43209"/>
                  </a:lnTo>
                  <a:lnTo>
                    <a:pt x="25143" y="43184"/>
                  </a:lnTo>
                  <a:lnTo>
                    <a:pt x="24572" y="43170"/>
                  </a:lnTo>
                  <a:lnTo>
                    <a:pt x="24010" y="43165"/>
                  </a:lnTo>
                  <a:lnTo>
                    <a:pt x="18444" y="43165"/>
                  </a:lnTo>
                  <a:lnTo>
                    <a:pt x="18444" y="34652"/>
                  </a:lnTo>
                  <a:lnTo>
                    <a:pt x="23792" y="34652"/>
                  </a:lnTo>
                  <a:lnTo>
                    <a:pt x="24351" y="34646"/>
                  </a:lnTo>
                  <a:lnTo>
                    <a:pt x="24914" y="34630"/>
                  </a:lnTo>
                  <a:lnTo>
                    <a:pt x="25482" y="34603"/>
                  </a:lnTo>
                  <a:lnTo>
                    <a:pt x="26054" y="34564"/>
                  </a:lnTo>
                  <a:lnTo>
                    <a:pt x="26630" y="34515"/>
                  </a:lnTo>
                  <a:lnTo>
                    <a:pt x="27210" y="34455"/>
                  </a:lnTo>
                  <a:lnTo>
                    <a:pt x="27795" y="34384"/>
                  </a:lnTo>
                  <a:lnTo>
                    <a:pt x="28385" y="34302"/>
                  </a:lnTo>
                  <a:lnTo>
                    <a:pt x="28979" y="34210"/>
                  </a:lnTo>
                  <a:lnTo>
                    <a:pt x="29577" y="34106"/>
                  </a:lnTo>
                  <a:lnTo>
                    <a:pt x="30171" y="33977"/>
                  </a:lnTo>
                  <a:lnTo>
                    <a:pt x="30755" y="33831"/>
                  </a:lnTo>
                  <a:lnTo>
                    <a:pt x="31328" y="33667"/>
                  </a:lnTo>
                  <a:lnTo>
                    <a:pt x="31890" y="33486"/>
                  </a:lnTo>
                  <a:lnTo>
                    <a:pt x="32442" y="33287"/>
                  </a:lnTo>
                  <a:lnTo>
                    <a:pt x="32982" y="33071"/>
                  </a:lnTo>
                  <a:lnTo>
                    <a:pt x="33511" y="32838"/>
                  </a:lnTo>
                  <a:lnTo>
                    <a:pt x="34030" y="32587"/>
                  </a:lnTo>
                  <a:lnTo>
                    <a:pt x="34537" y="32318"/>
                  </a:lnTo>
                  <a:lnTo>
                    <a:pt x="35034" y="32032"/>
                  </a:lnTo>
                  <a:lnTo>
                    <a:pt x="35526" y="31716"/>
                  </a:lnTo>
                  <a:lnTo>
                    <a:pt x="36001" y="31380"/>
                  </a:lnTo>
                  <a:lnTo>
                    <a:pt x="36456" y="31022"/>
                  </a:lnTo>
                  <a:lnTo>
                    <a:pt x="36893" y="30644"/>
                  </a:lnTo>
                  <a:lnTo>
                    <a:pt x="37312" y="30245"/>
                  </a:lnTo>
                  <a:lnTo>
                    <a:pt x="37712" y="29825"/>
                  </a:lnTo>
                  <a:lnTo>
                    <a:pt x="38093" y="29385"/>
                  </a:lnTo>
                  <a:lnTo>
                    <a:pt x="38456" y="28924"/>
                  </a:lnTo>
                  <a:lnTo>
                    <a:pt x="38801" y="28442"/>
                  </a:lnTo>
                  <a:lnTo>
                    <a:pt x="39126" y="27939"/>
                  </a:lnTo>
                  <a:lnTo>
                    <a:pt x="39437" y="27412"/>
                  </a:lnTo>
                  <a:lnTo>
                    <a:pt x="39716" y="26857"/>
                  </a:lnTo>
                  <a:lnTo>
                    <a:pt x="39961" y="26273"/>
                  </a:lnTo>
                  <a:lnTo>
                    <a:pt x="40174" y="25661"/>
                  </a:lnTo>
                  <a:lnTo>
                    <a:pt x="40354" y="25020"/>
                  </a:lnTo>
                  <a:lnTo>
                    <a:pt x="40502" y="24351"/>
                  </a:lnTo>
                  <a:lnTo>
                    <a:pt x="40616" y="23654"/>
                  </a:lnTo>
                  <a:lnTo>
                    <a:pt x="40698" y="22928"/>
                  </a:lnTo>
                  <a:lnTo>
                    <a:pt x="40747" y="22174"/>
                  </a:lnTo>
                  <a:lnTo>
                    <a:pt x="40764" y="21391"/>
                  </a:lnTo>
                  <a:lnTo>
                    <a:pt x="40727" y="20184"/>
                  </a:lnTo>
                  <a:lnTo>
                    <a:pt x="40617" y="19029"/>
                  </a:lnTo>
                  <a:lnTo>
                    <a:pt x="40434" y="17927"/>
                  </a:lnTo>
                  <a:lnTo>
                    <a:pt x="40179" y="16877"/>
                  </a:lnTo>
                  <a:lnTo>
                    <a:pt x="39849" y="15879"/>
                  </a:lnTo>
                  <a:lnTo>
                    <a:pt x="39447" y="14934"/>
                  </a:lnTo>
                  <a:lnTo>
                    <a:pt x="38972" y="14042"/>
                  </a:lnTo>
                  <a:lnTo>
                    <a:pt x="38424" y="13201"/>
                  </a:lnTo>
                  <a:lnTo>
                    <a:pt x="37802" y="12413"/>
                  </a:lnTo>
                  <a:lnTo>
                    <a:pt x="37107" y="11678"/>
                  </a:lnTo>
                  <a:lnTo>
                    <a:pt x="36352" y="10993"/>
                  </a:lnTo>
                  <a:lnTo>
                    <a:pt x="35525" y="10381"/>
                  </a:lnTo>
                  <a:lnTo>
                    <a:pt x="34627" y="9841"/>
                  </a:lnTo>
                  <a:lnTo>
                    <a:pt x="33658" y="9372"/>
                  </a:lnTo>
                  <a:lnTo>
                    <a:pt x="32619" y="8976"/>
                  </a:lnTo>
                  <a:lnTo>
                    <a:pt x="31508" y="8652"/>
                  </a:lnTo>
                  <a:lnTo>
                    <a:pt x="30327" y="8400"/>
                  </a:lnTo>
                  <a:lnTo>
                    <a:pt x="29075" y="8220"/>
                  </a:lnTo>
                  <a:lnTo>
                    <a:pt x="27751" y="8112"/>
                  </a:lnTo>
                  <a:lnTo>
                    <a:pt x="26357" y="8076"/>
                  </a:lnTo>
                  <a:lnTo>
                    <a:pt x="25083" y="8109"/>
                  </a:lnTo>
                  <a:lnTo>
                    <a:pt x="23858" y="8209"/>
                  </a:lnTo>
                  <a:lnTo>
                    <a:pt x="22682" y="8375"/>
                  </a:lnTo>
                  <a:lnTo>
                    <a:pt x="21555" y="8609"/>
                  </a:lnTo>
                  <a:lnTo>
                    <a:pt x="20477" y="8908"/>
                  </a:lnTo>
                  <a:lnTo>
                    <a:pt x="19448" y="9274"/>
                  </a:lnTo>
                  <a:lnTo>
                    <a:pt x="18469" y="9707"/>
                  </a:lnTo>
                  <a:lnTo>
                    <a:pt x="17538" y="10206"/>
                  </a:lnTo>
                  <a:lnTo>
                    <a:pt x="16657" y="10772"/>
                  </a:lnTo>
                  <a:lnTo>
                    <a:pt x="15825" y="11405"/>
                  </a:lnTo>
                  <a:lnTo>
                    <a:pt x="15061" y="12098"/>
                  </a:lnTo>
                  <a:lnTo>
                    <a:pt x="14365" y="12845"/>
                  </a:lnTo>
                  <a:lnTo>
                    <a:pt x="13734" y="13648"/>
                  </a:lnTo>
                  <a:lnTo>
                    <a:pt x="13171" y="14504"/>
                  </a:lnTo>
                  <a:lnTo>
                    <a:pt x="12673" y="15416"/>
                  </a:lnTo>
                  <a:lnTo>
                    <a:pt x="12243" y="16382"/>
                  </a:lnTo>
                  <a:lnTo>
                    <a:pt x="11879" y="17402"/>
                  </a:lnTo>
                  <a:lnTo>
                    <a:pt x="11582" y="18477"/>
                  </a:lnTo>
                  <a:lnTo>
                    <a:pt x="11351" y="19607"/>
                  </a:lnTo>
                  <a:lnTo>
                    <a:pt x="11186" y="20791"/>
                  </a:lnTo>
                  <a:lnTo>
                    <a:pt x="1309" y="20027"/>
                  </a:lnTo>
                  <a:lnTo>
                    <a:pt x="1445" y="19025"/>
                  </a:lnTo>
                  <a:lnTo>
                    <a:pt x="1613" y="18049"/>
                  </a:lnTo>
                  <a:lnTo>
                    <a:pt x="1812" y="17100"/>
                  </a:lnTo>
                  <a:lnTo>
                    <a:pt x="2043" y="16176"/>
                  </a:lnTo>
                  <a:lnTo>
                    <a:pt x="2305" y="15279"/>
                  </a:lnTo>
                  <a:lnTo>
                    <a:pt x="2599" y="14408"/>
                  </a:lnTo>
                  <a:lnTo>
                    <a:pt x="2925" y="13563"/>
                  </a:lnTo>
                  <a:lnTo>
                    <a:pt x="3282" y="12745"/>
                  </a:lnTo>
                  <a:lnTo>
                    <a:pt x="3672" y="11953"/>
                  </a:lnTo>
                  <a:lnTo>
                    <a:pt x="4092" y="11186"/>
                  </a:lnTo>
                  <a:lnTo>
                    <a:pt x="4540" y="10446"/>
                  </a:lnTo>
                  <a:lnTo>
                    <a:pt x="5011" y="9733"/>
                  </a:lnTo>
                  <a:lnTo>
                    <a:pt x="5505" y="9045"/>
                  </a:lnTo>
                  <a:lnTo>
                    <a:pt x="6022" y="8384"/>
                  </a:lnTo>
                  <a:lnTo>
                    <a:pt x="6562" y="7748"/>
                  </a:lnTo>
                  <a:lnTo>
                    <a:pt x="7124" y="7139"/>
                  </a:lnTo>
                  <a:lnTo>
                    <a:pt x="7710" y="6557"/>
                  </a:lnTo>
                  <a:lnTo>
                    <a:pt x="8318" y="6000"/>
                  </a:lnTo>
                  <a:lnTo>
                    <a:pt x="8950" y="5470"/>
                  </a:lnTo>
                  <a:lnTo>
                    <a:pt x="9604" y="4965"/>
                  </a:lnTo>
                  <a:lnTo>
                    <a:pt x="10290" y="4476"/>
                  </a:lnTo>
                  <a:lnTo>
                    <a:pt x="10994" y="4014"/>
                  </a:lnTo>
                  <a:lnTo>
                    <a:pt x="11717" y="3577"/>
                  </a:lnTo>
                  <a:lnTo>
                    <a:pt x="12459" y="3167"/>
                  </a:lnTo>
                  <a:lnTo>
                    <a:pt x="13219" y="2783"/>
                  </a:lnTo>
                  <a:lnTo>
                    <a:pt x="13998" y="2425"/>
                  </a:lnTo>
                  <a:lnTo>
                    <a:pt x="14795" y="2093"/>
                  </a:lnTo>
                  <a:lnTo>
                    <a:pt x="15611" y="1787"/>
                  </a:lnTo>
                  <a:lnTo>
                    <a:pt x="16445" y="1508"/>
                  </a:lnTo>
                  <a:lnTo>
                    <a:pt x="17298" y="1255"/>
                  </a:lnTo>
                  <a:lnTo>
                    <a:pt x="18166" y="1016"/>
                  </a:lnTo>
                  <a:lnTo>
                    <a:pt x="19045" y="803"/>
                  </a:lnTo>
                  <a:lnTo>
                    <a:pt x="19934" y="615"/>
                  </a:lnTo>
                  <a:lnTo>
                    <a:pt x="20834" y="451"/>
                  </a:lnTo>
                  <a:lnTo>
                    <a:pt x="21746" y="313"/>
                  </a:lnTo>
                  <a:lnTo>
                    <a:pt x="22668" y="200"/>
                  </a:lnTo>
                  <a:lnTo>
                    <a:pt x="23601" y="112"/>
                  </a:lnTo>
                  <a:lnTo>
                    <a:pt x="24545" y="50"/>
                  </a:lnTo>
                  <a:lnTo>
                    <a:pt x="25500" y="12"/>
                  </a:lnTo>
                  <a:lnTo>
                    <a:pt x="26466" y="0"/>
                  </a:lnTo>
                  <a:lnTo>
                    <a:pt x="27736" y="16"/>
                  </a:lnTo>
                  <a:lnTo>
                    <a:pt x="28970" y="65"/>
                  </a:lnTo>
                  <a:lnTo>
                    <a:pt x="30168" y="147"/>
                  </a:lnTo>
                  <a:lnTo>
                    <a:pt x="31329" y="261"/>
                  </a:lnTo>
                  <a:lnTo>
                    <a:pt x="32455" y="409"/>
                  </a:lnTo>
                  <a:lnTo>
                    <a:pt x="33545" y="589"/>
                  </a:lnTo>
                  <a:lnTo>
                    <a:pt x="34599" y="802"/>
                  </a:lnTo>
                  <a:lnTo>
                    <a:pt x="35616" y="1047"/>
                  </a:lnTo>
                  <a:lnTo>
                    <a:pt x="36598" y="1326"/>
                  </a:lnTo>
                  <a:lnTo>
                    <a:pt x="37544" y="1637"/>
                  </a:lnTo>
                  <a:lnTo>
                    <a:pt x="38455" y="1965"/>
                  </a:lnTo>
                  <a:lnTo>
                    <a:pt x="39332" y="2318"/>
                  </a:lnTo>
                  <a:lnTo>
                    <a:pt x="40175" y="2694"/>
                  </a:lnTo>
                  <a:lnTo>
                    <a:pt x="40984" y="3095"/>
                  </a:lnTo>
                  <a:lnTo>
                    <a:pt x="41759" y="3519"/>
                  </a:lnTo>
                  <a:lnTo>
                    <a:pt x="42501" y="3968"/>
                  </a:lnTo>
                  <a:lnTo>
                    <a:pt x="43209" y="4440"/>
                  </a:lnTo>
                  <a:lnTo>
                    <a:pt x="43883" y="4937"/>
                  </a:lnTo>
                  <a:lnTo>
                    <a:pt x="44523" y="5458"/>
                  </a:lnTo>
                  <a:lnTo>
                    <a:pt x="45129" y="6002"/>
                  </a:lnTo>
                  <a:lnTo>
                    <a:pt x="45703" y="6558"/>
                  </a:lnTo>
                  <a:lnTo>
                    <a:pt x="46245" y="7133"/>
                  </a:lnTo>
                  <a:lnTo>
                    <a:pt x="46755" y="7728"/>
                  </a:lnTo>
                  <a:lnTo>
                    <a:pt x="47233" y="8342"/>
                  </a:lnTo>
                  <a:lnTo>
                    <a:pt x="47680" y="8976"/>
                  </a:lnTo>
                  <a:lnTo>
                    <a:pt x="48096" y="9630"/>
                  </a:lnTo>
                  <a:lnTo>
                    <a:pt x="48479" y="10303"/>
                  </a:lnTo>
                  <a:lnTo>
                    <a:pt x="48831" y="10997"/>
                  </a:lnTo>
                  <a:lnTo>
                    <a:pt x="49152" y="11709"/>
                  </a:lnTo>
                  <a:lnTo>
                    <a:pt x="49440" y="12442"/>
                  </a:lnTo>
                  <a:lnTo>
                    <a:pt x="49710" y="13189"/>
                  </a:lnTo>
                  <a:lnTo>
                    <a:pt x="49951" y="13945"/>
                  </a:lnTo>
                  <a:lnTo>
                    <a:pt x="50164" y="14712"/>
                  </a:lnTo>
                  <a:lnTo>
                    <a:pt x="50348" y="15489"/>
                  </a:lnTo>
                  <a:lnTo>
                    <a:pt x="50504" y="16275"/>
                  </a:lnTo>
                  <a:lnTo>
                    <a:pt x="50632" y="17071"/>
                  </a:lnTo>
                  <a:lnTo>
                    <a:pt x="50731" y="17877"/>
                  </a:lnTo>
                  <a:lnTo>
                    <a:pt x="50802" y="18693"/>
                  </a:lnTo>
                  <a:lnTo>
                    <a:pt x="50845" y="19519"/>
                  </a:lnTo>
                  <a:lnTo>
                    <a:pt x="50859" y="20354"/>
                  </a:lnTo>
                  <a:lnTo>
                    <a:pt x="50850" y="21027"/>
                  </a:lnTo>
                  <a:lnTo>
                    <a:pt x="50822" y="21690"/>
                  </a:lnTo>
                  <a:lnTo>
                    <a:pt x="50776" y="22345"/>
                  </a:lnTo>
                  <a:lnTo>
                    <a:pt x="50711" y="22991"/>
                  </a:lnTo>
                  <a:lnTo>
                    <a:pt x="50627" y="23628"/>
                  </a:lnTo>
                  <a:lnTo>
                    <a:pt x="50525" y="24257"/>
                  </a:lnTo>
                  <a:lnTo>
                    <a:pt x="50404" y="24877"/>
                  </a:lnTo>
                  <a:lnTo>
                    <a:pt x="50265" y="25488"/>
                  </a:lnTo>
                  <a:lnTo>
                    <a:pt x="50108" y="26091"/>
                  </a:lnTo>
                  <a:lnTo>
                    <a:pt x="49931" y="26684"/>
                  </a:lnTo>
                  <a:lnTo>
                    <a:pt x="49735" y="27268"/>
                  </a:lnTo>
                  <a:lnTo>
                    <a:pt x="49519" y="27839"/>
                  </a:lnTo>
                  <a:lnTo>
                    <a:pt x="49281" y="28398"/>
                  </a:lnTo>
                  <a:lnTo>
                    <a:pt x="49023" y="28946"/>
                  </a:lnTo>
                  <a:lnTo>
                    <a:pt x="48744" y="29481"/>
                  </a:lnTo>
                  <a:lnTo>
                    <a:pt x="48445" y="30004"/>
                  </a:lnTo>
                  <a:lnTo>
                    <a:pt x="48125" y="30516"/>
                  </a:lnTo>
                  <a:lnTo>
                    <a:pt x="47783" y="31015"/>
                  </a:lnTo>
                  <a:lnTo>
                    <a:pt x="47422" y="31502"/>
                  </a:lnTo>
                  <a:lnTo>
                    <a:pt x="47039" y="31978"/>
                  </a:lnTo>
                  <a:lnTo>
                    <a:pt x="46635" y="32440"/>
                  </a:lnTo>
                  <a:lnTo>
                    <a:pt x="46210" y="32890"/>
                  </a:lnTo>
                  <a:lnTo>
                    <a:pt x="45762" y="33327"/>
                  </a:lnTo>
                  <a:lnTo>
                    <a:pt x="45293" y="33750"/>
                  </a:lnTo>
                  <a:lnTo>
                    <a:pt x="44802" y="34161"/>
                  </a:lnTo>
                  <a:lnTo>
                    <a:pt x="44289" y="34558"/>
                  </a:lnTo>
                  <a:lnTo>
                    <a:pt x="43754" y="34942"/>
                  </a:lnTo>
                  <a:lnTo>
                    <a:pt x="43197" y="35313"/>
                  </a:lnTo>
                  <a:lnTo>
                    <a:pt x="42619" y="35671"/>
                  </a:lnTo>
                  <a:lnTo>
                    <a:pt x="42019" y="36016"/>
                  </a:lnTo>
                  <a:lnTo>
                    <a:pt x="41406" y="36346"/>
                  </a:lnTo>
                  <a:lnTo>
                    <a:pt x="40768" y="36660"/>
                  </a:lnTo>
                  <a:lnTo>
                    <a:pt x="40105" y="36957"/>
                  </a:lnTo>
                  <a:lnTo>
                    <a:pt x="39417" y="37238"/>
                  </a:lnTo>
                  <a:lnTo>
                    <a:pt x="38703" y="37503"/>
                  </a:lnTo>
                  <a:lnTo>
                    <a:pt x="37965" y="37751"/>
                  </a:lnTo>
                  <a:lnTo>
                    <a:pt x="37202" y="37983"/>
                  </a:lnTo>
                  <a:lnTo>
                    <a:pt x="36413" y="38199"/>
                  </a:lnTo>
                  <a:lnTo>
                    <a:pt x="35600" y="38398"/>
                  </a:lnTo>
                  <a:lnTo>
                    <a:pt x="34761" y="38581"/>
                  </a:lnTo>
                  <a:lnTo>
                    <a:pt x="34761" y="38799"/>
                  </a:lnTo>
                  <a:lnTo>
                    <a:pt x="35676" y="38909"/>
                  </a:lnTo>
                  <a:lnTo>
                    <a:pt x="36568" y="39041"/>
                  </a:lnTo>
                  <a:lnTo>
                    <a:pt x="37436" y="39197"/>
                  </a:lnTo>
                  <a:lnTo>
                    <a:pt x="38279" y="39375"/>
                  </a:lnTo>
                  <a:lnTo>
                    <a:pt x="39099" y="39577"/>
                  </a:lnTo>
                  <a:lnTo>
                    <a:pt x="39895" y="39801"/>
                  </a:lnTo>
                  <a:lnTo>
                    <a:pt x="40666" y="40048"/>
                  </a:lnTo>
                  <a:lnTo>
                    <a:pt x="41414" y="40318"/>
                  </a:lnTo>
                  <a:lnTo>
                    <a:pt x="42138" y="40611"/>
                  </a:lnTo>
                  <a:lnTo>
                    <a:pt x="42837" y="40927"/>
                  </a:lnTo>
                  <a:lnTo>
                    <a:pt x="43513" y="41252"/>
                  </a:lnTo>
                  <a:lnTo>
                    <a:pt x="44164" y="41593"/>
                  </a:lnTo>
                  <a:lnTo>
                    <a:pt x="44792" y="41950"/>
                  </a:lnTo>
                  <a:lnTo>
                    <a:pt x="45395" y="42324"/>
                  </a:lnTo>
                  <a:lnTo>
                    <a:pt x="45975" y="42714"/>
                  </a:lnTo>
                  <a:lnTo>
                    <a:pt x="46531" y="43121"/>
                  </a:lnTo>
                  <a:lnTo>
                    <a:pt x="47062" y="43544"/>
                  </a:lnTo>
                  <a:lnTo>
                    <a:pt x="47570" y="43983"/>
                  </a:lnTo>
                  <a:lnTo>
                    <a:pt x="48053" y="44439"/>
                  </a:lnTo>
                  <a:lnTo>
                    <a:pt x="48513" y="44911"/>
                  </a:lnTo>
                  <a:lnTo>
                    <a:pt x="48949" y="45398"/>
                  </a:lnTo>
                  <a:lnTo>
                    <a:pt x="49362" y="45897"/>
                  </a:lnTo>
                  <a:lnTo>
                    <a:pt x="49752" y="46410"/>
                  </a:lnTo>
                  <a:lnTo>
                    <a:pt x="50119" y="46937"/>
                  </a:lnTo>
                  <a:lnTo>
                    <a:pt x="50463" y="47476"/>
                  </a:lnTo>
                  <a:lnTo>
                    <a:pt x="50785" y="48028"/>
                  </a:lnTo>
                  <a:lnTo>
                    <a:pt x="51083" y="48593"/>
                  </a:lnTo>
                  <a:lnTo>
                    <a:pt x="51359" y="49172"/>
                  </a:lnTo>
                  <a:lnTo>
                    <a:pt x="51612" y="49763"/>
                  </a:lnTo>
                  <a:lnTo>
                    <a:pt x="51841" y="50368"/>
                  </a:lnTo>
                  <a:lnTo>
                    <a:pt x="52059" y="50982"/>
                  </a:lnTo>
                  <a:lnTo>
                    <a:pt x="52254" y="51603"/>
                  </a:lnTo>
                  <a:lnTo>
                    <a:pt x="52426" y="52231"/>
                  </a:lnTo>
                  <a:lnTo>
                    <a:pt x="52575" y="52865"/>
                  </a:lnTo>
                  <a:lnTo>
                    <a:pt x="52701" y="53506"/>
                  </a:lnTo>
                  <a:lnTo>
                    <a:pt x="52804" y="54153"/>
                  </a:lnTo>
                  <a:lnTo>
                    <a:pt x="52884" y="54807"/>
                  </a:lnTo>
                  <a:lnTo>
                    <a:pt x="52941" y="55467"/>
                  </a:lnTo>
                  <a:lnTo>
                    <a:pt x="52976" y="5613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g152"/>
            <p:cNvSpPr/>
            <p:nvPr/>
          </p:nvSpPr>
          <p:spPr>
            <a:xfrm>
              <a:off x="6493531" y="57111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g153"/>
            <p:cNvSpPr/>
            <p:nvPr/>
          </p:nvSpPr>
          <p:spPr>
            <a:xfrm>
              <a:off x="6503463" y="57190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g154"/>
            <p:cNvSpPr/>
            <p:nvPr/>
          </p:nvSpPr>
          <p:spPr>
            <a:xfrm>
              <a:off x="6555687" y="57111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g155"/>
            <p:cNvSpPr/>
            <p:nvPr/>
          </p:nvSpPr>
          <p:spPr>
            <a:xfrm>
              <a:off x="6565618" y="57190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g156"/>
            <p:cNvSpPr/>
            <p:nvPr/>
          </p:nvSpPr>
          <p:spPr>
            <a:xfrm>
              <a:off x="7930350" y="5712253"/>
              <a:ext cx="56316" cy="76889"/>
            </a:xfrm>
            <a:custGeom>
              <a:avLst/>
              <a:pathLst>
                <a:path w="56316" h="76889">
                  <a:moveTo>
                    <a:pt x="45511" y="59481"/>
                  </a:moveTo>
                  <a:lnTo>
                    <a:pt x="45511" y="76889"/>
                  </a:lnTo>
                  <a:lnTo>
                    <a:pt x="36234" y="76889"/>
                  </a:lnTo>
                  <a:lnTo>
                    <a:pt x="36234" y="59481"/>
                  </a:lnTo>
                  <a:lnTo>
                    <a:pt x="0" y="59481"/>
                  </a:lnTo>
                  <a:lnTo>
                    <a:pt x="0" y="51841"/>
                  </a:lnTo>
                  <a:lnTo>
                    <a:pt x="35197" y="0"/>
                  </a:lnTo>
                  <a:lnTo>
                    <a:pt x="45511" y="0"/>
                  </a:lnTo>
                  <a:lnTo>
                    <a:pt x="45511" y="51732"/>
                  </a:lnTo>
                  <a:lnTo>
                    <a:pt x="56316" y="51732"/>
                  </a:lnTo>
                  <a:lnTo>
                    <a:pt x="56316" y="5948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g157"/>
            <p:cNvSpPr/>
            <p:nvPr/>
          </p:nvSpPr>
          <p:spPr>
            <a:xfrm>
              <a:off x="7939409" y="5723981"/>
              <a:ext cx="27176" cy="40005"/>
            </a:xfrm>
            <a:custGeom>
              <a:avLst/>
              <a:pathLst>
                <a:path w="27176" h="40005">
                  <a:moveTo>
                    <a:pt x="26862" y="0"/>
                  </a:moveTo>
                  <a:lnTo>
                    <a:pt x="26791" y="136"/>
                  </a:lnTo>
                  <a:lnTo>
                    <a:pt x="26714" y="283"/>
                  </a:lnTo>
                  <a:lnTo>
                    <a:pt x="26630" y="442"/>
                  </a:lnTo>
                  <a:lnTo>
                    <a:pt x="26541" y="596"/>
                  </a:lnTo>
                  <a:lnTo>
                    <a:pt x="26451" y="756"/>
                  </a:lnTo>
                  <a:lnTo>
                    <a:pt x="26358" y="920"/>
                  </a:lnTo>
                  <a:lnTo>
                    <a:pt x="26263" y="1088"/>
                  </a:lnTo>
                  <a:lnTo>
                    <a:pt x="26166" y="1260"/>
                  </a:lnTo>
                  <a:lnTo>
                    <a:pt x="26067" y="1437"/>
                  </a:lnTo>
                  <a:lnTo>
                    <a:pt x="25965" y="1618"/>
                  </a:lnTo>
                  <a:lnTo>
                    <a:pt x="25861" y="1804"/>
                  </a:lnTo>
                  <a:lnTo>
                    <a:pt x="25756" y="1993"/>
                  </a:lnTo>
                  <a:lnTo>
                    <a:pt x="25648" y="2188"/>
                  </a:lnTo>
                  <a:lnTo>
                    <a:pt x="25538" y="2385"/>
                  </a:lnTo>
                  <a:lnTo>
                    <a:pt x="25427" y="2583"/>
                  </a:lnTo>
                  <a:lnTo>
                    <a:pt x="25315" y="2782"/>
                  </a:lnTo>
                  <a:lnTo>
                    <a:pt x="25202" y="2982"/>
                  </a:lnTo>
                  <a:lnTo>
                    <a:pt x="25088" y="3184"/>
                  </a:lnTo>
                  <a:lnTo>
                    <a:pt x="24973" y="3386"/>
                  </a:lnTo>
                  <a:lnTo>
                    <a:pt x="24857" y="3590"/>
                  </a:lnTo>
                  <a:lnTo>
                    <a:pt x="24739" y="3794"/>
                  </a:lnTo>
                  <a:lnTo>
                    <a:pt x="24621" y="4000"/>
                  </a:lnTo>
                  <a:lnTo>
                    <a:pt x="24502" y="4207"/>
                  </a:lnTo>
                  <a:lnTo>
                    <a:pt x="24394" y="4400"/>
                  </a:lnTo>
                  <a:lnTo>
                    <a:pt x="24288" y="4587"/>
                  </a:lnTo>
                  <a:lnTo>
                    <a:pt x="24184" y="4767"/>
                  </a:lnTo>
                  <a:lnTo>
                    <a:pt x="24082" y="4940"/>
                  </a:lnTo>
                  <a:lnTo>
                    <a:pt x="23983" y="5107"/>
                  </a:lnTo>
                  <a:lnTo>
                    <a:pt x="23886" y="5268"/>
                  </a:lnTo>
                  <a:lnTo>
                    <a:pt x="23791" y="5422"/>
                  </a:lnTo>
                  <a:lnTo>
                    <a:pt x="23698" y="5569"/>
                  </a:lnTo>
                  <a:lnTo>
                    <a:pt x="23608" y="5710"/>
                  </a:lnTo>
                  <a:lnTo>
                    <a:pt x="23519" y="5844"/>
                  </a:lnTo>
                  <a:lnTo>
                    <a:pt x="3304" y="35620"/>
                  </a:lnTo>
                  <a:lnTo>
                    <a:pt x="3208" y="35749"/>
                  </a:lnTo>
                  <a:lnTo>
                    <a:pt x="3107" y="35882"/>
                  </a:lnTo>
                  <a:lnTo>
                    <a:pt x="3001" y="36021"/>
                  </a:lnTo>
                  <a:lnTo>
                    <a:pt x="2902" y="36164"/>
                  </a:lnTo>
                  <a:lnTo>
                    <a:pt x="2802" y="36307"/>
                  </a:lnTo>
                  <a:lnTo>
                    <a:pt x="2701" y="36452"/>
                  </a:lnTo>
                  <a:lnTo>
                    <a:pt x="2599" y="36598"/>
                  </a:lnTo>
                  <a:lnTo>
                    <a:pt x="2496" y="36744"/>
                  </a:lnTo>
                  <a:lnTo>
                    <a:pt x="2392" y="36892"/>
                  </a:lnTo>
                  <a:lnTo>
                    <a:pt x="2287" y="37041"/>
                  </a:lnTo>
                  <a:lnTo>
                    <a:pt x="2180" y="37191"/>
                  </a:lnTo>
                  <a:lnTo>
                    <a:pt x="2073" y="37343"/>
                  </a:lnTo>
                  <a:lnTo>
                    <a:pt x="1964" y="37495"/>
                  </a:lnTo>
                  <a:lnTo>
                    <a:pt x="1855" y="37637"/>
                  </a:lnTo>
                  <a:lnTo>
                    <a:pt x="1746" y="37779"/>
                  </a:lnTo>
                  <a:lnTo>
                    <a:pt x="1637" y="37920"/>
                  </a:lnTo>
                  <a:lnTo>
                    <a:pt x="1527" y="38062"/>
                  </a:lnTo>
                  <a:lnTo>
                    <a:pt x="1418" y="38204"/>
                  </a:lnTo>
                  <a:lnTo>
                    <a:pt x="1309" y="38346"/>
                  </a:lnTo>
                  <a:lnTo>
                    <a:pt x="1200" y="38488"/>
                  </a:lnTo>
                  <a:lnTo>
                    <a:pt x="1091" y="38630"/>
                  </a:lnTo>
                  <a:lnTo>
                    <a:pt x="982" y="38772"/>
                  </a:lnTo>
                  <a:lnTo>
                    <a:pt x="873" y="38914"/>
                  </a:lnTo>
                  <a:lnTo>
                    <a:pt x="766" y="39052"/>
                  </a:lnTo>
                  <a:lnTo>
                    <a:pt x="0" y="40005"/>
                  </a:lnTo>
                  <a:lnTo>
                    <a:pt x="27176" y="4000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g158"/>
            <p:cNvSpPr/>
            <p:nvPr/>
          </p:nvSpPr>
          <p:spPr>
            <a:xfrm>
              <a:off x="7994306" y="57111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g159"/>
            <p:cNvSpPr/>
            <p:nvPr/>
          </p:nvSpPr>
          <p:spPr>
            <a:xfrm>
              <a:off x="8004238" y="57190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g160"/>
            <p:cNvSpPr/>
            <p:nvPr/>
          </p:nvSpPr>
          <p:spPr>
            <a:xfrm>
              <a:off x="8056462" y="57111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g161"/>
            <p:cNvSpPr/>
            <p:nvPr/>
          </p:nvSpPr>
          <p:spPr>
            <a:xfrm>
              <a:off x="8066394" y="57190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2021-10-19T09:50:03Z</dcterms:modified>
</cp:coreProperties>
</file>