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0073" y="1810329"/>
              <a:ext cx="6857019" cy="3839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20394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01036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81678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62320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0073" y="553558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0073" y="534552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0073" y="515545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0073" y="496539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0073" y="477532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0073" y="458526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0073" y="439520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0073" y="420513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0073" y="401507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0073" y="382500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0073" y="363494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0073" y="344488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0073" y="325481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0073" y="306475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0073" y="287468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0073" y="268462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0073" y="249455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0073" y="230449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0073" y="211443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0073" y="192436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80073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760715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441357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121999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802641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0073" y="1838838"/>
              <a:ext cx="6722567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0073" y="2028902"/>
              <a:ext cx="3731025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0073" y="2218966"/>
              <a:ext cx="3495735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0073" y="2409031"/>
              <a:ext cx="2117608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0073" y="2599095"/>
              <a:ext cx="2117608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0073" y="2789159"/>
              <a:ext cx="1411739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0073" y="2979223"/>
              <a:ext cx="1378126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0073" y="3169287"/>
              <a:ext cx="1310900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0073" y="3359351"/>
              <a:ext cx="1176449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0073" y="3549415"/>
              <a:ext cx="1176449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0073" y="3739479"/>
              <a:ext cx="1041998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0073" y="3929543"/>
              <a:ext cx="705869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0073" y="4119607"/>
              <a:ext cx="638643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0073" y="4309671"/>
              <a:ext cx="571418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0073" y="4499735"/>
              <a:ext cx="571418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0073" y="4689800"/>
              <a:ext cx="571418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0073" y="4879864"/>
              <a:ext cx="504192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80073" y="5069928"/>
              <a:ext cx="470579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080073" y="5259992"/>
              <a:ext cx="403354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080073" y="5450056"/>
              <a:ext cx="3159606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433779" y="1859933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488405" y="1859933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42184" y="1858663"/>
              <a:ext cx="96548" cy="19055"/>
            </a:xfrm>
            <a:custGeom>
              <a:avLst/>
              <a:pathLst>
                <a:path w="96548" h="19055">
                  <a:moveTo>
                    <a:pt x="49544" y="0"/>
                  </a:moveTo>
                  <a:lnTo>
                    <a:pt x="50205" y="1024"/>
                  </a:lnTo>
                  <a:lnTo>
                    <a:pt x="50831" y="2066"/>
                  </a:lnTo>
                  <a:lnTo>
                    <a:pt x="51424" y="3125"/>
                  </a:lnTo>
                  <a:lnTo>
                    <a:pt x="51983" y="4200"/>
                  </a:lnTo>
                  <a:lnTo>
                    <a:pt x="52508" y="5293"/>
                  </a:lnTo>
                  <a:lnTo>
                    <a:pt x="52999" y="6402"/>
                  </a:lnTo>
                  <a:lnTo>
                    <a:pt x="53457" y="7529"/>
                  </a:lnTo>
                  <a:lnTo>
                    <a:pt x="53880" y="8672"/>
                  </a:lnTo>
                  <a:lnTo>
                    <a:pt x="54270" y="9832"/>
                  </a:lnTo>
                  <a:lnTo>
                    <a:pt x="54625" y="11009"/>
                  </a:lnTo>
                  <a:lnTo>
                    <a:pt x="96548" y="11009"/>
                  </a:lnTo>
                  <a:lnTo>
                    <a:pt x="96548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44039" y="11009"/>
                  </a:lnTo>
                  <a:lnTo>
                    <a:pt x="43776" y="10090"/>
                  </a:lnTo>
                  <a:lnTo>
                    <a:pt x="43497" y="9197"/>
                  </a:lnTo>
                  <a:lnTo>
                    <a:pt x="43201" y="8329"/>
                  </a:lnTo>
                  <a:lnTo>
                    <a:pt x="42887" y="7486"/>
                  </a:lnTo>
                  <a:lnTo>
                    <a:pt x="42557" y="6669"/>
                  </a:lnTo>
                  <a:lnTo>
                    <a:pt x="42210" y="5877"/>
                  </a:lnTo>
                  <a:lnTo>
                    <a:pt x="41846" y="5111"/>
                  </a:lnTo>
                  <a:lnTo>
                    <a:pt x="41464" y="4370"/>
                  </a:lnTo>
                  <a:lnTo>
                    <a:pt x="41066" y="3654"/>
                  </a:lnTo>
                  <a:lnTo>
                    <a:pt x="40651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554887" y="1885764"/>
              <a:ext cx="69023" cy="70717"/>
            </a:xfrm>
            <a:custGeom>
              <a:avLst/>
              <a:pathLst>
                <a:path w="69023" h="70717">
                  <a:moveTo>
                    <a:pt x="0" y="0"/>
                  </a:moveTo>
                  <a:lnTo>
                    <a:pt x="69023" y="0"/>
                  </a:lnTo>
                  <a:lnTo>
                    <a:pt x="69023" y="32606"/>
                  </a:lnTo>
                  <a:lnTo>
                    <a:pt x="39804" y="32606"/>
                  </a:lnTo>
                  <a:lnTo>
                    <a:pt x="39804" y="59707"/>
                  </a:lnTo>
                  <a:lnTo>
                    <a:pt x="39783" y="60937"/>
                  </a:lnTo>
                  <a:lnTo>
                    <a:pt x="39720" y="62087"/>
                  </a:lnTo>
                  <a:lnTo>
                    <a:pt x="39614" y="63156"/>
                  </a:lnTo>
                  <a:lnTo>
                    <a:pt x="39466" y="64145"/>
                  </a:lnTo>
                  <a:lnTo>
                    <a:pt x="39275" y="65053"/>
                  </a:lnTo>
                  <a:lnTo>
                    <a:pt x="39042" y="65881"/>
                  </a:lnTo>
                  <a:lnTo>
                    <a:pt x="38767" y="66628"/>
                  </a:lnTo>
                  <a:lnTo>
                    <a:pt x="38449" y="67295"/>
                  </a:lnTo>
                  <a:lnTo>
                    <a:pt x="38089" y="67882"/>
                  </a:lnTo>
                  <a:lnTo>
                    <a:pt x="37687" y="68388"/>
                  </a:lnTo>
                  <a:lnTo>
                    <a:pt x="37230" y="68830"/>
                  </a:lnTo>
                  <a:lnTo>
                    <a:pt x="36705" y="69226"/>
                  </a:lnTo>
                  <a:lnTo>
                    <a:pt x="36112" y="69576"/>
                  </a:lnTo>
                  <a:lnTo>
                    <a:pt x="35451" y="69878"/>
                  </a:lnTo>
                  <a:lnTo>
                    <a:pt x="34723" y="70135"/>
                  </a:lnTo>
                  <a:lnTo>
                    <a:pt x="33927" y="70344"/>
                  </a:lnTo>
                  <a:lnTo>
                    <a:pt x="33063" y="70507"/>
                  </a:lnTo>
                  <a:lnTo>
                    <a:pt x="32131" y="70624"/>
                  </a:lnTo>
                  <a:lnTo>
                    <a:pt x="31132" y="70694"/>
                  </a:lnTo>
                  <a:lnTo>
                    <a:pt x="30065" y="70717"/>
                  </a:lnTo>
                  <a:lnTo>
                    <a:pt x="28553" y="70704"/>
                  </a:lnTo>
                  <a:lnTo>
                    <a:pt x="27067" y="70666"/>
                  </a:lnTo>
                  <a:lnTo>
                    <a:pt x="25606" y="70602"/>
                  </a:lnTo>
                  <a:lnTo>
                    <a:pt x="24170" y="70514"/>
                  </a:lnTo>
                  <a:lnTo>
                    <a:pt x="22760" y="70399"/>
                  </a:lnTo>
                  <a:lnTo>
                    <a:pt x="21376" y="70259"/>
                  </a:lnTo>
                  <a:lnTo>
                    <a:pt x="20016" y="70094"/>
                  </a:lnTo>
                  <a:lnTo>
                    <a:pt x="18682" y="69904"/>
                  </a:lnTo>
                  <a:lnTo>
                    <a:pt x="17374" y="69688"/>
                  </a:lnTo>
                  <a:lnTo>
                    <a:pt x="16091" y="69446"/>
                  </a:lnTo>
                  <a:lnTo>
                    <a:pt x="14397" y="60977"/>
                  </a:lnTo>
                  <a:lnTo>
                    <a:pt x="15837" y="61299"/>
                  </a:lnTo>
                  <a:lnTo>
                    <a:pt x="17277" y="61587"/>
                  </a:lnTo>
                  <a:lnTo>
                    <a:pt x="18716" y="61841"/>
                  </a:lnTo>
                  <a:lnTo>
                    <a:pt x="20156" y="62061"/>
                  </a:lnTo>
                  <a:lnTo>
                    <a:pt x="21596" y="62248"/>
                  </a:lnTo>
                  <a:lnTo>
                    <a:pt x="23036" y="62400"/>
                  </a:lnTo>
                  <a:lnTo>
                    <a:pt x="24475" y="62519"/>
                  </a:lnTo>
                  <a:lnTo>
                    <a:pt x="25915" y="62603"/>
                  </a:lnTo>
                  <a:lnTo>
                    <a:pt x="27355" y="62654"/>
                  </a:lnTo>
                  <a:lnTo>
                    <a:pt x="28795" y="62671"/>
                  </a:lnTo>
                  <a:lnTo>
                    <a:pt x="29277" y="62620"/>
                  </a:lnTo>
                  <a:lnTo>
                    <a:pt x="29709" y="62468"/>
                  </a:lnTo>
                  <a:lnTo>
                    <a:pt x="30090" y="62214"/>
                  </a:lnTo>
                  <a:lnTo>
                    <a:pt x="30421" y="61858"/>
                  </a:lnTo>
                  <a:lnTo>
                    <a:pt x="30700" y="61401"/>
                  </a:lnTo>
                  <a:lnTo>
                    <a:pt x="30929" y="60842"/>
                  </a:lnTo>
                  <a:lnTo>
                    <a:pt x="31107" y="60181"/>
                  </a:lnTo>
                  <a:lnTo>
                    <a:pt x="31234" y="59419"/>
                  </a:lnTo>
                  <a:lnTo>
                    <a:pt x="31310" y="58555"/>
                  </a:lnTo>
                  <a:lnTo>
                    <a:pt x="31335" y="57590"/>
                  </a:lnTo>
                  <a:lnTo>
                    <a:pt x="31335" y="32606"/>
                  </a:lnTo>
                  <a:lnTo>
                    <a:pt x="0" y="326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563357" y="1893809"/>
              <a:ext cx="52085" cy="16514"/>
            </a:xfrm>
            <a:custGeom>
              <a:avLst/>
              <a:pathLst>
                <a:path w="52085" h="16514">
                  <a:moveTo>
                    <a:pt x="0" y="16514"/>
                  </a:moveTo>
                  <a:lnTo>
                    <a:pt x="52085" y="16514"/>
                  </a:lnTo>
                  <a:lnTo>
                    <a:pt x="5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541760" y="1922181"/>
              <a:ext cx="33453" cy="30065"/>
            </a:xfrm>
            <a:custGeom>
              <a:avLst/>
              <a:pathLst>
                <a:path w="33453" h="30065">
                  <a:moveTo>
                    <a:pt x="25830" y="0"/>
                  </a:moveTo>
                  <a:lnTo>
                    <a:pt x="33453" y="4234"/>
                  </a:lnTo>
                  <a:lnTo>
                    <a:pt x="31416" y="7236"/>
                  </a:lnTo>
                  <a:lnTo>
                    <a:pt x="29201" y="10146"/>
                  </a:lnTo>
                  <a:lnTo>
                    <a:pt x="26809" y="12962"/>
                  </a:lnTo>
                  <a:lnTo>
                    <a:pt x="24238" y="15684"/>
                  </a:lnTo>
                  <a:lnTo>
                    <a:pt x="21490" y="18314"/>
                  </a:lnTo>
                  <a:lnTo>
                    <a:pt x="18564" y="20851"/>
                  </a:lnTo>
                  <a:lnTo>
                    <a:pt x="15460" y="23294"/>
                  </a:lnTo>
                  <a:lnTo>
                    <a:pt x="12178" y="25644"/>
                  </a:lnTo>
                  <a:lnTo>
                    <a:pt x="8718" y="27901"/>
                  </a:lnTo>
                  <a:lnTo>
                    <a:pt x="5081" y="30065"/>
                  </a:lnTo>
                  <a:lnTo>
                    <a:pt x="0" y="23290"/>
                  </a:lnTo>
                  <a:lnTo>
                    <a:pt x="3307" y="21151"/>
                  </a:lnTo>
                  <a:lnTo>
                    <a:pt x="6453" y="18970"/>
                  </a:lnTo>
                  <a:lnTo>
                    <a:pt x="9438" y="16747"/>
                  </a:lnTo>
                  <a:lnTo>
                    <a:pt x="12263" y="14482"/>
                  </a:lnTo>
                  <a:lnTo>
                    <a:pt x="14926" y="12174"/>
                  </a:lnTo>
                  <a:lnTo>
                    <a:pt x="17429" y="9824"/>
                  </a:lnTo>
                  <a:lnTo>
                    <a:pt x="19771" y="7431"/>
                  </a:lnTo>
                  <a:lnTo>
                    <a:pt x="21952" y="4996"/>
                  </a:lnTo>
                  <a:lnTo>
                    <a:pt x="23971" y="25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8604008" y="1922181"/>
              <a:ext cx="32606" cy="30065"/>
            </a:xfrm>
            <a:custGeom>
              <a:avLst/>
              <a:pathLst>
                <a:path w="32606" h="30065">
                  <a:moveTo>
                    <a:pt x="7198" y="0"/>
                  </a:moveTo>
                  <a:lnTo>
                    <a:pt x="9739" y="1981"/>
                  </a:lnTo>
                  <a:lnTo>
                    <a:pt x="12280" y="4031"/>
                  </a:lnTo>
                  <a:lnTo>
                    <a:pt x="14820" y="6148"/>
                  </a:lnTo>
                  <a:lnTo>
                    <a:pt x="17361" y="8333"/>
                  </a:lnTo>
                  <a:lnTo>
                    <a:pt x="19902" y="10586"/>
                  </a:lnTo>
                  <a:lnTo>
                    <a:pt x="22443" y="12906"/>
                  </a:lnTo>
                  <a:lnTo>
                    <a:pt x="24983" y="15295"/>
                  </a:lnTo>
                  <a:lnTo>
                    <a:pt x="27524" y="17751"/>
                  </a:lnTo>
                  <a:lnTo>
                    <a:pt x="30065" y="20275"/>
                  </a:lnTo>
                  <a:lnTo>
                    <a:pt x="32606" y="22866"/>
                  </a:lnTo>
                  <a:lnTo>
                    <a:pt x="25830" y="30065"/>
                  </a:lnTo>
                  <a:lnTo>
                    <a:pt x="23590" y="27524"/>
                  </a:lnTo>
                  <a:lnTo>
                    <a:pt x="21274" y="24983"/>
                  </a:lnTo>
                  <a:lnTo>
                    <a:pt x="18881" y="22443"/>
                  </a:lnTo>
                  <a:lnTo>
                    <a:pt x="16413" y="19902"/>
                  </a:lnTo>
                  <a:lnTo>
                    <a:pt x="13868" y="17361"/>
                  </a:lnTo>
                  <a:lnTo>
                    <a:pt x="11247" y="14820"/>
                  </a:lnTo>
                  <a:lnTo>
                    <a:pt x="8549" y="12280"/>
                  </a:lnTo>
                  <a:lnTo>
                    <a:pt x="5775" y="9739"/>
                  </a:lnTo>
                  <a:lnTo>
                    <a:pt x="2926" y="7198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440119" y="2048727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552758" y="2049150"/>
              <a:ext cx="91890" cy="96971"/>
            </a:xfrm>
            <a:custGeom>
              <a:avLst/>
              <a:pathLst>
                <a:path w="91890" h="96971">
                  <a:moveTo>
                    <a:pt x="45733" y="28795"/>
                  </a:moveTo>
                  <a:lnTo>
                    <a:pt x="54202" y="28795"/>
                  </a:lnTo>
                  <a:lnTo>
                    <a:pt x="54202" y="48274"/>
                  </a:lnTo>
                  <a:lnTo>
                    <a:pt x="89772" y="48274"/>
                  </a:lnTo>
                  <a:lnTo>
                    <a:pt x="89772" y="56319"/>
                  </a:lnTo>
                  <a:lnTo>
                    <a:pt x="54202" y="56319"/>
                  </a:lnTo>
                  <a:lnTo>
                    <a:pt x="54202" y="85961"/>
                  </a:lnTo>
                  <a:lnTo>
                    <a:pt x="54181" y="87191"/>
                  </a:lnTo>
                  <a:lnTo>
                    <a:pt x="54117" y="88341"/>
                  </a:lnTo>
                  <a:lnTo>
                    <a:pt x="54011" y="89410"/>
                  </a:lnTo>
                  <a:lnTo>
                    <a:pt x="53863" y="90399"/>
                  </a:lnTo>
                  <a:lnTo>
                    <a:pt x="53673" y="91307"/>
                  </a:lnTo>
                  <a:lnTo>
                    <a:pt x="53440" y="92135"/>
                  </a:lnTo>
                  <a:lnTo>
                    <a:pt x="53165" y="92883"/>
                  </a:lnTo>
                  <a:lnTo>
                    <a:pt x="52847" y="93550"/>
                  </a:lnTo>
                  <a:lnTo>
                    <a:pt x="52487" y="94136"/>
                  </a:lnTo>
                  <a:lnTo>
                    <a:pt x="52085" y="94642"/>
                  </a:lnTo>
                  <a:lnTo>
                    <a:pt x="51623" y="95085"/>
                  </a:lnTo>
                  <a:lnTo>
                    <a:pt x="51085" y="95481"/>
                  </a:lnTo>
                  <a:lnTo>
                    <a:pt x="50471" y="95830"/>
                  </a:lnTo>
                  <a:lnTo>
                    <a:pt x="49781" y="96133"/>
                  </a:lnTo>
                  <a:lnTo>
                    <a:pt x="49015" y="96389"/>
                  </a:lnTo>
                  <a:lnTo>
                    <a:pt x="48172" y="96599"/>
                  </a:lnTo>
                  <a:lnTo>
                    <a:pt x="47253" y="96762"/>
                  </a:lnTo>
                  <a:lnTo>
                    <a:pt x="46258" y="96878"/>
                  </a:lnTo>
                  <a:lnTo>
                    <a:pt x="45187" y="96948"/>
                  </a:lnTo>
                  <a:lnTo>
                    <a:pt x="44039" y="96971"/>
                  </a:lnTo>
                  <a:lnTo>
                    <a:pt x="42942" y="96963"/>
                  </a:lnTo>
                  <a:lnTo>
                    <a:pt x="41854" y="96937"/>
                  </a:lnTo>
                  <a:lnTo>
                    <a:pt x="40774" y="96895"/>
                  </a:lnTo>
                  <a:lnTo>
                    <a:pt x="39703" y="96836"/>
                  </a:lnTo>
                  <a:lnTo>
                    <a:pt x="38640" y="96759"/>
                  </a:lnTo>
                  <a:lnTo>
                    <a:pt x="37586" y="96666"/>
                  </a:lnTo>
                  <a:lnTo>
                    <a:pt x="36540" y="96556"/>
                  </a:lnTo>
                  <a:lnTo>
                    <a:pt x="35502" y="96429"/>
                  </a:lnTo>
                  <a:lnTo>
                    <a:pt x="34473" y="96285"/>
                  </a:lnTo>
                  <a:lnTo>
                    <a:pt x="33453" y="96124"/>
                  </a:lnTo>
                  <a:lnTo>
                    <a:pt x="31759" y="88079"/>
                  </a:lnTo>
                  <a:lnTo>
                    <a:pt x="32860" y="88239"/>
                  </a:lnTo>
                  <a:lnTo>
                    <a:pt x="33961" y="88383"/>
                  </a:lnTo>
                  <a:lnTo>
                    <a:pt x="35062" y="88510"/>
                  </a:lnTo>
                  <a:lnTo>
                    <a:pt x="36163" y="88621"/>
                  </a:lnTo>
                  <a:lnTo>
                    <a:pt x="37264" y="88714"/>
                  </a:lnTo>
                  <a:lnTo>
                    <a:pt x="38365" y="88790"/>
                  </a:lnTo>
                  <a:lnTo>
                    <a:pt x="39466" y="88849"/>
                  </a:lnTo>
                  <a:lnTo>
                    <a:pt x="40567" y="88892"/>
                  </a:lnTo>
                  <a:lnTo>
                    <a:pt x="41668" y="88917"/>
                  </a:lnTo>
                  <a:lnTo>
                    <a:pt x="42769" y="88925"/>
                  </a:lnTo>
                  <a:lnTo>
                    <a:pt x="43332" y="88879"/>
                  </a:lnTo>
                  <a:lnTo>
                    <a:pt x="43836" y="88739"/>
                  </a:lnTo>
                  <a:lnTo>
                    <a:pt x="44280" y="88506"/>
                  </a:lnTo>
                  <a:lnTo>
                    <a:pt x="44666" y="88180"/>
                  </a:lnTo>
                  <a:lnTo>
                    <a:pt x="44992" y="87761"/>
                  </a:lnTo>
                  <a:lnTo>
                    <a:pt x="45259" y="87249"/>
                  </a:lnTo>
                  <a:lnTo>
                    <a:pt x="45466" y="86643"/>
                  </a:lnTo>
                  <a:lnTo>
                    <a:pt x="45614" y="85944"/>
                  </a:lnTo>
                  <a:lnTo>
                    <a:pt x="45703" y="85152"/>
                  </a:lnTo>
                  <a:lnTo>
                    <a:pt x="45733" y="84267"/>
                  </a:lnTo>
                  <a:lnTo>
                    <a:pt x="45733" y="56319"/>
                  </a:lnTo>
                  <a:lnTo>
                    <a:pt x="8045" y="56319"/>
                  </a:lnTo>
                  <a:lnTo>
                    <a:pt x="5928" y="48274"/>
                  </a:lnTo>
                  <a:lnTo>
                    <a:pt x="8100" y="46029"/>
                  </a:lnTo>
                  <a:lnTo>
                    <a:pt x="10213" y="43700"/>
                  </a:lnTo>
                  <a:lnTo>
                    <a:pt x="12267" y="41287"/>
                  </a:lnTo>
                  <a:lnTo>
                    <a:pt x="14262" y="38788"/>
                  </a:lnTo>
                  <a:lnTo>
                    <a:pt x="16197" y="36205"/>
                  </a:lnTo>
                  <a:lnTo>
                    <a:pt x="18073" y="33537"/>
                  </a:lnTo>
                  <a:lnTo>
                    <a:pt x="19889" y="30785"/>
                  </a:lnTo>
                  <a:lnTo>
                    <a:pt x="21647" y="27948"/>
                  </a:lnTo>
                  <a:lnTo>
                    <a:pt x="23345" y="25026"/>
                  </a:lnTo>
                  <a:lnTo>
                    <a:pt x="24983" y="22019"/>
                  </a:lnTo>
                  <a:lnTo>
                    <a:pt x="0" y="22019"/>
                  </a:lnTo>
                  <a:lnTo>
                    <a:pt x="0" y="13974"/>
                  </a:lnTo>
                  <a:lnTo>
                    <a:pt x="29218" y="13974"/>
                  </a:lnTo>
                  <a:lnTo>
                    <a:pt x="29887" y="12614"/>
                  </a:lnTo>
                  <a:lnTo>
                    <a:pt x="30539" y="11247"/>
                  </a:lnTo>
                  <a:lnTo>
                    <a:pt x="31174" y="9870"/>
                  </a:lnTo>
                  <a:lnTo>
                    <a:pt x="31793" y="8486"/>
                  </a:lnTo>
                  <a:lnTo>
                    <a:pt x="32394" y="7092"/>
                  </a:lnTo>
                  <a:lnTo>
                    <a:pt x="32978" y="5691"/>
                  </a:lnTo>
                  <a:lnTo>
                    <a:pt x="33546" y="4281"/>
                  </a:lnTo>
                  <a:lnTo>
                    <a:pt x="34096" y="2862"/>
                  </a:lnTo>
                  <a:lnTo>
                    <a:pt x="34630" y="1435"/>
                  </a:lnTo>
                  <a:lnTo>
                    <a:pt x="35146" y="0"/>
                  </a:lnTo>
                  <a:lnTo>
                    <a:pt x="44039" y="1693"/>
                  </a:lnTo>
                  <a:lnTo>
                    <a:pt x="38958" y="13974"/>
                  </a:lnTo>
                  <a:lnTo>
                    <a:pt x="91890" y="13974"/>
                  </a:lnTo>
                  <a:lnTo>
                    <a:pt x="91890" y="22019"/>
                  </a:lnTo>
                  <a:lnTo>
                    <a:pt x="35146" y="22019"/>
                  </a:lnTo>
                  <a:lnTo>
                    <a:pt x="33601" y="25026"/>
                  </a:lnTo>
                  <a:lnTo>
                    <a:pt x="32013" y="27948"/>
                  </a:lnTo>
                  <a:lnTo>
                    <a:pt x="30383" y="30785"/>
                  </a:lnTo>
                  <a:lnTo>
                    <a:pt x="28710" y="33537"/>
                  </a:lnTo>
                  <a:lnTo>
                    <a:pt x="26995" y="36205"/>
                  </a:lnTo>
                  <a:lnTo>
                    <a:pt x="25238" y="38788"/>
                  </a:lnTo>
                  <a:lnTo>
                    <a:pt x="23438" y="41287"/>
                  </a:lnTo>
                  <a:lnTo>
                    <a:pt x="21596" y="43700"/>
                  </a:lnTo>
                  <a:lnTo>
                    <a:pt x="19711" y="46029"/>
                  </a:lnTo>
                  <a:lnTo>
                    <a:pt x="17785" y="48274"/>
                  </a:lnTo>
                  <a:lnTo>
                    <a:pt x="45733" y="482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617547" y="2110975"/>
              <a:ext cx="30488" cy="31335"/>
            </a:xfrm>
            <a:custGeom>
              <a:avLst/>
              <a:pathLst>
                <a:path w="30488" h="31335">
                  <a:moveTo>
                    <a:pt x="5504" y="0"/>
                  </a:moveTo>
                  <a:lnTo>
                    <a:pt x="8193" y="2070"/>
                  </a:lnTo>
                  <a:lnTo>
                    <a:pt x="10840" y="4217"/>
                  </a:lnTo>
                  <a:lnTo>
                    <a:pt x="13444" y="6440"/>
                  </a:lnTo>
                  <a:lnTo>
                    <a:pt x="16006" y="8740"/>
                  </a:lnTo>
                  <a:lnTo>
                    <a:pt x="18526" y="11115"/>
                  </a:lnTo>
                  <a:lnTo>
                    <a:pt x="21003" y="13567"/>
                  </a:lnTo>
                  <a:lnTo>
                    <a:pt x="23438" y="16095"/>
                  </a:lnTo>
                  <a:lnTo>
                    <a:pt x="25830" y="18699"/>
                  </a:lnTo>
                  <a:lnTo>
                    <a:pt x="28181" y="21380"/>
                  </a:lnTo>
                  <a:lnTo>
                    <a:pt x="30488" y="24137"/>
                  </a:lnTo>
                  <a:lnTo>
                    <a:pt x="24560" y="31335"/>
                  </a:lnTo>
                  <a:lnTo>
                    <a:pt x="22256" y="28409"/>
                  </a:lnTo>
                  <a:lnTo>
                    <a:pt x="19919" y="25559"/>
                  </a:lnTo>
                  <a:lnTo>
                    <a:pt x="17548" y="22786"/>
                  </a:lnTo>
                  <a:lnTo>
                    <a:pt x="15142" y="20088"/>
                  </a:lnTo>
                  <a:lnTo>
                    <a:pt x="12703" y="17467"/>
                  </a:lnTo>
                  <a:lnTo>
                    <a:pt x="10230" y="14922"/>
                  </a:lnTo>
                  <a:lnTo>
                    <a:pt x="7723" y="12453"/>
                  </a:lnTo>
                  <a:lnTo>
                    <a:pt x="5183" y="10061"/>
                  </a:lnTo>
                  <a:lnTo>
                    <a:pt x="2608" y="7745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51911" y="2111398"/>
              <a:ext cx="31759" cy="30912"/>
            </a:xfrm>
            <a:custGeom>
              <a:avLst/>
              <a:pathLst>
                <a:path w="31759" h="30912">
                  <a:moveTo>
                    <a:pt x="24560" y="0"/>
                  </a:moveTo>
                  <a:lnTo>
                    <a:pt x="31759" y="4234"/>
                  </a:lnTo>
                  <a:lnTo>
                    <a:pt x="29972" y="7169"/>
                  </a:lnTo>
                  <a:lnTo>
                    <a:pt x="27998" y="10044"/>
                  </a:lnTo>
                  <a:lnTo>
                    <a:pt x="25839" y="12860"/>
                  </a:lnTo>
                  <a:lnTo>
                    <a:pt x="23493" y="15617"/>
                  </a:lnTo>
                  <a:lnTo>
                    <a:pt x="20961" y="18314"/>
                  </a:lnTo>
                  <a:lnTo>
                    <a:pt x="18242" y="20952"/>
                  </a:lnTo>
                  <a:lnTo>
                    <a:pt x="15337" y="23531"/>
                  </a:lnTo>
                  <a:lnTo>
                    <a:pt x="12246" y="26051"/>
                  </a:lnTo>
                  <a:lnTo>
                    <a:pt x="8968" y="28511"/>
                  </a:lnTo>
                  <a:lnTo>
                    <a:pt x="5504" y="30912"/>
                  </a:lnTo>
                  <a:lnTo>
                    <a:pt x="0" y="24137"/>
                  </a:lnTo>
                  <a:lnTo>
                    <a:pt x="3294" y="21913"/>
                  </a:lnTo>
                  <a:lnTo>
                    <a:pt x="6402" y="19648"/>
                  </a:lnTo>
                  <a:lnTo>
                    <a:pt x="9324" y="17340"/>
                  </a:lnTo>
                  <a:lnTo>
                    <a:pt x="12060" y="14990"/>
                  </a:lnTo>
                  <a:lnTo>
                    <a:pt x="14609" y="12597"/>
                  </a:lnTo>
                  <a:lnTo>
                    <a:pt x="16972" y="10162"/>
                  </a:lnTo>
                  <a:lnTo>
                    <a:pt x="19148" y="7685"/>
                  </a:lnTo>
                  <a:lnTo>
                    <a:pt x="21138" y="5166"/>
                  </a:lnTo>
                  <a:lnTo>
                    <a:pt x="22942" y="2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210334" y="2240061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206099" y="2266315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206946" y="2292146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37012" y="2245143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315775" y="2239214"/>
              <a:ext cx="95277" cy="32182"/>
            </a:xfrm>
            <a:custGeom>
              <a:avLst/>
              <a:pathLst>
                <a:path w="95277" h="32182">
                  <a:moveTo>
                    <a:pt x="0" y="13127"/>
                  </a:moveTo>
                  <a:lnTo>
                    <a:pt x="25407" y="13127"/>
                  </a:lnTo>
                  <a:lnTo>
                    <a:pt x="25407" y="0"/>
                  </a:lnTo>
                  <a:lnTo>
                    <a:pt x="33876" y="0"/>
                  </a:lnTo>
                  <a:lnTo>
                    <a:pt x="33876" y="13127"/>
                  </a:lnTo>
                  <a:lnTo>
                    <a:pt x="61401" y="13127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13127"/>
                  </a:lnTo>
                  <a:lnTo>
                    <a:pt x="95277" y="13127"/>
                  </a:lnTo>
                  <a:lnTo>
                    <a:pt x="95277" y="20749"/>
                  </a:lnTo>
                  <a:lnTo>
                    <a:pt x="69870" y="20749"/>
                  </a:lnTo>
                  <a:lnTo>
                    <a:pt x="69870" y="32182"/>
                  </a:lnTo>
                  <a:lnTo>
                    <a:pt x="61401" y="32182"/>
                  </a:lnTo>
                  <a:lnTo>
                    <a:pt x="61401" y="20749"/>
                  </a:lnTo>
                  <a:lnTo>
                    <a:pt x="33876" y="20749"/>
                  </a:lnTo>
                  <a:lnTo>
                    <a:pt x="33876" y="32182"/>
                  </a:lnTo>
                  <a:lnTo>
                    <a:pt x="25407" y="32182"/>
                  </a:lnTo>
                  <a:lnTo>
                    <a:pt x="25407" y="20749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14928" y="2269280"/>
              <a:ext cx="79609" cy="67329"/>
            </a:xfrm>
            <a:custGeom>
              <a:avLst/>
              <a:pathLst>
                <a:path w="79609" h="67329">
                  <a:moveTo>
                    <a:pt x="7622" y="11009"/>
                  </a:moveTo>
                  <a:lnTo>
                    <a:pt x="41075" y="11009"/>
                  </a:lnTo>
                  <a:lnTo>
                    <a:pt x="41240" y="9985"/>
                  </a:lnTo>
                  <a:lnTo>
                    <a:pt x="41397" y="8943"/>
                  </a:lnTo>
                  <a:lnTo>
                    <a:pt x="41545" y="7884"/>
                  </a:lnTo>
                  <a:lnTo>
                    <a:pt x="41685" y="6809"/>
                  </a:lnTo>
                  <a:lnTo>
                    <a:pt x="41816" y="5716"/>
                  </a:lnTo>
                  <a:lnTo>
                    <a:pt x="41939" y="4607"/>
                  </a:lnTo>
                  <a:lnTo>
                    <a:pt x="42053" y="3480"/>
                  </a:lnTo>
                  <a:lnTo>
                    <a:pt x="42159" y="2337"/>
                  </a:lnTo>
                  <a:lnTo>
                    <a:pt x="42256" y="1177"/>
                  </a:lnTo>
                  <a:lnTo>
                    <a:pt x="42345" y="0"/>
                  </a:lnTo>
                  <a:lnTo>
                    <a:pt x="51661" y="0"/>
                  </a:lnTo>
                  <a:lnTo>
                    <a:pt x="51572" y="1177"/>
                  </a:lnTo>
                  <a:lnTo>
                    <a:pt x="51475" y="2337"/>
                  </a:lnTo>
                  <a:lnTo>
                    <a:pt x="51369" y="3480"/>
                  </a:lnTo>
                  <a:lnTo>
                    <a:pt x="51255" y="4607"/>
                  </a:lnTo>
                  <a:lnTo>
                    <a:pt x="51132" y="5716"/>
                  </a:lnTo>
                  <a:lnTo>
                    <a:pt x="51001" y="6809"/>
                  </a:lnTo>
                  <a:lnTo>
                    <a:pt x="50861" y="7884"/>
                  </a:lnTo>
                  <a:lnTo>
                    <a:pt x="50713" y="8943"/>
                  </a:lnTo>
                  <a:lnTo>
                    <a:pt x="50556" y="9985"/>
                  </a:lnTo>
                  <a:lnTo>
                    <a:pt x="50391" y="11009"/>
                  </a:lnTo>
                  <a:lnTo>
                    <a:pt x="79609" y="11009"/>
                  </a:lnTo>
                  <a:lnTo>
                    <a:pt x="79597" y="16423"/>
                  </a:lnTo>
                  <a:lnTo>
                    <a:pt x="79559" y="21486"/>
                  </a:lnTo>
                  <a:lnTo>
                    <a:pt x="79495" y="26197"/>
                  </a:lnTo>
                  <a:lnTo>
                    <a:pt x="79406" y="30556"/>
                  </a:lnTo>
                  <a:lnTo>
                    <a:pt x="79292" y="34564"/>
                  </a:lnTo>
                  <a:lnTo>
                    <a:pt x="79152" y="38221"/>
                  </a:lnTo>
                  <a:lnTo>
                    <a:pt x="78987" y="41526"/>
                  </a:lnTo>
                  <a:lnTo>
                    <a:pt x="78796" y="44479"/>
                  </a:lnTo>
                  <a:lnTo>
                    <a:pt x="78580" y="47082"/>
                  </a:lnTo>
                  <a:lnTo>
                    <a:pt x="78339" y="49332"/>
                  </a:lnTo>
                  <a:lnTo>
                    <a:pt x="78064" y="51335"/>
                  </a:lnTo>
                  <a:lnTo>
                    <a:pt x="77746" y="53194"/>
                  </a:lnTo>
                  <a:lnTo>
                    <a:pt x="77386" y="54909"/>
                  </a:lnTo>
                  <a:lnTo>
                    <a:pt x="76984" y="56480"/>
                  </a:lnTo>
                  <a:lnTo>
                    <a:pt x="76539" y="57907"/>
                  </a:lnTo>
                  <a:lnTo>
                    <a:pt x="76052" y="59190"/>
                  </a:lnTo>
                  <a:lnTo>
                    <a:pt x="75523" y="60329"/>
                  </a:lnTo>
                  <a:lnTo>
                    <a:pt x="74951" y="61325"/>
                  </a:lnTo>
                  <a:lnTo>
                    <a:pt x="74337" y="62176"/>
                  </a:lnTo>
                  <a:lnTo>
                    <a:pt x="73681" y="62883"/>
                  </a:lnTo>
                  <a:lnTo>
                    <a:pt x="72940" y="63486"/>
                  </a:lnTo>
                  <a:lnTo>
                    <a:pt x="72072" y="64026"/>
                  </a:lnTo>
                  <a:lnTo>
                    <a:pt x="71077" y="64503"/>
                  </a:lnTo>
                  <a:lnTo>
                    <a:pt x="69955" y="64915"/>
                  </a:lnTo>
                  <a:lnTo>
                    <a:pt x="68705" y="65265"/>
                  </a:lnTo>
                  <a:lnTo>
                    <a:pt x="67329" y="65551"/>
                  </a:lnTo>
                  <a:lnTo>
                    <a:pt x="65826" y="65773"/>
                  </a:lnTo>
                  <a:lnTo>
                    <a:pt x="64196" y="65932"/>
                  </a:lnTo>
                  <a:lnTo>
                    <a:pt x="62438" y="66027"/>
                  </a:lnTo>
                  <a:lnTo>
                    <a:pt x="60554" y="66059"/>
                  </a:lnTo>
                  <a:lnTo>
                    <a:pt x="59283" y="66046"/>
                  </a:lnTo>
                  <a:lnTo>
                    <a:pt x="58013" y="66008"/>
                  </a:lnTo>
                  <a:lnTo>
                    <a:pt x="56743" y="65944"/>
                  </a:lnTo>
                  <a:lnTo>
                    <a:pt x="55472" y="65856"/>
                  </a:lnTo>
                  <a:lnTo>
                    <a:pt x="54202" y="65741"/>
                  </a:lnTo>
                  <a:lnTo>
                    <a:pt x="52932" y="65601"/>
                  </a:lnTo>
                  <a:lnTo>
                    <a:pt x="51661" y="65436"/>
                  </a:lnTo>
                  <a:lnTo>
                    <a:pt x="50391" y="65246"/>
                  </a:lnTo>
                  <a:lnTo>
                    <a:pt x="49121" y="65030"/>
                  </a:lnTo>
                  <a:lnTo>
                    <a:pt x="47850" y="64788"/>
                  </a:lnTo>
                  <a:lnTo>
                    <a:pt x="46156" y="56743"/>
                  </a:lnTo>
                  <a:lnTo>
                    <a:pt x="47596" y="57065"/>
                  </a:lnTo>
                  <a:lnTo>
                    <a:pt x="49036" y="57353"/>
                  </a:lnTo>
                  <a:lnTo>
                    <a:pt x="50476" y="57607"/>
                  </a:lnTo>
                  <a:lnTo>
                    <a:pt x="51915" y="57827"/>
                  </a:lnTo>
                  <a:lnTo>
                    <a:pt x="53355" y="58013"/>
                  </a:lnTo>
                  <a:lnTo>
                    <a:pt x="54795" y="58166"/>
                  </a:lnTo>
                  <a:lnTo>
                    <a:pt x="56235" y="58284"/>
                  </a:lnTo>
                  <a:lnTo>
                    <a:pt x="57674" y="58369"/>
                  </a:lnTo>
                  <a:lnTo>
                    <a:pt x="59114" y="58420"/>
                  </a:lnTo>
                  <a:lnTo>
                    <a:pt x="60554" y="58437"/>
                  </a:lnTo>
                  <a:lnTo>
                    <a:pt x="61854" y="58390"/>
                  </a:lnTo>
                  <a:lnTo>
                    <a:pt x="63044" y="58250"/>
                  </a:lnTo>
                  <a:lnTo>
                    <a:pt x="64124" y="58017"/>
                  </a:lnTo>
                  <a:lnTo>
                    <a:pt x="65093" y="57691"/>
                  </a:lnTo>
                  <a:lnTo>
                    <a:pt x="65953" y="57272"/>
                  </a:lnTo>
                  <a:lnTo>
                    <a:pt x="66702" y="56760"/>
                  </a:lnTo>
                  <a:lnTo>
                    <a:pt x="67342" y="56154"/>
                  </a:lnTo>
                  <a:lnTo>
                    <a:pt x="67871" y="55455"/>
                  </a:lnTo>
                  <a:lnTo>
                    <a:pt x="68290" y="54664"/>
                  </a:lnTo>
                  <a:lnTo>
                    <a:pt x="68600" y="53779"/>
                  </a:lnTo>
                  <a:lnTo>
                    <a:pt x="69163" y="52055"/>
                  </a:lnTo>
                  <a:lnTo>
                    <a:pt x="69667" y="49934"/>
                  </a:lnTo>
                  <a:lnTo>
                    <a:pt x="70111" y="47414"/>
                  </a:lnTo>
                  <a:lnTo>
                    <a:pt x="70497" y="44496"/>
                  </a:lnTo>
                  <a:lnTo>
                    <a:pt x="70823" y="41181"/>
                  </a:lnTo>
                  <a:lnTo>
                    <a:pt x="71089" y="37467"/>
                  </a:lnTo>
                  <a:lnTo>
                    <a:pt x="71297" y="33355"/>
                  </a:lnTo>
                  <a:lnTo>
                    <a:pt x="71445" y="28845"/>
                  </a:lnTo>
                  <a:lnTo>
                    <a:pt x="71534" y="23938"/>
                  </a:lnTo>
                  <a:lnTo>
                    <a:pt x="71564" y="18632"/>
                  </a:lnTo>
                  <a:lnTo>
                    <a:pt x="48697" y="18632"/>
                  </a:lnTo>
                  <a:lnTo>
                    <a:pt x="46889" y="25979"/>
                  </a:lnTo>
                  <a:lnTo>
                    <a:pt x="44513" y="32775"/>
                  </a:lnTo>
                  <a:lnTo>
                    <a:pt x="41570" y="39021"/>
                  </a:lnTo>
                  <a:lnTo>
                    <a:pt x="38060" y="44717"/>
                  </a:lnTo>
                  <a:lnTo>
                    <a:pt x="33982" y="49862"/>
                  </a:lnTo>
                  <a:lnTo>
                    <a:pt x="29337" y="54456"/>
                  </a:lnTo>
                  <a:lnTo>
                    <a:pt x="24124" y="58500"/>
                  </a:lnTo>
                  <a:lnTo>
                    <a:pt x="18344" y="61994"/>
                  </a:lnTo>
                  <a:lnTo>
                    <a:pt x="11996" y="64937"/>
                  </a:lnTo>
                  <a:lnTo>
                    <a:pt x="5081" y="67329"/>
                  </a:lnTo>
                  <a:lnTo>
                    <a:pt x="0" y="58860"/>
                  </a:lnTo>
                  <a:lnTo>
                    <a:pt x="6339" y="56857"/>
                  </a:lnTo>
                  <a:lnTo>
                    <a:pt x="12144" y="54405"/>
                  </a:lnTo>
                  <a:lnTo>
                    <a:pt x="17416" y="51505"/>
                  </a:lnTo>
                  <a:lnTo>
                    <a:pt x="22155" y="48155"/>
                  </a:lnTo>
                  <a:lnTo>
                    <a:pt x="26360" y="44357"/>
                  </a:lnTo>
                  <a:lnTo>
                    <a:pt x="30031" y="40109"/>
                  </a:lnTo>
                  <a:lnTo>
                    <a:pt x="33169" y="35413"/>
                  </a:lnTo>
                  <a:lnTo>
                    <a:pt x="35773" y="30268"/>
                  </a:lnTo>
                  <a:lnTo>
                    <a:pt x="37844" y="24674"/>
                  </a:lnTo>
                  <a:lnTo>
                    <a:pt x="39381" y="18632"/>
                  </a:lnTo>
                  <a:lnTo>
                    <a:pt x="7622" y="186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395384" y="2293417"/>
              <a:ext cx="17361" cy="25830"/>
            </a:xfrm>
            <a:custGeom>
              <a:avLst/>
              <a:pathLst>
                <a:path w="17361" h="25830">
                  <a:moveTo>
                    <a:pt x="8045" y="0"/>
                  </a:moveTo>
                  <a:lnTo>
                    <a:pt x="9129" y="2049"/>
                  </a:lnTo>
                  <a:lnTo>
                    <a:pt x="10179" y="4132"/>
                  </a:lnTo>
                  <a:lnTo>
                    <a:pt x="11196" y="6250"/>
                  </a:lnTo>
                  <a:lnTo>
                    <a:pt x="12178" y="8401"/>
                  </a:lnTo>
                  <a:lnTo>
                    <a:pt x="13127" y="10586"/>
                  </a:lnTo>
                  <a:lnTo>
                    <a:pt x="14041" y="12805"/>
                  </a:lnTo>
                  <a:lnTo>
                    <a:pt x="14922" y="15058"/>
                  </a:lnTo>
                  <a:lnTo>
                    <a:pt x="15769" y="17344"/>
                  </a:lnTo>
                  <a:lnTo>
                    <a:pt x="16582" y="19665"/>
                  </a:lnTo>
                  <a:lnTo>
                    <a:pt x="17361" y="22019"/>
                  </a:lnTo>
                  <a:lnTo>
                    <a:pt x="8892" y="25830"/>
                  </a:lnTo>
                  <a:lnTo>
                    <a:pt x="8193" y="23319"/>
                  </a:lnTo>
                  <a:lnTo>
                    <a:pt x="7452" y="20867"/>
                  </a:lnTo>
                  <a:lnTo>
                    <a:pt x="6669" y="18475"/>
                  </a:lnTo>
                  <a:lnTo>
                    <a:pt x="5843" y="16142"/>
                  </a:lnTo>
                  <a:lnTo>
                    <a:pt x="4975" y="13868"/>
                  </a:lnTo>
                  <a:lnTo>
                    <a:pt x="4065" y="11653"/>
                  </a:lnTo>
                  <a:lnTo>
                    <a:pt x="3112" y="9498"/>
                  </a:lnTo>
                  <a:lnTo>
                    <a:pt x="2117" y="7402"/>
                  </a:lnTo>
                  <a:lnTo>
                    <a:pt x="1079" y="5365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314928" y="2295534"/>
              <a:ext cx="19902" cy="22866"/>
            </a:xfrm>
            <a:custGeom>
              <a:avLst/>
              <a:pathLst>
                <a:path w="19902" h="22866">
                  <a:moveTo>
                    <a:pt x="11856" y="0"/>
                  </a:moveTo>
                  <a:lnTo>
                    <a:pt x="19902" y="2964"/>
                  </a:lnTo>
                  <a:lnTo>
                    <a:pt x="18945" y="5145"/>
                  </a:lnTo>
                  <a:lnTo>
                    <a:pt x="17937" y="7283"/>
                  </a:lnTo>
                  <a:lnTo>
                    <a:pt x="16878" y="9379"/>
                  </a:lnTo>
                  <a:lnTo>
                    <a:pt x="15769" y="11433"/>
                  </a:lnTo>
                  <a:lnTo>
                    <a:pt x="14609" y="13444"/>
                  </a:lnTo>
                  <a:lnTo>
                    <a:pt x="13398" y="15413"/>
                  </a:lnTo>
                  <a:lnTo>
                    <a:pt x="12136" y="17340"/>
                  </a:lnTo>
                  <a:lnTo>
                    <a:pt x="10823" y="19224"/>
                  </a:lnTo>
                  <a:lnTo>
                    <a:pt x="9460" y="21066"/>
                  </a:lnTo>
                  <a:lnTo>
                    <a:pt x="8045" y="22866"/>
                  </a:lnTo>
                  <a:lnTo>
                    <a:pt x="0" y="19055"/>
                  </a:lnTo>
                  <a:lnTo>
                    <a:pt x="1414" y="17264"/>
                  </a:lnTo>
                  <a:lnTo>
                    <a:pt x="2777" y="15447"/>
                  </a:lnTo>
                  <a:lnTo>
                    <a:pt x="4090" y="13605"/>
                  </a:lnTo>
                  <a:lnTo>
                    <a:pt x="5352" y="11738"/>
                  </a:lnTo>
                  <a:lnTo>
                    <a:pt x="6563" y="9845"/>
                  </a:lnTo>
                  <a:lnTo>
                    <a:pt x="7723" y="7927"/>
                  </a:lnTo>
                  <a:lnTo>
                    <a:pt x="8833" y="5983"/>
                  </a:lnTo>
                  <a:lnTo>
                    <a:pt x="9891" y="4014"/>
                  </a:lnTo>
                  <a:lnTo>
                    <a:pt x="10899" y="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364978" y="2445041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360743" y="2471296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361590" y="2497127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391656" y="2450123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470419" y="2447582"/>
              <a:ext cx="95701" cy="94007"/>
            </a:xfrm>
            <a:custGeom>
              <a:avLst/>
              <a:pathLst>
                <a:path w="95701" h="94007">
                  <a:moveTo>
                    <a:pt x="89772" y="25830"/>
                  </a:moveTo>
                  <a:lnTo>
                    <a:pt x="89772" y="94007"/>
                  </a:lnTo>
                  <a:lnTo>
                    <a:pt x="81303" y="94007"/>
                  </a:lnTo>
                  <a:lnTo>
                    <a:pt x="81303" y="85961"/>
                  </a:lnTo>
                  <a:lnTo>
                    <a:pt x="14397" y="85961"/>
                  </a:lnTo>
                  <a:lnTo>
                    <a:pt x="14397" y="94007"/>
                  </a:lnTo>
                  <a:lnTo>
                    <a:pt x="5928" y="94007"/>
                  </a:lnTo>
                  <a:lnTo>
                    <a:pt x="5928" y="25830"/>
                  </a:lnTo>
                  <a:lnTo>
                    <a:pt x="32182" y="25830"/>
                  </a:lnTo>
                  <a:lnTo>
                    <a:pt x="32182" y="8045"/>
                  </a:lnTo>
                  <a:lnTo>
                    <a:pt x="0" y="8045"/>
                  </a:lnTo>
                  <a:lnTo>
                    <a:pt x="0" y="0"/>
                  </a:lnTo>
                  <a:lnTo>
                    <a:pt x="95701" y="0"/>
                  </a:lnTo>
                  <a:lnTo>
                    <a:pt x="95701" y="8045"/>
                  </a:lnTo>
                  <a:lnTo>
                    <a:pt x="63942" y="8045"/>
                  </a:lnTo>
                  <a:lnTo>
                    <a:pt x="63942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511071" y="2455628"/>
              <a:ext cx="14820" cy="17785"/>
            </a:xfrm>
            <a:custGeom>
              <a:avLst/>
              <a:pathLst>
                <a:path w="14820" h="17785">
                  <a:moveTo>
                    <a:pt x="14820" y="0"/>
                  </a:moveTo>
                  <a:lnTo>
                    <a:pt x="0" y="0"/>
                  </a:lnTo>
                  <a:lnTo>
                    <a:pt x="0" y="17785"/>
                  </a:lnTo>
                  <a:lnTo>
                    <a:pt x="14820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484816" y="2481459"/>
              <a:ext cx="66906" cy="44039"/>
            </a:xfrm>
            <a:custGeom>
              <a:avLst/>
              <a:pathLst>
                <a:path w="66906" h="44039">
                  <a:moveTo>
                    <a:pt x="0" y="44039"/>
                  </a:moveTo>
                  <a:lnTo>
                    <a:pt x="66906" y="44039"/>
                  </a:lnTo>
                  <a:lnTo>
                    <a:pt x="66906" y="27524"/>
                  </a:lnTo>
                  <a:lnTo>
                    <a:pt x="66228" y="27605"/>
                  </a:lnTo>
                  <a:lnTo>
                    <a:pt x="65551" y="27677"/>
                  </a:lnTo>
                  <a:lnTo>
                    <a:pt x="64873" y="27740"/>
                  </a:lnTo>
                  <a:lnTo>
                    <a:pt x="64196" y="27795"/>
                  </a:lnTo>
                  <a:lnTo>
                    <a:pt x="63518" y="27842"/>
                  </a:lnTo>
                  <a:lnTo>
                    <a:pt x="62841" y="27880"/>
                  </a:lnTo>
                  <a:lnTo>
                    <a:pt x="62163" y="27910"/>
                  </a:lnTo>
                  <a:lnTo>
                    <a:pt x="61485" y="27931"/>
                  </a:lnTo>
                  <a:lnTo>
                    <a:pt x="60808" y="27943"/>
                  </a:lnTo>
                  <a:lnTo>
                    <a:pt x="60130" y="27948"/>
                  </a:lnTo>
                  <a:lnTo>
                    <a:pt x="57687" y="27931"/>
                  </a:lnTo>
                  <a:lnTo>
                    <a:pt x="55438" y="27880"/>
                  </a:lnTo>
                  <a:lnTo>
                    <a:pt x="53385" y="27795"/>
                  </a:lnTo>
                  <a:lnTo>
                    <a:pt x="51526" y="27677"/>
                  </a:lnTo>
                  <a:lnTo>
                    <a:pt x="49862" y="27524"/>
                  </a:lnTo>
                  <a:lnTo>
                    <a:pt x="48392" y="27338"/>
                  </a:lnTo>
                  <a:lnTo>
                    <a:pt x="47118" y="27118"/>
                  </a:lnTo>
                  <a:lnTo>
                    <a:pt x="46038" y="26864"/>
                  </a:lnTo>
                  <a:lnTo>
                    <a:pt x="45153" y="26576"/>
                  </a:lnTo>
                  <a:lnTo>
                    <a:pt x="44462" y="26254"/>
                  </a:lnTo>
                  <a:lnTo>
                    <a:pt x="43819" y="25712"/>
                  </a:lnTo>
                  <a:lnTo>
                    <a:pt x="43243" y="25102"/>
                  </a:lnTo>
                  <a:lnTo>
                    <a:pt x="42735" y="24425"/>
                  </a:lnTo>
                  <a:lnTo>
                    <a:pt x="42294" y="23679"/>
                  </a:lnTo>
                  <a:lnTo>
                    <a:pt x="41922" y="22866"/>
                  </a:lnTo>
                  <a:lnTo>
                    <a:pt x="41617" y="21985"/>
                  </a:lnTo>
                  <a:lnTo>
                    <a:pt x="41380" y="21037"/>
                  </a:lnTo>
                  <a:lnTo>
                    <a:pt x="41210" y="20021"/>
                  </a:lnTo>
                  <a:lnTo>
                    <a:pt x="41109" y="18936"/>
                  </a:lnTo>
                  <a:lnTo>
                    <a:pt x="41075" y="17785"/>
                  </a:lnTo>
                  <a:lnTo>
                    <a:pt x="41075" y="0"/>
                  </a:lnTo>
                  <a:lnTo>
                    <a:pt x="26254" y="0"/>
                  </a:lnTo>
                  <a:lnTo>
                    <a:pt x="26254" y="846"/>
                  </a:lnTo>
                  <a:lnTo>
                    <a:pt x="26063" y="4416"/>
                  </a:lnTo>
                  <a:lnTo>
                    <a:pt x="25492" y="7842"/>
                  </a:lnTo>
                  <a:lnTo>
                    <a:pt x="24539" y="11124"/>
                  </a:lnTo>
                  <a:lnTo>
                    <a:pt x="23205" y="14262"/>
                  </a:lnTo>
                  <a:lnTo>
                    <a:pt x="21490" y="17255"/>
                  </a:lnTo>
                  <a:lnTo>
                    <a:pt x="19394" y="20105"/>
                  </a:lnTo>
                  <a:lnTo>
                    <a:pt x="16917" y="22811"/>
                  </a:lnTo>
                  <a:lnTo>
                    <a:pt x="14058" y="25373"/>
                  </a:lnTo>
                  <a:lnTo>
                    <a:pt x="10819" y="27791"/>
                  </a:lnTo>
                  <a:lnTo>
                    <a:pt x="7198" y="30065"/>
                  </a:lnTo>
                  <a:lnTo>
                    <a:pt x="2117" y="22019"/>
                  </a:lnTo>
                  <a:lnTo>
                    <a:pt x="5094" y="20283"/>
                  </a:lnTo>
                  <a:lnTo>
                    <a:pt x="7757" y="18462"/>
                  </a:lnTo>
                  <a:lnTo>
                    <a:pt x="10107" y="16557"/>
                  </a:lnTo>
                  <a:lnTo>
                    <a:pt x="12144" y="14566"/>
                  </a:lnTo>
                  <a:lnTo>
                    <a:pt x="13868" y="12491"/>
                  </a:lnTo>
                  <a:lnTo>
                    <a:pt x="15278" y="10332"/>
                  </a:lnTo>
                  <a:lnTo>
                    <a:pt x="16375" y="8088"/>
                  </a:lnTo>
                  <a:lnTo>
                    <a:pt x="17158" y="5759"/>
                  </a:lnTo>
                  <a:lnTo>
                    <a:pt x="17628" y="3345"/>
                  </a:lnTo>
                  <a:lnTo>
                    <a:pt x="17785" y="84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534361" y="2481459"/>
              <a:ext cx="17361" cy="19479"/>
            </a:xfrm>
            <a:custGeom>
              <a:avLst/>
              <a:pathLst>
                <a:path w="17361" h="19479">
                  <a:moveTo>
                    <a:pt x="0" y="0"/>
                  </a:moveTo>
                  <a:lnTo>
                    <a:pt x="0" y="15667"/>
                  </a:lnTo>
                  <a:lnTo>
                    <a:pt x="16" y="16157"/>
                  </a:lnTo>
                  <a:lnTo>
                    <a:pt x="67" y="16607"/>
                  </a:lnTo>
                  <a:lnTo>
                    <a:pt x="152" y="17020"/>
                  </a:lnTo>
                  <a:lnTo>
                    <a:pt x="271" y="17395"/>
                  </a:lnTo>
                  <a:lnTo>
                    <a:pt x="423" y="17732"/>
                  </a:lnTo>
                  <a:lnTo>
                    <a:pt x="609" y="18030"/>
                  </a:lnTo>
                  <a:lnTo>
                    <a:pt x="829" y="18291"/>
                  </a:lnTo>
                  <a:lnTo>
                    <a:pt x="1084" y="18513"/>
                  </a:lnTo>
                  <a:lnTo>
                    <a:pt x="1372" y="18697"/>
                  </a:lnTo>
                  <a:lnTo>
                    <a:pt x="1693" y="18843"/>
                  </a:lnTo>
                  <a:lnTo>
                    <a:pt x="2087" y="18964"/>
                  </a:lnTo>
                  <a:lnTo>
                    <a:pt x="2591" y="19072"/>
                  </a:lnTo>
                  <a:lnTo>
                    <a:pt x="3205" y="19167"/>
                  </a:lnTo>
                  <a:lnTo>
                    <a:pt x="3929" y="19250"/>
                  </a:lnTo>
                  <a:lnTo>
                    <a:pt x="4763" y="19320"/>
                  </a:lnTo>
                  <a:lnTo>
                    <a:pt x="5708" y="19377"/>
                  </a:lnTo>
                  <a:lnTo>
                    <a:pt x="6762" y="19421"/>
                  </a:lnTo>
                  <a:lnTo>
                    <a:pt x="7927" y="19453"/>
                  </a:lnTo>
                  <a:lnTo>
                    <a:pt x="9201" y="19472"/>
                  </a:lnTo>
                  <a:lnTo>
                    <a:pt x="10586" y="19479"/>
                  </a:lnTo>
                  <a:lnTo>
                    <a:pt x="11263" y="19474"/>
                  </a:lnTo>
                  <a:lnTo>
                    <a:pt x="11941" y="19462"/>
                  </a:lnTo>
                  <a:lnTo>
                    <a:pt x="12619" y="19440"/>
                  </a:lnTo>
                  <a:lnTo>
                    <a:pt x="13296" y="19411"/>
                  </a:lnTo>
                  <a:lnTo>
                    <a:pt x="13974" y="19373"/>
                  </a:lnTo>
                  <a:lnTo>
                    <a:pt x="14651" y="19326"/>
                  </a:lnTo>
                  <a:lnTo>
                    <a:pt x="15329" y="19271"/>
                  </a:lnTo>
                  <a:lnTo>
                    <a:pt x="16006" y="19208"/>
                  </a:lnTo>
                  <a:lnTo>
                    <a:pt x="16684" y="19136"/>
                  </a:lnTo>
                  <a:lnTo>
                    <a:pt x="17361" y="1905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364131" y="2635952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473383" y="2635105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469148" y="2661360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468725" y="2688038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493709" y="2633835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496250" y="2660089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515305" y="2667288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524621" y="2669406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511494" y="2692272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523774" y="2693966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700607" y="2826016"/>
              <a:ext cx="52085" cy="95277"/>
            </a:xfrm>
            <a:custGeom>
              <a:avLst/>
              <a:pathLst>
                <a:path w="52085" h="95277">
                  <a:moveTo>
                    <a:pt x="47427" y="0"/>
                  </a:moveTo>
                  <a:lnTo>
                    <a:pt x="51661" y="7198"/>
                  </a:lnTo>
                  <a:lnTo>
                    <a:pt x="48816" y="7944"/>
                  </a:lnTo>
                  <a:lnTo>
                    <a:pt x="45868" y="8655"/>
                  </a:lnTo>
                  <a:lnTo>
                    <a:pt x="42819" y="9332"/>
                  </a:lnTo>
                  <a:lnTo>
                    <a:pt x="39669" y="9976"/>
                  </a:lnTo>
                  <a:lnTo>
                    <a:pt x="36417" y="10586"/>
                  </a:lnTo>
                  <a:lnTo>
                    <a:pt x="33063" y="11162"/>
                  </a:lnTo>
                  <a:lnTo>
                    <a:pt x="29608" y="11704"/>
                  </a:lnTo>
                  <a:lnTo>
                    <a:pt x="26051" y="12212"/>
                  </a:lnTo>
                  <a:lnTo>
                    <a:pt x="22392" y="12686"/>
                  </a:lnTo>
                  <a:lnTo>
                    <a:pt x="18632" y="13127"/>
                  </a:lnTo>
                  <a:lnTo>
                    <a:pt x="18632" y="32606"/>
                  </a:lnTo>
                  <a:lnTo>
                    <a:pt x="52085" y="32606"/>
                  </a:lnTo>
                  <a:lnTo>
                    <a:pt x="52085" y="39804"/>
                  </a:lnTo>
                  <a:lnTo>
                    <a:pt x="41922" y="39804"/>
                  </a:lnTo>
                  <a:lnTo>
                    <a:pt x="41922" y="94430"/>
                  </a:lnTo>
                  <a:lnTo>
                    <a:pt x="34300" y="94430"/>
                  </a:lnTo>
                  <a:lnTo>
                    <a:pt x="34300" y="39804"/>
                  </a:lnTo>
                  <a:lnTo>
                    <a:pt x="18632" y="39804"/>
                  </a:lnTo>
                  <a:lnTo>
                    <a:pt x="18524" y="44740"/>
                  </a:lnTo>
                  <a:lnTo>
                    <a:pt x="18369" y="49383"/>
                  </a:lnTo>
                  <a:lnTo>
                    <a:pt x="18168" y="53734"/>
                  </a:lnTo>
                  <a:lnTo>
                    <a:pt x="17920" y="57793"/>
                  </a:lnTo>
                  <a:lnTo>
                    <a:pt x="17626" y="61560"/>
                  </a:lnTo>
                  <a:lnTo>
                    <a:pt x="17285" y="65034"/>
                  </a:lnTo>
                  <a:lnTo>
                    <a:pt x="16898" y="68216"/>
                  </a:lnTo>
                  <a:lnTo>
                    <a:pt x="16464" y="71106"/>
                  </a:lnTo>
                  <a:lnTo>
                    <a:pt x="15983" y="73704"/>
                  </a:lnTo>
                  <a:lnTo>
                    <a:pt x="15456" y="76010"/>
                  </a:lnTo>
                  <a:lnTo>
                    <a:pt x="14873" y="78146"/>
                  </a:lnTo>
                  <a:lnTo>
                    <a:pt x="14228" y="80236"/>
                  </a:lnTo>
                  <a:lnTo>
                    <a:pt x="13518" y="82279"/>
                  </a:lnTo>
                  <a:lnTo>
                    <a:pt x="12746" y="84276"/>
                  </a:lnTo>
                  <a:lnTo>
                    <a:pt x="11909" y="86226"/>
                  </a:lnTo>
                  <a:lnTo>
                    <a:pt x="11009" y="88129"/>
                  </a:lnTo>
                  <a:lnTo>
                    <a:pt x="10046" y="89986"/>
                  </a:lnTo>
                  <a:lnTo>
                    <a:pt x="9019" y="91797"/>
                  </a:lnTo>
                  <a:lnTo>
                    <a:pt x="7929" y="93560"/>
                  </a:lnTo>
                  <a:lnTo>
                    <a:pt x="6775" y="95277"/>
                  </a:lnTo>
                  <a:lnTo>
                    <a:pt x="0" y="89772"/>
                  </a:lnTo>
                  <a:lnTo>
                    <a:pt x="1071" y="88212"/>
                  </a:lnTo>
                  <a:lnTo>
                    <a:pt x="2083" y="86580"/>
                  </a:lnTo>
                  <a:lnTo>
                    <a:pt x="3036" y="84875"/>
                  </a:lnTo>
                  <a:lnTo>
                    <a:pt x="3929" y="83099"/>
                  </a:lnTo>
                  <a:lnTo>
                    <a:pt x="4763" y="81250"/>
                  </a:lnTo>
                  <a:lnTo>
                    <a:pt x="5538" y="79330"/>
                  </a:lnTo>
                  <a:lnTo>
                    <a:pt x="6254" y="77338"/>
                  </a:lnTo>
                  <a:lnTo>
                    <a:pt x="6910" y="75273"/>
                  </a:lnTo>
                  <a:lnTo>
                    <a:pt x="7507" y="73137"/>
                  </a:lnTo>
                  <a:lnTo>
                    <a:pt x="8045" y="70929"/>
                  </a:lnTo>
                  <a:lnTo>
                    <a:pt x="8528" y="68504"/>
                  </a:lnTo>
                  <a:lnTo>
                    <a:pt x="8960" y="65720"/>
                  </a:lnTo>
                  <a:lnTo>
                    <a:pt x="9341" y="62576"/>
                  </a:lnTo>
                  <a:lnTo>
                    <a:pt x="9671" y="59072"/>
                  </a:lnTo>
                  <a:lnTo>
                    <a:pt x="9951" y="55208"/>
                  </a:lnTo>
                  <a:lnTo>
                    <a:pt x="10179" y="50984"/>
                  </a:lnTo>
                  <a:lnTo>
                    <a:pt x="10357" y="46400"/>
                  </a:lnTo>
                  <a:lnTo>
                    <a:pt x="10484" y="41456"/>
                  </a:lnTo>
                  <a:lnTo>
                    <a:pt x="10561" y="36152"/>
                  </a:lnTo>
                  <a:lnTo>
                    <a:pt x="10586" y="30488"/>
                  </a:lnTo>
                  <a:lnTo>
                    <a:pt x="10586" y="6351"/>
                  </a:lnTo>
                  <a:lnTo>
                    <a:pt x="15070" y="5907"/>
                  </a:lnTo>
                  <a:lnTo>
                    <a:pt x="19377" y="5420"/>
                  </a:lnTo>
                  <a:lnTo>
                    <a:pt x="23506" y="4890"/>
                  </a:lnTo>
                  <a:lnTo>
                    <a:pt x="27456" y="4319"/>
                  </a:lnTo>
                  <a:lnTo>
                    <a:pt x="31229" y="3705"/>
                  </a:lnTo>
                  <a:lnTo>
                    <a:pt x="34825" y="3048"/>
                  </a:lnTo>
                  <a:lnTo>
                    <a:pt x="38242" y="2350"/>
                  </a:lnTo>
                  <a:lnTo>
                    <a:pt x="41481" y="1609"/>
                  </a:lnTo>
                  <a:lnTo>
                    <a:pt x="44543" y="8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656991" y="2826016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654450" y="2851424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654450" y="2879796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76894" y="2824323"/>
              <a:ext cx="30912" cy="96971"/>
            </a:xfrm>
            <a:custGeom>
              <a:avLst/>
              <a:pathLst>
                <a:path w="30912" h="96971">
                  <a:moveTo>
                    <a:pt x="846" y="17785"/>
                  </a:moveTo>
                  <a:lnTo>
                    <a:pt x="11433" y="17785"/>
                  </a:lnTo>
                  <a:lnTo>
                    <a:pt x="11433" y="0"/>
                  </a:lnTo>
                  <a:lnTo>
                    <a:pt x="19479" y="0"/>
                  </a:lnTo>
                  <a:lnTo>
                    <a:pt x="19479" y="17785"/>
                  </a:lnTo>
                  <a:lnTo>
                    <a:pt x="29641" y="17785"/>
                  </a:lnTo>
                  <a:lnTo>
                    <a:pt x="29641" y="25830"/>
                  </a:lnTo>
                  <a:lnTo>
                    <a:pt x="19479" y="25830"/>
                  </a:lnTo>
                  <a:lnTo>
                    <a:pt x="19479" y="47003"/>
                  </a:lnTo>
                  <a:lnTo>
                    <a:pt x="20571" y="46495"/>
                  </a:lnTo>
                  <a:lnTo>
                    <a:pt x="21647" y="45987"/>
                  </a:lnTo>
                  <a:lnTo>
                    <a:pt x="22705" y="45479"/>
                  </a:lnTo>
                  <a:lnTo>
                    <a:pt x="23747" y="44971"/>
                  </a:lnTo>
                  <a:lnTo>
                    <a:pt x="24772" y="44462"/>
                  </a:lnTo>
                  <a:lnTo>
                    <a:pt x="25780" y="43954"/>
                  </a:lnTo>
                  <a:lnTo>
                    <a:pt x="26770" y="43446"/>
                  </a:lnTo>
                  <a:lnTo>
                    <a:pt x="27744" y="42938"/>
                  </a:lnTo>
                  <a:lnTo>
                    <a:pt x="28701" y="42430"/>
                  </a:lnTo>
                  <a:lnTo>
                    <a:pt x="29641" y="41922"/>
                  </a:lnTo>
                  <a:lnTo>
                    <a:pt x="30912" y="48697"/>
                  </a:lnTo>
                  <a:lnTo>
                    <a:pt x="29807" y="49451"/>
                  </a:lnTo>
                  <a:lnTo>
                    <a:pt x="28693" y="50188"/>
                  </a:lnTo>
                  <a:lnTo>
                    <a:pt x="27571" y="50908"/>
                  </a:lnTo>
                  <a:lnTo>
                    <a:pt x="26440" y="51610"/>
                  </a:lnTo>
                  <a:lnTo>
                    <a:pt x="25301" y="52296"/>
                  </a:lnTo>
                  <a:lnTo>
                    <a:pt x="24153" y="52966"/>
                  </a:lnTo>
                  <a:lnTo>
                    <a:pt x="22997" y="53618"/>
                  </a:lnTo>
                  <a:lnTo>
                    <a:pt x="21833" y="54253"/>
                  </a:lnTo>
                  <a:lnTo>
                    <a:pt x="20660" y="54871"/>
                  </a:lnTo>
                  <a:lnTo>
                    <a:pt x="19479" y="55472"/>
                  </a:lnTo>
                  <a:lnTo>
                    <a:pt x="19479" y="86385"/>
                  </a:lnTo>
                  <a:lnTo>
                    <a:pt x="19464" y="87613"/>
                  </a:lnTo>
                  <a:lnTo>
                    <a:pt x="19419" y="88756"/>
                  </a:lnTo>
                  <a:lnTo>
                    <a:pt x="19345" y="89815"/>
                  </a:lnTo>
                  <a:lnTo>
                    <a:pt x="19241" y="90789"/>
                  </a:lnTo>
                  <a:lnTo>
                    <a:pt x="19108" y="91678"/>
                  </a:lnTo>
                  <a:lnTo>
                    <a:pt x="18945" y="92483"/>
                  </a:lnTo>
                  <a:lnTo>
                    <a:pt x="18752" y="93202"/>
                  </a:lnTo>
                  <a:lnTo>
                    <a:pt x="18530" y="93838"/>
                  </a:lnTo>
                  <a:lnTo>
                    <a:pt x="18278" y="94388"/>
                  </a:lnTo>
                  <a:lnTo>
                    <a:pt x="17996" y="94854"/>
                  </a:lnTo>
                  <a:lnTo>
                    <a:pt x="17672" y="95256"/>
                  </a:lnTo>
                  <a:lnTo>
                    <a:pt x="17293" y="95616"/>
                  </a:lnTo>
                  <a:lnTo>
                    <a:pt x="16859" y="95934"/>
                  </a:lnTo>
                  <a:lnTo>
                    <a:pt x="16370" y="96209"/>
                  </a:lnTo>
                  <a:lnTo>
                    <a:pt x="15826" y="96442"/>
                  </a:lnTo>
                  <a:lnTo>
                    <a:pt x="15227" y="96632"/>
                  </a:lnTo>
                  <a:lnTo>
                    <a:pt x="14573" y="96781"/>
                  </a:lnTo>
                  <a:lnTo>
                    <a:pt x="13863" y="96886"/>
                  </a:lnTo>
                  <a:lnTo>
                    <a:pt x="13099" y="96950"/>
                  </a:lnTo>
                  <a:lnTo>
                    <a:pt x="12280" y="96971"/>
                  </a:lnTo>
                  <a:lnTo>
                    <a:pt x="11183" y="96954"/>
                  </a:lnTo>
                  <a:lnTo>
                    <a:pt x="10095" y="96903"/>
                  </a:lnTo>
                  <a:lnTo>
                    <a:pt x="9015" y="96819"/>
                  </a:lnTo>
                  <a:lnTo>
                    <a:pt x="7944" y="96700"/>
                  </a:lnTo>
                  <a:lnTo>
                    <a:pt x="6881" y="96548"/>
                  </a:lnTo>
                  <a:lnTo>
                    <a:pt x="5826" y="96361"/>
                  </a:lnTo>
                  <a:lnTo>
                    <a:pt x="4780" y="96141"/>
                  </a:lnTo>
                  <a:lnTo>
                    <a:pt x="3743" y="95887"/>
                  </a:lnTo>
                  <a:lnTo>
                    <a:pt x="2714" y="95599"/>
                  </a:lnTo>
                  <a:lnTo>
                    <a:pt x="1693" y="95277"/>
                  </a:lnTo>
                  <a:lnTo>
                    <a:pt x="423" y="87232"/>
                  </a:lnTo>
                  <a:lnTo>
                    <a:pt x="1443" y="87634"/>
                  </a:lnTo>
                  <a:lnTo>
                    <a:pt x="2472" y="87994"/>
                  </a:lnTo>
                  <a:lnTo>
                    <a:pt x="3510" y="88311"/>
                  </a:lnTo>
                  <a:lnTo>
                    <a:pt x="4556" y="88587"/>
                  </a:lnTo>
                  <a:lnTo>
                    <a:pt x="5610" y="88820"/>
                  </a:lnTo>
                  <a:lnTo>
                    <a:pt x="6673" y="89010"/>
                  </a:lnTo>
                  <a:lnTo>
                    <a:pt x="7745" y="89158"/>
                  </a:lnTo>
                  <a:lnTo>
                    <a:pt x="8824" y="89264"/>
                  </a:lnTo>
                  <a:lnTo>
                    <a:pt x="9913" y="89328"/>
                  </a:lnTo>
                  <a:lnTo>
                    <a:pt x="11090" y="89302"/>
                  </a:lnTo>
                  <a:lnTo>
                    <a:pt x="11162" y="89163"/>
                  </a:lnTo>
                  <a:lnTo>
                    <a:pt x="11225" y="88930"/>
                  </a:lnTo>
                  <a:lnTo>
                    <a:pt x="11280" y="88604"/>
                  </a:lnTo>
                  <a:lnTo>
                    <a:pt x="11327" y="88184"/>
                  </a:lnTo>
                  <a:lnTo>
                    <a:pt x="11365" y="87672"/>
                  </a:lnTo>
                  <a:lnTo>
                    <a:pt x="11395" y="87067"/>
                  </a:lnTo>
                  <a:lnTo>
                    <a:pt x="11416" y="86368"/>
                  </a:lnTo>
                  <a:lnTo>
                    <a:pt x="11429" y="85576"/>
                  </a:lnTo>
                  <a:lnTo>
                    <a:pt x="11433" y="84691"/>
                  </a:lnTo>
                  <a:lnTo>
                    <a:pt x="11433" y="59283"/>
                  </a:lnTo>
                  <a:lnTo>
                    <a:pt x="10586" y="59703"/>
                  </a:lnTo>
                  <a:lnTo>
                    <a:pt x="9739" y="60113"/>
                  </a:lnTo>
                  <a:lnTo>
                    <a:pt x="8892" y="60516"/>
                  </a:lnTo>
                  <a:lnTo>
                    <a:pt x="8045" y="60910"/>
                  </a:lnTo>
                  <a:lnTo>
                    <a:pt x="7198" y="61295"/>
                  </a:lnTo>
                  <a:lnTo>
                    <a:pt x="6351" y="61672"/>
                  </a:lnTo>
                  <a:lnTo>
                    <a:pt x="5504" y="62040"/>
                  </a:lnTo>
                  <a:lnTo>
                    <a:pt x="4658" y="62400"/>
                  </a:lnTo>
                  <a:lnTo>
                    <a:pt x="3811" y="62752"/>
                  </a:lnTo>
                  <a:lnTo>
                    <a:pt x="2964" y="63095"/>
                  </a:lnTo>
                  <a:lnTo>
                    <a:pt x="0" y="55049"/>
                  </a:lnTo>
                  <a:lnTo>
                    <a:pt x="1181" y="54621"/>
                  </a:lnTo>
                  <a:lnTo>
                    <a:pt x="2354" y="54185"/>
                  </a:lnTo>
                  <a:lnTo>
                    <a:pt x="3518" y="53740"/>
                  </a:lnTo>
                  <a:lnTo>
                    <a:pt x="4674" y="53287"/>
                  </a:lnTo>
                  <a:lnTo>
                    <a:pt x="5822" y="52826"/>
                  </a:lnTo>
                  <a:lnTo>
                    <a:pt x="6961" y="52356"/>
                  </a:lnTo>
                  <a:lnTo>
                    <a:pt x="8092" y="51877"/>
                  </a:lnTo>
                  <a:lnTo>
                    <a:pt x="9214" y="51390"/>
                  </a:lnTo>
                  <a:lnTo>
                    <a:pt x="10328" y="50895"/>
                  </a:lnTo>
                  <a:lnTo>
                    <a:pt x="11433" y="50391"/>
                  </a:lnTo>
                  <a:lnTo>
                    <a:pt x="11433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767513" y="2825170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763279" y="2851424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764126" y="2877255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794191" y="2830251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643704" y="3014387"/>
              <a:ext cx="35570" cy="84691"/>
            </a:xfrm>
            <a:custGeom>
              <a:avLst/>
              <a:pathLst>
                <a:path w="35570" h="84691">
                  <a:moveTo>
                    <a:pt x="0" y="17785"/>
                  </a:move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5570" y="17785"/>
                  </a:lnTo>
                  <a:lnTo>
                    <a:pt x="35570" y="25407"/>
                  </a:lnTo>
                  <a:lnTo>
                    <a:pt x="22019" y="25407"/>
                  </a:lnTo>
                  <a:lnTo>
                    <a:pt x="22019" y="43192"/>
                  </a:lnTo>
                  <a:lnTo>
                    <a:pt x="31759" y="43192"/>
                  </a:lnTo>
                  <a:lnTo>
                    <a:pt x="31759" y="78339"/>
                  </a:lnTo>
                  <a:lnTo>
                    <a:pt x="10162" y="78339"/>
                  </a:lnTo>
                  <a:lnTo>
                    <a:pt x="10162" y="84691"/>
                  </a:lnTo>
                  <a:lnTo>
                    <a:pt x="2540" y="84691"/>
                  </a:lnTo>
                  <a:lnTo>
                    <a:pt x="2540" y="43192"/>
                  </a:lnTo>
                  <a:lnTo>
                    <a:pt x="13550" y="43192"/>
                  </a:lnTo>
                  <a:lnTo>
                    <a:pt x="13550" y="25407"/>
                  </a:lnTo>
                  <a:lnTo>
                    <a:pt x="0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653867" y="3065202"/>
              <a:ext cx="13974" cy="19902"/>
            </a:xfrm>
            <a:custGeom>
              <a:avLst/>
              <a:pathLst>
                <a:path w="13974" h="19902">
                  <a:moveTo>
                    <a:pt x="0" y="19902"/>
                  </a:moveTo>
                  <a:lnTo>
                    <a:pt x="13974" y="19902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672076" y="3016927"/>
              <a:ext cx="43616" cy="94430"/>
            </a:xfrm>
            <a:custGeom>
              <a:avLst/>
              <a:pathLst>
                <a:path w="43616" h="94430">
                  <a:moveTo>
                    <a:pt x="43616" y="0"/>
                  </a:moveTo>
                  <a:lnTo>
                    <a:pt x="43616" y="85114"/>
                  </a:lnTo>
                  <a:lnTo>
                    <a:pt x="43594" y="86023"/>
                  </a:lnTo>
                  <a:lnTo>
                    <a:pt x="43531" y="86884"/>
                  </a:lnTo>
                  <a:lnTo>
                    <a:pt x="43425" y="87700"/>
                  </a:lnTo>
                  <a:lnTo>
                    <a:pt x="43277" y="88468"/>
                  </a:lnTo>
                  <a:lnTo>
                    <a:pt x="43086" y="89190"/>
                  </a:lnTo>
                  <a:lnTo>
                    <a:pt x="42853" y="89866"/>
                  </a:lnTo>
                  <a:lnTo>
                    <a:pt x="42578" y="90494"/>
                  </a:lnTo>
                  <a:lnTo>
                    <a:pt x="42261" y="91077"/>
                  </a:lnTo>
                  <a:lnTo>
                    <a:pt x="41901" y="91612"/>
                  </a:lnTo>
                  <a:lnTo>
                    <a:pt x="41498" y="92101"/>
                  </a:lnTo>
                  <a:lnTo>
                    <a:pt x="41054" y="92544"/>
                  </a:lnTo>
                  <a:lnTo>
                    <a:pt x="40567" y="92940"/>
                  </a:lnTo>
                  <a:lnTo>
                    <a:pt x="40037" y="93289"/>
                  </a:lnTo>
                  <a:lnTo>
                    <a:pt x="39466" y="93592"/>
                  </a:lnTo>
                  <a:lnTo>
                    <a:pt x="38852" y="93848"/>
                  </a:lnTo>
                  <a:lnTo>
                    <a:pt x="38195" y="94058"/>
                  </a:lnTo>
                  <a:lnTo>
                    <a:pt x="37497" y="94221"/>
                  </a:lnTo>
                  <a:lnTo>
                    <a:pt x="36756" y="94337"/>
                  </a:lnTo>
                  <a:lnTo>
                    <a:pt x="35972" y="94407"/>
                  </a:lnTo>
                  <a:lnTo>
                    <a:pt x="35146" y="94430"/>
                  </a:lnTo>
                  <a:lnTo>
                    <a:pt x="34100" y="94422"/>
                  </a:lnTo>
                  <a:lnTo>
                    <a:pt x="32995" y="94397"/>
                  </a:lnTo>
                  <a:lnTo>
                    <a:pt x="31831" y="94354"/>
                  </a:lnTo>
                  <a:lnTo>
                    <a:pt x="30607" y="94295"/>
                  </a:lnTo>
                  <a:lnTo>
                    <a:pt x="29324" y="94219"/>
                  </a:lnTo>
                  <a:lnTo>
                    <a:pt x="27982" y="94126"/>
                  </a:lnTo>
                  <a:lnTo>
                    <a:pt x="26580" y="94015"/>
                  </a:lnTo>
                  <a:lnTo>
                    <a:pt x="25119" y="93888"/>
                  </a:lnTo>
                  <a:lnTo>
                    <a:pt x="23599" y="93744"/>
                  </a:lnTo>
                  <a:lnTo>
                    <a:pt x="22019" y="93584"/>
                  </a:lnTo>
                  <a:lnTo>
                    <a:pt x="20325" y="85961"/>
                  </a:lnTo>
                  <a:lnTo>
                    <a:pt x="22049" y="86122"/>
                  </a:lnTo>
                  <a:lnTo>
                    <a:pt x="23662" y="86266"/>
                  </a:lnTo>
                  <a:lnTo>
                    <a:pt x="25166" y="86393"/>
                  </a:lnTo>
                  <a:lnTo>
                    <a:pt x="26559" y="86503"/>
                  </a:lnTo>
                  <a:lnTo>
                    <a:pt x="27842" y="86596"/>
                  </a:lnTo>
                  <a:lnTo>
                    <a:pt x="29015" y="86673"/>
                  </a:lnTo>
                  <a:lnTo>
                    <a:pt x="30078" y="86732"/>
                  </a:lnTo>
                  <a:lnTo>
                    <a:pt x="31030" y="86774"/>
                  </a:lnTo>
                  <a:lnTo>
                    <a:pt x="31873" y="86800"/>
                  </a:lnTo>
                  <a:lnTo>
                    <a:pt x="32606" y="86808"/>
                  </a:lnTo>
                  <a:lnTo>
                    <a:pt x="33088" y="86783"/>
                  </a:lnTo>
                  <a:lnTo>
                    <a:pt x="33520" y="86707"/>
                  </a:lnTo>
                  <a:lnTo>
                    <a:pt x="33901" y="86580"/>
                  </a:lnTo>
                  <a:lnTo>
                    <a:pt x="34232" y="86402"/>
                  </a:lnTo>
                  <a:lnTo>
                    <a:pt x="34511" y="86173"/>
                  </a:lnTo>
                  <a:lnTo>
                    <a:pt x="34740" y="85894"/>
                  </a:lnTo>
                  <a:lnTo>
                    <a:pt x="34918" y="85563"/>
                  </a:lnTo>
                  <a:lnTo>
                    <a:pt x="35045" y="85182"/>
                  </a:lnTo>
                  <a:lnTo>
                    <a:pt x="35121" y="84750"/>
                  </a:lnTo>
                  <a:lnTo>
                    <a:pt x="35146" y="84267"/>
                  </a:lnTo>
                  <a:lnTo>
                    <a:pt x="35146" y="57590"/>
                  </a:lnTo>
                  <a:lnTo>
                    <a:pt x="18208" y="57590"/>
                  </a:lnTo>
                  <a:lnTo>
                    <a:pt x="17717" y="61536"/>
                  </a:lnTo>
                  <a:lnTo>
                    <a:pt x="17090" y="65415"/>
                  </a:lnTo>
                  <a:lnTo>
                    <a:pt x="16328" y="69226"/>
                  </a:lnTo>
                  <a:lnTo>
                    <a:pt x="15430" y="72970"/>
                  </a:lnTo>
                  <a:lnTo>
                    <a:pt x="14397" y="76645"/>
                  </a:lnTo>
                  <a:lnTo>
                    <a:pt x="13228" y="80253"/>
                  </a:lnTo>
                  <a:lnTo>
                    <a:pt x="11924" y="83793"/>
                  </a:lnTo>
                  <a:lnTo>
                    <a:pt x="10484" y="87266"/>
                  </a:lnTo>
                  <a:lnTo>
                    <a:pt x="8909" y="90670"/>
                  </a:lnTo>
                  <a:lnTo>
                    <a:pt x="7198" y="94007"/>
                  </a:lnTo>
                  <a:lnTo>
                    <a:pt x="0" y="88925"/>
                  </a:lnTo>
                  <a:lnTo>
                    <a:pt x="1930" y="85411"/>
                  </a:lnTo>
                  <a:lnTo>
                    <a:pt x="3658" y="81811"/>
                  </a:lnTo>
                  <a:lnTo>
                    <a:pt x="5183" y="78127"/>
                  </a:lnTo>
                  <a:lnTo>
                    <a:pt x="6504" y="74359"/>
                  </a:lnTo>
                  <a:lnTo>
                    <a:pt x="7622" y="70505"/>
                  </a:lnTo>
                  <a:lnTo>
                    <a:pt x="8536" y="66567"/>
                  </a:lnTo>
                  <a:lnTo>
                    <a:pt x="9248" y="62544"/>
                  </a:lnTo>
                  <a:lnTo>
                    <a:pt x="9756" y="58437"/>
                  </a:lnTo>
                  <a:lnTo>
                    <a:pt x="10061" y="54244"/>
                  </a:lnTo>
                  <a:lnTo>
                    <a:pt x="10162" y="49967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690708" y="3024973"/>
              <a:ext cx="16514" cy="16938"/>
            </a:xfrm>
            <a:custGeom>
              <a:avLst/>
              <a:pathLst>
                <a:path w="16514" h="16938">
                  <a:moveTo>
                    <a:pt x="0" y="16938"/>
                  </a:moveTo>
                  <a:lnTo>
                    <a:pt x="16514" y="16938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690708" y="3049534"/>
              <a:ext cx="16514" cy="17361"/>
            </a:xfrm>
            <a:custGeom>
              <a:avLst/>
              <a:pathLst>
                <a:path w="16514" h="17361">
                  <a:moveTo>
                    <a:pt x="0" y="17361"/>
                  </a:moveTo>
                  <a:lnTo>
                    <a:pt x="16514" y="1736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623378" y="3016081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620837" y="3041488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620837" y="3069860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730513" y="3015234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785139" y="3015234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553188" y="3203604"/>
              <a:ext cx="37687" cy="98242"/>
            </a:xfrm>
            <a:custGeom>
              <a:avLst/>
              <a:pathLst>
                <a:path w="37687" h="98242">
                  <a:moveTo>
                    <a:pt x="2540" y="13550"/>
                  </a:moveTo>
                  <a:lnTo>
                    <a:pt x="13974" y="13550"/>
                  </a:lnTo>
                  <a:lnTo>
                    <a:pt x="13550" y="12373"/>
                  </a:lnTo>
                  <a:lnTo>
                    <a:pt x="13127" y="11213"/>
                  </a:lnTo>
                  <a:lnTo>
                    <a:pt x="12703" y="10069"/>
                  </a:lnTo>
                  <a:lnTo>
                    <a:pt x="12280" y="8943"/>
                  </a:lnTo>
                  <a:lnTo>
                    <a:pt x="11856" y="7833"/>
                  </a:lnTo>
                  <a:lnTo>
                    <a:pt x="11433" y="6741"/>
                  </a:lnTo>
                  <a:lnTo>
                    <a:pt x="11009" y="5665"/>
                  </a:lnTo>
                  <a:lnTo>
                    <a:pt x="10586" y="4607"/>
                  </a:lnTo>
                  <a:lnTo>
                    <a:pt x="10162" y="3565"/>
                  </a:lnTo>
                  <a:lnTo>
                    <a:pt x="9739" y="2540"/>
                  </a:lnTo>
                  <a:lnTo>
                    <a:pt x="17785" y="0"/>
                  </a:lnTo>
                  <a:lnTo>
                    <a:pt x="18369" y="1278"/>
                  </a:lnTo>
                  <a:lnTo>
                    <a:pt x="18936" y="2574"/>
                  </a:lnTo>
                  <a:lnTo>
                    <a:pt x="19487" y="3887"/>
                  </a:lnTo>
                  <a:lnTo>
                    <a:pt x="20021" y="5216"/>
                  </a:lnTo>
                  <a:lnTo>
                    <a:pt x="20537" y="6563"/>
                  </a:lnTo>
                  <a:lnTo>
                    <a:pt x="21037" y="7927"/>
                  </a:lnTo>
                  <a:lnTo>
                    <a:pt x="21520" y="9307"/>
                  </a:lnTo>
                  <a:lnTo>
                    <a:pt x="21985" y="10704"/>
                  </a:lnTo>
                  <a:lnTo>
                    <a:pt x="22434" y="12119"/>
                  </a:lnTo>
                  <a:lnTo>
                    <a:pt x="22866" y="13550"/>
                  </a:lnTo>
                  <a:lnTo>
                    <a:pt x="34300" y="13550"/>
                  </a:lnTo>
                  <a:lnTo>
                    <a:pt x="34300" y="21596"/>
                  </a:lnTo>
                  <a:lnTo>
                    <a:pt x="33275" y="24353"/>
                  </a:lnTo>
                  <a:lnTo>
                    <a:pt x="32233" y="27033"/>
                  </a:lnTo>
                  <a:lnTo>
                    <a:pt x="31174" y="29637"/>
                  </a:lnTo>
                  <a:lnTo>
                    <a:pt x="30099" y="32165"/>
                  </a:lnTo>
                  <a:lnTo>
                    <a:pt x="29006" y="34617"/>
                  </a:lnTo>
                  <a:lnTo>
                    <a:pt x="27897" y="36993"/>
                  </a:lnTo>
                  <a:lnTo>
                    <a:pt x="26770" y="39292"/>
                  </a:lnTo>
                  <a:lnTo>
                    <a:pt x="25627" y="41515"/>
                  </a:lnTo>
                  <a:lnTo>
                    <a:pt x="24467" y="43662"/>
                  </a:lnTo>
                  <a:lnTo>
                    <a:pt x="23290" y="45733"/>
                  </a:lnTo>
                  <a:lnTo>
                    <a:pt x="24958" y="47249"/>
                  </a:lnTo>
                  <a:lnTo>
                    <a:pt x="26576" y="48748"/>
                  </a:lnTo>
                  <a:lnTo>
                    <a:pt x="28142" y="50230"/>
                  </a:lnTo>
                  <a:lnTo>
                    <a:pt x="29658" y="51695"/>
                  </a:lnTo>
                  <a:lnTo>
                    <a:pt x="31124" y="53143"/>
                  </a:lnTo>
                  <a:lnTo>
                    <a:pt x="32538" y="54575"/>
                  </a:lnTo>
                  <a:lnTo>
                    <a:pt x="33901" y="55989"/>
                  </a:lnTo>
                  <a:lnTo>
                    <a:pt x="35214" y="57386"/>
                  </a:lnTo>
                  <a:lnTo>
                    <a:pt x="36476" y="58767"/>
                  </a:lnTo>
                  <a:lnTo>
                    <a:pt x="37687" y="60130"/>
                  </a:lnTo>
                  <a:lnTo>
                    <a:pt x="32182" y="68176"/>
                  </a:lnTo>
                  <a:lnTo>
                    <a:pt x="31251" y="66749"/>
                  </a:lnTo>
                  <a:lnTo>
                    <a:pt x="30319" y="65347"/>
                  </a:lnTo>
                  <a:lnTo>
                    <a:pt x="29387" y="63971"/>
                  </a:lnTo>
                  <a:lnTo>
                    <a:pt x="28456" y="62620"/>
                  </a:lnTo>
                  <a:lnTo>
                    <a:pt x="27524" y="61295"/>
                  </a:lnTo>
                  <a:lnTo>
                    <a:pt x="26593" y="59995"/>
                  </a:lnTo>
                  <a:lnTo>
                    <a:pt x="25661" y="58720"/>
                  </a:lnTo>
                  <a:lnTo>
                    <a:pt x="24729" y="57471"/>
                  </a:lnTo>
                  <a:lnTo>
                    <a:pt x="23798" y="56247"/>
                  </a:lnTo>
                  <a:lnTo>
                    <a:pt x="22866" y="55049"/>
                  </a:lnTo>
                  <a:lnTo>
                    <a:pt x="22866" y="98242"/>
                  </a:lnTo>
                  <a:lnTo>
                    <a:pt x="14820" y="98242"/>
                  </a:lnTo>
                  <a:lnTo>
                    <a:pt x="14820" y="58437"/>
                  </a:lnTo>
                  <a:lnTo>
                    <a:pt x="13728" y="59677"/>
                  </a:lnTo>
                  <a:lnTo>
                    <a:pt x="12652" y="60859"/>
                  </a:lnTo>
                  <a:lnTo>
                    <a:pt x="11594" y="61981"/>
                  </a:lnTo>
                  <a:lnTo>
                    <a:pt x="10552" y="63044"/>
                  </a:lnTo>
                  <a:lnTo>
                    <a:pt x="9527" y="64047"/>
                  </a:lnTo>
                  <a:lnTo>
                    <a:pt x="8519" y="64992"/>
                  </a:lnTo>
                  <a:lnTo>
                    <a:pt x="7529" y="65877"/>
                  </a:lnTo>
                  <a:lnTo>
                    <a:pt x="6555" y="66702"/>
                  </a:lnTo>
                  <a:lnTo>
                    <a:pt x="5598" y="67469"/>
                  </a:lnTo>
                  <a:lnTo>
                    <a:pt x="4658" y="68176"/>
                  </a:lnTo>
                  <a:lnTo>
                    <a:pt x="0" y="60554"/>
                  </a:lnTo>
                  <a:lnTo>
                    <a:pt x="2998" y="58030"/>
                  </a:lnTo>
                  <a:lnTo>
                    <a:pt x="5894" y="55201"/>
                  </a:lnTo>
                  <a:lnTo>
                    <a:pt x="8689" y="52068"/>
                  </a:lnTo>
                  <a:lnTo>
                    <a:pt x="11382" y="48629"/>
                  </a:lnTo>
                  <a:lnTo>
                    <a:pt x="13974" y="44886"/>
                  </a:lnTo>
                  <a:lnTo>
                    <a:pt x="16464" y="40838"/>
                  </a:lnTo>
                  <a:lnTo>
                    <a:pt x="18852" y="36485"/>
                  </a:lnTo>
                  <a:lnTo>
                    <a:pt x="21138" y="31827"/>
                  </a:lnTo>
                  <a:lnTo>
                    <a:pt x="23324" y="26864"/>
                  </a:lnTo>
                  <a:lnTo>
                    <a:pt x="25407" y="21596"/>
                  </a:lnTo>
                  <a:lnTo>
                    <a:pt x="254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592993" y="3207838"/>
              <a:ext cx="56319" cy="7622"/>
            </a:xfrm>
            <a:custGeom>
              <a:avLst/>
              <a:pathLst>
                <a:path w="56319" h="7622">
                  <a:moveTo>
                    <a:pt x="0" y="0"/>
                  </a:moveTo>
                  <a:lnTo>
                    <a:pt x="56319" y="0"/>
                  </a:lnTo>
                  <a:lnTo>
                    <a:pt x="56319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596804" y="3223083"/>
              <a:ext cx="48697" cy="24137"/>
            </a:xfrm>
            <a:custGeom>
              <a:avLst/>
              <a:pathLst>
                <a:path w="48697" h="24137">
                  <a:moveTo>
                    <a:pt x="0" y="0"/>
                  </a:moveTo>
                  <a:lnTo>
                    <a:pt x="48697" y="0"/>
                  </a:lnTo>
                  <a:lnTo>
                    <a:pt x="48697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604850" y="3230282"/>
              <a:ext cx="32606" cy="9739"/>
            </a:xfrm>
            <a:custGeom>
              <a:avLst/>
              <a:pathLst>
                <a:path w="32606" h="9739">
                  <a:moveTo>
                    <a:pt x="0" y="9739"/>
                  </a:moveTo>
                  <a:lnTo>
                    <a:pt x="32606" y="9739"/>
                  </a:lnTo>
                  <a:lnTo>
                    <a:pt x="326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593417" y="3254842"/>
              <a:ext cx="55896" cy="47003"/>
            </a:xfrm>
            <a:custGeom>
              <a:avLst/>
              <a:pathLst>
                <a:path w="55896" h="47003">
                  <a:moveTo>
                    <a:pt x="55896" y="0"/>
                  </a:moveTo>
                  <a:lnTo>
                    <a:pt x="55896" y="47003"/>
                  </a:lnTo>
                  <a:lnTo>
                    <a:pt x="47427" y="47003"/>
                  </a:lnTo>
                  <a:lnTo>
                    <a:pt x="47427" y="41498"/>
                  </a:lnTo>
                  <a:lnTo>
                    <a:pt x="8045" y="41498"/>
                  </a:lnTo>
                  <a:lnTo>
                    <a:pt x="8045" y="47003"/>
                  </a:lnTo>
                  <a:lnTo>
                    <a:pt x="0" y="47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601462" y="3262464"/>
              <a:ext cx="16091" cy="10162"/>
            </a:xfrm>
            <a:custGeom>
              <a:avLst/>
              <a:pathLst>
                <a:path w="16091" h="10162">
                  <a:moveTo>
                    <a:pt x="0" y="10162"/>
                  </a:moveTo>
                  <a:lnTo>
                    <a:pt x="16091" y="10162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625176" y="3262464"/>
              <a:ext cx="15667" cy="10162"/>
            </a:xfrm>
            <a:custGeom>
              <a:avLst/>
              <a:pathLst>
                <a:path w="15667" h="10162">
                  <a:moveTo>
                    <a:pt x="0" y="0"/>
                  </a:moveTo>
                  <a:lnTo>
                    <a:pt x="0" y="10162"/>
                  </a:lnTo>
                  <a:lnTo>
                    <a:pt x="15667" y="10162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601462" y="3279403"/>
              <a:ext cx="16091" cy="9739"/>
            </a:xfrm>
            <a:custGeom>
              <a:avLst/>
              <a:pathLst>
                <a:path w="16091" h="9739">
                  <a:moveTo>
                    <a:pt x="0" y="9739"/>
                  </a:moveTo>
                  <a:lnTo>
                    <a:pt x="16091" y="9739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625176" y="3279403"/>
              <a:ext cx="15667" cy="9739"/>
            </a:xfrm>
            <a:custGeom>
              <a:avLst/>
              <a:pathLst>
                <a:path w="15667" h="9739">
                  <a:moveTo>
                    <a:pt x="0" y="9739"/>
                  </a:moveTo>
                  <a:lnTo>
                    <a:pt x="15667" y="9739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663711" y="3209956"/>
              <a:ext cx="97818" cy="91890"/>
            </a:xfrm>
            <a:custGeom>
              <a:avLst/>
              <a:pathLst>
                <a:path w="97818" h="91890">
                  <a:moveTo>
                    <a:pt x="9739" y="47003"/>
                  </a:moveTo>
                  <a:lnTo>
                    <a:pt x="10345" y="49002"/>
                  </a:lnTo>
                  <a:lnTo>
                    <a:pt x="10976" y="50933"/>
                  </a:lnTo>
                  <a:lnTo>
                    <a:pt x="11632" y="52796"/>
                  </a:lnTo>
                  <a:lnTo>
                    <a:pt x="12314" y="54592"/>
                  </a:lnTo>
                  <a:lnTo>
                    <a:pt x="13021" y="56319"/>
                  </a:lnTo>
                  <a:lnTo>
                    <a:pt x="13753" y="57979"/>
                  </a:lnTo>
                  <a:lnTo>
                    <a:pt x="14511" y="59571"/>
                  </a:lnTo>
                  <a:lnTo>
                    <a:pt x="15295" y="61096"/>
                  </a:lnTo>
                  <a:lnTo>
                    <a:pt x="16104" y="62553"/>
                  </a:lnTo>
                  <a:lnTo>
                    <a:pt x="16938" y="63942"/>
                  </a:lnTo>
                  <a:lnTo>
                    <a:pt x="17768" y="62002"/>
                  </a:lnTo>
                  <a:lnTo>
                    <a:pt x="18564" y="59910"/>
                  </a:lnTo>
                  <a:lnTo>
                    <a:pt x="19326" y="57666"/>
                  </a:lnTo>
                  <a:lnTo>
                    <a:pt x="20054" y="55269"/>
                  </a:lnTo>
                  <a:lnTo>
                    <a:pt x="20749" y="52720"/>
                  </a:lnTo>
                  <a:lnTo>
                    <a:pt x="21409" y="50018"/>
                  </a:lnTo>
                  <a:lnTo>
                    <a:pt x="22036" y="47164"/>
                  </a:lnTo>
                  <a:lnTo>
                    <a:pt x="22629" y="44158"/>
                  </a:lnTo>
                  <a:lnTo>
                    <a:pt x="23188" y="40999"/>
                  </a:lnTo>
                  <a:lnTo>
                    <a:pt x="23713" y="37687"/>
                  </a:lnTo>
                  <a:lnTo>
                    <a:pt x="6775" y="37687"/>
                  </a:lnTo>
                  <a:lnTo>
                    <a:pt x="5928" y="30488"/>
                  </a:lnTo>
                  <a:lnTo>
                    <a:pt x="21172" y="8469"/>
                  </a:lnTo>
                  <a:lnTo>
                    <a:pt x="423" y="8469"/>
                  </a:lnTo>
                  <a:lnTo>
                    <a:pt x="423" y="0"/>
                  </a:lnTo>
                  <a:lnTo>
                    <a:pt x="30912" y="0"/>
                  </a:lnTo>
                  <a:lnTo>
                    <a:pt x="30912" y="8045"/>
                  </a:lnTo>
                  <a:lnTo>
                    <a:pt x="29396" y="10476"/>
                  </a:lnTo>
                  <a:lnTo>
                    <a:pt x="27897" y="12856"/>
                  </a:lnTo>
                  <a:lnTo>
                    <a:pt x="26415" y="15185"/>
                  </a:lnTo>
                  <a:lnTo>
                    <a:pt x="24950" y="17463"/>
                  </a:lnTo>
                  <a:lnTo>
                    <a:pt x="23501" y="19690"/>
                  </a:lnTo>
                  <a:lnTo>
                    <a:pt x="22070" y="21867"/>
                  </a:lnTo>
                  <a:lnTo>
                    <a:pt x="20656" y="23993"/>
                  </a:lnTo>
                  <a:lnTo>
                    <a:pt x="19258" y="26068"/>
                  </a:lnTo>
                  <a:lnTo>
                    <a:pt x="17878" y="28092"/>
                  </a:lnTo>
                  <a:lnTo>
                    <a:pt x="16514" y="30065"/>
                  </a:lnTo>
                  <a:lnTo>
                    <a:pt x="31759" y="30065"/>
                  </a:lnTo>
                  <a:lnTo>
                    <a:pt x="31437" y="35201"/>
                  </a:lnTo>
                  <a:lnTo>
                    <a:pt x="30980" y="40109"/>
                  </a:lnTo>
                  <a:lnTo>
                    <a:pt x="30387" y="44789"/>
                  </a:lnTo>
                  <a:lnTo>
                    <a:pt x="29658" y="49239"/>
                  </a:lnTo>
                  <a:lnTo>
                    <a:pt x="28795" y="53461"/>
                  </a:lnTo>
                  <a:lnTo>
                    <a:pt x="27795" y="57454"/>
                  </a:lnTo>
                  <a:lnTo>
                    <a:pt x="26660" y="61219"/>
                  </a:lnTo>
                  <a:lnTo>
                    <a:pt x="25390" y="64755"/>
                  </a:lnTo>
                  <a:lnTo>
                    <a:pt x="23984" y="68062"/>
                  </a:lnTo>
                  <a:lnTo>
                    <a:pt x="22443" y="71140"/>
                  </a:lnTo>
                  <a:lnTo>
                    <a:pt x="24327" y="72995"/>
                  </a:lnTo>
                  <a:lnTo>
                    <a:pt x="26762" y="74663"/>
                  </a:lnTo>
                  <a:lnTo>
                    <a:pt x="29747" y="76146"/>
                  </a:lnTo>
                  <a:lnTo>
                    <a:pt x="33283" y="77441"/>
                  </a:lnTo>
                  <a:lnTo>
                    <a:pt x="37370" y="78551"/>
                  </a:lnTo>
                  <a:lnTo>
                    <a:pt x="42006" y="79474"/>
                  </a:lnTo>
                  <a:lnTo>
                    <a:pt x="47194" y="80211"/>
                  </a:lnTo>
                  <a:lnTo>
                    <a:pt x="52932" y="80761"/>
                  </a:lnTo>
                  <a:lnTo>
                    <a:pt x="59220" y="81125"/>
                  </a:lnTo>
                  <a:lnTo>
                    <a:pt x="66059" y="81303"/>
                  </a:lnTo>
                  <a:lnTo>
                    <a:pt x="97818" y="81303"/>
                  </a:lnTo>
                  <a:lnTo>
                    <a:pt x="94854" y="89772"/>
                  </a:lnTo>
                  <a:lnTo>
                    <a:pt x="66059" y="89772"/>
                  </a:lnTo>
                  <a:lnTo>
                    <a:pt x="59021" y="89658"/>
                  </a:lnTo>
                  <a:lnTo>
                    <a:pt x="52474" y="89315"/>
                  </a:lnTo>
                  <a:lnTo>
                    <a:pt x="46419" y="88743"/>
                  </a:lnTo>
                  <a:lnTo>
                    <a:pt x="40855" y="87943"/>
                  </a:lnTo>
                  <a:lnTo>
                    <a:pt x="35782" y="86914"/>
                  </a:lnTo>
                  <a:lnTo>
                    <a:pt x="31200" y="85656"/>
                  </a:lnTo>
                  <a:lnTo>
                    <a:pt x="27109" y="84170"/>
                  </a:lnTo>
                  <a:lnTo>
                    <a:pt x="23510" y="82455"/>
                  </a:lnTo>
                  <a:lnTo>
                    <a:pt x="20402" y="80511"/>
                  </a:lnTo>
                  <a:lnTo>
                    <a:pt x="17785" y="78339"/>
                  </a:lnTo>
                  <a:lnTo>
                    <a:pt x="16663" y="79847"/>
                  </a:lnTo>
                  <a:lnTo>
                    <a:pt x="15498" y="81320"/>
                  </a:lnTo>
                  <a:lnTo>
                    <a:pt x="14291" y="82760"/>
                  </a:lnTo>
                  <a:lnTo>
                    <a:pt x="13042" y="84166"/>
                  </a:lnTo>
                  <a:lnTo>
                    <a:pt x="11750" y="85538"/>
                  </a:lnTo>
                  <a:lnTo>
                    <a:pt x="10417" y="86876"/>
                  </a:lnTo>
                  <a:lnTo>
                    <a:pt x="9040" y="88180"/>
                  </a:lnTo>
                  <a:lnTo>
                    <a:pt x="7622" y="89451"/>
                  </a:lnTo>
                  <a:lnTo>
                    <a:pt x="6161" y="90687"/>
                  </a:lnTo>
                  <a:lnTo>
                    <a:pt x="4658" y="91890"/>
                  </a:lnTo>
                  <a:lnTo>
                    <a:pt x="0" y="85114"/>
                  </a:lnTo>
                  <a:lnTo>
                    <a:pt x="1418" y="83916"/>
                  </a:lnTo>
                  <a:lnTo>
                    <a:pt x="2794" y="82692"/>
                  </a:lnTo>
                  <a:lnTo>
                    <a:pt x="4128" y="81443"/>
                  </a:lnTo>
                  <a:lnTo>
                    <a:pt x="5420" y="80168"/>
                  </a:lnTo>
                  <a:lnTo>
                    <a:pt x="6669" y="78868"/>
                  </a:lnTo>
                  <a:lnTo>
                    <a:pt x="7876" y="77543"/>
                  </a:lnTo>
                  <a:lnTo>
                    <a:pt x="9040" y="76192"/>
                  </a:lnTo>
                  <a:lnTo>
                    <a:pt x="10162" y="74816"/>
                  </a:lnTo>
                  <a:lnTo>
                    <a:pt x="11242" y="73414"/>
                  </a:lnTo>
                  <a:lnTo>
                    <a:pt x="12280" y="71987"/>
                  </a:lnTo>
                  <a:lnTo>
                    <a:pt x="11039" y="70243"/>
                  </a:lnTo>
                  <a:lnTo>
                    <a:pt x="9858" y="68396"/>
                  </a:lnTo>
                  <a:lnTo>
                    <a:pt x="8735" y="66448"/>
                  </a:lnTo>
                  <a:lnTo>
                    <a:pt x="7673" y="64399"/>
                  </a:lnTo>
                  <a:lnTo>
                    <a:pt x="6669" y="62248"/>
                  </a:lnTo>
                  <a:lnTo>
                    <a:pt x="5725" y="59995"/>
                  </a:lnTo>
                  <a:lnTo>
                    <a:pt x="4840" y="57640"/>
                  </a:lnTo>
                  <a:lnTo>
                    <a:pt x="4014" y="55184"/>
                  </a:lnTo>
                  <a:lnTo>
                    <a:pt x="3247" y="52627"/>
                  </a:lnTo>
                  <a:lnTo>
                    <a:pt x="2540" y="49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693776" y="3204451"/>
              <a:ext cx="66059" cy="82997"/>
            </a:xfrm>
            <a:custGeom>
              <a:avLst/>
              <a:pathLst>
                <a:path w="66059" h="82997">
                  <a:moveTo>
                    <a:pt x="9316" y="7622"/>
                  </a:moveTo>
                  <a:lnTo>
                    <a:pt x="27948" y="7622"/>
                  </a:lnTo>
                  <a:lnTo>
                    <a:pt x="27948" y="0"/>
                  </a:lnTo>
                  <a:lnTo>
                    <a:pt x="35993" y="0"/>
                  </a:lnTo>
                  <a:lnTo>
                    <a:pt x="35993" y="7622"/>
                  </a:lnTo>
                  <a:lnTo>
                    <a:pt x="59283" y="7622"/>
                  </a:lnTo>
                  <a:lnTo>
                    <a:pt x="59283" y="22019"/>
                  </a:lnTo>
                  <a:lnTo>
                    <a:pt x="66059" y="22019"/>
                  </a:lnTo>
                  <a:lnTo>
                    <a:pt x="66059" y="29641"/>
                  </a:lnTo>
                  <a:lnTo>
                    <a:pt x="59283" y="29641"/>
                  </a:lnTo>
                  <a:lnTo>
                    <a:pt x="59283" y="44039"/>
                  </a:lnTo>
                  <a:lnTo>
                    <a:pt x="35993" y="44039"/>
                  </a:lnTo>
                  <a:lnTo>
                    <a:pt x="35993" y="51238"/>
                  </a:lnTo>
                  <a:lnTo>
                    <a:pt x="60130" y="51238"/>
                  </a:lnTo>
                  <a:lnTo>
                    <a:pt x="60130" y="58437"/>
                  </a:lnTo>
                  <a:lnTo>
                    <a:pt x="35993" y="58437"/>
                  </a:lnTo>
                  <a:lnTo>
                    <a:pt x="35993" y="66059"/>
                  </a:lnTo>
                  <a:lnTo>
                    <a:pt x="66059" y="66059"/>
                  </a:lnTo>
                  <a:lnTo>
                    <a:pt x="66059" y="74104"/>
                  </a:lnTo>
                  <a:lnTo>
                    <a:pt x="35993" y="74104"/>
                  </a:lnTo>
                  <a:lnTo>
                    <a:pt x="35993" y="82997"/>
                  </a:lnTo>
                  <a:lnTo>
                    <a:pt x="27948" y="82997"/>
                  </a:lnTo>
                  <a:lnTo>
                    <a:pt x="27948" y="74104"/>
                  </a:lnTo>
                  <a:lnTo>
                    <a:pt x="0" y="74104"/>
                  </a:lnTo>
                  <a:lnTo>
                    <a:pt x="0" y="66059"/>
                  </a:lnTo>
                  <a:lnTo>
                    <a:pt x="27948" y="66059"/>
                  </a:lnTo>
                  <a:lnTo>
                    <a:pt x="27948" y="58437"/>
                  </a:lnTo>
                  <a:lnTo>
                    <a:pt x="5081" y="58437"/>
                  </a:lnTo>
                  <a:lnTo>
                    <a:pt x="5081" y="51238"/>
                  </a:lnTo>
                  <a:lnTo>
                    <a:pt x="27948" y="51238"/>
                  </a:lnTo>
                  <a:lnTo>
                    <a:pt x="27948" y="44039"/>
                  </a:lnTo>
                  <a:lnTo>
                    <a:pt x="8892" y="44039"/>
                  </a:lnTo>
                  <a:lnTo>
                    <a:pt x="8892" y="36840"/>
                  </a:lnTo>
                  <a:lnTo>
                    <a:pt x="27948" y="36840"/>
                  </a:lnTo>
                  <a:lnTo>
                    <a:pt x="27948" y="29641"/>
                  </a:lnTo>
                  <a:lnTo>
                    <a:pt x="1270" y="29641"/>
                  </a:lnTo>
                  <a:lnTo>
                    <a:pt x="1270" y="22019"/>
                  </a:lnTo>
                  <a:lnTo>
                    <a:pt x="27948" y="22019"/>
                  </a:lnTo>
                  <a:lnTo>
                    <a:pt x="27948" y="14820"/>
                  </a:lnTo>
                  <a:lnTo>
                    <a:pt x="9316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729770" y="3219272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729770" y="3234093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423818" y="3395362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419584" y="3421616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420431" y="3447447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450496" y="3400443"/>
              <a:ext cx="66482" cy="91466"/>
            </a:xfrm>
            <a:custGeom>
              <a:avLst/>
              <a:pathLst>
                <a:path w="66482" h="91466">
                  <a:moveTo>
                    <a:pt x="0" y="0"/>
                  </a:moveTo>
                  <a:lnTo>
                    <a:pt x="66482" y="0"/>
                  </a:lnTo>
                  <a:lnTo>
                    <a:pt x="66482" y="8045"/>
                  </a:lnTo>
                  <a:lnTo>
                    <a:pt x="58013" y="8045"/>
                  </a:lnTo>
                  <a:lnTo>
                    <a:pt x="58013" y="80456"/>
                  </a:lnTo>
                  <a:lnTo>
                    <a:pt x="57992" y="81608"/>
                  </a:lnTo>
                  <a:lnTo>
                    <a:pt x="57928" y="82692"/>
                  </a:lnTo>
                  <a:lnTo>
                    <a:pt x="57823" y="83708"/>
                  </a:lnTo>
                  <a:lnTo>
                    <a:pt x="57674" y="84657"/>
                  </a:lnTo>
                  <a:lnTo>
                    <a:pt x="57484" y="85538"/>
                  </a:lnTo>
                  <a:lnTo>
                    <a:pt x="57251" y="86351"/>
                  </a:lnTo>
                  <a:lnTo>
                    <a:pt x="56976" y="87096"/>
                  </a:lnTo>
                  <a:lnTo>
                    <a:pt x="56658" y="87774"/>
                  </a:lnTo>
                  <a:lnTo>
                    <a:pt x="56298" y="88383"/>
                  </a:lnTo>
                  <a:lnTo>
                    <a:pt x="55896" y="88925"/>
                  </a:lnTo>
                  <a:lnTo>
                    <a:pt x="55434" y="89408"/>
                  </a:lnTo>
                  <a:lnTo>
                    <a:pt x="54896" y="89840"/>
                  </a:lnTo>
                  <a:lnTo>
                    <a:pt x="54282" y="90221"/>
                  </a:lnTo>
                  <a:lnTo>
                    <a:pt x="53592" y="90552"/>
                  </a:lnTo>
                  <a:lnTo>
                    <a:pt x="52826" y="90831"/>
                  </a:lnTo>
                  <a:lnTo>
                    <a:pt x="51983" y="91060"/>
                  </a:lnTo>
                  <a:lnTo>
                    <a:pt x="51064" y="91238"/>
                  </a:lnTo>
                  <a:lnTo>
                    <a:pt x="50069" y="91365"/>
                  </a:lnTo>
                  <a:lnTo>
                    <a:pt x="48998" y="91441"/>
                  </a:lnTo>
                  <a:lnTo>
                    <a:pt x="47850" y="91466"/>
                  </a:lnTo>
                  <a:lnTo>
                    <a:pt x="46838" y="91454"/>
                  </a:lnTo>
                  <a:lnTo>
                    <a:pt x="45834" y="91415"/>
                  </a:lnTo>
                  <a:lnTo>
                    <a:pt x="44839" y="91352"/>
                  </a:lnTo>
                  <a:lnTo>
                    <a:pt x="43853" y="91263"/>
                  </a:lnTo>
                  <a:lnTo>
                    <a:pt x="42875" y="91149"/>
                  </a:lnTo>
                  <a:lnTo>
                    <a:pt x="41905" y="91009"/>
                  </a:lnTo>
                  <a:lnTo>
                    <a:pt x="40944" y="90844"/>
                  </a:lnTo>
                  <a:lnTo>
                    <a:pt x="39991" y="90653"/>
                  </a:lnTo>
                  <a:lnTo>
                    <a:pt x="39046" y="90437"/>
                  </a:lnTo>
                  <a:lnTo>
                    <a:pt x="38111" y="90196"/>
                  </a:lnTo>
                  <a:lnTo>
                    <a:pt x="36417" y="82150"/>
                  </a:lnTo>
                  <a:lnTo>
                    <a:pt x="37433" y="82392"/>
                  </a:lnTo>
                  <a:lnTo>
                    <a:pt x="38449" y="82607"/>
                  </a:lnTo>
                  <a:lnTo>
                    <a:pt x="39466" y="82798"/>
                  </a:lnTo>
                  <a:lnTo>
                    <a:pt x="40482" y="82963"/>
                  </a:lnTo>
                  <a:lnTo>
                    <a:pt x="41498" y="83103"/>
                  </a:lnTo>
                  <a:lnTo>
                    <a:pt x="42515" y="83217"/>
                  </a:lnTo>
                  <a:lnTo>
                    <a:pt x="43531" y="83306"/>
                  </a:lnTo>
                  <a:lnTo>
                    <a:pt x="44547" y="83370"/>
                  </a:lnTo>
                  <a:lnTo>
                    <a:pt x="45563" y="83408"/>
                  </a:lnTo>
                  <a:lnTo>
                    <a:pt x="46580" y="83421"/>
                  </a:lnTo>
                  <a:lnTo>
                    <a:pt x="47143" y="83370"/>
                  </a:lnTo>
                  <a:lnTo>
                    <a:pt x="47647" y="83217"/>
                  </a:lnTo>
                  <a:lnTo>
                    <a:pt x="48092" y="82963"/>
                  </a:lnTo>
                  <a:lnTo>
                    <a:pt x="48477" y="82607"/>
                  </a:lnTo>
                  <a:lnTo>
                    <a:pt x="48803" y="82150"/>
                  </a:lnTo>
                  <a:lnTo>
                    <a:pt x="49070" y="81591"/>
                  </a:lnTo>
                  <a:lnTo>
                    <a:pt x="49277" y="80931"/>
                  </a:lnTo>
                  <a:lnTo>
                    <a:pt x="49425" y="80168"/>
                  </a:lnTo>
                  <a:lnTo>
                    <a:pt x="49514" y="79305"/>
                  </a:lnTo>
                  <a:lnTo>
                    <a:pt x="49544" y="78339"/>
                  </a:lnTo>
                  <a:lnTo>
                    <a:pt x="49544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455578" y="3425004"/>
              <a:ext cx="32182" cy="43192"/>
            </a:xfrm>
            <a:custGeom>
              <a:avLst/>
              <a:pathLst>
                <a:path w="32182" h="43192">
                  <a:moveTo>
                    <a:pt x="32182" y="0"/>
                  </a:moveTo>
                  <a:lnTo>
                    <a:pt x="32182" y="37264"/>
                  </a:lnTo>
                  <a:lnTo>
                    <a:pt x="8045" y="37264"/>
                  </a:lnTo>
                  <a:lnTo>
                    <a:pt x="8045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463623" y="3432203"/>
              <a:ext cx="16091" cy="22443"/>
            </a:xfrm>
            <a:custGeom>
              <a:avLst/>
              <a:pathLst>
                <a:path w="16091" h="22443">
                  <a:moveTo>
                    <a:pt x="0" y="22443"/>
                  </a:moveTo>
                  <a:lnTo>
                    <a:pt x="16091" y="22443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528412" y="3394515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546198" y="3432203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427206" y="3585002"/>
              <a:ext cx="81727" cy="97818"/>
            </a:xfrm>
            <a:custGeom>
              <a:avLst/>
              <a:pathLst>
                <a:path w="81727" h="97818">
                  <a:moveTo>
                    <a:pt x="0" y="22866"/>
                  </a:moveTo>
                  <a:lnTo>
                    <a:pt x="8469" y="22866"/>
                  </a:lnTo>
                  <a:lnTo>
                    <a:pt x="8469" y="82150"/>
                  </a:lnTo>
                  <a:lnTo>
                    <a:pt x="36840" y="82150"/>
                  </a:lnTo>
                  <a:lnTo>
                    <a:pt x="36840" y="0"/>
                  </a:lnTo>
                  <a:lnTo>
                    <a:pt x="45309" y="0"/>
                  </a:lnTo>
                  <a:lnTo>
                    <a:pt x="45309" y="82150"/>
                  </a:lnTo>
                  <a:lnTo>
                    <a:pt x="73258" y="82150"/>
                  </a:lnTo>
                  <a:lnTo>
                    <a:pt x="73258" y="22019"/>
                  </a:lnTo>
                  <a:lnTo>
                    <a:pt x="81727" y="22019"/>
                  </a:lnTo>
                  <a:lnTo>
                    <a:pt x="81727" y="97818"/>
                  </a:lnTo>
                  <a:lnTo>
                    <a:pt x="73258" y="97818"/>
                  </a:lnTo>
                  <a:lnTo>
                    <a:pt x="73258" y="90196"/>
                  </a:lnTo>
                  <a:lnTo>
                    <a:pt x="0" y="901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530953" y="3584579"/>
              <a:ext cx="91890" cy="96971"/>
            </a:xfrm>
            <a:custGeom>
              <a:avLst/>
              <a:pathLst>
                <a:path w="91890" h="96971">
                  <a:moveTo>
                    <a:pt x="45733" y="28795"/>
                  </a:moveTo>
                  <a:lnTo>
                    <a:pt x="54202" y="28795"/>
                  </a:lnTo>
                  <a:lnTo>
                    <a:pt x="54202" y="48274"/>
                  </a:lnTo>
                  <a:lnTo>
                    <a:pt x="89772" y="48274"/>
                  </a:lnTo>
                  <a:lnTo>
                    <a:pt x="89772" y="56319"/>
                  </a:lnTo>
                  <a:lnTo>
                    <a:pt x="54202" y="56319"/>
                  </a:lnTo>
                  <a:lnTo>
                    <a:pt x="54202" y="85961"/>
                  </a:lnTo>
                  <a:lnTo>
                    <a:pt x="54181" y="87191"/>
                  </a:lnTo>
                  <a:lnTo>
                    <a:pt x="54117" y="88341"/>
                  </a:lnTo>
                  <a:lnTo>
                    <a:pt x="54011" y="89410"/>
                  </a:lnTo>
                  <a:lnTo>
                    <a:pt x="53863" y="90399"/>
                  </a:lnTo>
                  <a:lnTo>
                    <a:pt x="53673" y="91307"/>
                  </a:lnTo>
                  <a:lnTo>
                    <a:pt x="53440" y="92135"/>
                  </a:lnTo>
                  <a:lnTo>
                    <a:pt x="53165" y="92883"/>
                  </a:lnTo>
                  <a:lnTo>
                    <a:pt x="52847" y="93550"/>
                  </a:lnTo>
                  <a:lnTo>
                    <a:pt x="52487" y="94136"/>
                  </a:lnTo>
                  <a:lnTo>
                    <a:pt x="52085" y="94642"/>
                  </a:lnTo>
                  <a:lnTo>
                    <a:pt x="51623" y="95085"/>
                  </a:lnTo>
                  <a:lnTo>
                    <a:pt x="51085" y="95481"/>
                  </a:lnTo>
                  <a:lnTo>
                    <a:pt x="50471" y="95830"/>
                  </a:lnTo>
                  <a:lnTo>
                    <a:pt x="49781" y="96133"/>
                  </a:lnTo>
                  <a:lnTo>
                    <a:pt x="49015" y="96389"/>
                  </a:lnTo>
                  <a:lnTo>
                    <a:pt x="48172" y="96599"/>
                  </a:lnTo>
                  <a:lnTo>
                    <a:pt x="47253" y="96762"/>
                  </a:lnTo>
                  <a:lnTo>
                    <a:pt x="46258" y="96878"/>
                  </a:lnTo>
                  <a:lnTo>
                    <a:pt x="45187" y="96948"/>
                  </a:lnTo>
                  <a:lnTo>
                    <a:pt x="44039" y="96971"/>
                  </a:lnTo>
                  <a:lnTo>
                    <a:pt x="42942" y="96963"/>
                  </a:lnTo>
                  <a:lnTo>
                    <a:pt x="41854" y="96937"/>
                  </a:lnTo>
                  <a:lnTo>
                    <a:pt x="40774" y="96895"/>
                  </a:lnTo>
                  <a:lnTo>
                    <a:pt x="39703" y="96836"/>
                  </a:lnTo>
                  <a:lnTo>
                    <a:pt x="38640" y="96759"/>
                  </a:lnTo>
                  <a:lnTo>
                    <a:pt x="37586" y="96666"/>
                  </a:lnTo>
                  <a:lnTo>
                    <a:pt x="36540" y="96556"/>
                  </a:lnTo>
                  <a:lnTo>
                    <a:pt x="35502" y="96429"/>
                  </a:lnTo>
                  <a:lnTo>
                    <a:pt x="34473" y="96285"/>
                  </a:lnTo>
                  <a:lnTo>
                    <a:pt x="33453" y="96124"/>
                  </a:lnTo>
                  <a:lnTo>
                    <a:pt x="31759" y="88079"/>
                  </a:lnTo>
                  <a:lnTo>
                    <a:pt x="32860" y="88239"/>
                  </a:lnTo>
                  <a:lnTo>
                    <a:pt x="33961" y="88383"/>
                  </a:lnTo>
                  <a:lnTo>
                    <a:pt x="35062" y="88510"/>
                  </a:lnTo>
                  <a:lnTo>
                    <a:pt x="36163" y="88621"/>
                  </a:lnTo>
                  <a:lnTo>
                    <a:pt x="37264" y="88714"/>
                  </a:lnTo>
                  <a:lnTo>
                    <a:pt x="38365" y="88790"/>
                  </a:lnTo>
                  <a:lnTo>
                    <a:pt x="39466" y="88849"/>
                  </a:lnTo>
                  <a:lnTo>
                    <a:pt x="40567" y="88892"/>
                  </a:lnTo>
                  <a:lnTo>
                    <a:pt x="41668" y="88917"/>
                  </a:lnTo>
                  <a:lnTo>
                    <a:pt x="42769" y="88925"/>
                  </a:lnTo>
                  <a:lnTo>
                    <a:pt x="43332" y="88879"/>
                  </a:lnTo>
                  <a:lnTo>
                    <a:pt x="43836" y="88739"/>
                  </a:lnTo>
                  <a:lnTo>
                    <a:pt x="44280" y="88506"/>
                  </a:lnTo>
                  <a:lnTo>
                    <a:pt x="44666" y="88180"/>
                  </a:lnTo>
                  <a:lnTo>
                    <a:pt x="44992" y="87761"/>
                  </a:lnTo>
                  <a:lnTo>
                    <a:pt x="45259" y="87249"/>
                  </a:lnTo>
                  <a:lnTo>
                    <a:pt x="45466" y="86643"/>
                  </a:lnTo>
                  <a:lnTo>
                    <a:pt x="45614" y="85944"/>
                  </a:lnTo>
                  <a:lnTo>
                    <a:pt x="45703" y="85152"/>
                  </a:lnTo>
                  <a:lnTo>
                    <a:pt x="45733" y="84267"/>
                  </a:lnTo>
                  <a:lnTo>
                    <a:pt x="45733" y="56319"/>
                  </a:lnTo>
                  <a:lnTo>
                    <a:pt x="8045" y="56319"/>
                  </a:lnTo>
                  <a:lnTo>
                    <a:pt x="5928" y="48274"/>
                  </a:lnTo>
                  <a:lnTo>
                    <a:pt x="8100" y="46029"/>
                  </a:lnTo>
                  <a:lnTo>
                    <a:pt x="10213" y="43700"/>
                  </a:lnTo>
                  <a:lnTo>
                    <a:pt x="12267" y="41287"/>
                  </a:lnTo>
                  <a:lnTo>
                    <a:pt x="14262" y="38788"/>
                  </a:lnTo>
                  <a:lnTo>
                    <a:pt x="16197" y="36205"/>
                  </a:lnTo>
                  <a:lnTo>
                    <a:pt x="18073" y="33537"/>
                  </a:lnTo>
                  <a:lnTo>
                    <a:pt x="19889" y="30785"/>
                  </a:lnTo>
                  <a:lnTo>
                    <a:pt x="21647" y="27948"/>
                  </a:lnTo>
                  <a:lnTo>
                    <a:pt x="23345" y="25026"/>
                  </a:lnTo>
                  <a:lnTo>
                    <a:pt x="24983" y="22019"/>
                  </a:lnTo>
                  <a:lnTo>
                    <a:pt x="0" y="22019"/>
                  </a:lnTo>
                  <a:lnTo>
                    <a:pt x="0" y="13974"/>
                  </a:lnTo>
                  <a:lnTo>
                    <a:pt x="29218" y="13974"/>
                  </a:lnTo>
                  <a:lnTo>
                    <a:pt x="29887" y="12614"/>
                  </a:lnTo>
                  <a:lnTo>
                    <a:pt x="30539" y="11247"/>
                  </a:lnTo>
                  <a:lnTo>
                    <a:pt x="31174" y="9870"/>
                  </a:lnTo>
                  <a:lnTo>
                    <a:pt x="31793" y="8486"/>
                  </a:lnTo>
                  <a:lnTo>
                    <a:pt x="32394" y="7092"/>
                  </a:lnTo>
                  <a:lnTo>
                    <a:pt x="32978" y="5691"/>
                  </a:lnTo>
                  <a:lnTo>
                    <a:pt x="33546" y="4281"/>
                  </a:lnTo>
                  <a:lnTo>
                    <a:pt x="34096" y="2862"/>
                  </a:lnTo>
                  <a:lnTo>
                    <a:pt x="34630" y="1435"/>
                  </a:lnTo>
                  <a:lnTo>
                    <a:pt x="35146" y="0"/>
                  </a:lnTo>
                  <a:lnTo>
                    <a:pt x="44039" y="1693"/>
                  </a:lnTo>
                  <a:lnTo>
                    <a:pt x="38958" y="13974"/>
                  </a:lnTo>
                  <a:lnTo>
                    <a:pt x="91890" y="13974"/>
                  </a:lnTo>
                  <a:lnTo>
                    <a:pt x="91890" y="22019"/>
                  </a:lnTo>
                  <a:lnTo>
                    <a:pt x="35146" y="22019"/>
                  </a:lnTo>
                  <a:lnTo>
                    <a:pt x="33601" y="25026"/>
                  </a:lnTo>
                  <a:lnTo>
                    <a:pt x="32013" y="27948"/>
                  </a:lnTo>
                  <a:lnTo>
                    <a:pt x="30383" y="30785"/>
                  </a:lnTo>
                  <a:lnTo>
                    <a:pt x="28710" y="33537"/>
                  </a:lnTo>
                  <a:lnTo>
                    <a:pt x="26995" y="36205"/>
                  </a:lnTo>
                  <a:lnTo>
                    <a:pt x="25238" y="38788"/>
                  </a:lnTo>
                  <a:lnTo>
                    <a:pt x="23438" y="41287"/>
                  </a:lnTo>
                  <a:lnTo>
                    <a:pt x="21596" y="43700"/>
                  </a:lnTo>
                  <a:lnTo>
                    <a:pt x="19711" y="46029"/>
                  </a:lnTo>
                  <a:lnTo>
                    <a:pt x="17785" y="48274"/>
                  </a:lnTo>
                  <a:lnTo>
                    <a:pt x="45733" y="48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595742" y="3646404"/>
              <a:ext cx="30488" cy="31335"/>
            </a:xfrm>
            <a:custGeom>
              <a:avLst/>
              <a:pathLst>
                <a:path w="30488" h="31335">
                  <a:moveTo>
                    <a:pt x="5504" y="0"/>
                  </a:moveTo>
                  <a:lnTo>
                    <a:pt x="8193" y="2070"/>
                  </a:lnTo>
                  <a:lnTo>
                    <a:pt x="10840" y="4217"/>
                  </a:lnTo>
                  <a:lnTo>
                    <a:pt x="13444" y="6440"/>
                  </a:lnTo>
                  <a:lnTo>
                    <a:pt x="16006" y="8740"/>
                  </a:lnTo>
                  <a:lnTo>
                    <a:pt x="18526" y="11115"/>
                  </a:lnTo>
                  <a:lnTo>
                    <a:pt x="21003" y="13567"/>
                  </a:lnTo>
                  <a:lnTo>
                    <a:pt x="23438" y="16095"/>
                  </a:lnTo>
                  <a:lnTo>
                    <a:pt x="25830" y="18699"/>
                  </a:lnTo>
                  <a:lnTo>
                    <a:pt x="28181" y="21380"/>
                  </a:lnTo>
                  <a:lnTo>
                    <a:pt x="30488" y="24137"/>
                  </a:lnTo>
                  <a:lnTo>
                    <a:pt x="24560" y="31335"/>
                  </a:lnTo>
                  <a:lnTo>
                    <a:pt x="22256" y="28409"/>
                  </a:lnTo>
                  <a:lnTo>
                    <a:pt x="19919" y="25559"/>
                  </a:lnTo>
                  <a:lnTo>
                    <a:pt x="17548" y="22786"/>
                  </a:lnTo>
                  <a:lnTo>
                    <a:pt x="15142" y="20088"/>
                  </a:lnTo>
                  <a:lnTo>
                    <a:pt x="12703" y="17467"/>
                  </a:lnTo>
                  <a:lnTo>
                    <a:pt x="10230" y="14922"/>
                  </a:lnTo>
                  <a:lnTo>
                    <a:pt x="7723" y="12453"/>
                  </a:lnTo>
                  <a:lnTo>
                    <a:pt x="5183" y="10061"/>
                  </a:lnTo>
                  <a:lnTo>
                    <a:pt x="2608" y="7745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530106" y="3646827"/>
              <a:ext cx="31759" cy="30912"/>
            </a:xfrm>
            <a:custGeom>
              <a:avLst/>
              <a:pathLst>
                <a:path w="31759" h="30912">
                  <a:moveTo>
                    <a:pt x="24560" y="0"/>
                  </a:moveTo>
                  <a:lnTo>
                    <a:pt x="31759" y="4234"/>
                  </a:lnTo>
                  <a:lnTo>
                    <a:pt x="29972" y="7169"/>
                  </a:lnTo>
                  <a:lnTo>
                    <a:pt x="27998" y="10044"/>
                  </a:lnTo>
                  <a:lnTo>
                    <a:pt x="25839" y="12860"/>
                  </a:lnTo>
                  <a:lnTo>
                    <a:pt x="23493" y="15617"/>
                  </a:lnTo>
                  <a:lnTo>
                    <a:pt x="20961" y="18314"/>
                  </a:lnTo>
                  <a:lnTo>
                    <a:pt x="18242" y="20952"/>
                  </a:lnTo>
                  <a:lnTo>
                    <a:pt x="15337" y="23531"/>
                  </a:lnTo>
                  <a:lnTo>
                    <a:pt x="12246" y="26051"/>
                  </a:lnTo>
                  <a:lnTo>
                    <a:pt x="8968" y="28511"/>
                  </a:lnTo>
                  <a:lnTo>
                    <a:pt x="5504" y="30912"/>
                  </a:lnTo>
                  <a:lnTo>
                    <a:pt x="0" y="24137"/>
                  </a:lnTo>
                  <a:lnTo>
                    <a:pt x="3294" y="21913"/>
                  </a:lnTo>
                  <a:lnTo>
                    <a:pt x="6402" y="19648"/>
                  </a:lnTo>
                  <a:lnTo>
                    <a:pt x="9324" y="17340"/>
                  </a:lnTo>
                  <a:lnTo>
                    <a:pt x="12060" y="14990"/>
                  </a:lnTo>
                  <a:lnTo>
                    <a:pt x="14609" y="12597"/>
                  </a:lnTo>
                  <a:lnTo>
                    <a:pt x="16972" y="10162"/>
                  </a:lnTo>
                  <a:lnTo>
                    <a:pt x="19148" y="7685"/>
                  </a:lnTo>
                  <a:lnTo>
                    <a:pt x="21138" y="5166"/>
                  </a:lnTo>
                  <a:lnTo>
                    <a:pt x="22942" y="2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287673" y="3777607"/>
              <a:ext cx="93160" cy="71140"/>
            </a:xfrm>
            <a:custGeom>
              <a:avLst/>
              <a:pathLst>
                <a:path w="93160" h="71140">
                  <a:moveTo>
                    <a:pt x="8469" y="0"/>
                  </a:moveTo>
                  <a:lnTo>
                    <a:pt x="84267" y="0"/>
                  </a:lnTo>
                  <a:lnTo>
                    <a:pt x="84267" y="38534"/>
                  </a:lnTo>
                  <a:lnTo>
                    <a:pt x="50391" y="38534"/>
                  </a:lnTo>
                  <a:lnTo>
                    <a:pt x="50391" y="47003"/>
                  </a:lnTo>
                  <a:lnTo>
                    <a:pt x="85114" y="47003"/>
                  </a:lnTo>
                  <a:lnTo>
                    <a:pt x="85114" y="54625"/>
                  </a:lnTo>
                  <a:lnTo>
                    <a:pt x="50391" y="54625"/>
                  </a:lnTo>
                  <a:lnTo>
                    <a:pt x="50391" y="63518"/>
                  </a:lnTo>
                  <a:lnTo>
                    <a:pt x="93160" y="63518"/>
                  </a:lnTo>
                  <a:lnTo>
                    <a:pt x="93160" y="71140"/>
                  </a:lnTo>
                  <a:lnTo>
                    <a:pt x="0" y="71140"/>
                  </a:lnTo>
                  <a:lnTo>
                    <a:pt x="0" y="63518"/>
                  </a:lnTo>
                  <a:lnTo>
                    <a:pt x="42345" y="63518"/>
                  </a:lnTo>
                  <a:lnTo>
                    <a:pt x="42345" y="54625"/>
                  </a:lnTo>
                  <a:lnTo>
                    <a:pt x="7622" y="54625"/>
                  </a:lnTo>
                  <a:lnTo>
                    <a:pt x="7622" y="47003"/>
                  </a:lnTo>
                  <a:lnTo>
                    <a:pt x="42345" y="47003"/>
                  </a:lnTo>
                  <a:lnTo>
                    <a:pt x="42345" y="38534"/>
                  </a:lnTo>
                  <a:lnTo>
                    <a:pt x="8469" y="385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304612" y="3784806"/>
              <a:ext cx="25407" cy="24137"/>
            </a:xfrm>
            <a:custGeom>
              <a:avLst/>
              <a:pathLst>
                <a:path w="25407" h="24137">
                  <a:moveTo>
                    <a:pt x="0" y="24137"/>
                  </a:moveTo>
                  <a:lnTo>
                    <a:pt x="25407" y="24137"/>
                  </a:lnTo>
                  <a:lnTo>
                    <a:pt x="25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310117" y="3788617"/>
              <a:ext cx="13974" cy="16514"/>
            </a:xfrm>
            <a:custGeom>
              <a:avLst/>
              <a:pathLst>
                <a:path w="13974" h="16514">
                  <a:moveTo>
                    <a:pt x="8045" y="0"/>
                  </a:moveTo>
                  <a:lnTo>
                    <a:pt x="8790" y="1283"/>
                  </a:lnTo>
                  <a:lnTo>
                    <a:pt x="9502" y="2591"/>
                  </a:lnTo>
                  <a:lnTo>
                    <a:pt x="10179" y="3925"/>
                  </a:lnTo>
                  <a:lnTo>
                    <a:pt x="10823" y="5284"/>
                  </a:lnTo>
                  <a:lnTo>
                    <a:pt x="11433" y="6669"/>
                  </a:lnTo>
                  <a:lnTo>
                    <a:pt x="12009" y="8079"/>
                  </a:lnTo>
                  <a:lnTo>
                    <a:pt x="12551" y="9515"/>
                  </a:lnTo>
                  <a:lnTo>
                    <a:pt x="13059" y="10976"/>
                  </a:lnTo>
                  <a:lnTo>
                    <a:pt x="13533" y="12462"/>
                  </a:lnTo>
                  <a:lnTo>
                    <a:pt x="13974" y="13974"/>
                  </a:lnTo>
                  <a:lnTo>
                    <a:pt x="6351" y="16514"/>
                  </a:lnTo>
                  <a:lnTo>
                    <a:pt x="5907" y="14926"/>
                  </a:lnTo>
                  <a:lnTo>
                    <a:pt x="5420" y="13381"/>
                  </a:lnTo>
                  <a:lnTo>
                    <a:pt x="4890" y="11877"/>
                  </a:lnTo>
                  <a:lnTo>
                    <a:pt x="4319" y="10417"/>
                  </a:lnTo>
                  <a:lnTo>
                    <a:pt x="3705" y="8998"/>
                  </a:lnTo>
                  <a:lnTo>
                    <a:pt x="3048" y="7622"/>
                  </a:lnTo>
                  <a:lnTo>
                    <a:pt x="2350" y="6288"/>
                  </a:lnTo>
                  <a:lnTo>
                    <a:pt x="1609" y="4996"/>
                  </a:lnTo>
                  <a:lnTo>
                    <a:pt x="825" y="374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338065" y="3784806"/>
              <a:ext cx="25407" cy="24137"/>
            </a:xfrm>
            <a:custGeom>
              <a:avLst/>
              <a:pathLst>
                <a:path w="25407" h="24137">
                  <a:moveTo>
                    <a:pt x="0" y="0"/>
                  </a:moveTo>
                  <a:lnTo>
                    <a:pt x="0" y="24137"/>
                  </a:lnTo>
                  <a:lnTo>
                    <a:pt x="25407" y="24137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343146" y="3788194"/>
              <a:ext cx="14820" cy="17361"/>
            </a:xfrm>
            <a:custGeom>
              <a:avLst/>
              <a:pathLst>
                <a:path w="14820" h="17361">
                  <a:moveTo>
                    <a:pt x="7198" y="0"/>
                  </a:moveTo>
                  <a:lnTo>
                    <a:pt x="14820" y="2964"/>
                  </a:lnTo>
                  <a:lnTo>
                    <a:pt x="14134" y="4632"/>
                  </a:lnTo>
                  <a:lnTo>
                    <a:pt x="13432" y="6250"/>
                  </a:lnTo>
                  <a:lnTo>
                    <a:pt x="12712" y="7817"/>
                  </a:lnTo>
                  <a:lnTo>
                    <a:pt x="11975" y="9332"/>
                  </a:lnTo>
                  <a:lnTo>
                    <a:pt x="11221" y="10798"/>
                  </a:lnTo>
                  <a:lnTo>
                    <a:pt x="10450" y="12212"/>
                  </a:lnTo>
                  <a:lnTo>
                    <a:pt x="9663" y="13576"/>
                  </a:lnTo>
                  <a:lnTo>
                    <a:pt x="8858" y="14888"/>
                  </a:lnTo>
                  <a:lnTo>
                    <a:pt x="8037" y="16150"/>
                  </a:lnTo>
                  <a:lnTo>
                    <a:pt x="7198" y="17361"/>
                  </a:lnTo>
                  <a:lnTo>
                    <a:pt x="0" y="13550"/>
                  </a:lnTo>
                  <a:lnTo>
                    <a:pt x="910" y="12195"/>
                  </a:lnTo>
                  <a:lnTo>
                    <a:pt x="1778" y="10840"/>
                  </a:lnTo>
                  <a:lnTo>
                    <a:pt x="2604" y="9485"/>
                  </a:lnTo>
                  <a:lnTo>
                    <a:pt x="3387" y="8130"/>
                  </a:lnTo>
                  <a:lnTo>
                    <a:pt x="4128" y="6775"/>
                  </a:lnTo>
                  <a:lnTo>
                    <a:pt x="4827" y="5420"/>
                  </a:lnTo>
                  <a:lnTo>
                    <a:pt x="5483" y="4065"/>
                  </a:lnTo>
                  <a:lnTo>
                    <a:pt x="6097" y="2710"/>
                  </a:lnTo>
                  <a:lnTo>
                    <a:pt x="6669" y="1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285133" y="3850018"/>
              <a:ext cx="20325" cy="22443"/>
            </a:xfrm>
            <a:custGeom>
              <a:avLst/>
              <a:pathLst>
                <a:path w="20325" h="22443">
                  <a:moveTo>
                    <a:pt x="12703" y="0"/>
                  </a:moveTo>
                  <a:lnTo>
                    <a:pt x="20325" y="4658"/>
                  </a:lnTo>
                  <a:lnTo>
                    <a:pt x="19051" y="6817"/>
                  </a:lnTo>
                  <a:lnTo>
                    <a:pt x="17768" y="8892"/>
                  </a:lnTo>
                  <a:lnTo>
                    <a:pt x="16476" y="10882"/>
                  </a:lnTo>
                  <a:lnTo>
                    <a:pt x="15176" y="12788"/>
                  </a:lnTo>
                  <a:lnTo>
                    <a:pt x="13868" y="14609"/>
                  </a:lnTo>
                  <a:lnTo>
                    <a:pt x="12551" y="16345"/>
                  </a:lnTo>
                  <a:lnTo>
                    <a:pt x="11225" y="17996"/>
                  </a:lnTo>
                  <a:lnTo>
                    <a:pt x="9891" y="19563"/>
                  </a:lnTo>
                  <a:lnTo>
                    <a:pt x="8549" y="21045"/>
                  </a:lnTo>
                  <a:lnTo>
                    <a:pt x="7198" y="22443"/>
                  </a:lnTo>
                  <a:lnTo>
                    <a:pt x="0" y="16091"/>
                  </a:lnTo>
                  <a:lnTo>
                    <a:pt x="1575" y="14558"/>
                  </a:lnTo>
                  <a:lnTo>
                    <a:pt x="3082" y="13008"/>
                  </a:lnTo>
                  <a:lnTo>
                    <a:pt x="4522" y="11441"/>
                  </a:lnTo>
                  <a:lnTo>
                    <a:pt x="5894" y="9858"/>
                  </a:lnTo>
                  <a:lnTo>
                    <a:pt x="7198" y="8257"/>
                  </a:lnTo>
                  <a:lnTo>
                    <a:pt x="8435" y="6639"/>
                  </a:lnTo>
                  <a:lnTo>
                    <a:pt x="9604" y="5005"/>
                  </a:lnTo>
                  <a:lnTo>
                    <a:pt x="10704" y="3353"/>
                  </a:lnTo>
                  <a:lnTo>
                    <a:pt x="11738" y="16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362625" y="3850018"/>
              <a:ext cx="19902" cy="22443"/>
            </a:xfrm>
            <a:custGeom>
              <a:avLst/>
              <a:pathLst>
                <a:path w="19902" h="22443">
                  <a:moveTo>
                    <a:pt x="7198" y="0"/>
                  </a:moveTo>
                  <a:lnTo>
                    <a:pt x="8469" y="1372"/>
                  </a:lnTo>
                  <a:lnTo>
                    <a:pt x="9739" y="2777"/>
                  </a:lnTo>
                  <a:lnTo>
                    <a:pt x="11009" y="4217"/>
                  </a:lnTo>
                  <a:lnTo>
                    <a:pt x="12280" y="5691"/>
                  </a:lnTo>
                  <a:lnTo>
                    <a:pt x="13550" y="7198"/>
                  </a:lnTo>
                  <a:lnTo>
                    <a:pt x="14820" y="8740"/>
                  </a:lnTo>
                  <a:lnTo>
                    <a:pt x="16091" y="10315"/>
                  </a:lnTo>
                  <a:lnTo>
                    <a:pt x="17361" y="11924"/>
                  </a:lnTo>
                  <a:lnTo>
                    <a:pt x="18632" y="13567"/>
                  </a:lnTo>
                  <a:lnTo>
                    <a:pt x="19902" y="15244"/>
                  </a:lnTo>
                  <a:lnTo>
                    <a:pt x="13127" y="22443"/>
                  </a:lnTo>
                  <a:lnTo>
                    <a:pt x="12005" y="20668"/>
                  </a:lnTo>
                  <a:lnTo>
                    <a:pt x="10840" y="18903"/>
                  </a:lnTo>
                  <a:lnTo>
                    <a:pt x="9633" y="17145"/>
                  </a:lnTo>
                  <a:lnTo>
                    <a:pt x="8384" y="15396"/>
                  </a:lnTo>
                  <a:lnTo>
                    <a:pt x="7092" y="13656"/>
                  </a:lnTo>
                  <a:lnTo>
                    <a:pt x="5759" y="11924"/>
                  </a:lnTo>
                  <a:lnTo>
                    <a:pt x="4382" y="10201"/>
                  </a:lnTo>
                  <a:lnTo>
                    <a:pt x="2964" y="8486"/>
                  </a:lnTo>
                  <a:lnTo>
                    <a:pt x="1503" y="6779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313928" y="3850865"/>
              <a:ext cx="15244" cy="20749"/>
            </a:xfrm>
            <a:custGeom>
              <a:avLst/>
              <a:pathLst>
                <a:path w="15244" h="20749">
                  <a:moveTo>
                    <a:pt x="8045" y="0"/>
                  </a:moveTo>
                  <a:lnTo>
                    <a:pt x="8879" y="1541"/>
                  </a:lnTo>
                  <a:lnTo>
                    <a:pt x="9688" y="3116"/>
                  </a:lnTo>
                  <a:lnTo>
                    <a:pt x="10472" y="4725"/>
                  </a:lnTo>
                  <a:lnTo>
                    <a:pt x="11230" y="6368"/>
                  </a:lnTo>
                  <a:lnTo>
                    <a:pt x="11962" y="8045"/>
                  </a:lnTo>
                  <a:lnTo>
                    <a:pt x="12669" y="9756"/>
                  </a:lnTo>
                  <a:lnTo>
                    <a:pt x="13351" y="11501"/>
                  </a:lnTo>
                  <a:lnTo>
                    <a:pt x="14007" y="13279"/>
                  </a:lnTo>
                  <a:lnTo>
                    <a:pt x="14638" y="15092"/>
                  </a:lnTo>
                  <a:lnTo>
                    <a:pt x="15244" y="16938"/>
                  </a:lnTo>
                  <a:lnTo>
                    <a:pt x="6351" y="20749"/>
                  </a:lnTo>
                  <a:lnTo>
                    <a:pt x="5831" y="18826"/>
                  </a:lnTo>
                  <a:lnTo>
                    <a:pt x="5284" y="16955"/>
                  </a:lnTo>
                  <a:lnTo>
                    <a:pt x="4713" y="15134"/>
                  </a:lnTo>
                  <a:lnTo>
                    <a:pt x="4116" y="13364"/>
                  </a:lnTo>
                  <a:lnTo>
                    <a:pt x="3493" y="11645"/>
                  </a:lnTo>
                  <a:lnTo>
                    <a:pt x="2845" y="9976"/>
                  </a:lnTo>
                  <a:lnTo>
                    <a:pt x="2172" y="8359"/>
                  </a:lnTo>
                  <a:lnTo>
                    <a:pt x="1473" y="6792"/>
                  </a:lnTo>
                  <a:lnTo>
                    <a:pt x="749" y="527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338912" y="3850865"/>
              <a:ext cx="16514" cy="20325"/>
            </a:xfrm>
            <a:custGeom>
              <a:avLst/>
              <a:pathLst>
                <a:path w="16514" h="20325">
                  <a:moveTo>
                    <a:pt x="8045" y="0"/>
                  </a:moveTo>
                  <a:lnTo>
                    <a:pt x="9045" y="1537"/>
                  </a:lnTo>
                  <a:lnTo>
                    <a:pt x="10010" y="3099"/>
                  </a:lnTo>
                  <a:lnTo>
                    <a:pt x="10942" y="4687"/>
                  </a:lnTo>
                  <a:lnTo>
                    <a:pt x="11839" y="6301"/>
                  </a:lnTo>
                  <a:lnTo>
                    <a:pt x="12703" y="7939"/>
                  </a:lnTo>
                  <a:lnTo>
                    <a:pt x="13533" y="9604"/>
                  </a:lnTo>
                  <a:lnTo>
                    <a:pt x="14329" y="11293"/>
                  </a:lnTo>
                  <a:lnTo>
                    <a:pt x="15092" y="13008"/>
                  </a:lnTo>
                  <a:lnTo>
                    <a:pt x="15820" y="14749"/>
                  </a:lnTo>
                  <a:lnTo>
                    <a:pt x="16514" y="16514"/>
                  </a:lnTo>
                  <a:lnTo>
                    <a:pt x="8045" y="20325"/>
                  </a:lnTo>
                  <a:lnTo>
                    <a:pt x="7355" y="18483"/>
                  </a:lnTo>
                  <a:lnTo>
                    <a:pt x="6639" y="16684"/>
                  </a:lnTo>
                  <a:lnTo>
                    <a:pt x="5898" y="14926"/>
                  </a:lnTo>
                  <a:lnTo>
                    <a:pt x="5132" y="13211"/>
                  </a:lnTo>
                  <a:lnTo>
                    <a:pt x="4340" y="11539"/>
                  </a:lnTo>
                  <a:lnTo>
                    <a:pt x="3523" y="9908"/>
                  </a:lnTo>
                  <a:lnTo>
                    <a:pt x="2680" y="8320"/>
                  </a:lnTo>
                  <a:lnTo>
                    <a:pt x="1812" y="6775"/>
                  </a:lnTo>
                  <a:lnTo>
                    <a:pt x="91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393538" y="3774643"/>
              <a:ext cx="94854" cy="97395"/>
            </a:xfrm>
            <a:custGeom>
              <a:avLst/>
              <a:pathLst>
                <a:path w="94854" h="97395">
                  <a:moveTo>
                    <a:pt x="2117" y="21172"/>
                  </a:moveTo>
                  <a:lnTo>
                    <a:pt x="35993" y="21172"/>
                  </a:lnTo>
                  <a:lnTo>
                    <a:pt x="36319" y="19208"/>
                  </a:lnTo>
                  <a:lnTo>
                    <a:pt x="36620" y="17209"/>
                  </a:lnTo>
                  <a:lnTo>
                    <a:pt x="36895" y="15176"/>
                  </a:lnTo>
                  <a:lnTo>
                    <a:pt x="37145" y="13110"/>
                  </a:lnTo>
                  <a:lnTo>
                    <a:pt x="37370" y="11009"/>
                  </a:lnTo>
                  <a:lnTo>
                    <a:pt x="37569" y="8875"/>
                  </a:lnTo>
                  <a:lnTo>
                    <a:pt x="37742" y="6707"/>
                  </a:lnTo>
                  <a:lnTo>
                    <a:pt x="37890" y="4505"/>
                  </a:lnTo>
                  <a:lnTo>
                    <a:pt x="38013" y="2269"/>
                  </a:lnTo>
                  <a:lnTo>
                    <a:pt x="38111" y="0"/>
                  </a:lnTo>
                  <a:lnTo>
                    <a:pt x="46580" y="846"/>
                  </a:lnTo>
                  <a:lnTo>
                    <a:pt x="46406" y="3031"/>
                  </a:lnTo>
                  <a:lnTo>
                    <a:pt x="46224" y="5183"/>
                  </a:lnTo>
                  <a:lnTo>
                    <a:pt x="46034" y="7300"/>
                  </a:lnTo>
                  <a:lnTo>
                    <a:pt x="45834" y="9383"/>
                  </a:lnTo>
                  <a:lnTo>
                    <a:pt x="45627" y="11433"/>
                  </a:lnTo>
                  <a:lnTo>
                    <a:pt x="45411" y="13448"/>
                  </a:lnTo>
                  <a:lnTo>
                    <a:pt x="45187" y="15430"/>
                  </a:lnTo>
                  <a:lnTo>
                    <a:pt x="44954" y="17378"/>
                  </a:lnTo>
                  <a:lnTo>
                    <a:pt x="44712" y="19292"/>
                  </a:lnTo>
                  <a:lnTo>
                    <a:pt x="44462" y="21172"/>
                  </a:lnTo>
                  <a:lnTo>
                    <a:pt x="94854" y="21172"/>
                  </a:lnTo>
                  <a:lnTo>
                    <a:pt x="94854" y="29218"/>
                  </a:lnTo>
                  <a:lnTo>
                    <a:pt x="43192" y="29218"/>
                  </a:lnTo>
                  <a:lnTo>
                    <a:pt x="41443" y="37370"/>
                  </a:lnTo>
                  <a:lnTo>
                    <a:pt x="39245" y="45225"/>
                  </a:lnTo>
                  <a:lnTo>
                    <a:pt x="36599" y="52783"/>
                  </a:lnTo>
                  <a:lnTo>
                    <a:pt x="33503" y="60046"/>
                  </a:lnTo>
                  <a:lnTo>
                    <a:pt x="29959" y="67012"/>
                  </a:lnTo>
                  <a:lnTo>
                    <a:pt x="25966" y="73681"/>
                  </a:lnTo>
                  <a:lnTo>
                    <a:pt x="21524" y="80054"/>
                  </a:lnTo>
                  <a:lnTo>
                    <a:pt x="16633" y="86131"/>
                  </a:lnTo>
                  <a:lnTo>
                    <a:pt x="11293" y="91911"/>
                  </a:lnTo>
                  <a:lnTo>
                    <a:pt x="5504" y="97395"/>
                  </a:lnTo>
                  <a:lnTo>
                    <a:pt x="0" y="89772"/>
                  </a:lnTo>
                  <a:lnTo>
                    <a:pt x="5149" y="85051"/>
                  </a:lnTo>
                  <a:lnTo>
                    <a:pt x="9925" y="80033"/>
                  </a:lnTo>
                  <a:lnTo>
                    <a:pt x="14329" y="74718"/>
                  </a:lnTo>
                  <a:lnTo>
                    <a:pt x="18361" y="69108"/>
                  </a:lnTo>
                  <a:lnTo>
                    <a:pt x="22019" y="63200"/>
                  </a:lnTo>
                  <a:lnTo>
                    <a:pt x="25305" y="56997"/>
                  </a:lnTo>
                  <a:lnTo>
                    <a:pt x="28219" y="50497"/>
                  </a:lnTo>
                  <a:lnTo>
                    <a:pt x="30759" y="43700"/>
                  </a:lnTo>
                  <a:lnTo>
                    <a:pt x="32928" y="36607"/>
                  </a:lnTo>
                  <a:lnTo>
                    <a:pt x="34723" y="29218"/>
                  </a:lnTo>
                  <a:lnTo>
                    <a:pt x="2117" y="29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53668" y="3775913"/>
              <a:ext cx="19479" cy="17361"/>
            </a:xfrm>
            <a:custGeom>
              <a:avLst/>
              <a:pathLst>
                <a:path w="19479" h="17361">
                  <a:moveTo>
                    <a:pt x="7198" y="0"/>
                  </a:moveTo>
                  <a:lnTo>
                    <a:pt x="8693" y="1274"/>
                  </a:lnTo>
                  <a:lnTo>
                    <a:pt x="10129" y="2557"/>
                  </a:lnTo>
                  <a:lnTo>
                    <a:pt x="11505" y="3849"/>
                  </a:lnTo>
                  <a:lnTo>
                    <a:pt x="12822" y="5149"/>
                  </a:lnTo>
                  <a:lnTo>
                    <a:pt x="14079" y="6457"/>
                  </a:lnTo>
                  <a:lnTo>
                    <a:pt x="15278" y="7774"/>
                  </a:lnTo>
                  <a:lnTo>
                    <a:pt x="16417" y="9100"/>
                  </a:lnTo>
                  <a:lnTo>
                    <a:pt x="17497" y="10433"/>
                  </a:lnTo>
                  <a:lnTo>
                    <a:pt x="18517" y="11776"/>
                  </a:lnTo>
                  <a:lnTo>
                    <a:pt x="19479" y="13127"/>
                  </a:lnTo>
                  <a:lnTo>
                    <a:pt x="11856" y="17361"/>
                  </a:lnTo>
                  <a:lnTo>
                    <a:pt x="10976" y="16015"/>
                  </a:lnTo>
                  <a:lnTo>
                    <a:pt x="10027" y="14685"/>
                  </a:lnTo>
                  <a:lnTo>
                    <a:pt x="9011" y="13372"/>
                  </a:lnTo>
                  <a:lnTo>
                    <a:pt x="7927" y="12076"/>
                  </a:lnTo>
                  <a:lnTo>
                    <a:pt x="6775" y="10798"/>
                  </a:lnTo>
                  <a:lnTo>
                    <a:pt x="5555" y="9536"/>
                  </a:lnTo>
                  <a:lnTo>
                    <a:pt x="4268" y="8291"/>
                  </a:lnTo>
                  <a:lnTo>
                    <a:pt x="2913" y="7063"/>
                  </a:lnTo>
                  <a:lnTo>
                    <a:pt x="1490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418945" y="3809367"/>
              <a:ext cx="70293" cy="60554"/>
            </a:xfrm>
            <a:custGeom>
              <a:avLst/>
              <a:pathLst>
                <a:path w="70293" h="60554">
                  <a:moveTo>
                    <a:pt x="52508" y="4658"/>
                  </a:moveTo>
                  <a:lnTo>
                    <a:pt x="60977" y="7198"/>
                  </a:lnTo>
                  <a:lnTo>
                    <a:pt x="58885" y="11107"/>
                  </a:lnTo>
                  <a:lnTo>
                    <a:pt x="56675" y="14871"/>
                  </a:lnTo>
                  <a:lnTo>
                    <a:pt x="54346" y="18492"/>
                  </a:lnTo>
                  <a:lnTo>
                    <a:pt x="51898" y="21968"/>
                  </a:lnTo>
                  <a:lnTo>
                    <a:pt x="49332" y="25301"/>
                  </a:lnTo>
                  <a:lnTo>
                    <a:pt x="46648" y="28490"/>
                  </a:lnTo>
                  <a:lnTo>
                    <a:pt x="43844" y="31534"/>
                  </a:lnTo>
                  <a:lnTo>
                    <a:pt x="40922" y="34435"/>
                  </a:lnTo>
                  <a:lnTo>
                    <a:pt x="37882" y="37192"/>
                  </a:lnTo>
                  <a:lnTo>
                    <a:pt x="34723" y="39804"/>
                  </a:lnTo>
                  <a:lnTo>
                    <a:pt x="34723" y="49544"/>
                  </a:lnTo>
                  <a:lnTo>
                    <a:pt x="34742" y="49794"/>
                  </a:lnTo>
                  <a:lnTo>
                    <a:pt x="34799" y="50035"/>
                  </a:lnTo>
                  <a:lnTo>
                    <a:pt x="34894" y="50268"/>
                  </a:lnTo>
                  <a:lnTo>
                    <a:pt x="35028" y="50493"/>
                  </a:lnTo>
                  <a:lnTo>
                    <a:pt x="35199" y="50708"/>
                  </a:lnTo>
                  <a:lnTo>
                    <a:pt x="35409" y="50916"/>
                  </a:lnTo>
                  <a:lnTo>
                    <a:pt x="35657" y="51115"/>
                  </a:lnTo>
                  <a:lnTo>
                    <a:pt x="35943" y="51306"/>
                  </a:lnTo>
                  <a:lnTo>
                    <a:pt x="36266" y="51488"/>
                  </a:lnTo>
                  <a:lnTo>
                    <a:pt x="36629" y="51661"/>
                  </a:lnTo>
                  <a:lnTo>
                    <a:pt x="37075" y="51822"/>
                  </a:lnTo>
                  <a:lnTo>
                    <a:pt x="37653" y="51966"/>
                  </a:lnTo>
                  <a:lnTo>
                    <a:pt x="38363" y="52093"/>
                  </a:lnTo>
                  <a:lnTo>
                    <a:pt x="39203" y="52203"/>
                  </a:lnTo>
                  <a:lnTo>
                    <a:pt x="40175" y="52296"/>
                  </a:lnTo>
                  <a:lnTo>
                    <a:pt x="41278" y="52373"/>
                  </a:lnTo>
                  <a:lnTo>
                    <a:pt x="42512" y="52432"/>
                  </a:lnTo>
                  <a:lnTo>
                    <a:pt x="43878" y="52474"/>
                  </a:lnTo>
                  <a:lnTo>
                    <a:pt x="45375" y="52500"/>
                  </a:lnTo>
                  <a:lnTo>
                    <a:pt x="47003" y="52508"/>
                  </a:lnTo>
                  <a:lnTo>
                    <a:pt x="48951" y="52487"/>
                  </a:lnTo>
                  <a:lnTo>
                    <a:pt x="50730" y="52423"/>
                  </a:lnTo>
                  <a:lnTo>
                    <a:pt x="52339" y="52318"/>
                  </a:lnTo>
                  <a:lnTo>
                    <a:pt x="53779" y="52169"/>
                  </a:lnTo>
                  <a:lnTo>
                    <a:pt x="55049" y="51979"/>
                  </a:lnTo>
                  <a:lnTo>
                    <a:pt x="56150" y="51746"/>
                  </a:lnTo>
                  <a:lnTo>
                    <a:pt x="57082" y="51471"/>
                  </a:lnTo>
                  <a:lnTo>
                    <a:pt x="57844" y="51153"/>
                  </a:lnTo>
                  <a:lnTo>
                    <a:pt x="58437" y="50793"/>
                  </a:lnTo>
                  <a:lnTo>
                    <a:pt x="58860" y="50391"/>
                  </a:lnTo>
                  <a:lnTo>
                    <a:pt x="59267" y="49781"/>
                  </a:lnTo>
                  <a:lnTo>
                    <a:pt x="59639" y="48968"/>
                  </a:lnTo>
                  <a:lnTo>
                    <a:pt x="59978" y="47952"/>
                  </a:lnTo>
                  <a:lnTo>
                    <a:pt x="60283" y="46732"/>
                  </a:lnTo>
                  <a:lnTo>
                    <a:pt x="60554" y="45309"/>
                  </a:lnTo>
                  <a:lnTo>
                    <a:pt x="60791" y="43683"/>
                  </a:lnTo>
                  <a:lnTo>
                    <a:pt x="60994" y="41854"/>
                  </a:lnTo>
                  <a:lnTo>
                    <a:pt x="61164" y="39821"/>
                  </a:lnTo>
                  <a:lnTo>
                    <a:pt x="61299" y="37586"/>
                  </a:lnTo>
                  <a:lnTo>
                    <a:pt x="61401" y="35146"/>
                  </a:lnTo>
                  <a:lnTo>
                    <a:pt x="70293" y="37687"/>
                  </a:lnTo>
                  <a:lnTo>
                    <a:pt x="70094" y="40778"/>
                  </a:lnTo>
                  <a:lnTo>
                    <a:pt x="69836" y="43616"/>
                  </a:lnTo>
                  <a:lnTo>
                    <a:pt x="69518" y="46199"/>
                  </a:lnTo>
                  <a:lnTo>
                    <a:pt x="69142" y="48528"/>
                  </a:lnTo>
                  <a:lnTo>
                    <a:pt x="68705" y="50603"/>
                  </a:lnTo>
                  <a:lnTo>
                    <a:pt x="68210" y="52423"/>
                  </a:lnTo>
                  <a:lnTo>
                    <a:pt x="67655" y="53990"/>
                  </a:lnTo>
                  <a:lnTo>
                    <a:pt x="67041" y="55303"/>
                  </a:lnTo>
                  <a:lnTo>
                    <a:pt x="66368" y="56362"/>
                  </a:lnTo>
                  <a:lnTo>
                    <a:pt x="65635" y="57166"/>
                  </a:lnTo>
                  <a:lnTo>
                    <a:pt x="64839" y="57810"/>
                  </a:lnTo>
                  <a:lnTo>
                    <a:pt x="63806" y="58386"/>
                  </a:lnTo>
                  <a:lnTo>
                    <a:pt x="62536" y="58894"/>
                  </a:lnTo>
                  <a:lnTo>
                    <a:pt x="61028" y="59334"/>
                  </a:lnTo>
                  <a:lnTo>
                    <a:pt x="59283" y="59707"/>
                  </a:lnTo>
                  <a:lnTo>
                    <a:pt x="57302" y="60012"/>
                  </a:lnTo>
                  <a:lnTo>
                    <a:pt x="55083" y="60249"/>
                  </a:lnTo>
                  <a:lnTo>
                    <a:pt x="52627" y="60418"/>
                  </a:lnTo>
                  <a:lnTo>
                    <a:pt x="49934" y="60520"/>
                  </a:lnTo>
                  <a:lnTo>
                    <a:pt x="47003" y="60554"/>
                  </a:lnTo>
                  <a:lnTo>
                    <a:pt x="44393" y="60533"/>
                  </a:lnTo>
                  <a:lnTo>
                    <a:pt x="41981" y="60469"/>
                  </a:lnTo>
                  <a:lnTo>
                    <a:pt x="39768" y="60363"/>
                  </a:lnTo>
                  <a:lnTo>
                    <a:pt x="37755" y="60215"/>
                  </a:lnTo>
                  <a:lnTo>
                    <a:pt x="35940" y="60025"/>
                  </a:lnTo>
                  <a:lnTo>
                    <a:pt x="34325" y="59792"/>
                  </a:lnTo>
                  <a:lnTo>
                    <a:pt x="32908" y="59516"/>
                  </a:lnTo>
                  <a:lnTo>
                    <a:pt x="31691" y="59199"/>
                  </a:lnTo>
                  <a:lnTo>
                    <a:pt x="30673" y="58839"/>
                  </a:lnTo>
                  <a:lnTo>
                    <a:pt x="29853" y="58437"/>
                  </a:lnTo>
                  <a:lnTo>
                    <a:pt x="29169" y="57992"/>
                  </a:lnTo>
                  <a:lnTo>
                    <a:pt x="28557" y="57505"/>
                  </a:lnTo>
                  <a:lnTo>
                    <a:pt x="28018" y="56976"/>
                  </a:lnTo>
                  <a:lnTo>
                    <a:pt x="27550" y="56404"/>
                  </a:lnTo>
                  <a:lnTo>
                    <a:pt x="27154" y="55790"/>
                  </a:lnTo>
                  <a:lnTo>
                    <a:pt x="26830" y="55134"/>
                  </a:lnTo>
                  <a:lnTo>
                    <a:pt x="26578" y="54435"/>
                  </a:lnTo>
                  <a:lnTo>
                    <a:pt x="26398" y="53694"/>
                  </a:lnTo>
                  <a:lnTo>
                    <a:pt x="26290" y="52910"/>
                  </a:lnTo>
                  <a:lnTo>
                    <a:pt x="26254" y="52085"/>
                  </a:lnTo>
                  <a:lnTo>
                    <a:pt x="26254" y="45733"/>
                  </a:lnTo>
                  <a:lnTo>
                    <a:pt x="24200" y="46991"/>
                  </a:lnTo>
                  <a:lnTo>
                    <a:pt x="22104" y="48223"/>
                  </a:lnTo>
                  <a:lnTo>
                    <a:pt x="19965" y="49430"/>
                  </a:lnTo>
                  <a:lnTo>
                    <a:pt x="17785" y="50611"/>
                  </a:lnTo>
                  <a:lnTo>
                    <a:pt x="15562" y="51767"/>
                  </a:lnTo>
                  <a:lnTo>
                    <a:pt x="13296" y="52898"/>
                  </a:lnTo>
                  <a:lnTo>
                    <a:pt x="10988" y="54003"/>
                  </a:lnTo>
                  <a:lnTo>
                    <a:pt x="8638" y="55083"/>
                  </a:lnTo>
                  <a:lnTo>
                    <a:pt x="6245" y="56137"/>
                  </a:lnTo>
                  <a:lnTo>
                    <a:pt x="3811" y="57166"/>
                  </a:lnTo>
                  <a:lnTo>
                    <a:pt x="0" y="49967"/>
                  </a:lnTo>
                  <a:lnTo>
                    <a:pt x="3006" y="48680"/>
                  </a:lnTo>
                  <a:lnTo>
                    <a:pt x="5928" y="47359"/>
                  </a:lnTo>
                  <a:lnTo>
                    <a:pt x="8765" y="46004"/>
                  </a:lnTo>
                  <a:lnTo>
                    <a:pt x="11518" y="44615"/>
                  </a:lnTo>
                  <a:lnTo>
                    <a:pt x="14185" y="43192"/>
                  </a:lnTo>
                  <a:lnTo>
                    <a:pt x="16768" y="41735"/>
                  </a:lnTo>
                  <a:lnTo>
                    <a:pt x="19267" y="40245"/>
                  </a:lnTo>
                  <a:lnTo>
                    <a:pt x="21680" y="38720"/>
                  </a:lnTo>
                  <a:lnTo>
                    <a:pt x="24010" y="37162"/>
                  </a:lnTo>
                  <a:lnTo>
                    <a:pt x="26254" y="35570"/>
                  </a:lnTo>
                  <a:lnTo>
                    <a:pt x="26254" y="0"/>
                  </a:lnTo>
                  <a:lnTo>
                    <a:pt x="34723" y="0"/>
                  </a:lnTo>
                  <a:lnTo>
                    <a:pt x="34723" y="28371"/>
                  </a:lnTo>
                  <a:lnTo>
                    <a:pt x="36654" y="26533"/>
                  </a:lnTo>
                  <a:lnTo>
                    <a:pt x="38551" y="24577"/>
                  </a:lnTo>
                  <a:lnTo>
                    <a:pt x="40414" y="22502"/>
                  </a:lnTo>
                  <a:lnTo>
                    <a:pt x="42244" y="20308"/>
                  </a:lnTo>
                  <a:lnTo>
                    <a:pt x="44039" y="17996"/>
                  </a:lnTo>
                  <a:lnTo>
                    <a:pt x="45801" y="15566"/>
                  </a:lnTo>
                  <a:lnTo>
                    <a:pt x="47528" y="13017"/>
                  </a:lnTo>
                  <a:lnTo>
                    <a:pt x="49222" y="10349"/>
                  </a:lnTo>
                  <a:lnTo>
                    <a:pt x="50882" y="7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506177" y="3775490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501943" y="3801744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502789" y="3827575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532855" y="3780571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959591" y="3971906"/>
              <a:ext cx="76645" cy="8045"/>
            </a:xfrm>
            <a:custGeom>
              <a:avLst/>
              <a:pathLst>
                <a:path w="76645" h="8045">
                  <a:moveTo>
                    <a:pt x="0" y="0"/>
                  </a:moveTo>
                  <a:lnTo>
                    <a:pt x="76645" y="0"/>
                  </a:lnTo>
                  <a:lnTo>
                    <a:pt x="7664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950275" y="4001124"/>
              <a:ext cx="95277" cy="60977"/>
            </a:xfrm>
            <a:custGeom>
              <a:avLst/>
              <a:pathLst>
                <a:path w="95277" h="60977">
                  <a:moveTo>
                    <a:pt x="0" y="0"/>
                  </a:moveTo>
                  <a:lnTo>
                    <a:pt x="95277" y="0"/>
                  </a:lnTo>
                  <a:lnTo>
                    <a:pt x="95277" y="8045"/>
                  </a:lnTo>
                  <a:lnTo>
                    <a:pt x="46580" y="8045"/>
                  </a:lnTo>
                  <a:lnTo>
                    <a:pt x="44043" y="13635"/>
                  </a:lnTo>
                  <a:lnTo>
                    <a:pt x="41515" y="18886"/>
                  </a:lnTo>
                  <a:lnTo>
                    <a:pt x="38996" y="23798"/>
                  </a:lnTo>
                  <a:lnTo>
                    <a:pt x="36485" y="28371"/>
                  </a:lnTo>
                  <a:lnTo>
                    <a:pt x="33982" y="32606"/>
                  </a:lnTo>
                  <a:lnTo>
                    <a:pt x="31488" y="36501"/>
                  </a:lnTo>
                  <a:lnTo>
                    <a:pt x="29002" y="40059"/>
                  </a:lnTo>
                  <a:lnTo>
                    <a:pt x="26525" y="43277"/>
                  </a:lnTo>
                  <a:lnTo>
                    <a:pt x="24056" y="46156"/>
                  </a:lnTo>
                  <a:lnTo>
                    <a:pt x="21596" y="48697"/>
                  </a:lnTo>
                  <a:lnTo>
                    <a:pt x="26216" y="48485"/>
                  </a:lnTo>
                  <a:lnTo>
                    <a:pt x="30929" y="48189"/>
                  </a:lnTo>
                  <a:lnTo>
                    <a:pt x="35735" y="47808"/>
                  </a:lnTo>
                  <a:lnTo>
                    <a:pt x="40634" y="47342"/>
                  </a:lnTo>
                  <a:lnTo>
                    <a:pt x="45627" y="46792"/>
                  </a:lnTo>
                  <a:lnTo>
                    <a:pt x="50713" y="46156"/>
                  </a:lnTo>
                  <a:lnTo>
                    <a:pt x="55892" y="45436"/>
                  </a:lnTo>
                  <a:lnTo>
                    <a:pt x="61164" y="44632"/>
                  </a:lnTo>
                  <a:lnTo>
                    <a:pt x="66529" y="43743"/>
                  </a:lnTo>
                  <a:lnTo>
                    <a:pt x="71987" y="42769"/>
                  </a:lnTo>
                  <a:lnTo>
                    <a:pt x="71047" y="40664"/>
                  </a:lnTo>
                  <a:lnTo>
                    <a:pt x="70090" y="38585"/>
                  </a:lnTo>
                  <a:lnTo>
                    <a:pt x="69116" y="36531"/>
                  </a:lnTo>
                  <a:lnTo>
                    <a:pt x="68125" y="34503"/>
                  </a:lnTo>
                  <a:lnTo>
                    <a:pt x="67117" y="32500"/>
                  </a:lnTo>
                  <a:lnTo>
                    <a:pt x="66093" y="30522"/>
                  </a:lnTo>
                  <a:lnTo>
                    <a:pt x="65051" y="28570"/>
                  </a:lnTo>
                  <a:lnTo>
                    <a:pt x="63992" y="26643"/>
                  </a:lnTo>
                  <a:lnTo>
                    <a:pt x="62917" y="24742"/>
                  </a:lnTo>
                  <a:lnTo>
                    <a:pt x="61824" y="22866"/>
                  </a:lnTo>
                  <a:lnTo>
                    <a:pt x="69870" y="19479"/>
                  </a:lnTo>
                  <a:lnTo>
                    <a:pt x="71953" y="22904"/>
                  </a:lnTo>
                  <a:lnTo>
                    <a:pt x="73969" y="26406"/>
                  </a:lnTo>
                  <a:lnTo>
                    <a:pt x="75917" y="29984"/>
                  </a:lnTo>
                  <a:lnTo>
                    <a:pt x="77797" y="33639"/>
                  </a:lnTo>
                  <a:lnTo>
                    <a:pt x="79609" y="37370"/>
                  </a:lnTo>
                  <a:lnTo>
                    <a:pt x="81354" y="41176"/>
                  </a:lnTo>
                  <a:lnTo>
                    <a:pt x="83031" y="45060"/>
                  </a:lnTo>
                  <a:lnTo>
                    <a:pt x="84640" y="49019"/>
                  </a:lnTo>
                  <a:lnTo>
                    <a:pt x="86181" y="53054"/>
                  </a:lnTo>
                  <a:lnTo>
                    <a:pt x="87655" y="57166"/>
                  </a:lnTo>
                  <a:lnTo>
                    <a:pt x="78763" y="60977"/>
                  </a:lnTo>
                  <a:lnTo>
                    <a:pt x="75375" y="50814"/>
                  </a:lnTo>
                  <a:lnTo>
                    <a:pt x="69108" y="52025"/>
                  </a:lnTo>
                  <a:lnTo>
                    <a:pt x="62841" y="53118"/>
                  </a:lnTo>
                  <a:lnTo>
                    <a:pt x="56573" y="54092"/>
                  </a:lnTo>
                  <a:lnTo>
                    <a:pt x="50306" y="54947"/>
                  </a:lnTo>
                  <a:lnTo>
                    <a:pt x="44039" y="55684"/>
                  </a:lnTo>
                  <a:lnTo>
                    <a:pt x="37772" y="56302"/>
                  </a:lnTo>
                  <a:lnTo>
                    <a:pt x="31505" y="56802"/>
                  </a:lnTo>
                  <a:lnTo>
                    <a:pt x="25238" y="57183"/>
                  </a:lnTo>
                  <a:lnTo>
                    <a:pt x="18970" y="57446"/>
                  </a:lnTo>
                  <a:lnTo>
                    <a:pt x="12703" y="57590"/>
                  </a:lnTo>
                  <a:lnTo>
                    <a:pt x="8892" y="49121"/>
                  </a:lnTo>
                  <a:lnTo>
                    <a:pt x="12369" y="45585"/>
                  </a:lnTo>
                  <a:lnTo>
                    <a:pt x="15684" y="41922"/>
                  </a:lnTo>
                  <a:lnTo>
                    <a:pt x="18839" y="38132"/>
                  </a:lnTo>
                  <a:lnTo>
                    <a:pt x="21833" y="34215"/>
                  </a:lnTo>
                  <a:lnTo>
                    <a:pt x="24666" y="30171"/>
                  </a:lnTo>
                  <a:lnTo>
                    <a:pt x="27338" y="26000"/>
                  </a:lnTo>
                  <a:lnTo>
                    <a:pt x="29849" y="21702"/>
                  </a:lnTo>
                  <a:lnTo>
                    <a:pt x="32199" y="17277"/>
                  </a:lnTo>
                  <a:lnTo>
                    <a:pt x="34388" y="12724"/>
                  </a:lnTo>
                  <a:lnTo>
                    <a:pt x="36417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057833" y="3964707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075618" y="4002395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886437" y="4158159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894906" y="4166205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896599" y="4162393"/>
              <a:ext cx="25407" cy="66059"/>
            </a:xfrm>
            <a:custGeom>
              <a:avLst/>
              <a:pathLst>
                <a:path w="25407" h="66059">
                  <a:moveTo>
                    <a:pt x="17361" y="0"/>
                  </a:moveTo>
                  <a:lnTo>
                    <a:pt x="25407" y="0"/>
                  </a:lnTo>
                  <a:lnTo>
                    <a:pt x="25358" y="6324"/>
                  </a:lnTo>
                  <a:lnTo>
                    <a:pt x="25212" y="12254"/>
                  </a:lnTo>
                  <a:lnTo>
                    <a:pt x="24969" y="17791"/>
                  </a:lnTo>
                  <a:lnTo>
                    <a:pt x="24628" y="22934"/>
                  </a:lnTo>
                  <a:lnTo>
                    <a:pt x="24189" y="27683"/>
                  </a:lnTo>
                  <a:lnTo>
                    <a:pt x="23654" y="32038"/>
                  </a:lnTo>
                  <a:lnTo>
                    <a:pt x="23021" y="36000"/>
                  </a:lnTo>
                  <a:lnTo>
                    <a:pt x="22290" y="39567"/>
                  </a:lnTo>
                  <a:lnTo>
                    <a:pt x="21462" y="42741"/>
                  </a:lnTo>
                  <a:lnTo>
                    <a:pt x="20537" y="45521"/>
                  </a:lnTo>
                  <a:lnTo>
                    <a:pt x="19498" y="48051"/>
                  </a:lnTo>
                  <a:lnTo>
                    <a:pt x="18327" y="50476"/>
                  </a:lnTo>
                  <a:lnTo>
                    <a:pt x="17025" y="52794"/>
                  </a:lnTo>
                  <a:lnTo>
                    <a:pt x="15591" y="55007"/>
                  </a:lnTo>
                  <a:lnTo>
                    <a:pt x="14027" y="57113"/>
                  </a:lnTo>
                  <a:lnTo>
                    <a:pt x="12331" y="59114"/>
                  </a:lnTo>
                  <a:lnTo>
                    <a:pt x="10503" y="61009"/>
                  </a:lnTo>
                  <a:lnTo>
                    <a:pt x="8545" y="62798"/>
                  </a:lnTo>
                  <a:lnTo>
                    <a:pt x="6455" y="64481"/>
                  </a:lnTo>
                  <a:lnTo>
                    <a:pt x="4234" y="66059"/>
                  </a:lnTo>
                  <a:lnTo>
                    <a:pt x="0" y="58437"/>
                  </a:lnTo>
                  <a:lnTo>
                    <a:pt x="1810" y="57037"/>
                  </a:lnTo>
                  <a:lnTo>
                    <a:pt x="3514" y="55549"/>
                  </a:lnTo>
                  <a:lnTo>
                    <a:pt x="5113" y="53971"/>
                  </a:lnTo>
                  <a:lnTo>
                    <a:pt x="6605" y="52305"/>
                  </a:lnTo>
                  <a:lnTo>
                    <a:pt x="7992" y="50550"/>
                  </a:lnTo>
                  <a:lnTo>
                    <a:pt x="9273" y="48706"/>
                  </a:lnTo>
                  <a:lnTo>
                    <a:pt x="10448" y="46772"/>
                  </a:lnTo>
                  <a:lnTo>
                    <a:pt x="11518" y="44750"/>
                  </a:lnTo>
                  <a:lnTo>
                    <a:pt x="12481" y="42640"/>
                  </a:lnTo>
                  <a:lnTo>
                    <a:pt x="13338" y="40440"/>
                  </a:lnTo>
                  <a:lnTo>
                    <a:pt x="14103" y="38015"/>
                  </a:lnTo>
                  <a:lnTo>
                    <a:pt x="14787" y="35231"/>
                  </a:lnTo>
                  <a:lnTo>
                    <a:pt x="15390" y="32087"/>
                  </a:lnTo>
                  <a:lnTo>
                    <a:pt x="15913" y="28583"/>
                  </a:lnTo>
                  <a:lnTo>
                    <a:pt x="16356" y="24719"/>
                  </a:lnTo>
                  <a:lnTo>
                    <a:pt x="16718" y="20495"/>
                  </a:lnTo>
                  <a:lnTo>
                    <a:pt x="16999" y="15911"/>
                  </a:lnTo>
                  <a:lnTo>
                    <a:pt x="17200" y="10967"/>
                  </a:lnTo>
                  <a:lnTo>
                    <a:pt x="17321" y="56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937251" y="4162393"/>
              <a:ext cx="24137" cy="59283"/>
            </a:xfrm>
            <a:custGeom>
              <a:avLst/>
              <a:pathLst>
                <a:path w="24137" h="59283">
                  <a:moveTo>
                    <a:pt x="24137" y="50814"/>
                  </a:moveTo>
                  <a:lnTo>
                    <a:pt x="24137" y="58437"/>
                  </a:lnTo>
                  <a:lnTo>
                    <a:pt x="23370" y="58597"/>
                  </a:lnTo>
                  <a:lnTo>
                    <a:pt x="22595" y="58741"/>
                  </a:lnTo>
                  <a:lnTo>
                    <a:pt x="21812" y="58868"/>
                  </a:lnTo>
                  <a:lnTo>
                    <a:pt x="21020" y="58979"/>
                  </a:lnTo>
                  <a:lnTo>
                    <a:pt x="20220" y="59072"/>
                  </a:lnTo>
                  <a:lnTo>
                    <a:pt x="19411" y="59148"/>
                  </a:lnTo>
                  <a:lnTo>
                    <a:pt x="18593" y="59207"/>
                  </a:lnTo>
                  <a:lnTo>
                    <a:pt x="17768" y="59250"/>
                  </a:lnTo>
                  <a:lnTo>
                    <a:pt x="16934" y="59275"/>
                  </a:lnTo>
                  <a:lnTo>
                    <a:pt x="16091" y="59283"/>
                  </a:lnTo>
                  <a:lnTo>
                    <a:pt x="14058" y="59267"/>
                  </a:lnTo>
                  <a:lnTo>
                    <a:pt x="12195" y="59216"/>
                  </a:lnTo>
                  <a:lnTo>
                    <a:pt x="10501" y="59131"/>
                  </a:lnTo>
                  <a:lnTo>
                    <a:pt x="8977" y="59012"/>
                  </a:lnTo>
                  <a:lnTo>
                    <a:pt x="7622" y="58860"/>
                  </a:lnTo>
                  <a:lnTo>
                    <a:pt x="6436" y="58674"/>
                  </a:lnTo>
                  <a:lnTo>
                    <a:pt x="5420" y="58454"/>
                  </a:lnTo>
                  <a:lnTo>
                    <a:pt x="4573" y="58199"/>
                  </a:lnTo>
                  <a:lnTo>
                    <a:pt x="3895" y="57911"/>
                  </a:lnTo>
                  <a:lnTo>
                    <a:pt x="3387" y="57590"/>
                  </a:lnTo>
                  <a:lnTo>
                    <a:pt x="2744" y="57132"/>
                  </a:lnTo>
                  <a:lnTo>
                    <a:pt x="2168" y="56607"/>
                  </a:lnTo>
                  <a:lnTo>
                    <a:pt x="1659" y="56014"/>
                  </a:lnTo>
                  <a:lnTo>
                    <a:pt x="1219" y="55354"/>
                  </a:lnTo>
                  <a:lnTo>
                    <a:pt x="846" y="54625"/>
                  </a:lnTo>
                  <a:lnTo>
                    <a:pt x="542" y="53829"/>
                  </a:lnTo>
                  <a:lnTo>
                    <a:pt x="304" y="52966"/>
                  </a:lnTo>
                  <a:lnTo>
                    <a:pt x="135" y="52034"/>
                  </a:lnTo>
                  <a:lnTo>
                    <a:pt x="33" y="51035"/>
                  </a:lnTo>
                  <a:lnTo>
                    <a:pt x="0" y="49967"/>
                  </a:lnTo>
                  <a:lnTo>
                    <a:pt x="0" y="0"/>
                  </a:lnTo>
                  <a:lnTo>
                    <a:pt x="8045" y="0"/>
                  </a:lnTo>
                  <a:lnTo>
                    <a:pt x="8045" y="48274"/>
                  </a:lnTo>
                  <a:lnTo>
                    <a:pt x="8058" y="48604"/>
                  </a:lnTo>
                  <a:lnTo>
                    <a:pt x="8096" y="48917"/>
                  </a:lnTo>
                  <a:lnTo>
                    <a:pt x="8160" y="49214"/>
                  </a:lnTo>
                  <a:lnTo>
                    <a:pt x="8248" y="49493"/>
                  </a:lnTo>
                  <a:lnTo>
                    <a:pt x="8363" y="49756"/>
                  </a:lnTo>
                  <a:lnTo>
                    <a:pt x="8503" y="50001"/>
                  </a:lnTo>
                  <a:lnTo>
                    <a:pt x="8668" y="50230"/>
                  </a:lnTo>
                  <a:lnTo>
                    <a:pt x="8858" y="50442"/>
                  </a:lnTo>
                  <a:lnTo>
                    <a:pt x="9074" y="50636"/>
                  </a:lnTo>
                  <a:lnTo>
                    <a:pt x="9316" y="50814"/>
                  </a:lnTo>
                  <a:lnTo>
                    <a:pt x="9612" y="50975"/>
                  </a:lnTo>
                  <a:lnTo>
                    <a:pt x="9993" y="51119"/>
                  </a:lnTo>
                  <a:lnTo>
                    <a:pt x="10459" y="51246"/>
                  </a:lnTo>
                  <a:lnTo>
                    <a:pt x="11009" y="51356"/>
                  </a:lnTo>
                  <a:lnTo>
                    <a:pt x="11645" y="51450"/>
                  </a:lnTo>
                  <a:lnTo>
                    <a:pt x="12364" y="51526"/>
                  </a:lnTo>
                  <a:lnTo>
                    <a:pt x="13169" y="51585"/>
                  </a:lnTo>
                  <a:lnTo>
                    <a:pt x="14058" y="51627"/>
                  </a:lnTo>
                  <a:lnTo>
                    <a:pt x="15032" y="51653"/>
                  </a:lnTo>
                  <a:lnTo>
                    <a:pt x="16091" y="51661"/>
                  </a:lnTo>
                  <a:lnTo>
                    <a:pt x="16934" y="51653"/>
                  </a:lnTo>
                  <a:lnTo>
                    <a:pt x="17768" y="51627"/>
                  </a:lnTo>
                  <a:lnTo>
                    <a:pt x="18593" y="51585"/>
                  </a:lnTo>
                  <a:lnTo>
                    <a:pt x="19411" y="51526"/>
                  </a:lnTo>
                  <a:lnTo>
                    <a:pt x="20220" y="51450"/>
                  </a:lnTo>
                  <a:lnTo>
                    <a:pt x="21020" y="51356"/>
                  </a:lnTo>
                  <a:lnTo>
                    <a:pt x="21812" y="51246"/>
                  </a:lnTo>
                  <a:lnTo>
                    <a:pt x="22595" y="51119"/>
                  </a:lnTo>
                  <a:lnTo>
                    <a:pt x="23370" y="5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069793" y="4156889"/>
              <a:ext cx="8469" cy="94007"/>
            </a:xfrm>
            <a:custGeom>
              <a:avLst/>
              <a:pathLst>
                <a:path w="8469" h="94007">
                  <a:moveTo>
                    <a:pt x="0" y="0"/>
                  </a:moveTo>
                  <a:lnTo>
                    <a:pt x="8469" y="0"/>
                  </a:lnTo>
                  <a:lnTo>
                    <a:pt x="8469" y="94007"/>
                  </a:lnTo>
                  <a:lnTo>
                    <a:pt x="0" y="94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991030" y="4159006"/>
              <a:ext cx="21596" cy="92737"/>
            </a:xfrm>
            <a:custGeom>
              <a:avLst/>
              <a:pathLst>
                <a:path w="21596" h="92737">
                  <a:moveTo>
                    <a:pt x="13127" y="0"/>
                  </a:moveTo>
                  <a:lnTo>
                    <a:pt x="21596" y="0"/>
                  </a:lnTo>
                  <a:lnTo>
                    <a:pt x="21596" y="37687"/>
                  </a:lnTo>
                  <a:lnTo>
                    <a:pt x="21452" y="44335"/>
                  </a:lnTo>
                  <a:lnTo>
                    <a:pt x="21020" y="50730"/>
                  </a:lnTo>
                  <a:lnTo>
                    <a:pt x="20300" y="56870"/>
                  </a:lnTo>
                  <a:lnTo>
                    <a:pt x="19292" y="62756"/>
                  </a:lnTo>
                  <a:lnTo>
                    <a:pt x="17996" y="68388"/>
                  </a:lnTo>
                  <a:lnTo>
                    <a:pt x="16413" y="73766"/>
                  </a:lnTo>
                  <a:lnTo>
                    <a:pt x="14541" y="78890"/>
                  </a:lnTo>
                  <a:lnTo>
                    <a:pt x="12381" y="83759"/>
                  </a:lnTo>
                  <a:lnTo>
                    <a:pt x="9934" y="88375"/>
                  </a:lnTo>
                  <a:lnTo>
                    <a:pt x="7198" y="92737"/>
                  </a:lnTo>
                  <a:lnTo>
                    <a:pt x="0" y="87232"/>
                  </a:lnTo>
                  <a:lnTo>
                    <a:pt x="2494" y="83078"/>
                  </a:lnTo>
                  <a:lnTo>
                    <a:pt x="4725" y="78746"/>
                  </a:lnTo>
                  <a:lnTo>
                    <a:pt x="6694" y="74236"/>
                  </a:lnTo>
                  <a:lnTo>
                    <a:pt x="8401" y="69548"/>
                  </a:lnTo>
                  <a:lnTo>
                    <a:pt x="9845" y="64683"/>
                  </a:lnTo>
                  <a:lnTo>
                    <a:pt x="11026" y="59639"/>
                  </a:lnTo>
                  <a:lnTo>
                    <a:pt x="11945" y="54418"/>
                  </a:lnTo>
                  <a:lnTo>
                    <a:pt x="12602" y="49019"/>
                  </a:lnTo>
                  <a:lnTo>
                    <a:pt x="12995" y="43442"/>
                  </a:lnTo>
                  <a:lnTo>
                    <a:pt x="13127" y="376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036340" y="4161547"/>
              <a:ext cx="8469" cy="78339"/>
            </a:xfrm>
            <a:custGeom>
              <a:avLst/>
              <a:pathLst>
                <a:path w="8469" h="78339">
                  <a:moveTo>
                    <a:pt x="0" y="0"/>
                  </a:moveTo>
                  <a:lnTo>
                    <a:pt x="8469" y="0"/>
                  </a:lnTo>
                  <a:lnTo>
                    <a:pt x="8469" y="78339"/>
                  </a:lnTo>
                  <a:lnTo>
                    <a:pt x="0" y="78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818787" y="4345682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814553" y="437193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815400" y="4397767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845465" y="4350764"/>
              <a:ext cx="66482" cy="91466"/>
            </a:xfrm>
            <a:custGeom>
              <a:avLst/>
              <a:pathLst>
                <a:path w="66482" h="91466">
                  <a:moveTo>
                    <a:pt x="0" y="0"/>
                  </a:moveTo>
                  <a:lnTo>
                    <a:pt x="66482" y="0"/>
                  </a:lnTo>
                  <a:lnTo>
                    <a:pt x="66482" y="8045"/>
                  </a:lnTo>
                  <a:lnTo>
                    <a:pt x="58013" y="8045"/>
                  </a:lnTo>
                  <a:lnTo>
                    <a:pt x="58013" y="80456"/>
                  </a:lnTo>
                  <a:lnTo>
                    <a:pt x="57992" y="81608"/>
                  </a:lnTo>
                  <a:lnTo>
                    <a:pt x="57928" y="82692"/>
                  </a:lnTo>
                  <a:lnTo>
                    <a:pt x="57823" y="83708"/>
                  </a:lnTo>
                  <a:lnTo>
                    <a:pt x="57674" y="84657"/>
                  </a:lnTo>
                  <a:lnTo>
                    <a:pt x="57484" y="85538"/>
                  </a:lnTo>
                  <a:lnTo>
                    <a:pt x="57251" y="86351"/>
                  </a:lnTo>
                  <a:lnTo>
                    <a:pt x="56976" y="87096"/>
                  </a:lnTo>
                  <a:lnTo>
                    <a:pt x="56658" y="87774"/>
                  </a:lnTo>
                  <a:lnTo>
                    <a:pt x="56298" y="88383"/>
                  </a:lnTo>
                  <a:lnTo>
                    <a:pt x="55896" y="88925"/>
                  </a:lnTo>
                  <a:lnTo>
                    <a:pt x="55434" y="89408"/>
                  </a:lnTo>
                  <a:lnTo>
                    <a:pt x="54896" y="89840"/>
                  </a:lnTo>
                  <a:lnTo>
                    <a:pt x="54282" y="90221"/>
                  </a:lnTo>
                  <a:lnTo>
                    <a:pt x="53592" y="90552"/>
                  </a:lnTo>
                  <a:lnTo>
                    <a:pt x="52826" y="90831"/>
                  </a:lnTo>
                  <a:lnTo>
                    <a:pt x="51983" y="91060"/>
                  </a:lnTo>
                  <a:lnTo>
                    <a:pt x="51064" y="91238"/>
                  </a:lnTo>
                  <a:lnTo>
                    <a:pt x="50069" y="91365"/>
                  </a:lnTo>
                  <a:lnTo>
                    <a:pt x="48998" y="91441"/>
                  </a:lnTo>
                  <a:lnTo>
                    <a:pt x="47850" y="91466"/>
                  </a:lnTo>
                  <a:lnTo>
                    <a:pt x="46838" y="91454"/>
                  </a:lnTo>
                  <a:lnTo>
                    <a:pt x="45834" y="91415"/>
                  </a:lnTo>
                  <a:lnTo>
                    <a:pt x="44839" y="91352"/>
                  </a:lnTo>
                  <a:lnTo>
                    <a:pt x="43853" y="91263"/>
                  </a:lnTo>
                  <a:lnTo>
                    <a:pt x="42875" y="91149"/>
                  </a:lnTo>
                  <a:lnTo>
                    <a:pt x="41905" y="91009"/>
                  </a:lnTo>
                  <a:lnTo>
                    <a:pt x="40944" y="90844"/>
                  </a:lnTo>
                  <a:lnTo>
                    <a:pt x="39991" y="90653"/>
                  </a:lnTo>
                  <a:lnTo>
                    <a:pt x="39046" y="90437"/>
                  </a:lnTo>
                  <a:lnTo>
                    <a:pt x="38111" y="90196"/>
                  </a:lnTo>
                  <a:lnTo>
                    <a:pt x="36417" y="82150"/>
                  </a:lnTo>
                  <a:lnTo>
                    <a:pt x="37433" y="82392"/>
                  </a:lnTo>
                  <a:lnTo>
                    <a:pt x="38449" y="82607"/>
                  </a:lnTo>
                  <a:lnTo>
                    <a:pt x="39466" y="82798"/>
                  </a:lnTo>
                  <a:lnTo>
                    <a:pt x="40482" y="82963"/>
                  </a:lnTo>
                  <a:lnTo>
                    <a:pt x="41498" y="83103"/>
                  </a:lnTo>
                  <a:lnTo>
                    <a:pt x="42515" y="83217"/>
                  </a:lnTo>
                  <a:lnTo>
                    <a:pt x="43531" y="83306"/>
                  </a:lnTo>
                  <a:lnTo>
                    <a:pt x="44547" y="83370"/>
                  </a:lnTo>
                  <a:lnTo>
                    <a:pt x="45563" y="83408"/>
                  </a:lnTo>
                  <a:lnTo>
                    <a:pt x="46580" y="83421"/>
                  </a:lnTo>
                  <a:lnTo>
                    <a:pt x="47143" y="83370"/>
                  </a:lnTo>
                  <a:lnTo>
                    <a:pt x="47647" y="83217"/>
                  </a:lnTo>
                  <a:lnTo>
                    <a:pt x="48092" y="82963"/>
                  </a:lnTo>
                  <a:lnTo>
                    <a:pt x="48477" y="82607"/>
                  </a:lnTo>
                  <a:lnTo>
                    <a:pt x="48803" y="82150"/>
                  </a:lnTo>
                  <a:lnTo>
                    <a:pt x="49070" y="81591"/>
                  </a:lnTo>
                  <a:lnTo>
                    <a:pt x="49277" y="80931"/>
                  </a:lnTo>
                  <a:lnTo>
                    <a:pt x="49425" y="80168"/>
                  </a:lnTo>
                  <a:lnTo>
                    <a:pt x="49514" y="79305"/>
                  </a:lnTo>
                  <a:lnTo>
                    <a:pt x="49544" y="78339"/>
                  </a:lnTo>
                  <a:lnTo>
                    <a:pt x="49544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850547" y="4375324"/>
              <a:ext cx="32182" cy="43192"/>
            </a:xfrm>
            <a:custGeom>
              <a:avLst/>
              <a:pathLst>
                <a:path w="32182" h="43192">
                  <a:moveTo>
                    <a:pt x="32182" y="0"/>
                  </a:moveTo>
                  <a:lnTo>
                    <a:pt x="32182" y="37264"/>
                  </a:lnTo>
                  <a:lnTo>
                    <a:pt x="8045" y="37264"/>
                  </a:lnTo>
                  <a:lnTo>
                    <a:pt x="8045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858592" y="4382523"/>
              <a:ext cx="16091" cy="22443"/>
            </a:xfrm>
            <a:custGeom>
              <a:avLst/>
              <a:pathLst>
                <a:path w="16091" h="22443">
                  <a:moveTo>
                    <a:pt x="0" y="22443"/>
                  </a:moveTo>
                  <a:lnTo>
                    <a:pt x="16091" y="22443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923805" y="4345682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978431" y="4345682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836996" y="4534899"/>
              <a:ext cx="35570" cy="84691"/>
            </a:xfrm>
            <a:custGeom>
              <a:avLst/>
              <a:pathLst>
                <a:path w="35570" h="84691">
                  <a:moveTo>
                    <a:pt x="0" y="17785"/>
                  </a:move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5570" y="17785"/>
                  </a:lnTo>
                  <a:lnTo>
                    <a:pt x="35570" y="25407"/>
                  </a:lnTo>
                  <a:lnTo>
                    <a:pt x="22019" y="25407"/>
                  </a:lnTo>
                  <a:lnTo>
                    <a:pt x="22019" y="43192"/>
                  </a:lnTo>
                  <a:lnTo>
                    <a:pt x="31759" y="43192"/>
                  </a:lnTo>
                  <a:lnTo>
                    <a:pt x="31759" y="78339"/>
                  </a:lnTo>
                  <a:lnTo>
                    <a:pt x="10162" y="78339"/>
                  </a:lnTo>
                  <a:lnTo>
                    <a:pt x="10162" y="84691"/>
                  </a:lnTo>
                  <a:lnTo>
                    <a:pt x="2540" y="84691"/>
                  </a:lnTo>
                  <a:lnTo>
                    <a:pt x="2540" y="43192"/>
                  </a:lnTo>
                  <a:lnTo>
                    <a:pt x="13550" y="43192"/>
                  </a:lnTo>
                  <a:lnTo>
                    <a:pt x="13550" y="25407"/>
                  </a:lnTo>
                  <a:lnTo>
                    <a:pt x="0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847159" y="4585714"/>
              <a:ext cx="13974" cy="19902"/>
            </a:xfrm>
            <a:custGeom>
              <a:avLst/>
              <a:pathLst>
                <a:path w="13974" h="19902">
                  <a:moveTo>
                    <a:pt x="0" y="19902"/>
                  </a:moveTo>
                  <a:lnTo>
                    <a:pt x="13974" y="19902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865368" y="4537440"/>
              <a:ext cx="43616" cy="94430"/>
            </a:xfrm>
            <a:custGeom>
              <a:avLst/>
              <a:pathLst>
                <a:path w="43616" h="94430">
                  <a:moveTo>
                    <a:pt x="43616" y="0"/>
                  </a:moveTo>
                  <a:lnTo>
                    <a:pt x="43616" y="85114"/>
                  </a:lnTo>
                  <a:lnTo>
                    <a:pt x="43594" y="86023"/>
                  </a:lnTo>
                  <a:lnTo>
                    <a:pt x="43531" y="86884"/>
                  </a:lnTo>
                  <a:lnTo>
                    <a:pt x="43425" y="87700"/>
                  </a:lnTo>
                  <a:lnTo>
                    <a:pt x="43277" y="88468"/>
                  </a:lnTo>
                  <a:lnTo>
                    <a:pt x="43086" y="89190"/>
                  </a:lnTo>
                  <a:lnTo>
                    <a:pt x="42853" y="89866"/>
                  </a:lnTo>
                  <a:lnTo>
                    <a:pt x="42578" y="90494"/>
                  </a:lnTo>
                  <a:lnTo>
                    <a:pt x="42261" y="91077"/>
                  </a:lnTo>
                  <a:lnTo>
                    <a:pt x="41901" y="91612"/>
                  </a:lnTo>
                  <a:lnTo>
                    <a:pt x="41498" y="92101"/>
                  </a:lnTo>
                  <a:lnTo>
                    <a:pt x="41054" y="92544"/>
                  </a:lnTo>
                  <a:lnTo>
                    <a:pt x="40567" y="92940"/>
                  </a:lnTo>
                  <a:lnTo>
                    <a:pt x="40037" y="93289"/>
                  </a:lnTo>
                  <a:lnTo>
                    <a:pt x="39466" y="93592"/>
                  </a:lnTo>
                  <a:lnTo>
                    <a:pt x="38852" y="93848"/>
                  </a:lnTo>
                  <a:lnTo>
                    <a:pt x="38195" y="94058"/>
                  </a:lnTo>
                  <a:lnTo>
                    <a:pt x="37497" y="94221"/>
                  </a:lnTo>
                  <a:lnTo>
                    <a:pt x="36756" y="94337"/>
                  </a:lnTo>
                  <a:lnTo>
                    <a:pt x="35972" y="94407"/>
                  </a:lnTo>
                  <a:lnTo>
                    <a:pt x="35146" y="94430"/>
                  </a:lnTo>
                  <a:lnTo>
                    <a:pt x="34100" y="94422"/>
                  </a:lnTo>
                  <a:lnTo>
                    <a:pt x="32995" y="94397"/>
                  </a:lnTo>
                  <a:lnTo>
                    <a:pt x="31831" y="94354"/>
                  </a:lnTo>
                  <a:lnTo>
                    <a:pt x="30607" y="94295"/>
                  </a:lnTo>
                  <a:lnTo>
                    <a:pt x="29324" y="94219"/>
                  </a:lnTo>
                  <a:lnTo>
                    <a:pt x="27982" y="94126"/>
                  </a:lnTo>
                  <a:lnTo>
                    <a:pt x="26580" y="94015"/>
                  </a:lnTo>
                  <a:lnTo>
                    <a:pt x="25119" y="93888"/>
                  </a:lnTo>
                  <a:lnTo>
                    <a:pt x="23599" y="93744"/>
                  </a:lnTo>
                  <a:lnTo>
                    <a:pt x="22019" y="93584"/>
                  </a:lnTo>
                  <a:lnTo>
                    <a:pt x="20325" y="85961"/>
                  </a:lnTo>
                  <a:lnTo>
                    <a:pt x="22049" y="86122"/>
                  </a:lnTo>
                  <a:lnTo>
                    <a:pt x="23662" y="86266"/>
                  </a:lnTo>
                  <a:lnTo>
                    <a:pt x="25166" y="86393"/>
                  </a:lnTo>
                  <a:lnTo>
                    <a:pt x="26559" y="86503"/>
                  </a:lnTo>
                  <a:lnTo>
                    <a:pt x="27842" y="86596"/>
                  </a:lnTo>
                  <a:lnTo>
                    <a:pt x="29015" y="86673"/>
                  </a:lnTo>
                  <a:lnTo>
                    <a:pt x="30078" y="86732"/>
                  </a:lnTo>
                  <a:lnTo>
                    <a:pt x="31030" y="86774"/>
                  </a:lnTo>
                  <a:lnTo>
                    <a:pt x="31873" y="86800"/>
                  </a:lnTo>
                  <a:lnTo>
                    <a:pt x="32606" y="86808"/>
                  </a:lnTo>
                  <a:lnTo>
                    <a:pt x="33088" y="86783"/>
                  </a:lnTo>
                  <a:lnTo>
                    <a:pt x="33520" y="86707"/>
                  </a:lnTo>
                  <a:lnTo>
                    <a:pt x="33901" y="86580"/>
                  </a:lnTo>
                  <a:lnTo>
                    <a:pt x="34232" y="86402"/>
                  </a:lnTo>
                  <a:lnTo>
                    <a:pt x="34511" y="86173"/>
                  </a:lnTo>
                  <a:lnTo>
                    <a:pt x="34740" y="85894"/>
                  </a:lnTo>
                  <a:lnTo>
                    <a:pt x="34918" y="85563"/>
                  </a:lnTo>
                  <a:lnTo>
                    <a:pt x="35045" y="85182"/>
                  </a:lnTo>
                  <a:lnTo>
                    <a:pt x="35121" y="84750"/>
                  </a:lnTo>
                  <a:lnTo>
                    <a:pt x="35146" y="84267"/>
                  </a:lnTo>
                  <a:lnTo>
                    <a:pt x="35146" y="57590"/>
                  </a:lnTo>
                  <a:lnTo>
                    <a:pt x="18208" y="57590"/>
                  </a:lnTo>
                  <a:lnTo>
                    <a:pt x="17717" y="61536"/>
                  </a:lnTo>
                  <a:lnTo>
                    <a:pt x="17090" y="65415"/>
                  </a:lnTo>
                  <a:lnTo>
                    <a:pt x="16328" y="69226"/>
                  </a:lnTo>
                  <a:lnTo>
                    <a:pt x="15430" y="72970"/>
                  </a:lnTo>
                  <a:lnTo>
                    <a:pt x="14397" y="76645"/>
                  </a:lnTo>
                  <a:lnTo>
                    <a:pt x="13228" y="80253"/>
                  </a:lnTo>
                  <a:lnTo>
                    <a:pt x="11924" y="83793"/>
                  </a:lnTo>
                  <a:lnTo>
                    <a:pt x="10484" y="87266"/>
                  </a:lnTo>
                  <a:lnTo>
                    <a:pt x="8909" y="90670"/>
                  </a:lnTo>
                  <a:lnTo>
                    <a:pt x="7198" y="94007"/>
                  </a:lnTo>
                  <a:lnTo>
                    <a:pt x="0" y="88925"/>
                  </a:lnTo>
                  <a:lnTo>
                    <a:pt x="1930" y="85411"/>
                  </a:lnTo>
                  <a:lnTo>
                    <a:pt x="3658" y="81811"/>
                  </a:lnTo>
                  <a:lnTo>
                    <a:pt x="5183" y="78127"/>
                  </a:lnTo>
                  <a:lnTo>
                    <a:pt x="6504" y="74359"/>
                  </a:lnTo>
                  <a:lnTo>
                    <a:pt x="7622" y="70505"/>
                  </a:lnTo>
                  <a:lnTo>
                    <a:pt x="8536" y="66567"/>
                  </a:lnTo>
                  <a:lnTo>
                    <a:pt x="9248" y="62544"/>
                  </a:lnTo>
                  <a:lnTo>
                    <a:pt x="9756" y="58437"/>
                  </a:lnTo>
                  <a:lnTo>
                    <a:pt x="10061" y="54244"/>
                  </a:lnTo>
                  <a:lnTo>
                    <a:pt x="10162" y="49967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884000" y="4545486"/>
              <a:ext cx="16514" cy="16938"/>
            </a:xfrm>
            <a:custGeom>
              <a:avLst/>
              <a:pathLst>
                <a:path w="16514" h="16938">
                  <a:moveTo>
                    <a:pt x="0" y="16938"/>
                  </a:moveTo>
                  <a:lnTo>
                    <a:pt x="16514" y="16938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884000" y="4570046"/>
              <a:ext cx="16514" cy="17361"/>
            </a:xfrm>
            <a:custGeom>
              <a:avLst/>
              <a:pathLst>
                <a:path w="16514" h="17361">
                  <a:moveTo>
                    <a:pt x="0" y="17361"/>
                  </a:moveTo>
                  <a:lnTo>
                    <a:pt x="16514" y="1736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816670" y="4536593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814129" y="4562001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814129" y="4590372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923381" y="4534899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941166" y="4572587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822175" y="4725387"/>
              <a:ext cx="81727" cy="97818"/>
            </a:xfrm>
            <a:custGeom>
              <a:avLst/>
              <a:pathLst>
                <a:path w="81727" h="97818">
                  <a:moveTo>
                    <a:pt x="0" y="22866"/>
                  </a:moveTo>
                  <a:lnTo>
                    <a:pt x="8469" y="22866"/>
                  </a:lnTo>
                  <a:lnTo>
                    <a:pt x="8469" y="82150"/>
                  </a:lnTo>
                  <a:lnTo>
                    <a:pt x="36840" y="82150"/>
                  </a:lnTo>
                  <a:lnTo>
                    <a:pt x="36840" y="0"/>
                  </a:lnTo>
                  <a:lnTo>
                    <a:pt x="45309" y="0"/>
                  </a:lnTo>
                  <a:lnTo>
                    <a:pt x="45309" y="82150"/>
                  </a:lnTo>
                  <a:lnTo>
                    <a:pt x="73258" y="82150"/>
                  </a:lnTo>
                  <a:lnTo>
                    <a:pt x="73258" y="22019"/>
                  </a:lnTo>
                  <a:lnTo>
                    <a:pt x="81727" y="22019"/>
                  </a:lnTo>
                  <a:lnTo>
                    <a:pt x="81727" y="97818"/>
                  </a:lnTo>
                  <a:lnTo>
                    <a:pt x="73258" y="97818"/>
                  </a:lnTo>
                  <a:lnTo>
                    <a:pt x="73258" y="90196"/>
                  </a:lnTo>
                  <a:lnTo>
                    <a:pt x="0" y="901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924228" y="4728351"/>
              <a:ext cx="95701" cy="94007"/>
            </a:xfrm>
            <a:custGeom>
              <a:avLst/>
              <a:pathLst>
                <a:path w="95701" h="94007">
                  <a:moveTo>
                    <a:pt x="89772" y="25830"/>
                  </a:moveTo>
                  <a:lnTo>
                    <a:pt x="89772" y="94007"/>
                  </a:lnTo>
                  <a:lnTo>
                    <a:pt x="81303" y="94007"/>
                  </a:lnTo>
                  <a:lnTo>
                    <a:pt x="81303" y="85961"/>
                  </a:lnTo>
                  <a:lnTo>
                    <a:pt x="14397" y="85961"/>
                  </a:lnTo>
                  <a:lnTo>
                    <a:pt x="14397" y="94007"/>
                  </a:lnTo>
                  <a:lnTo>
                    <a:pt x="5928" y="94007"/>
                  </a:lnTo>
                  <a:lnTo>
                    <a:pt x="5928" y="25830"/>
                  </a:lnTo>
                  <a:lnTo>
                    <a:pt x="32182" y="25830"/>
                  </a:lnTo>
                  <a:lnTo>
                    <a:pt x="32182" y="8045"/>
                  </a:lnTo>
                  <a:lnTo>
                    <a:pt x="0" y="8045"/>
                  </a:lnTo>
                  <a:lnTo>
                    <a:pt x="0" y="0"/>
                  </a:lnTo>
                  <a:lnTo>
                    <a:pt x="95701" y="0"/>
                  </a:lnTo>
                  <a:lnTo>
                    <a:pt x="95701" y="8045"/>
                  </a:lnTo>
                  <a:lnTo>
                    <a:pt x="63942" y="8045"/>
                  </a:lnTo>
                  <a:lnTo>
                    <a:pt x="63942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964880" y="4736397"/>
              <a:ext cx="14820" cy="17785"/>
            </a:xfrm>
            <a:custGeom>
              <a:avLst/>
              <a:pathLst>
                <a:path w="14820" h="17785">
                  <a:moveTo>
                    <a:pt x="14820" y="0"/>
                  </a:moveTo>
                  <a:lnTo>
                    <a:pt x="0" y="0"/>
                  </a:lnTo>
                  <a:lnTo>
                    <a:pt x="0" y="17785"/>
                  </a:lnTo>
                  <a:lnTo>
                    <a:pt x="14820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938626" y="4762228"/>
              <a:ext cx="66906" cy="44039"/>
            </a:xfrm>
            <a:custGeom>
              <a:avLst/>
              <a:pathLst>
                <a:path w="66906" h="44039">
                  <a:moveTo>
                    <a:pt x="0" y="44039"/>
                  </a:moveTo>
                  <a:lnTo>
                    <a:pt x="66906" y="44039"/>
                  </a:lnTo>
                  <a:lnTo>
                    <a:pt x="66906" y="27524"/>
                  </a:lnTo>
                  <a:lnTo>
                    <a:pt x="66228" y="27605"/>
                  </a:lnTo>
                  <a:lnTo>
                    <a:pt x="65551" y="27677"/>
                  </a:lnTo>
                  <a:lnTo>
                    <a:pt x="64873" y="27740"/>
                  </a:lnTo>
                  <a:lnTo>
                    <a:pt x="64196" y="27795"/>
                  </a:lnTo>
                  <a:lnTo>
                    <a:pt x="63518" y="27842"/>
                  </a:lnTo>
                  <a:lnTo>
                    <a:pt x="62841" y="27880"/>
                  </a:lnTo>
                  <a:lnTo>
                    <a:pt x="62163" y="27910"/>
                  </a:lnTo>
                  <a:lnTo>
                    <a:pt x="61485" y="27931"/>
                  </a:lnTo>
                  <a:lnTo>
                    <a:pt x="60808" y="27943"/>
                  </a:lnTo>
                  <a:lnTo>
                    <a:pt x="60130" y="27948"/>
                  </a:lnTo>
                  <a:lnTo>
                    <a:pt x="57687" y="27931"/>
                  </a:lnTo>
                  <a:lnTo>
                    <a:pt x="55438" y="27880"/>
                  </a:lnTo>
                  <a:lnTo>
                    <a:pt x="53385" y="27795"/>
                  </a:lnTo>
                  <a:lnTo>
                    <a:pt x="51526" y="27677"/>
                  </a:lnTo>
                  <a:lnTo>
                    <a:pt x="49862" y="27524"/>
                  </a:lnTo>
                  <a:lnTo>
                    <a:pt x="48392" y="27338"/>
                  </a:lnTo>
                  <a:lnTo>
                    <a:pt x="47118" y="27118"/>
                  </a:lnTo>
                  <a:lnTo>
                    <a:pt x="46038" y="26864"/>
                  </a:lnTo>
                  <a:lnTo>
                    <a:pt x="45153" y="26576"/>
                  </a:lnTo>
                  <a:lnTo>
                    <a:pt x="44462" y="26254"/>
                  </a:lnTo>
                  <a:lnTo>
                    <a:pt x="43819" y="25712"/>
                  </a:lnTo>
                  <a:lnTo>
                    <a:pt x="43243" y="25102"/>
                  </a:lnTo>
                  <a:lnTo>
                    <a:pt x="42735" y="24425"/>
                  </a:lnTo>
                  <a:lnTo>
                    <a:pt x="42294" y="23679"/>
                  </a:lnTo>
                  <a:lnTo>
                    <a:pt x="41922" y="22866"/>
                  </a:lnTo>
                  <a:lnTo>
                    <a:pt x="41617" y="21985"/>
                  </a:lnTo>
                  <a:lnTo>
                    <a:pt x="41380" y="21037"/>
                  </a:lnTo>
                  <a:lnTo>
                    <a:pt x="41210" y="20021"/>
                  </a:lnTo>
                  <a:lnTo>
                    <a:pt x="41109" y="18936"/>
                  </a:lnTo>
                  <a:lnTo>
                    <a:pt x="41075" y="17785"/>
                  </a:lnTo>
                  <a:lnTo>
                    <a:pt x="41075" y="0"/>
                  </a:lnTo>
                  <a:lnTo>
                    <a:pt x="26254" y="0"/>
                  </a:lnTo>
                  <a:lnTo>
                    <a:pt x="26254" y="846"/>
                  </a:lnTo>
                  <a:lnTo>
                    <a:pt x="26063" y="4416"/>
                  </a:lnTo>
                  <a:lnTo>
                    <a:pt x="25492" y="7842"/>
                  </a:lnTo>
                  <a:lnTo>
                    <a:pt x="24539" y="11124"/>
                  </a:lnTo>
                  <a:lnTo>
                    <a:pt x="23205" y="14262"/>
                  </a:lnTo>
                  <a:lnTo>
                    <a:pt x="21490" y="17255"/>
                  </a:lnTo>
                  <a:lnTo>
                    <a:pt x="19394" y="20105"/>
                  </a:lnTo>
                  <a:lnTo>
                    <a:pt x="16917" y="22811"/>
                  </a:lnTo>
                  <a:lnTo>
                    <a:pt x="14058" y="25373"/>
                  </a:lnTo>
                  <a:lnTo>
                    <a:pt x="10819" y="27791"/>
                  </a:lnTo>
                  <a:lnTo>
                    <a:pt x="7198" y="30065"/>
                  </a:lnTo>
                  <a:lnTo>
                    <a:pt x="2117" y="22019"/>
                  </a:lnTo>
                  <a:lnTo>
                    <a:pt x="5094" y="20283"/>
                  </a:lnTo>
                  <a:lnTo>
                    <a:pt x="7757" y="18462"/>
                  </a:lnTo>
                  <a:lnTo>
                    <a:pt x="10107" y="16557"/>
                  </a:lnTo>
                  <a:lnTo>
                    <a:pt x="12144" y="14566"/>
                  </a:lnTo>
                  <a:lnTo>
                    <a:pt x="13868" y="12491"/>
                  </a:lnTo>
                  <a:lnTo>
                    <a:pt x="15278" y="10332"/>
                  </a:lnTo>
                  <a:lnTo>
                    <a:pt x="16375" y="8088"/>
                  </a:lnTo>
                  <a:lnTo>
                    <a:pt x="17158" y="5759"/>
                  </a:lnTo>
                  <a:lnTo>
                    <a:pt x="17628" y="3345"/>
                  </a:lnTo>
                  <a:lnTo>
                    <a:pt x="17785" y="84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988170" y="4762228"/>
              <a:ext cx="17361" cy="19479"/>
            </a:xfrm>
            <a:custGeom>
              <a:avLst/>
              <a:pathLst>
                <a:path w="17361" h="19479">
                  <a:moveTo>
                    <a:pt x="0" y="0"/>
                  </a:moveTo>
                  <a:lnTo>
                    <a:pt x="0" y="15667"/>
                  </a:lnTo>
                  <a:lnTo>
                    <a:pt x="16" y="16157"/>
                  </a:lnTo>
                  <a:lnTo>
                    <a:pt x="67" y="16607"/>
                  </a:lnTo>
                  <a:lnTo>
                    <a:pt x="152" y="17020"/>
                  </a:lnTo>
                  <a:lnTo>
                    <a:pt x="271" y="17395"/>
                  </a:lnTo>
                  <a:lnTo>
                    <a:pt x="423" y="17732"/>
                  </a:lnTo>
                  <a:lnTo>
                    <a:pt x="609" y="18030"/>
                  </a:lnTo>
                  <a:lnTo>
                    <a:pt x="829" y="18291"/>
                  </a:lnTo>
                  <a:lnTo>
                    <a:pt x="1084" y="18513"/>
                  </a:lnTo>
                  <a:lnTo>
                    <a:pt x="1372" y="18697"/>
                  </a:lnTo>
                  <a:lnTo>
                    <a:pt x="1693" y="18843"/>
                  </a:lnTo>
                  <a:lnTo>
                    <a:pt x="2087" y="18964"/>
                  </a:lnTo>
                  <a:lnTo>
                    <a:pt x="2591" y="19072"/>
                  </a:lnTo>
                  <a:lnTo>
                    <a:pt x="3205" y="19167"/>
                  </a:lnTo>
                  <a:lnTo>
                    <a:pt x="3929" y="19250"/>
                  </a:lnTo>
                  <a:lnTo>
                    <a:pt x="4763" y="19320"/>
                  </a:lnTo>
                  <a:lnTo>
                    <a:pt x="5708" y="19377"/>
                  </a:lnTo>
                  <a:lnTo>
                    <a:pt x="6762" y="19421"/>
                  </a:lnTo>
                  <a:lnTo>
                    <a:pt x="7927" y="19453"/>
                  </a:lnTo>
                  <a:lnTo>
                    <a:pt x="9201" y="19472"/>
                  </a:lnTo>
                  <a:lnTo>
                    <a:pt x="10586" y="19479"/>
                  </a:lnTo>
                  <a:lnTo>
                    <a:pt x="11263" y="19474"/>
                  </a:lnTo>
                  <a:lnTo>
                    <a:pt x="11941" y="19462"/>
                  </a:lnTo>
                  <a:lnTo>
                    <a:pt x="12619" y="19440"/>
                  </a:lnTo>
                  <a:lnTo>
                    <a:pt x="13296" y="19411"/>
                  </a:lnTo>
                  <a:lnTo>
                    <a:pt x="13974" y="19373"/>
                  </a:lnTo>
                  <a:lnTo>
                    <a:pt x="14651" y="19326"/>
                  </a:lnTo>
                  <a:lnTo>
                    <a:pt x="15329" y="19271"/>
                  </a:lnTo>
                  <a:lnTo>
                    <a:pt x="16006" y="19208"/>
                  </a:lnTo>
                  <a:lnTo>
                    <a:pt x="16684" y="19136"/>
                  </a:lnTo>
                  <a:lnTo>
                    <a:pt x="17361" y="1905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750715" y="4918839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779933" y="4915028"/>
              <a:ext cx="66482" cy="98665"/>
            </a:xfrm>
            <a:custGeom>
              <a:avLst/>
              <a:pathLst>
                <a:path w="66482" h="98665">
                  <a:moveTo>
                    <a:pt x="8892" y="13550"/>
                  </a:moveTo>
                  <a:lnTo>
                    <a:pt x="29641" y="13550"/>
                  </a:lnTo>
                  <a:lnTo>
                    <a:pt x="29641" y="0"/>
                  </a:lnTo>
                  <a:lnTo>
                    <a:pt x="38111" y="0"/>
                  </a:lnTo>
                  <a:lnTo>
                    <a:pt x="38111" y="13550"/>
                  </a:lnTo>
                  <a:lnTo>
                    <a:pt x="61824" y="13550"/>
                  </a:lnTo>
                  <a:lnTo>
                    <a:pt x="61824" y="21596"/>
                  </a:lnTo>
                  <a:lnTo>
                    <a:pt x="38111" y="21596"/>
                  </a:lnTo>
                  <a:lnTo>
                    <a:pt x="38111" y="46580"/>
                  </a:lnTo>
                  <a:lnTo>
                    <a:pt x="38106" y="47173"/>
                  </a:lnTo>
                  <a:lnTo>
                    <a:pt x="38094" y="47765"/>
                  </a:lnTo>
                  <a:lnTo>
                    <a:pt x="38073" y="48358"/>
                  </a:lnTo>
                  <a:lnTo>
                    <a:pt x="38043" y="48951"/>
                  </a:lnTo>
                  <a:lnTo>
                    <a:pt x="38005" y="49544"/>
                  </a:lnTo>
                  <a:lnTo>
                    <a:pt x="37958" y="50137"/>
                  </a:lnTo>
                  <a:lnTo>
                    <a:pt x="37903" y="50730"/>
                  </a:lnTo>
                  <a:lnTo>
                    <a:pt x="37840" y="51322"/>
                  </a:lnTo>
                  <a:lnTo>
                    <a:pt x="37768" y="51915"/>
                  </a:lnTo>
                  <a:lnTo>
                    <a:pt x="37687" y="52508"/>
                  </a:lnTo>
                  <a:lnTo>
                    <a:pt x="64365" y="52508"/>
                  </a:lnTo>
                  <a:lnTo>
                    <a:pt x="64365" y="60554"/>
                  </a:lnTo>
                  <a:lnTo>
                    <a:pt x="38958" y="60554"/>
                  </a:lnTo>
                  <a:lnTo>
                    <a:pt x="41215" y="64424"/>
                  </a:lnTo>
                  <a:lnTo>
                    <a:pt x="43582" y="68074"/>
                  </a:lnTo>
                  <a:lnTo>
                    <a:pt x="46059" y="71504"/>
                  </a:lnTo>
                  <a:lnTo>
                    <a:pt x="48646" y="74714"/>
                  </a:lnTo>
                  <a:lnTo>
                    <a:pt x="51344" y="77704"/>
                  </a:lnTo>
                  <a:lnTo>
                    <a:pt x="54151" y="80473"/>
                  </a:lnTo>
                  <a:lnTo>
                    <a:pt x="57069" y="83022"/>
                  </a:lnTo>
                  <a:lnTo>
                    <a:pt x="60097" y="85351"/>
                  </a:lnTo>
                  <a:lnTo>
                    <a:pt x="63234" y="87460"/>
                  </a:lnTo>
                  <a:lnTo>
                    <a:pt x="66482" y="89349"/>
                  </a:lnTo>
                  <a:lnTo>
                    <a:pt x="61824" y="98665"/>
                  </a:lnTo>
                  <a:lnTo>
                    <a:pt x="58572" y="96446"/>
                  </a:lnTo>
                  <a:lnTo>
                    <a:pt x="55422" y="94024"/>
                  </a:lnTo>
                  <a:lnTo>
                    <a:pt x="52373" y="91398"/>
                  </a:lnTo>
                  <a:lnTo>
                    <a:pt x="49425" y="88570"/>
                  </a:lnTo>
                  <a:lnTo>
                    <a:pt x="46580" y="85538"/>
                  </a:lnTo>
                  <a:lnTo>
                    <a:pt x="43836" y="82303"/>
                  </a:lnTo>
                  <a:lnTo>
                    <a:pt x="41193" y="78864"/>
                  </a:lnTo>
                  <a:lnTo>
                    <a:pt x="38653" y="75222"/>
                  </a:lnTo>
                  <a:lnTo>
                    <a:pt x="36214" y="71377"/>
                  </a:lnTo>
                  <a:lnTo>
                    <a:pt x="33876" y="67329"/>
                  </a:lnTo>
                  <a:lnTo>
                    <a:pt x="32136" y="70996"/>
                  </a:lnTo>
                  <a:lnTo>
                    <a:pt x="30133" y="74545"/>
                  </a:lnTo>
                  <a:lnTo>
                    <a:pt x="27867" y="77975"/>
                  </a:lnTo>
                  <a:lnTo>
                    <a:pt x="25339" y="81286"/>
                  </a:lnTo>
                  <a:lnTo>
                    <a:pt x="22549" y="84479"/>
                  </a:lnTo>
                  <a:lnTo>
                    <a:pt x="19495" y="87553"/>
                  </a:lnTo>
                  <a:lnTo>
                    <a:pt x="16180" y="90509"/>
                  </a:lnTo>
                  <a:lnTo>
                    <a:pt x="12602" y="93346"/>
                  </a:lnTo>
                  <a:lnTo>
                    <a:pt x="8761" y="96065"/>
                  </a:lnTo>
                  <a:lnTo>
                    <a:pt x="4658" y="98665"/>
                  </a:lnTo>
                  <a:lnTo>
                    <a:pt x="0" y="90619"/>
                  </a:lnTo>
                  <a:lnTo>
                    <a:pt x="4082" y="87956"/>
                  </a:lnTo>
                  <a:lnTo>
                    <a:pt x="7859" y="85216"/>
                  </a:lnTo>
                  <a:lnTo>
                    <a:pt x="11331" y="82400"/>
                  </a:lnTo>
                  <a:lnTo>
                    <a:pt x="14499" y="79508"/>
                  </a:lnTo>
                  <a:lnTo>
                    <a:pt x="17361" y="76539"/>
                  </a:lnTo>
                  <a:lnTo>
                    <a:pt x="19919" y="73495"/>
                  </a:lnTo>
                  <a:lnTo>
                    <a:pt x="22172" y="70374"/>
                  </a:lnTo>
                  <a:lnTo>
                    <a:pt x="24120" y="67177"/>
                  </a:lnTo>
                  <a:lnTo>
                    <a:pt x="25763" y="63903"/>
                  </a:lnTo>
                  <a:lnTo>
                    <a:pt x="27101" y="60554"/>
                  </a:lnTo>
                  <a:lnTo>
                    <a:pt x="5928" y="60554"/>
                  </a:lnTo>
                  <a:lnTo>
                    <a:pt x="5928" y="52508"/>
                  </a:lnTo>
                  <a:lnTo>
                    <a:pt x="29218" y="52508"/>
                  </a:lnTo>
                  <a:lnTo>
                    <a:pt x="29298" y="51915"/>
                  </a:lnTo>
                  <a:lnTo>
                    <a:pt x="29370" y="51322"/>
                  </a:lnTo>
                  <a:lnTo>
                    <a:pt x="29434" y="50730"/>
                  </a:lnTo>
                  <a:lnTo>
                    <a:pt x="29489" y="50137"/>
                  </a:lnTo>
                  <a:lnTo>
                    <a:pt x="29536" y="49544"/>
                  </a:lnTo>
                  <a:lnTo>
                    <a:pt x="29574" y="48951"/>
                  </a:lnTo>
                  <a:lnTo>
                    <a:pt x="29603" y="48358"/>
                  </a:lnTo>
                  <a:lnTo>
                    <a:pt x="29625" y="47765"/>
                  </a:lnTo>
                  <a:lnTo>
                    <a:pt x="29637" y="47173"/>
                  </a:lnTo>
                  <a:lnTo>
                    <a:pt x="29641" y="46580"/>
                  </a:lnTo>
                  <a:lnTo>
                    <a:pt x="29641" y="21596"/>
                  </a:lnTo>
                  <a:lnTo>
                    <a:pt x="8892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788826" y="4941282"/>
              <a:ext cx="15244" cy="22866"/>
            </a:xfrm>
            <a:custGeom>
              <a:avLst/>
              <a:pathLst>
                <a:path w="15244" h="22866">
                  <a:moveTo>
                    <a:pt x="7622" y="0"/>
                  </a:moveTo>
                  <a:lnTo>
                    <a:pt x="8536" y="1795"/>
                  </a:lnTo>
                  <a:lnTo>
                    <a:pt x="9417" y="3624"/>
                  </a:lnTo>
                  <a:lnTo>
                    <a:pt x="10264" y="5488"/>
                  </a:lnTo>
                  <a:lnTo>
                    <a:pt x="11077" y="7385"/>
                  </a:lnTo>
                  <a:lnTo>
                    <a:pt x="11856" y="9316"/>
                  </a:lnTo>
                  <a:lnTo>
                    <a:pt x="12602" y="11280"/>
                  </a:lnTo>
                  <a:lnTo>
                    <a:pt x="13313" y="13279"/>
                  </a:lnTo>
                  <a:lnTo>
                    <a:pt x="13991" y="15312"/>
                  </a:lnTo>
                  <a:lnTo>
                    <a:pt x="14634" y="17378"/>
                  </a:lnTo>
                  <a:lnTo>
                    <a:pt x="15244" y="19479"/>
                  </a:lnTo>
                  <a:lnTo>
                    <a:pt x="7622" y="22866"/>
                  </a:lnTo>
                  <a:lnTo>
                    <a:pt x="7012" y="20690"/>
                  </a:lnTo>
                  <a:lnTo>
                    <a:pt x="6368" y="18564"/>
                  </a:lnTo>
                  <a:lnTo>
                    <a:pt x="5691" y="16489"/>
                  </a:lnTo>
                  <a:lnTo>
                    <a:pt x="4979" y="14465"/>
                  </a:lnTo>
                  <a:lnTo>
                    <a:pt x="4234" y="12491"/>
                  </a:lnTo>
                  <a:lnTo>
                    <a:pt x="3455" y="10569"/>
                  </a:lnTo>
                  <a:lnTo>
                    <a:pt x="2642" y="8697"/>
                  </a:lnTo>
                  <a:lnTo>
                    <a:pt x="1795" y="6876"/>
                  </a:lnTo>
                  <a:lnTo>
                    <a:pt x="914" y="510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823126" y="4941282"/>
              <a:ext cx="16938" cy="23290"/>
            </a:xfrm>
            <a:custGeom>
              <a:avLst/>
              <a:pathLst>
                <a:path w="16938" h="23290">
                  <a:moveTo>
                    <a:pt x="8045" y="0"/>
                  </a:moveTo>
                  <a:lnTo>
                    <a:pt x="16938" y="2964"/>
                  </a:lnTo>
                  <a:lnTo>
                    <a:pt x="16159" y="5301"/>
                  </a:lnTo>
                  <a:lnTo>
                    <a:pt x="15346" y="7571"/>
                  </a:lnTo>
                  <a:lnTo>
                    <a:pt x="14499" y="9773"/>
                  </a:lnTo>
                  <a:lnTo>
                    <a:pt x="13618" y="11907"/>
                  </a:lnTo>
                  <a:lnTo>
                    <a:pt x="12703" y="13974"/>
                  </a:lnTo>
                  <a:lnTo>
                    <a:pt x="11755" y="15972"/>
                  </a:lnTo>
                  <a:lnTo>
                    <a:pt x="10772" y="17903"/>
                  </a:lnTo>
                  <a:lnTo>
                    <a:pt x="9756" y="19766"/>
                  </a:lnTo>
                  <a:lnTo>
                    <a:pt x="8706" y="21562"/>
                  </a:lnTo>
                  <a:lnTo>
                    <a:pt x="7622" y="23290"/>
                  </a:lnTo>
                  <a:lnTo>
                    <a:pt x="0" y="19055"/>
                  </a:lnTo>
                  <a:lnTo>
                    <a:pt x="1071" y="17111"/>
                  </a:lnTo>
                  <a:lnTo>
                    <a:pt x="2083" y="15176"/>
                  </a:lnTo>
                  <a:lnTo>
                    <a:pt x="3036" y="13249"/>
                  </a:lnTo>
                  <a:lnTo>
                    <a:pt x="3929" y="11331"/>
                  </a:lnTo>
                  <a:lnTo>
                    <a:pt x="4763" y="9421"/>
                  </a:lnTo>
                  <a:lnTo>
                    <a:pt x="5538" y="7520"/>
                  </a:lnTo>
                  <a:lnTo>
                    <a:pt x="6254" y="5627"/>
                  </a:lnTo>
                  <a:lnTo>
                    <a:pt x="6910" y="3743"/>
                  </a:lnTo>
                  <a:lnTo>
                    <a:pt x="7507" y="18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857002" y="4918415"/>
              <a:ext cx="95701" cy="94007"/>
            </a:xfrm>
            <a:custGeom>
              <a:avLst/>
              <a:pathLst>
                <a:path w="95701" h="94007">
                  <a:moveTo>
                    <a:pt x="89772" y="25830"/>
                  </a:moveTo>
                  <a:lnTo>
                    <a:pt x="89772" y="94007"/>
                  </a:lnTo>
                  <a:lnTo>
                    <a:pt x="81303" y="94007"/>
                  </a:lnTo>
                  <a:lnTo>
                    <a:pt x="81303" y="85961"/>
                  </a:lnTo>
                  <a:lnTo>
                    <a:pt x="14397" y="85961"/>
                  </a:lnTo>
                  <a:lnTo>
                    <a:pt x="14397" y="94007"/>
                  </a:lnTo>
                  <a:lnTo>
                    <a:pt x="5928" y="94007"/>
                  </a:lnTo>
                  <a:lnTo>
                    <a:pt x="5928" y="25830"/>
                  </a:lnTo>
                  <a:lnTo>
                    <a:pt x="32182" y="25830"/>
                  </a:lnTo>
                  <a:lnTo>
                    <a:pt x="32182" y="8045"/>
                  </a:lnTo>
                  <a:lnTo>
                    <a:pt x="0" y="8045"/>
                  </a:lnTo>
                  <a:lnTo>
                    <a:pt x="0" y="0"/>
                  </a:lnTo>
                  <a:lnTo>
                    <a:pt x="95701" y="0"/>
                  </a:lnTo>
                  <a:lnTo>
                    <a:pt x="95701" y="8045"/>
                  </a:lnTo>
                  <a:lnTo>
                    <a:pt x="63942" y="8045"/>
                  </a:lnTo>
                  <a:lnTo>
                    <a:pt x="63942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897654" y="4926461"/>
              <a:ext cx="14820" cy="17785"/>
            </a:xfrm>
            <a:custGeom>
              <a:avLst/>
              <a:pathLst>
                <a:path w="14820" h="17785">
                  <a:moveTo>
                    <a:pt x="14820" y="0"/>
                  </a:moveTo>
                  <a:lnTo>
                    <a:pt x="0" y="0"/>
                  </a:lnTo>
                  <a:lnTo>
                    <a:pt x="0" y="17785"/>
                  </a:lnTo>
                  <a:lnTo>
                    <a:pt x="14820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871400" y="4952292"/>
              <a:ext cx="66906" cy="44039"/>
            </a:xfrm>
            <a:custGeom>
              <a:avLst/>
              <a:pathLst>
                <a:path w="66906" h="44039">
                  <a:moveTo>
                    <a:pt x="0" y="44039"/>
                  </a:moveTo>
                  <a:lnTo>
                    <a:pt x="66906" y="44039"/>
                  </a:lnTo>
                  <a:lnTo>
                    <a:pt x="66906" y="27524"/>
                  </a:lnTo>
                  <a:lnTo>
                    <a:pt x="66228" y="27605"/>
                  </a:lnTo>
                  <a:lnTo>
                    <a:pt x="65551" y="27677"/>
                  </a:lnTo>
                  <a:lnTo>
                    <a:pt x="64873" y="27740"/>
                  </a:lnTo>
                  <a:lnTo>
                    <a:pt x="64196" y="27795"/>
                  </a:lnTo>
                  <a:lnTo>
                    <a:pt x="63518" y="27842"/>
                  </a:lnTo>
                  <a:lnTo>
                    <a:pt x="62841" y="27880"/>
                  </a:lnTo>
                  <a:lnTo>
                    <a:pt x="62163" y="27910"/>
                  </a:lnTo>
                  <a:lnTo>
                    <a:pt x="61485" y="27931"/>
                  </a:lnTo>
                  <a:lnTo>
                    <a:pt x="60808" y="27943"/>
                  </a:lnTo>
                  <a:lnTo>
                    <a:pt x="60130" y="27948"/>
                  </a:lnTo>
                  <a:lnTo>
                    <a:pt x="57687" y="27931"/>
                  </a:lnTo>
                  <a:lnTo>
                    <a:pt x="55438" y="27880"/>
                  </a:lnTo>
                  <a:lnTo>
                    <a:pt x="53385" y="27795"/>
                  </a:lnTo>
                  <a:lnTo>
                    <a:pt x="51526" y="27677"/>
                  </a:lnTo>
                  <a:lnTo>
                    <a:pt x="49862" y="27524"/>
                  </a:lnTo>
                  <a:lnTo>
                    <a:pt x="48392" y="27338"/>
                  </a:lnTo>
                  <a:lnTo>
                    <a:pt x="47118" y="27118"/>
                  </a:lnTo>
                  <a:lnTo>
                    <a:pt x="46038" y="26864"/>
                  </a:lnTo>
                  <a:lnTo>
                    <a:pt x="45153" y="26576"/>
                  </a:lnTo>
                  <a:lnTo>
                    <a:pt x="44462" y="26254"/>
                  </a:lnTo>
                  <a:lnTo>
                    <a:pt x="43819" y="25712"/>
                  </a:lnTo>
                  <a:lnTo>
                    <a:pt x="43243" y="25102"/>
                  </a:lnTo>
                  <a:lnTo>
                    <a:pt x="42735" y="24425"/>
                  </a:lnTo>
                  <a:lnTo>
                    <a:pt x="42294" y="23679"/>
                  </a:lnTo>
                  <a:lnTo>
                    <a:pt x="41922" y="22866"/>
                  </a:lnTo>
                  <a:lnTo>
                    <a:pt x="41617" y="21985"/>
                  </a:lnTo>
                  <a:lnTo>
                    <a:pt x="41380" y="21037"/>
                  </a:lnTo>
                  <a:lnTo>
                    <a:pt x="41210" y="20021"/>
                  </a:lnTo>
                  <a:lnTo>
                    <a:pt x="41109" y="18936"/>
                  </a:lnTo>
                  <a:lnTo>
                    <a:pt x="41075" y="17785"/>
                  </a:lnTo>
                  <a:lnTo>
                    <a:pt x="41075" y="0"/>
                  </a:lnTo>
                  <a:lnTo>
                    <a:pt x="26254" y="0"/>
                  </a:lnTo>
                  <a:lnTo>
                    <a:pt x="26254" y="846"/>
                  </a:lnTo>
                  <a:lnTo>
                    <a:pt x="26063" y="4416"/>
                  </a:lnTo>
                  <a:lnTo>
                    <a:pt x="25492" y="7842"/>
                  </a:lnTo>
                  <a:lnTo>
                    <a:pt x="24539" y="11124"/>
                  </a:lnTo>
                  <a:lnTo>
                    <a:pt x="23205" y="14262"/>
                  </a:lnTo>
                  <a:lnTo>
                    <a:pt x="21490" y="17255"/>
                  </a:lnTo>
                  <a:lnTo>
                    <a:pt x="19394" y="20105"/>
                  </a:lnTo>
                  <a:lnTo>
                    <a:pt x="16917" y="22811"/>
                  </a:lnTo>
                  <a:lnTo>
                    <a:pt x="14058" y="25373"/>
                  </a:lnTo>
                  <a:lnTo>
                    <a:pt x="10819" y="27791"/>
                  </a:lnTo>
                  <a:lnTo>
                    <a:pt x="7198" y="30065"/>
                  </a:lnTo>
                  <a:lnTo>
                    <a:pt x="2117" y="22019"/>
                  </a:lnTo>
                  <a:lnTo>
                    <a:pt x="5094" y="20283"/>
                  </a:lnTo>
                  <a:lnTo>
                    <a:pt x="7757" y="18462"/>
                  </a:lnTo>
                  <a:lnTo>
                    <a:pt x="10107" y="16557"/>
                  </a:lnTo>
                  <a:lnTo>
                    <a:pt x="12144" y="14566"/>
                  </a:lnTo>
                  <a:lnTo>
                    <a:pt x="13868" y="12491"/>
                  </a:lnTo>
                  <a:lnTo>
                    <a:pt x="15278" y="10332"/>
                  </a:lnTo>
                  <a:lnTo>
                    <a:pt x="16375" y="8088"/>
                  </a:lnTo>
                  <a:lnTo>
                    <a:pt x="17158" y="5759"/>
                  </a:lnTo>
                  <a:lnTo>
                    <a:pt x="17628" y="3345"/>
                  </a:lnTo>
                  <a:lnTo>
                    <a:pt x="17785" y="84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920945" y="4952292"/>
              <a:ext cx="17361" cy="19479"/>
            </a:xfrm>
            <a:custGeom>
              <a:avLst/>
              <a:pathLst>
                <a:path w="17361" h="19479">
                  <a:moveTo>
                    <a:pt x="0" y="0"/>
                  </a:moveTo>
                  <a:lnTo>
                    <a:pt x="0" y="15667"/>
                  </a:lnTo>
                  <a:lnTo>
                    <a:pt x="16" y="16157"/>
                  </a:lnTo>
                  <a:lnTo>
                    <a:pt x="67" y="16607"/>
                  </a:lnTo>
                  <a:lnTo>
                    <a:pt x="152" y="17020"/>
                  </a:lnTo>
                  <a:lnTo>
                    <a:pt x="271" y="17395"/>
                  </a:lnTo>
                  <a:lnTo>
                    <a:pt x="423" y="17732"/>
                  </a:lnTo>
                  <a:lnTo>
                    <a:pt x="609" y="18030"/>
                  </a:lnTo>
                  <a:lnTo>
                    <a:pt x="829" y="18291"/>
                  </a:lnTo>
                  <a:lnTo>
                    <a:pt x="1084" y="18513"/>
                  </a:lnTo>
                  <a:lnTo>
                    <a:pt x="1372" y="18697"/>
                  </a:lnTo>
                  <a:lnTo>
                    <a:pt x="1693" y="18843"/>
                  </a:lnTo>
                  <a:lnTo>
                    <a:pt x="2087" y="18964"/>
                  </a:lnTo>
                  <a:lnTo>
                    <a:pt x="2591" y="19072"/>
                  </a:lnTo>
                  <a:lnTo>
                    <a:pt x="3205" y="19167"/>
                  </a:lnTo>
                  <a:lnTo>
                    <a:pt x="3929" y="19250"/>
                  </a:lnTo>
                  <a:lnTo>
                    <a:pt x="4763" y="19320"/>
                  </a:lnTo>
                  <a:lnTo>
                    <a:pt x="5708" y="19377"/>
                  </a:lnTo>
                  <a:lnTo>
                    <a:pt x="6762" y="19421"/>
                  </a:lnTo>
                  <a:lnTo>
                    <a:pt x="7927" y="19453"/>
                  </a:lnTo>
                  <a:lnTo>
                    <a:pt x="9201" y="19472"/>
                  </a:lnTo>
                  <a:lnTo>
                    <a:pt x="10586" y="19479"/>
                  </a:lnTo>
                  <a:lnTo>
                    <a:pt x="11263" y="19474"/>
                  </a:lnTo>
                  <a:lnTo>
                    <a:pt x="11941" y="19462"/>
                  </a:lnTo>
                  <a:lnTo>
                    <a:pt x="12619" y="19440"/>
                  </a:lnTo>
                  <a:lnTo>
                    <a:pt x="13296" y="19411"/>
                  </a:lnTo>
                  <a:lnTo>
                    <a:pt x="13974" y="19373"/>
                  </a:lnTo>
                  <a:lnTo>
                    <a:pt x="14651" y="19326"/>
                  </a:lnTo>
                  <a:lnTo>
                    <a:pt x="15329" y="19271"/>
                  </a:lnTo>
                  <a:lnTo>
                    <a:pt x="16006" y="19208"/>
                  </a:lnTo>
                  <a:lnTo>
                    <a:pt x="16684" y="19136"/>
                  </a:lnTo>
                  <a:lnTo>
                    <a:pt x="17361" y="1905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714561" y="5110173"/>
              <a:ext cx="96971" cy="92737"/>
            </a:xfrm>
            <a:custGeom>
              <a:avLst/>
              <a:pathLst>
                <a:path w="96971" h="92737">
                  <a:moveTo>
                    <a:pt x="8045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51661" y="8045"/>
                  </a:lnTo>
                  <a:lnTo>
                    <a:pt x="51657" y="12254"/>
                  </a:lnTo>
                  <a:lnTo>
                    <a:pt x="51644" y="16074"/>
                  </a:lnTo>
                  <a:lnTo>
                    <a:pt x="51623" y="19504"/>
                  </a:lnTo>
                  <a:lnTo>
                    <a:pt x="51594" y="22544"/>
                  </a:lnTo>
                  <a:lnTo>
                    <a:pt x="51555" y="25195"/>
                  </a:lnTo>
                  <a:lnTo>
                    <a:pt x="51509" y="27456"/>
                  </a:lnTo>
                  <a:lnTo>
                    <a:pt x="51454" y="29328"/>
                  </a:lnTo>
                  <a:lnTo>
                    <a:pt x="51390" y="30810"/>
                  </a:lnTo>
                  <a:lnTo>
                    <a:pt x="51318" y="31903"/>
                  </a:lnTo>
                  <a:lnTo>
                    <a:pt x="51238" y="32606"/>
                  </a:lnTo>
                  <a:lnTo>
                    <a:pt x="93584" y="32606"/>
                  </a:lnTo>
                  <a:lnTo>
                    <a:pt x="93584" y="40651"/>
                  </a:lnTo>
                  <a:lnTo>
                    <a:pt x="52085" y="40651"/>
                  </a:lnTo>
                  <a:lnTo>
                    <a:pt x="54668" y="46495"/>
                  </a:lnTo>
                  <a:lnTo>
                    <a:pt x="57674" y="52000"/>
                  </a:lnTo>
                  <a:lnTo>
                    <a:pt x="61104" y="57166"/>
                  </a:lnTo>
                  <a:lnTo>
                    <a:pt x="64958" y="61994"/>
                  </a:lnTo>
                  <a:lnTo>
                    <a:pt x="69235" y="66482"/>
                  </a:lnTo>
                  <a:lnTo>
                    <a:pt x="73935" y="70632"/>
                  </a:lnTo>
                  <a:lnTo>
                    <a:pt x="79059" y="74443"/>
                  </a:lnTo>
                  <a:lnTo>
                    <a:pt x="84606" y="77916"/>
                  </a:lnTo>
                  <a:lnTo>
                    <a:pt x="90577" y="81049"/>
                  </a:lnTo>
                  <a:lnTo>
                    <a:pt x="96971" y="83844"/>
                  </a:lnTo>
                  <a:lnTo>
                    <a:pt x="91043" y="92737"/>
                  </a:lnTo>
                  <a:lnTo>
                    <a:pt x="85055" y="89671"/>
                  </a:lnTo>
                  <a:lnTo>
                    <a:pt x="79457" y="86402"/>
                  </a:lnTo>
                  <a:lnTo>
                    <a:pt x="74248" y="82929"/>
                  </a:lnTo>
                  <a:lnTo>
                    <a:pt x="69430" y="79254"/>
                  </a:lnTo>
                  <a:lnTo>
                    <a:pt x="65000" y="75375"/>
                  </a:lnTo>
                  <a:lnTo>
                    <a:pt x="60960" y="71293"/>
                  </a:lnTo>
                  <a:lnTo>
                    <a:pt x="57310" y="67007"/>
                  </a:lnTo>
                  <a:lnTo>
                    <a:pt x="54050" y="62519"/>
                  </a:lnTo>
                  <a:lnTo>
                    <a:pt x="51179" y="57827"/>
                  </a:lnTo>
                  <a:lnTo>
                    <a:pt x="48697" y="52932"/>
                  </a:lnTo>
                  <a:lnTo>
                    <a:pt x="46889" y="58132"/>
                  </a:lnTo>
                  <a:lnTo>
                    <a:pt x="44513" y="63061"/>
                  </a:lnTo>
                  <a:lnTo>
                    <a:pt x="41570" y="67719"/>
                  </a:lnTo>
                  <a:lnTo>
                    <a:pt x="38060" y="72106"/>
                  </a:lnTo>
                  <a:lnTo>
                    <a:pt x="33982" y="76222"/>
                  </a:lnTo>
                  <a:lnTo>
                    <a:pt x="29337" y="80067"/>
                  </a:lnTo>
                  <a:lnTo>
                    <a:pt x="24124" y="83641"/>
                  </a:lnTo>
                  <a:lnTo>
                    <a:pt x="18344" y="86944"/>
                  </a:lnTo>
                  <a:lnTo>
                    <a:pt x="11996" y="89976"/>
                  </a:lnTo>
                  <a:lnTo>
                    <a:pt x="5081" y="92737"/>
                  </a:lnTo>
                  <a:lnTo>
                    <a:pt x="0" y="84267"/>
                  </a:lnTo>
                  <a:lnTo>
                    <a:pt x="4039" y="82794"/>
                  </a:lnTo>
                  <a:lnTo>
                    <a:pt x="7859" y="81252"/>
                  </a:lnTo>
                  <a:lnTo>
                    <a:pt x="11458" y="79643"/>
                  </a:lnTo>
                  <a:lnTo>
                    <a:pt x="14837" y="77966"/>
                  </a:lnTo>
                  <a:lnTo>
                    <a:pt x="17996" y="76222"/>
                  </a:lnTo>
                  <a:lnTo>
                    <a:pt x="20935" y="74409"/>
                  </a:lnTo>
                  <a:lnTo>
                    <a:pt x="23654" y="72529"/>
                  </a:lnTo>
                  <a:lnTo>
                    <a:pt x="26152" y="70581"/>
                  </a:lnTo>
                  <a:lnTo>
                    <a:pt x="28430" y="68566"/>
                  </a:lnTo>
                  <a:lnTo>
                    <a:pt x="30488" y="66482"/>
                  </a:lnTo>
                  <a:lnTo>
                    <a:pt x="32356" y="64318"/>
                  </a:lnTo>
                  <a:lnTo>
                    <a:pt x="34062" y="62061"/>
                  </a:lnTo>
                  <a:lnTo>
                    <a:pt x="35608" y="59711"/>
                  </a:lnTo>
                  <a:lnTo>
                    <a:pt x="36993" y="57268"/>
                  </a:lnTo>
                  <a:lnTo>
                    <a:pt x="38216" y="54731"/>
                  </a:lnTo>
                  <a:lnTo>
                    <a:pt x="39279" y="52102"/>
                  </a:lnTo>
                  <a:lnTo>
                    <a:pt x="40181" y="49379"/>
                  </a:lnTo>
                  <a:lnTo>
                    <a:pt x="40922" y="46563"/>
                  </a:lnTo>
                  <a:lnTo>
                    <a:pt x="41503" y="43654"/>
                  </a:lnTo>
                  <a:lnTo>
                    <a:pt x="41922" y="40651"/>
                  </a:lnTo>
                  <a:lnTo>
                    <a:pt x="2117" y="40651"/>
                  </a:lnTo>
                  <a:lnTo>
                    <a:pt x="2117" y="32606"/>
                  </a:lnTo>
                  <a:lnTo>
                    <a:pt x="42769" y="32606"/>
                  </a:lnTo>
                  <a:lnTo>
                    <a:pt x="42849" y="31369"/>
                  </a:lnTo>
                  <a:lnTo>
                    <a:pt x="42921" y="29862"/>
                  </a:lnTo>
                  <a:lnTo>
                    <a:pt x="42985" y="28083"/>
                  </a:lnTo>
                  <a:lnTo>
                    <a:pt x="43040" y="26034"/>
                  </a:lnTo>
                  <a:lnTo>
                    <a:pt x="43086" y="23713"/>
                  </a:lnTo>
                  <a:lnTo>
                    <a:pt x="43124" y="21122"/>
                  </a:lnTo>
                  <a:lnTo>
                    <a:pt x="43154" y="18259"/>
                  </a:lnTo>
                  <a:lnTo>
                    <a:pt x="43175" y="15125"/>
                  </a:lnTo>
                  <a:lnTo>
                    <a:pt x="43188" y="11721"/>
                  </a:lnTo>
                  <a:lnTo>
                    <a:pt x="43192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826354" y="5105939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822119" y="5132193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821696" y="5158871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846256" y="5104668"/>
              <a:ext cx="74951" cy="97818"/>
            </a:xfrm>
            <a:custGeom>
              <a:avLst/>
              <a:pathLst>
                <a:path w="74951" h="97818">
                  <a:moveTo>
                    <a:pt x="8045" y="8469"/>
                  </a:moveTo>
                  <a:lnTo>
                    <a:pt x="31759" y="8469"/>
                  </a:lnTo>
                  <a:lnTo>
                    <a:pt x="31759" y="0"/>
                  </a:lnTo>
                  <a:lnTo>
                    <a:pt x="39804" y="0"/>
                  </a:lnTo>
                  <a:lnTo>
                    <a:pt x="39804" y="8469"/>
                  </a:lnTo>
                  <a:lnTo>
                    <a:pt x="66059" y="8469"/>
                  </a:lnTo>
                  <a:lnTo>
                    <a:pt x="66059" y="24983"/>
                  </a:lnTo>
                  <a:lnTo>
                    <a:pt x="74104" y="24983"/>
                  </a:lnTo>
                  <a:lnTo>
                    <a:pt x="74104" y="32182"/>
                  </a:lnTo>
                  <a:lnTo>
                    <a:pt x="66059" y="32182"/>
                  </a:lnTo>
                  <a:lnTo>
                    <a:pt x="66059" y="49121"/>
                  </a:lnTo>
                  <a:lnTo>
                    <a:pt x="39804" y="49121"/>
                  </a:lnTo>
                  <a:lnTo>
                    <a:pt x="39804" y="57590"/>
                  </a:lnTo>
                  <a:lnTo>
                    <a:pt x="69870" y="57590"/>
                  </a:lnTo>
                  <a:lnTo>
                    <a:pt x="69870" y="64788"/>
                  </a:lnTo>
                  <a:lnTo>
                    <a:pt x="39804" y="64788"/>
                  </a:lnTo>
                  <a:lnTo>
                    <a:pt x="39804" y="73258"/>
                  </a:lnTo>
                  <a:lnTo>
                    <a:pt x="74951" y="73258"/>
                  </a:lnTo>
                  <a:lnTo>
                    <a:pt x="74951" y="80880"/>
                  </a:lnTo>
                  <a:lnTo>
                    <a:pt x="39804" y="80880"/>
                  </a:lnTo>
                  <a:lnTo>
                    <a:pt x="39804" y="97818"/>
                  </a:lnTo>
                  <a:lnTo>
                    <a:pt x="31759" y="97818"/>
                  </a:lnTo>
                  <a:lnTo>
                    <a:pt x="31759" y="80880"/>
                  </a:lnTo>
                  <a:lnTo>
                    <a:pt x="0" y="80880"/>
                  </a:lnTo>
                  <a:lnTo>
                    <a:pt x="0" y="73258"/>
                  </a:lnTo>
                  <a:lnTo>
                    <a:pt x="31759" y="73258"/>
                  </a:lnTo>
                  <a:lnTo>
                    <a:pt x="31759" y="64788"/>
                  </a:lnTo>
                  <a:lnTo>
                    <a:pt x="6775" y="64788"/>
                  </a:lnTo>
                  <a:lnTo>
                    <a:pt x="6775" y="57590"/>
                  </a:lnTo>
                  <a:lnTo>
                    <a:pt x="31759" y="57590"/>
                  </a:lnTo>
                  <a:lnTo>
                    <a:pt x="31759" y="49121"/>
                  </a:lnTo>
                  <a:lnTo>
                    <a:pt x="7622" y="49121"/>
                  </a:lnTo>
                  <a:lnTo>
                    <a:pt x="7622" y="41075"/>
                  </a:lnTo>
                  <a:lnTo>
                    <a:pt x="31759" y="41075"/>
                  </a:lnTo>
                  <a:lnTo>
                    <a:pt x="31759" y="32182"/>
                  </a:lnTo>
                  <a:lnTo>
                    <a:pt x="1693" y="32182"/>
                  </a:lnTo>
                  <a:lnTo>
                    <a:pt x="1693" y="24983"/>
                  </a:lnTo>
                  <a:lnTo>
                    <a:pt x="31759" y="24983"/>
                  </a:lnTo>
                  <a:lnTo>
                    <a:pt x="31759" y="16514"/>
                  </a:lnTo>
                  <a:lnTo>
                    <a:pt x="8045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886061" y="5121183"/>
              <a:ext cx="18208" cy="8469"/>
            </a:xfrm>
            <a:custGeom>
              <a:avLst/>
              <a:pathLst>
                <a:path w="18208" h="8469">
                  <a:moveTo>
                    <a:pt x="0" y="0"/>
                  </a:moveTo>
                  <a:lnTo>
                    <a:pt x="0" y="8469"/>
                  </a:lnTo>
                  <a:lnTo>
                    <a:pt x="18208" y="8469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886061" y="5136851"/>
              <a:ext cx="18208" cy="8892"/>
            </a:xfrm>
            <a:custGeom>
              <a:avLst/>
              <a:pathLst>
                <a:path w="18208" h="8892">
                  <a:moveTo>
                    <a:pt x="0" y="0"/>
                  </a:moveTo>
                  <a:lnTo>
                    <a:pt x="0" y="8892"/>
                  </a:lnTo>
                  <a:lnTo>
                    <a:pt x="18208" y="8892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650723" y="5296003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646489" y="532225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646065" y="5348935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671049" y="5294732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673590" y="5320987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692645" y="5328185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701961" y="5330303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688834" y="5353169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701115" y="5354863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755317" y="5295156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773102" y="5332843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403165" y="5485643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431960" y="5505969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431960" y="5523331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431960" y="5541540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404859" y="5561866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461179" y="5561866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514111" y="5484373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531896" y="5516132"/>
              <a:ext cx="71987" cy="63095"/>
            </a:xfrm>
            <a:custGeom>
              <a:avLst/>
              <a:pathLst>
                <a:path w="71987" h="63095">
                  <a:moveTo>
                    <a:pt x="0" y="0"/>
                  </a:moveTo>
                  <a:lnTo>
                    <a:pt x="9316" y="0"/>
                  </a:lnTo>
                  <a:lnTo>
                    <a:pt x="9316" y="23713"/>
                  </a:lnTo>
                  <a:lnTo>
                    <a:pt x="15430" y="22430"/>
                  </a:lnTo>
                  <a:lnTo>
                    <a:pt x="21240" y="21122"/>
                  </a:lnTo>
                  <a:lnTo>
                    <a:pt x="26745" y="19788"/>
                  </a:lnTo>
                  <a:lnTo>
                    <a:pt x="31945" y="18428"/>
                  </a:lnTo>
                  <a:lnTo>
                    <a:pt x="36840" y="17044"/>
                  </a:lnTo>
                  <a:lnTo>
                    <a:pt x="41431" y="15634"/>
                  </a:lnTo>
                  <a:lnTo>
                    <a:pt x="45716" y="14198"/>
                  </a:lnTo>
                  <a:lnTo>
                    <a:pt x="49696" y="12737"/>
                  </a:lnTo>
                  <a:lnTo>
                    <a:pt x="53372" y="11251"/>
                  </a:lnTo>
                  <a:lnTo>
                    <a:pt x="56743" y="9739"/>
                  </a:lnTo>
                  <a:lnTo>
                    <a:pt x="62671" y="16091"/>
                  </a:lnTo>
                  <a:lnTo>
                    <a:pt x="58326" y="18073"/>
                  </a:lnTo>
                  <a:lnTo>
                    <a:pt x="53762" y="19953"/>
                  </a:lnTo>
                  <a:lnTo>
                    <a:pt x="48977" y="21731"/>
                  </a:lnTo>
                  <a:lnTo>
                    <a:pt x="43971" y="23408"/>
                  </a:lnTo>
                  <a:lnTo>
                    <a:pt x="38746" y="24983"/>
                  </a:lnTo>
                  <a:lnTo>
                    <a:pt x="33300" y="26457"/>
                  </a:lnTo>
                  <a:lnTo>
                    <a:pt x="27634" y="27829"/>
                  </a:lnTo>
                  <a:lnTo>
                    <a:pt x="21748" y="29099"/>
                  </a:lnTo>
                  <a:lnTo>
                    <a:pt x="15642" y="30268"/>
                  </a:lnTo>
                  <a:lnTo>
                    <a:pt x="9316" y="31335"/>
                  </a:lnTo>
                  <a:lnTo>
                    <a:pt x="9316" y="50391"/>
                  </a:lnTo>
                  <a:lnTo>
                    <a:pt x="9347" y="50721"/>
                  </a:lnTo>
                  <a:lnTo>
                    <a:pt x="9443" y="51035"/>
                  </a:lnTo>
                  <a:lnTo>
                    <a:pt x="9601" y="51331"/>
                  </a:lnTo>
                  <a:lnTo>
                    <a:pt x="9824" y="51610"/>
                  </a:lnTo>
                  <a:lnTo>
                    <a:pt x="10110" y="51873"/>
                  </a:lnTo>
                  <a:lnTo>
                    <a:pt x="10459" y="52119"/>
                  </a:lnTo>
                  <a:lnTo>
                    <a:pt x="10872" y="52347"/>
                  </a:lnTo>
                  <a:lnTo>
                    <a:pt x="11348" y="52559"/>
                  </a:lnTo>
                  <a:lnTo>
                    <a:pt x="11888" y="52754"/>
                  </a:lnTo>
                  <a:lnTo>
                    <a:pt x="12491" y="52932"/>
                  </a:lnTo>
                  <a:lnTo>
                    <a:pt x="13264" y="53093"/>
                  </a:lnTo>
                  <a:lnTo>
                    <a:pt x="14312" y="53237"/>
                  </a:lnTo>
                  <a:lnTo>
                    <a:pt x="15636" y="53364"/>
                  </a:lnTo>
                  <a:lnTo>
                    <a:pt x="17234" y="53474"/>
                  </a:lnTo>
                  <a:lnTo>
                    <a:pt x="19108" y="53567"/>
                  </a:lnTo>
                  <a:lnTo>
                    <a:pt x="21257" y="53643"/>
                  </a:lnTo>
                  <a:lnTo>
                    <a:pt x="23681" y="53702"/>
                  </a:lnTo>
                  <a:lnTo>
                    <a:pt x="26381" y="53745"/>
                  </a:lnTo>
                  <a:lnTo>
                    <a:pt x="29356" y="53770"/>
                  </a:lnTo>
                  <a:lnTo>
                    <a:pt x="32606" y="53779"/>
                  </a:lnTo>
                  <a:lnTo>
                    <a:pt x="36262" y="53770"/>
                  </a:lnTo>
                  <a:lnTo>
                    <a:pt x="39610" y="53745"/>
                  </a:lnTo>
                  <a:lnTo>
                    <a:pt x="42648" y="53702"/>
                  </a:lnTo>
                  <a:lnTo>
                    <a:pt x="45377" y="53643"/>
                  </a:lnTo>
                  <a:lnTo>
                    <a:pt x="47797" y="53567"/>
                  </a:lnTo>
                  <a:lnTo>
                    <a:pt x="49908" y="53474"/>
                  </a:lnTo>
                  <a:lnTo>
                    <a:pt x="51710" y="53364"/>
                  </a:lnTo>
                  <a:lnTo>
                    <a:pt x="53203" y="53237"/>
                  </a:lnTo>
                  <a:lnTo>
                    <a:pt x="54386" y="53093"/>
                  </a:lnTo>
                  <a:lnTo>
                    <a:pt x="55261" y="52932"/>
                  </a:lnTo>
                  <a:lnTo>
                    <a:pt x="55961" y="52745"/>
                  </a:lnTo>
                  <a:lnTo>
                    <a:pt x="56624" y="52525"/>
                  </a:lnTo>
                  <a:lnTo>
                    <a:pt x="57249" y="52271"/>
                  </a:lnTo>
                  <a:lnTo>
                    <a:pt x="57835" y="51983"/>
                  </a:lnTo>
                  <a:lnTo>
                    <a:pt x="58384" y="51661"/>
                  </a:lnTo>
                  <a:lnTo>
                    <a:pt x="58894" y="51306"/>
                  </a:lnTo>
                  <a:lnTo>
                    <a:pt x="59366" y="50916"/>
                  </a:lnTo>
                  <a:lnTo>
                    <a:pt x="59800" y="50493"/>
                  </a:lnTo>
                  <a:lnTo>
                    <a:pt x="60196" y="50035"/>
                  </a:lnTo>
                  <a:lnTo>
                    <a:pt x="60554" y="49544"/>
                  </a:lnTo>
                  <a:lnTo>
                    <a:pt x="60880" y="48968"/>
                  </a:lnTo>
                  <a:lnTo>
                    <a:pt x="61181" y="48257"/>
                  </a:lnTo>
                  <a:lnTo>
                    <a:pt x="61456" y="47410"/>
                  </a:lnTo>
                  <a:lnTo>
                    <a:pt x="61706" y="46427"/>
                  </a:lnTo>
                  <a:lnTo>
                    <a:pt x="61930" y="45309"/>
                  </a:lnTo>
                  <a:lnTo>
                    <a:pt x="62129" y="44056"/>
                  </a:lnTo>
                  <a:lnTo>
                    <a:pt x="62303" y="42667"/>
                  </a:lnTo>
                  <a:lnTo>
                    <a:pt x="62451" y="41143"/>
                  </a:lnTo>
                  <a:lnTo>
                    <a:pt x="62574" y="39483"/>
                  </a:lnTo>
                  <a:lnTo>
                    <a:pt x="62671" y="37687"/>
                  </a:lnTo>
                  <a:lnTo>
                    <a:pt x="71987" y="40651"/>
                  </a:lnTo>
                  <a:lnTo>
                    <a:pt x="71799" y="42864"/>
                  </a:lnTo>
                  <a:lnTo>
                    <a:pt x="71572" y="44928"/>
                  </a:lnTo>
                  <a:lnTo>
                    <a:pt x="71308" y="46844"/>
                  </a:lnTo>
                  <a:lnTo>
                    <a:pt x="71005" y="48612"/>
                  </a:lnTo>
                  <a:lnTo>
                    <a:pt x="70664" y="50232"/>
                  </a:lnTo>
                  <a:lnTo>
                    <a:pt x="70285" y="51704"/>
                  </a:lnTo>
                  <a:lnTo>
                    <a:pt x="69868" y="53027"/>
                  </a:lnTo>
                  <a:lnTo>
                    <a:pt x="69413" y="54202"/>
                  </a:lnTo>
                  <a:lnTo>
                    <a:pt x="68919" y="55229"/>
                  </a:lnTo>
                  <a:lnTo>
                    <a:pt x="68388" y="56108"/>
                  </a:lnTo>
                  <a:lnTo>
                    <a:pt x="67810" y="56887"/>
                  </a:lnTo>
                  <a:lnTo>
                    <a:pt x="67177" y="57615"/>
                  </a:lnTo>
                  <a:lnTo>
                    <a:pt x="66489" y="58293"/>
                  </a:lnTo>
                  <a:lnTo>
                    <a:pt x="65745" y="58919"/>
                  </a:lnTo>
                  <a:lnTo>
                    <a:pt x="64947" y="59495"/>
                  </a:lnTo>
                  <a:lnTo>
                    <a:pt x="64094" y="60020"/>
                  </a:lnTo>
                  <a:lnTo>
                    <a:pt x="63186" y="60495"/>
                  </a:lnTo>
                  <a:lnTo>
                    <a:pt x="62222" y="60918"/>
                  </a:lnTo>
                  <a:lnTo>
                    <a:pt x="61204" y="61291"/>
                  </a:lnTo>
                  <a:lnTo>
                    <a:pt x="60130" y="61612"/>
                  </a:lnTo>
                  <a:lnTo>
                    <a:pt x="58864" y="61894"/>
                  </a:lnTo>
                  <a:lnTo>
                    <a:pt x="57268" y="62146"/>
                  </a:lnTo>
                  <a:lnTo>
                    <a:pt x="55341" y="62368"/>
                  </a:lnTo>
                  <a:lnTo>
                    <a:pt x="53084" y="62561"/>
                  </a:lnTo>
                  <a:lnTo>
                    <a:pt x="50497" y="62724"/>
                  </a:lnTo>
                  <a:lnTo>
                    <a:pt x="47579" y="62857"/>
                  </a:lnTo>
                  <a:lnTo>
                    <a:pt x="44331" y="62961"/>
                  </a:lnTo>
                  <a:lnTo>
                    <a:pt x="40753" y="63035"/>
                  </a:lnTo>
                  <a:lnTo>
                    <a:pt x="36844" y="63080"/>
                  </a:lnTo>
                  <a:lnTo>
                    <a:pt x="32606" y="63095"/>
                  </a:lnTo>
                  <a:lnTo>
                    <a:pt x="28369" y="63071"/>
                  </a:lnTo>
                  <a:lnTo>
                    <a:pt x="24467" y="63001"/>
                  </a:lnTo>
                  <a:lnTo>
                    <a:pt x="20899" y="62885"/>
                  </a:lnTo>
                  <a:lnTo>
                    <a:pt x="17666" y="62722"/>
                  </a:lnTo>
                  <a:lnTo>
                    <a:pt x="14768" y="62512"/>
                  </a:lnTo>
                  <a:lnTo>
                    <a:pt x="12204" y="62256"/>
                  </a:lnTo>
                  <a:lnTo>
                    <a:pt x="9974" y="61953"/>
                  </a:lnTo>
                  <a:lnTo>
                    <a:pt x="8079" y="61604"/>
                  </a:lnTo>
                  <a:lnTo>
                    <a:pt x="6519" y="61208"/>
                  </a:lnTo>
                  <a:lnTo>
                    <a:pt x="5293" y="60766"/>
                  </a:lnTo>
                  <a:lnTo>
                    <a:pt x="4287" y="60272"/>
                  </a:lnTo>
                  <a:lnTo>
                    <a:pt x="3387" y="59724"/>
                  </a:lnTo>
                  <a:lnTo>
                    <a:pt x="2593" y="59120"/>
                  </a:lnTo>
                  <a:lnTo>
                    <a:pt x="1905" y="58462"/>
                  </a:lnTo>
                  <a:lnTo>
                    <a:pt x="1323" y="57748"/>
                  </a:lnTo>
                  <a:lnTo>
                    <a:pt x="846" y="56980"/>
                  </a:lnTo>
                  <a:lnTo>
                    <a:pt x="476" y="56156"/>
                  </a:lnTo>
                  <a:lnTo>
                    <a:pt x="211" y="55278"/>
                  </a:lnTo>
                  <a:lnTo>
                    <a:pt x="52" y="54344"/>
                  </a:lnTo>
                  <a:lnTo>
                    <a:pt x="0" y="53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2080073" y="1810329"/>
              <a:ext cx="6857019" cy="383929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1924841" y="5495994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1987543" y="5495994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002877" y="5507999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1928007" y="530707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1986997" y="5305930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002550" y="5317935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1928007" y="511701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1986670" y="5115866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004132" y="5126616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002440" y="5158922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1928007" y="492694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1987925" y="4926948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1928007" y="473688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1987215" y="4735738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003314" y="4775574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1928007" y="454682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1986561" y="4546820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1928007" y="4356755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1984814" y="435675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1997311" y="437074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1928007" y="416669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1985687" y="416554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1928007" y="397662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1986997" y="397548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1928007" y="378656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1990162" y="378656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1928007" y="359649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1987543" y="3595353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2002877" y="3607359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1986997" y="3405289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002550" y="3417295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986670" y="3215225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2004132" y="3225975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2002440" y="3258281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1987925" y="3026307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1987215" y="2835097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2003314" y="2874933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1986561" y="2646179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1984814" y="245611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1997311" y="247010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1985687" y="226490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1986997" y="207484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1990162" y="188592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2045278" y="5535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045278" y="5345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045278" y="5155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045278" y="4965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045278" y="4775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045278" y="45852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045278" y="43952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045278" y="4205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045278" y="4015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2045278" y="3825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045278" y="3634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2045278" y="34448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2045278" y="3254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045278" y="3064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045278" y="2874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045278" y="2684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045278" y="2494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045278" y="2304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045278" y="2114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045278" y="1924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08007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6071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44135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712199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880264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205336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206329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703034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76508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77501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356636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41464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42457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47680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48673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7037278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095396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715744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716737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8715028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877592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878586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883808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884801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2021-10-19T09:50:02Z</dcterms:modified>
</cp:coreProperties>
</file>