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952625"/>
            <a:ext cx="7315200" cy="3657600"/>
            <a:chOff x="1691482" y="1952625"/>
            <a:chExt cx="7315200" cy="3657600"/>
          </a:xfrm>
        </p:grpSpPr>
        <p:sp>
          <p:nvSpPr>
            <p:cNvPr id="3" name="rc3"/>
            <p:cNvSpPr/>
            <p:nvPr/>
          </p:nvSpPr>
          <p:spPr>
            <a:xfrm>
              <a:off x="1691481" y="1952625"/>
              <a:ext cx="73151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952625"/>
              <a:ext cx="2438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7917" y="2241926"/>
              <a:ext cx="2042374" cy="29761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303149" y="2241926"/>
              <a:ext cx="0" cy="2976100"/>
            </a:xfrm>
            <a:custGeom>
              <a:avLst/>
              <a:pathLst>
                <a:path w="0" h="2976100">
                  <a:moveTo>
                    <a:pt x="0" y="29761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873613" y="2241926"/>
              <a:ext cx="0" cy="2976100"/>
            </a:xfrm>
            <a:custGeom>
              <a:avLst/>
              <a:pathLst>
                <a:path w="0" h="2976100">
                  <a:moveTo>
                    <a:pt x="0" y="29761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444077" y="2241926"/>
              <a:ext cx="0" cy="2976100"/>
            </a:xfrm>
            <a:custGeom>
              <a:avLst/>
              <a:pathLst>
                <a:path w="0" h="2976100">
                  <a:moveTo>
                    <a:pt x="0" y="29761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014541" y="2241926"/>
              <a:ext cx="0" cy="2976100"/>
            </a:xfrm>
            <a:custGeom>
              <a:avLst/>
              <a:pathLst>
                <a:path w="0" h="2976100">
                  <a:moveTo>
                    <a:pt x="0" y="29761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7917" y="4874630"/>
              <a:ext cx="2042374" cy="0"/>
            </a:xfrm>
            <a:custGeom>
              <a:avLst/>
              <a:pathLst>
                <a:path w="2042374" h="0">
                  <a:moveTo>
                    <a:pt x="0" y="0"/>
                  </a:moveTo>
                  <a:lnTo>
                    <a:pt x="2042374" y="0"/>
                  </a:lnTo>
                  <a:lnTo>
                    <a:pt x="20423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7917" y="4302303"/>
              <a:ext cx="2042374" cy="0"/>
            </a:xfrm>
            <a:custGeom>
              <a:avLst/>
              <a:pathLst>
                <a:path w="2042374" h="0">
                  <a:moveTo>
                    <a:pt x="0" y="0"/>
                  </a:moveTo>
                  <a:lnTo>
                    <a:pt x="2042374" y="0"/>
                  </a:lnTo>
                  <a:lnTo>
                    <a:pt x="20423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7917" y="3729976"/>
              <a:ext cx="2042374" cy="0"/>
            </a:xfrm>
            <a:custGeom>
              <a:avLst/>
              <a:pathLst>
                <a:path w="2042374" h="0">
                  <a:moveTo>
                    <a:pt x="0" y="0"/>
                  </a:moveTo>
                  <a:lnTo>
                    <a:pt x="2042374" y="0"/>
                  </a:lnTo>
                  <a:lnTo>
                    <a:pt x="20423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7917" y="3157649"/>
              <a:ext cx="2042374" cy="0"/>
            </a:xfrm>
            <a:custGeom>
              <a:avLst/>
              <a:pathLst>
                <a:path w="2042374" h="0">
                  <a:moveTo>
                    <a:pt x="0" y="0"/>
                  </a:moveTo>
                  <a:lnTo>
                    <a:pt x="2042374" y="0"/>
                  </a:lnTo>
                  <a:lnTo>
                    <a:pt x="20423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7917" y="2585322"/>
              <a:ext cx="2042374" cy="0"/>
            </a:xfrm>
            <a:custGeom>
              <a:avLst/>
              <a:pathLst>
                <a:path w="2042374" h="0">
                  <a:moveTo>
                    <a:pt x="0" y="0"/>
                  </a:moveTo>
                  <a:lnTo>
                    <a:pt x="2042374" y="0"/>
                  </a:lnTo>
                  <a:lnTo>
                    <a:pt x="20423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7917" y="2241926"/>
              <a:ext cx="0" cy="2976100"/>
            </a:xfrm>
            <a:custGeom>
              <a:avLst/>
              <a:pathLst>
                <a:path w="0" h="2976100">
                  <a:moveTo>
                    <a:pt x="0" y="29761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88381" y="2241926"/>
              <a:ext cx="0" cy="2976100"/>
            </a:xfrm>
            <a:custGeom>
              <a:avLst/>
              <a:pathLst>
                <a:path w="0" h="2976100">
                  <a:moveTo>
                    <a:pt x="0" y="29761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158845" y="2241926"/>
              <a:ext cx="0" cy="2976100"/>
            </a:xfrm>
            <a:custGeom>
              <a:avLst/>
              <a:pathLst>
                <a:path w="0" h="2976100">
                  <a:moveTo>
                    <a:pt x="0" y="29761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29309" y="2241926"/>
              <a:ext cx="0" cy="2976100"/>
            </a:xfrm>
            <a:custGeom>
              <a:avLst/>
              <a:pathLst>
                <a:path w="0" h="2976100">
                  <a:moveTo>
                    <a:pt x="0" y="29761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17917" y="2327775"/>
              <a:ext cx="2002328" cy="51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17917" y="2900102"/>
              <a:ext cx="1893940" cy="51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17917" y="3472429"/>
              <a:ext cx="969788" cy="51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7917" y="4044756"/>
              <a:ext cx="502008" cy="51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17917" y="4617083"/>
              <a:ext cx="262413" cy="51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547786" y="2525122"/>
              <a:ext cx="95277" cy="92313"/>
            </a:xfrm>
            <a:custGeom>
              <a:avLst/>
              <a:pathLst>
                <a:path w="95277" h="92313">
                  <a:moveTo>
                    <a:pt x="3387" y="0"/>
                  </a:moveTo>
                  <a:lnTo>
                    <a:pt x="95277" y="0"/>
                  </a:lnTo>
                  <a:lnTo>
                    <a:pt x="95277" y="8469"/>
                  </a:lnTo>
                  <a:lnTo>
                    <a:pt x="59283" y="8469"/>
                  </a:lnTo>
                  <a:lnTo>
                    <a:pt x="58678" y="9578"/>
                  </a:lnTo>
                  <a:lnTo>
                    <a:pt x="58047" y="10704"/>
                  </a:lnTo>
                  <a:lnTo>
                    <a:pt x="57391" y="11848"/>
                  </a:lnTo>
                  <a:lnTo>
                    <a:pt x="56709" y="13008"/>
                  </a:lnTo>
                  <a:lnTo>
                    <a:pt x="56002" y="14185"/>
                  </a:lnTo>
                  <a:lnTo>
                    <a:pt x="55269" y="15379"/>
                  </a:lnTo>
                  <a:lnTo>
                    <a:pt x="54511" y="16591"/>
                  </a:lnTo>
                  <a:lnTo>
                    <a:pt x="53728" y="17819"/>
                  </a:lnTo>
                  <a:lnTo>
                    <a:pt x="52919" y="19064"/>
                  </a:lnTo>
                  <a:lnTo>
                    <a:pt x="52085" y="20325"/>
                  </a:lnTo>
                  <a:lnTo>
                    <a:pt x="52085" y="92313"/>
                  </a:lnTo>
                  <a:lnTo>
                    <a:pt x="42769" y="92313"/>
                  </a:lnTo>
                  <a:lnTo>
                    <a:pt x="42769" y="32606"/>
                  </a:lnTo>
                  <a:lnTo>
                    <a:pt x="39508" y="36612"/>
                  </a:lnTo>
                  <a:lnTo>
                    <a:pt x="36163" y="40499"/>
                  </a:lnTo>
                  <a:lnTo>
                    <a:pt x="32733" y="44268"/>
                  </a:lnTo>
                  <a:lnTo>
                    <a:pt x="29218" y="47918"/>
                  </a:lnTo>
                  <a:lnTo>
                    <a:pt x="25619" y="51450"/>
                  </a:lnTo>
                  <a:lnTo>
                    <a:pt x="21935" y="54863"/>
                  </a:lnTo>
                  <a:lnTo>
                    <a:pt x="18166" y="58157"/>
                  </a:lnTo>
                  <a:lnTo>
                    <a:pt x="14312" y="61333"/>
                  </a:lnTo>
                  <a:lnTo>
                    <a:pt x="10374" y="64390"/>
                  </a:lnTo>
                  <a:lnTo>
                    <a:pt x="6351" y="67329"/>
                  </a:lnTo>
                  <a:lnTo>
                    <a:pt x="0" y="60977"/>
                  </a:lnTo>
                  <a:lnTo>
                    <a:pt x="5602" y="56946"/>
                  </a:lnTo>
                  <a:lnTo>
                    <a:pt x="11060" y="52644"/>
                  </a:lnTo>
                  <a:lnTo>
                    <a:pt x="16375" y="48070"/>
                  </a:lnTo>
                  <a:lnTo>
                    <a:pt x="21545" y="43226"/>
                  </a:lnTo>
                  <a:lnTo>
                    <a:pt x="26571" y="38111"/>
                  </a:lnTo>
                  <a:lnTo>
                    <a:pt x="31454" y="32724"/>
                  </a:lnTo>
                  <a:lnTo>
                    <a:pt x="36192" y="27067"/>
                  </a:lnTo>
                  <a:lnTo>
                    <a:pt x="40787" y="21138"/>
                  </a:lnTo>
                  <a:lnTo>
                    <a:pt x="45237" y="14939"/>
                  </a:lnTo>
                  <a:lnTo>
                    <a:pt x="49544" y="8469"/>
                  </a:lnTo>
                  <a:lnTo>
                    <a:pt x="3387" y="84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605376" y="2551800"/>
              <a:ext cx="41498" cy="41075"/>
            </a:xfrm>
            <a:custGeom>
              <a:avLst/>
              <a:pathLst>
                <a:path w="41498" h="41075">
                  <a:moveTo>
                    <a:pt x="6775" y="0"/>
                  </a:moveTo>
                  <a:lnTo>
                    <a:pt x="10323" y="2934"/>
                  </a:lnTo>
                  <a:lnTo>
                    <a:pt x="13855" y="5979"/>
                  </a:lnTo>
                  <a:lnTo>
                    <a:pt x="17370" y="9133"/>
                  </a:lnTo>
                  <a:lnTo>
                    <a:pt x="20867" y="12398"/>
                  </a:lnTo>
                  <a:lnTo>
                    <a:pt x="24348" y="15773"/>
                  </a:lnTo>
                  <a:lnTo>
                    <a:pt x="27812" y="19258"/>
                  </a:lnTo>
                  <a:lnTo>
                    <a:pt x="31259" y="22853"/>
                  </a:lnTo>
                  <a:lnTo>
                    <a:pt x="34689" y="26559"/>
                  </a:lnTo>
                  <a:lnTo>
                    <a:pt x="38102" y="30374"/>
                  </a:lnTo>
                  <a:lnTo>
                    <a:pt x="41498" y="34300"/>
                  </a:lnTo>
                  <a:lnTo>
                    <a:pt x="34723" y="41075"/>
                  </a:lnTo>
                  <a:lnTo>
                    <a:pt x="31708" y="37433"/>
                  </a:lnTo>
                  <a:lnTo>
                    <a:pt x="28591" y="33791"/>
                  </a:lnTo>
                  <a:lnTo>
                    <a:pt x="25373" y="30150"/>
                  </a:lnTo>
                  <a:lnTo>
                    <a:pt x="22053" y="26508"/>
                  </a:lnTo>
                  <a:lnTo>
                    <a:pt x="18632" y="22866"/>
                  </a:lnTo>
                  <a:lnTo>
                    <a:pt x="15108" y="19224"/>
                  </a:lnTo>
                  <a:lnTo>
                    <a:pt x="11484" y="15583"/>
                  </a:lnTo>
                  <a:lnTo>
                    <a:pt x="7757" y="11941"/>
                  </a:lnTo>
                  <a:lnTo>
                    <a:pt x="3929" y="829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655344" y="2519617"/>
              <a:ext cx="96548" cy="98242"/>
            </a:xfrm>
            <a:custGeom>
              <a:avLst/>
              <a:pathLst>
                <a:path w="96548" h="98242">
                  <a:moveTo>
                    <a:pt x="96548" y="12703"/>
                  </a:moveTo>
                  <a:lnTo>
                    <a:pt x="96548" y="20749"/>
                  </a:lnTo>
                  <a:lnTo>
                    <a:pt x="19479" y="20749"/>
                  </a:lnTo>
                  <a:lnTo>
                    <a:pt x="19479" y="52085"/>
                  </a:lnTo>
                  <a:lnTo>
                    <a:pt x="19364" y="57348"/>
                  </a:lnTo>
                  <a:lnTo>
                    <a:pt x="19021" y="62468"/>
                  </a:lnTo>
                  <a:lnTo>
                    <a:pt x="18450" y="67444"/>
                  </a:lnTo>
                  <a:lnTo>
                    <a:pt x="17649" y="72275"/>
                  </a:lnTo>
                  <a:lnTo>
                    <a:pt x="16620" y="76963"/>
                  </a:lnTo>
                  <a:lnTo>
                    <a:pt x="15363" y="81507"/>
                  </a:lnTo>
                  <a:lnTo>
                    <a:pt x="13876" y="85906"/>
                  </a:lnTo>
                  <a:lnTo>
                    <a:pt x="12161" y="90162"/>
                  </a:lnTo>
                  <a:lnTo>
                    <a:pt x="10218" y="94274"/>
                  </a:lnTo>
                  <a:lnTo>
                    <a:pt x="8045" y="98242"/>
                  </a:lnTo>
                  <a:lnTo>
                    <a:pt x="0" y="93584"/>
                  </a:lnTo>
                  <a:lnTo>
                    <a:pt x="1151" y="91155"/>
                  </a:lnTo>
                  <a:lnTo>
                    <a:pt x="2235" y="88782"/>
                  </a:lnTo>
                  <a:lnTo>
                    <a:pt x="3252" y="86463"/>
                  </a:lnTo>
                  <a:lnTo>
                    <a:pt x="4200" y="84200"/>
                  </a:lnTo>
                  <a:lnTo>
                    <a:pt x="5081" y="81991"/>
                  </a:lnTo>
                  <a:lnTo>
                    <a:pt x="5894" y="79838"/>
                  </a:lnTo>
                  <a:lnTo>
                    <a:pt x="6639" y="77740"/>
                  </a:lnTo>
                  <a:lnTo>
                    <a:pt x="7317" y="75697"/>
                  </a:lnTo>
                  <a:lnTo>
                    <a:pt x="7927" y="73709"/>
                  </a:lnTo>
                  <a:lnTo>
                    <a:pt x="8469" y="71775"/>
                  </a:lnTo>
                  <a:lnTo>
                    <a:pt x="8951" y="69834"/>
                  </a:lnTo>
                  <a:lnTo>
                    <a:pt x="9383" y="67820"/>
                  </a:lnTo>
                  <a:lnTo>
                    <a:pt x="9764" y="65735"/>
                  </a:lnTo>
                  <a:lnTo>
                    <a:pt x="10095" y="63577"/>
                  </a:lnTo>
                  <a:lnTo>
                    <a:pt x="10374" y="61348"/>
                  </a:lnTo>
                  <a:lnTo>
                    <a:pt x="10603" y="59046"/>
                  </a:lnTo>
                  <a:lnTo>
                    <a:pt x="10781" y="56673"/>
                  </a:lnTo>
                  <a:lnTo>
                    <a:pt x="10908" y="54227"/>
                  </a:lnTo>
                  <a:lnTo>
                    <a:pt x="10984" y="51710"/>
                  </a:lnTo>
                  <a:lnTo>
                    <a:pt x="11009" y="49121"/>
                  </a:lnTo>
                  <a:lnTo>
                    <a:pt x="11009" y="12703"/>
                  </a:lnTo>
                  <a:lnTo>
                    <a:pt x="51238" y="12703"/>
                  </a:lnTo>
                  <a:lnTo>
                    <a:pt x="50886" y="11691"/>
                  </a:lnTo>
                  <a:lnTo>
                    <a:pt x="50509" y="10688"/>
                  </a:lnTo>
                  <a:lnTo>
                    <a:pt x="50107" y="9692"/>
                  </a:lnTo>
                  <a:lnTo>
                    <a:pt x="49679" y="8706"/>
                  </a:lnTo>
                  <a:lnTo>
                    <a:pt x="49226" y="7728"/>
                  </a:lnTo>
                  <a:lnTo>
                    <a:pt x="48748" y="6758"/>
                  </a:lnTo>
                  <a:lnTo>
                    <a:pt x="48244" y="5797"/>
                  </a:lnTo>
                  <a:lnTo>
                    <a:pt x="47715" y="4844"/>
                  </a:lnTo>
                  <a:lnTo>
                    <a:pt x="47160" y="3900"/>
                  </a:lnTo>
                  <a:lnTo>
                    <a:pt x="46580" y="2964"/>
                  </a:lnTo>
                  <a:lnTo>
                    <a:pt x="55049" y="0"/>
                  </a:lnTo>
                  <a:lnTo>
                    <a:pt x="55790" y="1194"/>
                  </a:lnTo>
                  <a:lnTo>
                    <a:pt x="56489" y="2405"/>
                  </a:lnTo>
                  <a:lnTo>
                    <a:pt x="57145" y="3633"/>
                  </a:lnTo>
                  <a:lnTo>
                    <a:pt x="57759" y="4878"/>
                  </a:lnTo>
                  <a:lnTo>
                    <a:pt x="58331" y="6140"/>
                  </a:lnTo>
                  <a:lnTo>
                    <a:pt x="58860" y="7418"/>
                  </a:lnTo>
                  <a:lnTo>
                    <a:pt x="59347" y="8714"/>
                  </a:lnTo>
                  <a:lnTo>
                    <a:pt x="59792" y="10027"/>
                  </a:lnTo>
                  <a:lnTo>
                    <a:pt x="60194" y="11357"/>
                  </a:lnTo>
                  <a:lnTo>
                    <a:pt x="60554" y="127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704041" y="2549683"/>
              <a:ext cx="18632" cy="37264"/>
            </a:xfrm>
            <a:custGeom>
              <a:avLst/>
              <a:pathLst>
                <a:path w="18632" h="37264">
                  <a:moveTo>
                    <a:pt x="8469" y="0"/>
                  </a:moveTo>
                  <a:lnTo>
                    <a:pt x="9942" y="3472"/>
                  </a:lnTo>
                  <a:lnTo>
                    <a:pt x="11314" y="6944"/>
                  </a:lnTo>
                  <a:lnTo>
                    <a:pt x="12585" y="10417"/>
                  </a:lnTo>
                  <a:lnTo>
                    <a:pt x="13753" y="13889"/>
                  </a:lnTo>
                  <a:lnTo>
                    <a:pt x="14820" y="17361"/>
                  </a:lnTo>
                  <a:lnTo>
                    <a:pt x="15786" y="20834"/>
                  </a:lnTo>
                  <a:lnTo>
                    <a:pt x="16650" y="24306"/>
                  </a:lnTo>
                  <a:lnTo>
                    <a:pt x="17412" y="27778"/>
                  </a:lnTo>
                  <a:lnTo>
                    <a:pt x="18073" y="31251"/>
                  </a:lnTo>
                  <a:lnTo>
                    <a:pt x="18632" y="34723"/>
                  </a:lnTo>
                  <a:lnTo>
                    <a:pt x="9316" y="37264"/>
                  </a:lnTo>
                  <a:lnTo>
                    <a:pt x="8841" y="33482"/>
                  </a:lnTo>
                  <a:lnTo>
                    <a:pt x="8265" y="29760"/>
                  </a:lnTo>
                  <a:lnTo>
                    <a:pt x="7588" y="26097"/>
                  </a:lnTo>
                  <a:lnTo>
                    <a:pt x="6809" y="22494"/>
                  </a:lnTo>
                  <a:lnTo>
                    <a:pt x="5928" y="18949"/>
                  </a:lnTo>
                  <a:lnTo>
                    <a:pt x="4945" y="15464"/>
                  </a:lnTo>
                  <a:lnTo>
                    <a:pt x="3861" y="12038"/>
                  </a:lnTo>
                  <a:lnTo>
                    <a:pt x="2676" y="8672"/>
                  </a:lnTo>
                  <a:lnTo>
                    <a:pt x="1388" y="5365"/>
                  </a:lnTo>
                  <a:lnTo>
                    <a:pt x="0" y="21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678210" y="2551376"/>
              <a:ext cx="76222" cy="61401"/>
            </a:xfrm>
            <a:custGeom>
              <a:avLst/>
              <a:pathLst>
                <a:path w="76222" h="61401">
                  <a:moveTo>
                    <a:pt x="0" y="53355"/>
                  </a:moveTo>
                  <a:lnTo>
                    <a:pt x="44039" y="53355"/>
                  </a:lnTo>
                  <a:lnTo>
                    <a:pt x="46042" y="48477"/>
                  </a:lnTo>
                  <a:lnTo>
                    <a:pt x="47986" y="43497"/>
                  </a:lnTo>
                  <a:lnTo>
                    <a:pt x="49870" y="38416"/>
                  </a:lnTo>
                  <a:lnTo>
                    <a:pt x="51695" y="33232"/>
                  </a:lnTo>
                  <a:lnTo>
                    <a:pt x="53461" y="27948"/>
                  </a:lnTo>
                  <a:lnTo>
                    <a:pt x="55167" y="22561"/>
                  </a:lnTo>
                  <a:lnTo>
                    <a:pt x="56815" y="17073"/>
                  </a:lnTo>
                  <a:lnTo>
                    <a:pt x="58403" y="11484"/>
                  </a:lnTo>
                  <a:lnTo>
                    <a:pt x="59931" y="5792"/>
                  </a:lnTo>
                  <a:lnTo>
                    <a:pt x="61401" y="0"/>
                  </a:lnTo>
                  <a:lnTo>
                    <a:pt x="70293" y="2964"/>
                  </a:lnTo>
                  <a:lnTo>
                    <a:pt x="68909" y="8498"/>
                  </a:lnTo>
                  <a:lnTo>
                    <a:pt x="67465" y="13923"/>
                  </a:lnTo>
                  <a:lnTo>
                    <a:pt x="65961" y="19237"/>
                  </a:lnTo>
                  <a:lnTo>
                    <a:pt x="64399" y="24441"/>
                  </a:lnTo>
                  <a:lnTo>
                    <a:pt x="62777" y="29536"/>
                  </a:lnTo>
                  <a:lnTo>
                    <a:pt x="61096" y="34520"/>
                  </a:lnTo>
                  <a:lnTo>
                    <a:pt x="59355" y="39394"/>
                  </a:lnTo>
                  <a:lnTo>
                    <a:pt x="57556" y="44158"/>
                  </a:lnTo>
                  <a:lnTo>
                    <a:pt x="55697" y="48811"/>
                  </a:lnTo>
                  <a:lnTo>
                    <a:pt x="53779" y="53355"/>
                  </a:lnTo>
                  <a:lnTo>
                    <a:pt x="76222" y="53355"/>
                  </a:lnTo>
                  <a:lnTo>
                    <a:pt x="76222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682445" y="2557728"/>
              <a:ext cx="21172" cy="38111"/>
            </a:xfrm>
            <a:custGeom>
              <a:avLst/>
              <a:pathLst>
                <a:path w="21172" h="38111">
                  <a:moveTo>
                    <a:pt x="8469" y="0"/>
                  </a:moveTo>
                  <a:lnTo>
                    <a:pt x="10120" y="3171"/>
                  </a:lnTo>
                  <a:lnTo>
                    <a:pt x="11687" y="6419"/>
                  </a:lnTo>
                  <a:lnTo>
                    <a:pt x="13169" y="9743"/>
                  </a:lnTo>
                  <a:lnTo>
                    <a:pt x="14566" y="13144"/>
                  </a:lnTo>
                  <a:lnTo>
                    <a:pt x="15879" y="16620"/>
                  </a:lnTo>
                  <a:lnTo>
                    <a:pt x="17107" y="20173"/>
                  </a:lnTo>
                  <a:lnTo>
                    <a:pt x="18250" y="23802"/>
                  </a:lnTo>
                  <a:lnTo>
                    <a:pt x="19309" y="27507"/>
                  </a:lnTo>
                  <a:lnTo>
                    <a:pt x="20283" y="31289"/>
                  </a:lnTo>
                  <a:lnTo>
                    <a:pt x="21172" y="35146"/>
                  </a:lnTo>
                  <a:lnTo>
                    <a:pt x="12703" y="38111"/>
                  </a:lnTo>
                  <a:lnTo>
                    <a:pt x="11814" y="34249"/>
                  </a:lnTo>
                  <a:lnTo>
                    <a:pt x="10840" y="30455"/>
                  </a:lnTo>
                  <a:lnTo>
                    <a:pt x="9781" y="26728"/>
                  </a:lnTo>
                  <a:lnTo>
                    <a:pt x="8638" y="23069"/>
                  </a:lnTo>
                  <a:lnTo>
                    <a:pt x="7410" y="19479"/>
                  </a:lnTo>
                  <a:lnTo>
                    <a:pt x="6097" y="15955"/>
                  </a:lnTo>
                  <a:lnTo>
                    <a:pt x="4700" y="12500"/>
                  </a:lnTo>
                  <a:lnTo>
                    <a:pt x="3218" y="9112"/>
                  </a:lnTo>
                  <a:lnTo>
                    <a:pt x="1651" y="5792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797202" y="2523005"/>
              <a:ext cx="65212" cy="52508"/>
            </a:xfrm>
            <a:custGeom>
              <a:avLst/>
              <a:pathLst>
                <a:path w="65212" h="52508">
                  <a:moveTo>
                    <a:pt x="1693" y="0"/>
                  </a:moveTo>
                  <a:lnTo>
                    <a:pt x="62248" y="0"/>
                  </a:lnTo>
                  <a:lnTo>
                    <a:pt x="62248" y="7622"/>
                  </a:lnTo>
                  <a:lnTo>
                    <a:pt x="53779" y="7622"/>
                  </a:lnTo>
                  <a:lnTo>
                    <a:pt x="53779" y="38534"/>
                  </a:lnTo>
                  <a:lnTo>
                    <a:pt x="64788" y="37687"/>
                  </a:lnTo>
                  <a:lnTo>
                    <a:pt x="65212" y="44886"/>
                  </a:lnTo>
                  <a:lnTo>
                    <a:pt x="53779" y="45733"/>
                  </a:lnTo>
                  <a:lnTo>
                    <a:pt x="53779" y="52508"/>
                  </a:lnTo>
                  <a:lnTo>
                    <a:pt x="45733" y="52508"/>
                  </a:lnTo>
                  <a:lnTo>
                    <a:pt x="45733" y="46156"/>
                  </a:lnTo>
                  <a:lnTo>
                    <a:pt x="1270" y="49121"/>
                  </a:lnTo>
                  <a:lnTo>
                    <a:pt x="0" y="41922"/>
                  </a:lnTo>
                  <a:lnTo>
                    <a:pt x="9316" y="41498"/>
                  </a:lnTo>
                  <a:lnTo>
                    <a:pt x="9316" y="7622"/>
                  </a:lnTo>
                  <a:lnTo>
                    <a:pt x="1693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814563" y="2530627"/>
              <a:ext cx="28371" cy="5928"/>
            </a:xfrm>
            <a:custGeom>
              <a:avLst/>
              <a:pathLst>
                <a:path w="28371" h="5928">
                  <a:moveTo>
                    <a:pt x="0" y="5928"/>
                  </a:moveTo>
                  <a:lnTo>
                    <a:pt x="28371" y="5928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814563" y="2543331"/>
              <a:ext cx="28371" cy="6351"/>
            </a:xfrm>
            <a:custGeom>
              <a:avLst/>
              <a:pathLst>
                <a:path w="28371" h="6351">
                  <a:moveTo>
                    <a:pt x="0" y="6351"/>
                  </a:moveTo>
                  <a:lnTo>
                    <a:pt x="28371" y="6351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814563" y="2556458"/>
              <a:ext cx="28371" cy="7622"/>
            </a:xfrm>
            <a:custGeom>
              <a:avLst/>
              <a:pathLst>
                <a:path w="28371" h="7622">
                  <a:moveTo>
                    <a:pt x="0" y="7622"/>
                  </a:moveTo>
                  <a:lnTo>
                    <a:pt x="28371" y="5504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792967" y="2577207"/>
              <a:ext cx="33029" cy="40228"/>
            </a:xfrm>
            <a:custGeom>
              <a:avLst/>
              <a:pathLst>
                <a:path w="33029" h="40228">
                  <a:moveTo>
                    <a:pt x="11009" y="9739"/>
                  </a:moveTo>
                  <a:lnTo>
                    <a:pt x="11937" y="10336"/>
                  </a:lnTo>
                  <a:lnTo>
                    <a:pt x="12856" y="10942"/>
                  </a:lnTo>
                  <a:lnTo>
                    <a:pt x="13766" y="11556"/>
                  </a:lnTo>
                  <a:lnTo>
                    <a:pt x="14668" y="12178"/>
                  </a:lnTo>
                  <a:lnTo>
                    <a:pt x="15562" y="12809"/>
                  </a:lnTo>
                  <a:lnTo>
                    <a:pt x="16447" y="13448"/>
                  </a:lnTo>
                  <a:lnTo>
                    <a:pt x="17323" y="14096"/>
                  </a:lnTo>
                  <a:lnTo>
                    <a:pt x="18191" y="14753"/>
                  </a:lnTo>
                  <a:lnTo>
                    <a:pt x="19051" y="15418"/>
                  </a:lnTo>
                  <a:lnTo>
                    <a:pt x="19902" y="16091"/>
                  </a:lnTo>
                  <a:lnTo>
                    <a:pt x="20321" y="15240"/>
                  </a:lnTo>
                  <a:lnTo>
                    <a:pt x="20732" y="14380"/>
                  </a:lnTo>
                  <a:lnTo>
                    <a:pt x="21134" y="13512"/>
                  </a:lnTo>
                  <a:lnTo>
                    <a:pt x="21528" y="12635"/>
                  </a:lnTo>
                  <a:lnTo>
                    <a:pt x="21913" y="11750"/>
                  </a:lnTo>
                  <a:lnTo>
                    <a:pt x="22290" y="10857"/>
                  </a:lnTo>
                  <a:lnTo>
                    <a:pt x="22659" y="9955"/>
                  </a:lnTo>
                  <a:lnTo>
                    <a:pt x="23019" y="9045"/>
                  </a:lnTo>
                  <a:lnTo>
                    <a:pt x="23370" y="8126"/>
                  </a:lnTo>
                  <a:lnTo>
                    <a:pt x="23713" y="7198"/>
                  </a:lnTo>
                  <a:lnTo>
                    <a:pt x="4658" y="7198"/>
                  </a:lnTo>
                  <a:lnTo>
                    <a:pt x="4658" y="0"/>
                  </a:lnTo>
                  <a:lnTo>
                    <a:pt x="32606" y="0"/>
                  </a:lnTo>
                  <a:lnTo>
                    <a:pt x="32606" y="5504"/>
                  </a:lnTo>
                  <a:lnTo>
                    <a:pt x="32585" y="5723"/>
                  </a:lnTo>
                  <a:lnTo>
                    <a:pt x="32521" y="6038"/>
                  </a:lnTo>
                  <a:lnTo>
                    <a:pt x="32415" y="6451"/>
                  </a:lnTo>
                  <a:lnTo>
                    <a:pt x="32267" y="6961"/>
                  </a:lnTo>
                  <a:lnTo>
                    <a:pt x="32076" y="7569"/>
                  </a:lnTo>
                  <a:lnTo>
                    <a:pt x="31843" y="8274"/>
                  </a:lnTo>
                  <a:lnTo>
                    <a:pt x="31568" y="9076"/>
                  </a:lnTo>
                  <a:lnTo>
                    <a:pt x="31251" y="9976"/>
                  </a:lnTo>
                  <a:lnTo>
                    <a:pt x="30891" y="10973"/>
                  </a:lnTo>
                  <a:lnTo>
                    <a:pt x="30488" y="12068"/>
                  </a:lnTo>
                  <a:lnTo>
                    <a:pt x="30061" y="13188"/>
                  </a:lnTo>
                  <a:lnTo>
                    <a:pt x="29625" y="14262"/>
                  </a:lnTo>
                  <a:lnTo>
                    <a:pt x="29180" y="15288"/>
                  </a:lnTo>
                  <a:lnTo>
                    <a:pt x="28727" y="16269"/>
                  </a:lnTo>
                  <a:lnTo>
                    <a:pt x="28265" y="17202"/>
                  </a:lnTo>
                  <a:lnTo>
                    <a:pt x="27795" y="18090"/>
                  </a:lnTo>
                  <a:lnTo>
                    <a:pt x="27317" y="18930"/>
                  </a:lnTo>
                  <a:lnTo>
                    <a:pt x="26830" y="19724"/>
                  </a:lnTo>
                  <a:lnTo>
                    <a:pt x="26334" y="20472"/>
                  </a:lnTo>
                  <a:lnTo>
                    <a:pt x="25830" y="21172"/>
                  </a:lnTo>
                  <a:lnTo>
                    <a:pt x="26588" y="21854"/>
                  </a:lnTo>
                  <a:lnTo>
                    <a:pt x="27338" y="22544"/>
                  </a:lnTo>
                  <a:lnTo>
                    <a:pt x="28079" y="23243"/>
                  </a:lnTo>
                  <a:lnTo>
                    <a:pt x="28812" y="23950"/>
                  </a:lnTo>
                  <a:lnTo>
                    <a:pt x="29536" y="24666"/>
                  </a:lnTo>
                  <a:lnTo>
                    <a:pt x="30251" y="25390"/>
                  </a:lnTo>
                  <a:lnTo>
                    <a:pt x="30958" y="26123"/>
                  </a:lnTo>
                  <a:lnTo>
                    <a:pt x="31657" y="26864"/>
                  </a:lnTo>
                  <a:lnTo>
                    <a:pt x="32347" y="27613"/>
                  </a:lnTo>
                  <a:lnTo>
                    <a:pt x="33029" y="28371"/>
                  </a:lnTo>
                  <a:lnTo>
                    <a:pt x="27948" y="34300"/>
                  </a:lnTo>
                  <a:lnTo>
                    <a:pt x="27274" y="33622"/>
                  </a:lnTo>
                  <a:lnTo>
                    <a:pt x="26610" y="32944"/>
                  </a:lnTo>
                  <a:lnTo>
                    <a:pt x="25953" y="32267"/>
                  </a:lnTo>
                  <a:lnTo>
                    <a:pt x="25305" y="31589"/>
                  </a:lnTo>
                  <a:lnTo>
                    <a:pt x="24666" y="30912"/>
                  </a:lnTo>
                  <a:lnTo>
                    <a:pt x="24035" y="30234"/>
                  </a:lnTo>
                  <a:lnTo>
                    <a:pt x="23412" y="29557"/>
                  </a:lnTo>
                  <a:lnTo>
                    <a:pt x="22798" y="28879"/>
                  </a:lnTo>
                  <a:lnTo>
                    <a:pt x="22193" y="28202"/>
                  </a:lnTo>
                  <a:lnTo>
                    <a:pt x="21596" y="27524"/>
                  </a:lnTo>
                  <a:lnTo>
                    <a:pt x="20046" y="29252"/>
                  </a:lnTo>
                  <a:lnTo>
                    <a:pt x="18445" y="30878"/>
                  </a:lnTo>
                  <a:lnTo>
                    <a:pt x="16794" y="32402"/>
                  </a:lnTo>
                  <a:lnTo>
                    <a:pt x="15092" y="33825"/>
                  </a:lnTo>
                  <a:lnTo>
                    <a:pt x="13338" y="35146"/>
                  </a:lnTo>
                  <a:lnTo>
                    <a:pt x="11534" y="36366"/>
                  </a:lnTo>
                  <a:lnTo>
                    <a:pt x="9680" y="37484"/>
                  </a:lnTo>
                  <a:lnTo>
                    <a:pt x="7774" y="38500"/>
                  </a:lnTo>
                  <a:lnTo>
                    <a:pt x="5818" y="39415"/>
                  </a:lnTo>
                  <a:lnTo>
                    <a:pt x="3811" y="40228"/>
                  </a:lnTo>
                  <a:lnTo>
                    <a:pt x="0" y="32182"/>
                  </a:lnTo>
                  <a:lnTo>
                    <a:pt x="1829" y="31547"/>
                  </a:lnTo>
                  <a:lnTo>
                    <a:pt x="3590" y="30827"/>
                  </a:lnTo>
                  <a:lnTo>
                    <a:pt x="5284" y="30023"/>
                  </a:lnTo>
                  <a:lnTo>
                    <a:pt x="6910" y="29133"/>
                  </a:lnTo>
                  <a:lnTo>
                    <a:pt x="8469" y="28159"/>
                  </a:lnTo>
                  <a:lnTo>
                    <a:pt x="9959" y="27101"/>
                  </a:lnTo>
                  <a:lnTo>
                    <a:pt x="11382" y="25957"/>
                  </a:lnTo>
                  <a:lnTo>
                    <a:pt x="12737" y="24729"/>
                  </a:lnTo>
                  <a:lnTo>
                    <a:pt x="14024" y="23417"/>
                  </a:lnTo>
                  <a:lnTo>
                    <a:pt x="15244" y="22019"/>
                  </a:lnTo>
                  <a:lnTo>
                    <a:pt x="14389" y="21261"/>
                  </a:lnTo>
                  <a:lnTo>
                    <a:pt x="13516" y="20512"/>
                  </a:lnTo>
                  <a:lnTo>
                    <a:pt x="12627" y="19771"/>
                  </a:lnTo>
                  <a:lnTo>
                    <a:pt x="11721" y="19038"/>
                  </a:lnTo>
                  <a:lnTo>
                    <a:pt x="10798" y="18314"/>
                  </a:lnTo>
                  <a:lnTo>
                    <a:pt x="9858" y="17598"/>
                  </a:lnTo>
                  <a:lnTo>
                    <a:pt x="8901" y="16891"/>
                  </a:lnTo>
                  <a:lnTo>
                    <a:pt x="7927" y="16192"/>
                  </a:lnTo>
                  <a:lnTo>
                    <a:pt x="6936" y="15502"/>
                  </a:lnTo>
                  <a:lnTo>
                    <a:pt x="5928" y="14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825150" y="2577207"/>
              <a:ext cx="37264" cy="40228"/>
            </a:xfrm>
            <a:custGeom>
              <a:avLst/>
              <a:pathLst>
                <a:path w="37264" h="40228">
                  <a:moveTo>
                    <a:pt x="3387" y="0"/>
                  </a:moveTo>
                  <a:lnTo>
                    <a:pt x="34300" y="0"/>
                  </a:lnTo>
                  <a:lnTo>
                    <a:pt x="34300" y="5504"/>
                  </a:lnTo>
                  <a:lnTo>
                    <a:pt x="34268" y="5822"/>
                  </a:lnTo>
                  <a:lnTo>
                    <a:pt x="34172" y="6267"/>
                  </a:lnTo>
                  <a:lnTo>
                    <a:pt x="34014" y="6838"/>
                  </a:lnTo>
                  <a:lnTo>
                    <a:pt x="33791" y="7537"/>
                  </a:lnTo>
                  <a:lnTo>
                    <a:pt x="33506" y="8363"/>
                  </a:lnTo>
                  <a:lnTo>
                    <a:pt x="33156" y="9316"/>
                  </a:lnTo>
                  <a:lnTo>
                    <a:pt x="32743" y="10395"/>
                  </a:lnTo>
                  <a:lnTo>
                    <a:pt x="32267" y="11602"/>
                  </a:lnTo>
                  <a:lnTo>
                    <a:pt x="31727" y="12936"/>
                  </a:lnTo>
                  <a:lnTo>
                    <a:pt x="31124" y="14397"/>
                  </a:lnTo>
                  <a:lnTo>
                    <a:pt x="30482" y="15883"/>
                  </a:lnTo>
                  <a:lnTo>
                    <a:pt x="29828" y="17293"/>
                  </a:lnTo>
                  <a:lnTo>
                    <a:pt x="29161" y="18627"/>
                  </a:lnTo>
                  <a:lnTo>
                    <a:pt x="28481" y="19885"/>
                  </a:lnTo>
                  <a:lnTo>
                    <a:pt x="27789" y="21066"/>
                  </a:lnTo>
                  <a:lnTo>
                    <a:pt x="27084" y="22172"/>
                  </a:lnTo>
                  <a:lnTo>
                    <a:pt x="26366" y="23201"/>
                  </a:lnTo>
                  <a:lnTo>
                    <a:pt x="25636" y="24153"/>
                  </a:lnTo>
                  <a:lnTo>
                    <a:pt x="24892" y="25030"/>
                  </a:lnTo>
                  <a:lnTo>
                    <a:pt x="24137" y="25830"/>
                  </a:lnTo>
                  <a:lnTo>
                    <a:pt x="25335" y="26660"/>
                  </a:lnTo>
                  <a:lnTo>
                    <a:pt x="26559" y="27456"/>
                  </a:lnTo>
                  <a:lnTo>
                    <a:pt x="27808" y="28219"/>
                  </a:lnTo>
                  <a:lnTo>
                    <a:pt x="29083" y="28947"/>
                  </a:lnTo>
                  <a:lnTo>
                    <a:pt x="30383" y="29641"/>
                  </a:lnTo>
                  <a:lnTo>
                    <a:pt x="31708" y="30302"/>
                  </a:lnTo>
                  <a:lnTo>
                    <a:pt x="33059" y="30929"/>
                  </a:lnTo>
                  <a:lnTo>
                    <a:pt x="34435" y="31522"/>
                  </a:lnTo>
                  <a:lnTo>
                    <a:pt x="35837" y="32081"/>
                  </a:lnTo>
                  <a:lnTo>
                    <a:pt x="37264" y="32606"/>
                  </a:lnTo>
                  <a:lnTo>
                    <a:pt x="33876" y="39804"/>
                  </a:lnTo>
                  <a:lnTo>
                    <a:pt x="32199" y="39190"/>
                  </a:lnTo>
                  <a:lnTo>
                    <a:pt x="30556" y="38534"/>
                  </a:lnTo>
                  <a:lnTo>
                    <a:pt x="28947" y="37835"/>
                  </a:lnTo>
                  <a:lnTo>
                    <a:pt x="27372" y="37094"/>
                  </a:lnTo>
                  <a:lnTo>
                    <a:pt x="25830" y="36311"/>
                  </a:lnTo>
                  <a:lnTo>
                    <a:pt x="24323" y="35485"/>
                  </a:lnTo>
                  <a:lnTo>
                    <a:pt x="22849" y="34617"/>
                  </a:lnTo>
                  <a:lnTo>
                    <a:pt x="21409" y="33707"/>
                  </a:lnTo>
                  <a:lnTo>
                    <a:pt x="20004" y="32754"/>
                  </a:lnTo>
                  <a:lnTo>
                    <a:pt x="18632" y="31759"/>
                  </a:lnTo>
                  <a:lnTo>
                    <a:pt x="17344" y="32834"/>
                  </a:lnTo>
                  <a:lnTo>
                    <a:pt x="16023" y="33859"/>
                  </a:lnTo>
                  <a:lnTo>
                    <a:pt x="14668" y="34833"/>
                  </a:lnTo>
                  <a:lnTo>
                    <a:pt x="13279" y="35756"/>
                  </a:lnTo>
                  <a:lnTo>
                    <a:pt x="11856" y="36629"/>
                  </a:lnTo>
                  <a:lnTo>
                    <a:pt x="10400" y="37450"/>
                  </a:lnTo>
                  <a:lnTo>
                    <a:pt x="8909" y="38221"/>
                  </a:lnTo>
                  <a:lnTo>
                    <a:pt x="7385" y="38941"/>
                  </a:lnTo>
                  <a:lnTo>
                    <a:pt x="5826" y="39610"/>
                  </a:lnTo>
                  <a:lnTo>
                    <a:pt x="4234" y="40228"/>
                  </a:lnTo>
                  <a:lnTo>
                    <a:pt x="0" y="32182"/>
                  </a:lnTo>
                  <a:lnTo>
                    <a:pt x="1418" y="31738"/>
                  </a:lnTo>
                  <a:lnTo>
                    <a:pt x="2794" y="31251"/>
                  </a:lnTo>
                  <a:lnTo>
                    <a:pt x="4128" y="30721"/>
                  </a:lnTo>
                  <a:lnTo>
                    <a:pt x="5420" y="30150"/>
                  </a:lnTo>
                  <a:lnTo>
                    <a:pt x="6669" y="29536"/>
                  </a:lnTo>
                  <a:lnTo>
                    <a:pt x="7876" y="28879"/>
                  </a:lnTo>
                  <a:lnTo>
                    <a:pt x="9040" y="28181"/>
                  </a:lnTo>
                  <a:lnTo>
                    <a:pt x="10162" y="27440"/>
                  </a:lnTo>
                  <a:lnTo>
                    <a:pt x="11242" y="26656"/>
                  </a:lnTo>
                  <a:lnTo>
                    <a:pt x="12280" y="25830"/>
                  </a:lnTo>
                  <a:lnTo>
                    <a:pt x="11357" y="24784"/>
                  </a:lnTo>
                  <a:lnTo>
                    <a:pt x="10450" y="23679"/>
                  </a:lnTo>
                  <a:lnTo>
                    <a:pt x="9561" y="22515"/>
                  </a:lnTo>
                  <a:lnTo>
                    <a:pt x="8689" y="21291"/>
                  </a:lnTo>
                  <a:lnTo>
                    <a:pt x="7833" y="20008"/>
                  </a:lnTo>
                  <a:lnTo>
                    <a:pt x="6995" y="18665"/>
                  </a:lnTo>
                  <a:lnTo>
                    <a:pt x="6174" y="17264"/>
                  </a:lnTo>
                  <a:lnTo>
                    <a:pt x="5369" y="15803"/>
                  </a:lnTo>
                  <a:lnTo>
                    <a:pt x="4581" y="14283"/>
                  </a:lnTo>
                  <a:lnTo>
                    <a:pt x="3811" y="12703"/>
                  </a:lnTo>
                  <a:lnTo>
                    <a:pt x="10586" y="9739"/>
                  </a:lnTo>
                  <a:lnTo>
                    <a:pt x="11196" y="10992"/>
                  </a:lnTo>
                  <a:lnTo>
                    <a:pt x="11839" y="12212"/>
                  </a:lnTo>
                  <a:lnTo>
                    <a:pt x="12517" y="13398"/>
                  </a:lnTo>
                  <a:lnTo>
                    <a:pt x="13228" y="14549"/>
                  </a:lnTo>
                  <a:lnTo>
                    <a:pt x="13974" y="15667"/>
                  </a:lnTo>
                  <a:lnTo>
                    <a:pt x="14753" y="16751"/>
                  </a:lnTo>
                  <a:lnTo>
                    <a:pt x="15566" y="17802"/>
                  </a:lnTo>
                  <a:lnTo>
                    <a:pt x="16413" y="18818"/>
                  </a:lnTo>
                  <a:lnTo>
                    <a:pt x="17293" y="19800"/>
                  </a:lnTo>
                  <a:lnTo>
                    <a:pt x="18208" y="20749"/>
                  </a:lnTo>
                  <a:lnTo>
                    <a:pt x="19119" y="19546"/>
                  </a:lnTo>
                  <a:lnTo>
                    <a:pt x="19987" y="18310"/>
                  </a:lnTo>
                  <a:lnTo>
                    <a:pt x="20812" y="17039"/>
                  </a:lnTo>
                  <a:lnTo>
                    <a:pt x="21596" y="15735"/>
                  </a:lnTo>
                  <a:lnTo>
                    <a:pt x="22337" y="14397"/>
                  </a:lnTo>
                  <a:lnTo>
                    <a:pt x="23036" y="13025"/>
                  </a:lnTo>
                  <a:lnTo>
                    <a:pt x="23692" y="11619"/>
                  </a:lnTo>
                  <a:lnTo>
                    <a:pt x="24306" y="10179"/>
                  </a:lnTo>
                  <a:lnTo>
                    <a:pt x="24878" y="8706"/>
                  </a:lnTo>
                  <a:lnTo>
                    <a:pt x="25407" y="7198"/>
                  </a:lnTo>
                  <a:lnTo>
                    <a:pt x="3387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764596" y="2520041"/>
              <a:ext cx="30065" cy="97395"/>
            </a:xfrm>
            <a:custGeom>
              <a:avLst/>
              <a:pathLst>
                <a:path w="30065" h="97395">
                  <a:moveTo>
                    <a:pt x="1693" y="17785"/>
                  </a:moveTo>
                  <a:lnTo>
                    <a:pt x="11856" y="17785"/>
                  </a:lnTo>
                  <a:lnTo>
                    <a:pt x="11856" y="0"/>
                  </a:lnTo>
                  <a:lnTo>
                    <a:pt x="19902" y="0"/>
                  </a:lnTo>
                  <a:lnTo>
                    <a:pt x="19902" y="17785"/>
                  </a:lnTo>
                  <a:lnTo>
                    <a:pt x="30065" y="17785"/>
                  </a:lnTo>
                  <a:lnTo>
                    <a:pt x="30065" y="25830"/>
                  </a:lnTo>
                  <a:lnTo>
                    <a:pt x="19902" y="25830"/>
                  </a:lnTo>
                  <a:lnTo>
                    <a:pt x="19902" y="47003"/>
                  </a:lnTo>
                  <a:lnTo>
                    <a:pt x="27948" y="42345"/>
                  </a:lnTo>
                  <a:lnTo>
                    <a:pt x="29641" y="49967"/>
                  </a:lnTo>
                  <a:lnTo>
                    <a:pt x="28706" y="50641"/>
                  </a:lnTo>
                  <a:lnTo>
                    <a:pt x="27761" y="51306"/>
                  </a:lnTo>
                  <a:lnTo>
                    <a:pt x="26809" y="51962"/>
                  </a:lnTo>
                  <a:lnTo>
                    <a:pt x="25847" y="52610"/>
                  </a:lnTo>
                  <a:lnTo>
                    <a:pt x="24878" y="53249"/>
                  </a:lnTo>
                  <a:lnTo>
                    <a:pt x="23899" y="53880"/>
                  </a:lnTo>
                  <a:lnTo>
                    <a:pt x="22913" y="54503"/>
                  </a:lnTo>
                  <a:lnTo>
                    <a:pt x="21918" y="55117"/>
                  </a:lnTo>
                  <a:lnTo>
                    <a:pt x="20914" y="55722"/>
                  </a:lnTo>
                  <a:lnTo>
                    <a:pt x="19902" y="56319"/>
                  </a:lnTo>
                  <a:lnTo>
                    <a:pt x="19902" y="86385"/>
                  </a:lnTo>
                  <a:lnTo>
                    <a:pt x="19885" y="87615"/>
                  </a:lnTo>
                  <a:lnTo>
                    <a:pt x="19834" y="88765"/>
                  </a:lnTo>
                  <a:lnTo>
                    <a:pt x="19750" y="89834"/>
                  </a:lnTo>
                  <a:lnTo>
                    <a:pt x="19631" y="90823"/>
                  </a:lnTo>
                  <a:lnTo>
                    <a:pt x="19479" y="91731"/>
                  </a:lnTo>
                  <a:lnTo>
                    <a:pt x="19292" y="92559"/>
                  </a:lnTo>
                  <a:lnTo>
                    <a:pt x="19072" y="93306"/>
                  </a:lnTo>
                  <a:lnTo>
                    <a:pt x="18818" y="93973"/>
                  </a:lnTo>
                  <a:lnTo>
                    <a:pt x="18530" y="94560"/>
                  </a:lnTo>
                  <a:lnTo>
                    <a:pt x="18208" y="95066"/>
                  </a:lnTo>
                  <a:lnTo>
                    <a:pt x="17840" y="95508"/>
                  </a:lnTo>
                  <a:lnTo>
                    <a:pt x="17412" y="95904"/>
                  </a:lnTo>
                  <a:lnTo>
                    <a:pt x="16925" y="96253"/>
                  </a:lnTo>
                  <a:lnTo>
                    <a:pt x="16379" y="96556"/>
                  </a:lnTo>
                  <a:lnTo>
                    <a:pt x="15773" y="96812"/>
                  </a:lnTo>
                  <a:lnTo>
                    <a:pt x="15108" y="97022"/>
                  </a:lnTo>
                  <a:lnTo>
                    <a:pt x="14384" y="97185"/>
                  </a:lnTo>
                  <a:lnTo>
                    <a:pt x="13601" y="97301"/>
                  </a:lnTo>
                  <a:lnTo>
                    <a:pt x="12758" y="97371"/>
                  </a:lnTo>
                  <a:lnTo>
                    <a:pt x="11856" y="97395"/>
                  </a:lnTo>
                  <a:lnTo>
                    <a:pt x="11014" y="97386"/>
                  </a:lnTo>
                  <a:lnTo>
                    <a:pt x="10179" y="97361"/>
                  </a:lnTo>
                  <a:lnTo>
                    <a:pt x="9354" y="97318"/>
                  </a:lnTo>
                  <a:lnTo>
                    <a:pt x="8536" y="97259"/>
                  </a:lnTo>
                  <a:lnTo>
                    <a:pt x="7728" y="97183"/>
                  </a:lnTo>
                  <a:lnTo>
                    <a:pt x="6927" y="97090"/>
                  </a:lnTo>
                  <a:lnTo>
                    <a:pt x="6135" y="96980"/>
                  </a:lnTo>
                  <a:lnTo>
                    <a:pt x="5352" y="96853"/>
                  </a:lnTo>
                  <a:lnTo>
                    <a:pt x="4577" y="96709"/>
                  </a:lnTo>
                  <a:lnTo>
                    <a:pt x="3811" y="96548"/>
                  </a:lnTo>
                  <a:lnTo>
                    <a:pt x="1693" y="88502"/>
                  </a:lnTo>
                  <a:lnTo>
                    <a:pt x="2621" y="88663"/>
                  </a:lnTo>
                  <a:lnTo>
                    <a:pt x="3540" y="88807"/>
                  </a:lnTo>
                  <a:lnTo>
                    <a:pt x="4450" y="88934"/>
                  </a:lnTo>
                  <a:lnTo>
                    <a:pt x="5352" y="89044"/>
                  </a:lnTo>
                  <a:lnTo>
                    <a:pt x="6245" y="89137"/>
                  </a:lnTo>
                  <a:lnTo>
                    <a:pt x="7131" y="89213"/>
                  </a:lnTo>
                  <a:lnTo>
                    <a:pt x="8007" y="89273"/>
                  </a:lnTo>
                  <a:lnTo>
                    <a:pt x="8875" y="89315"/>
                  </a:lnTo>
                  <a:lnTo>
                    <a:pt x="9735" y="89340"/>
                  </a:lnTo>
                  <a:lnTo>
                    <a:pt x="10586" y="89349"/>
                  </a:lnTo>
                  <a:lnTo>
                    <a:pt x="10827" y="89298"/>
                  </a:lnTo>
                  <a:lnTo>
                    <a:pt x="11043" y="89146"/>
                  </a:lnTo>
                  <a:lnTo>
                    <a:pt x="11234" y="88892"/>
                  </a:lnTo>
                  <a:lnTo>
                    <a:pt x="11399" y="88536"/>
                  </a:lnTo>
                  <a:lnTo>
                    <a:pt x="11539" y="88079"/>
                  </a:lnTo>
                  <a:lnTo>
                    <a:pt x="11653" y="87520"/>
                  </a:lnTo>
                  <a:lnTo>
                    <a:pt x="11742" y="86859"/>
                  </a:lnTo>
                  <a:lnTo>
                    <a:pt x="11805" y="86097"/>
                  </a:lnTo>
                  <a:lnTo>
                    <a:pt x="11844" y="85233"/>
                  </a:lnTo>
                  <a:lnTo>
                    <a:pt x="11856" y="84267"/>
                  </a:lnTo>
                  <a:lnTo>
                    <a:pt x="11856" y="60554"/>
                  </a:lnTo>
                  <a:lnTo>
                    <a:pt x="11005" y="61058"/>
                  </a:lnTo>
                  <a:lnTo>
                    <a:pt x="10146" y="61553"/>
                  </a:lnTo>
                  <a:lnTo>
                    <a:pt x="9277" y="62040"/>
                  </a:lnTo>
                  <a:lnTo>
                    <a:pt x="8401" y="62519"/>
                  </a:lnTo>
                  <a:lnTo>
                    <a:pt x="7516" y="62989"/>
                  </a:lnTo>
                  <a:lnTo>
                    <a:pt x="6622" y="63450"/>
                  </a:lnTo>
                  <a:lnTo>
                    <a:pt x="5720" y="63903"/>
                  </a:lnTo>
                  <a:lnTo>
                    <a:pt x="4810" y="64348"/>
                  </a:lnTo>
                  <a:lnTo>
                    <a:pt x="3891" y="64784"/>
                  </a:lnTo>
                  <a:lnTo>
                    <a:pt x="2964" y="65212"/>
                  </a:lnTo>
                  <a:lnTo>
                    <a:pt x="0" y="56319"/>
                  </a:lnTo>
                  <a:lnTo>
                    <a:pt x="1261" y="55807"/>
                  </a:lnTo>
                  <a:lnTo>
                    <a:pt x="2506" y="55286"/>
                  </a:lnTo>
                  <a:lnTo>
                    <a:pt x="3734" y="54757"/>
                  </a:lnTo>
                  <a:lnTo>
                    <a:pt x="4945" y="54219"/>
                  </a:lnTo>
                  <a:lnTo>
                    <a:pt x="6140" y="53673"/>
                  </a:lnTo>
                  <a:lnTo>
                    <a:pt x="7317" y="53118"/>
                  </a:lnTo>
                  <a:lnTo>
                    <a:pt x="8477" y="52555"/>
                  </a:lnTo>
                  <a:lnTo>
                    <a:pt x="9620" y="51983"/>
                  </a:lnTo>
                  <a:lnTo>
                    <a:pt x="10747" y="51403"/>
                  </a:lnTo>
                  <a:lnTo>
                    <a:pt x="11856" y="50814"/>
                  </a:lnTo>
                  <a:lnTo>
                    <a:pt x="11856" y="25830"/>
                  </a:lnTo>
                  <a:lnTo>
                    <a:pt x="1693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873847" y="2520041"/>
              <a:ext cx="98665" cy="97395"/>
            </a:xfrm>
            <a:custGeom>
              <a:avLst/>
              <a:pathLst>
                <a:path w="98665" h="97395">
                  <a:moveTo>
                    <a:pt x="44886" y="21596"/>
                  </a:moveTo>
                  <a:lnTo>
                    <a:pt x="43946" y="19830"/>
                  </a:lnTo>
                  <a:lnTo>
                    <a:pt x="42989" y="18090"/>
                  </a:lnTo>
                  <a:lnTo>
                    <a:pt x="42015" y="16375"/>
                  </a:lnTo>
                  <a:lnTo>
                    <a:pt x="41024" y="14685"/>
                  </a:lnTo>
                  <a:lnTo>
                    <a:pt x="40016" y="13021"/>
                  </a:lnTo>
                  <a:lnTo>
                    <a:pt x="38991" y="11382"/>
                  </a:lnTo>
                  <a:lnTo>
                    <a:pt x="37950" y="9769"/>
                  </a:lnTo>
                  <a:lnTo>
                    <a:pt x="36891" y="8181"/>
                  </a:lnTo>
                  <a:lnTo>
                    <a:pt x="35815" y="6618"/>
                  </a:lnTo>
                  <a:lnTo>
                    <a:pt x="34723" y="5081"/>
                  </a:lnTo>
                  <a:lnTo>
                    <a:pt x="42769" y="0"/>
                  </a:lnTo>
                  <a:lnTo>
                    <a:pt x="45019" y="3199"/>
                  </a:lnTo>
                  <a:lnTo>
                    <a:pt x="47198" y="6529"/>
                  </a:lnTo>
                  <a:lnTo>
                    <a:pt x="49305" y="9991"/>
                  </a:lnTo>
                  <a:lnTo>
                    <a:pt x="51339" y="13584"/>
                  </a:lnTo>
                  <a:lnTo>
                    <a:pt x="53302" y="17308"/>
                  </a:lnTo>
                  <a:lnTo>
                    <a:pt x="55193" y="21164"/>
                  </a:lnTo>
                  <a:lnTo>
                    <a:pt x="57012" y="25151"/>
                  </a:lnTo>
                  <a:lnTo>
                    <a:pt x="58758" y="29269"/>
                  </a:lnTo>
                  <a:lnTo>
                    <a:pt x="60433" y="33518"/>
                  </a:lnTo>
                  <a:lnTo>
                    <a:pt x="62036" y="37899"/>
                  </a:lnTo>
                  <a:lnTo>
                    <a:pt x="63609" y="42239"/>
                  </a:lnTo>
                  <a:lnTo>
                    <a:pt x="65195" y="46368"/>
                  </a:lnTo>
                  <a:lnTo>
                    <a:pt x="66793" y="50285"/>
                  </a:lnTo>
                  <a:lnTo>
                    <a:pt x="68405" y="53990"/>
                  </a:lnTo>
                  <a:lnTo>
                    <a:pt x="70029" y="57484"/>
                  </a:lnTo>
                  <a:lnTo>
                    <a:pt x="71665" y="60766"/>
                  </a:lnTo>
                  <a:lnTo>
                    <a:pt x="73315" y="63836"/>
                  </a:lnTo>
                  <a:lnTo>
                    <a:pt x="74977" y="66694"/>
                  </a:lnTo>
                  <a:lnTo>
                    <a:pt x="76652" y="69341"/>
                  </a:lnTo>
                  <a:lnTo>
                    <a:pt x="78339" y="71775"/>
                  </a:lnTo>
                  <a:lnTo>
                    <a:pt x="80067" y="74052"/>
                  </a:lnTo>
                  <a:lnTo>
                    <a:pt x="81862" y="76222"/>
                  </a:lnTo>
                  <a:lnTo>
                    <a:pt x="83725" y="78286"/>
                  </a:lnTo>
                  <a:lnTo>
                    <a:pt x="85656" y="80245"/>
                  </a:lnTo>
                  <a:lnTo>
                    <a:pt x="87655" y="82097"/>
                  </a:lnTo>
                  <a:lnTo>
                    <a:pt x="89722" y="83844"/>
                  </a:lnTo>
                  <a:lnTo>
                    <a:pt x="91856" y="85485"/>
                  </a:lnTo>
                  <a:lnTo>
                    <a:pt x="94058" y="87020"/>
                  </a:lnTo>
                  <a:lnTo>
                    <a:pt x="96328" y="88449"/>
                  </a:lnTo>
                  <a:lnTo>
                    <a:pt x="98665" y="89772"/>
                  </a:lnTo>
                  <a:lnTo>
                    <a:pt x="91890" y="96971"/>
                  </a:lnTo>
                  <a:lnTo>
                    <a:pt x="90545" y="96268"/>
                  </a:lnTo>
                  <a:lnTo>
                    <a:pt x="89222" y="95514"/>
                  </a:lnTo>
                  <a:lnTo>
                    <a:pt x="87920" y="94710"/>
                  </a:lnTo>
                  <a:lnTo>
                    <a:pt x="86639" y="93855"/>
                  </a:lnTo>
                  <a:lnTo>
                    <a:pt x="85379" y="92948"/>
                  </a:lnTo>
                  <a:lnTo>
                    <a:pt x="84140" y="91991"/>
                  </a:lnTo>
                  <a:lnTo>
                    <a:pt x="82923" y="90983"/>
                  </a:lnTo>
                  <a:lnTo>
                    <a:pt x="81727" y="89925"/>
                  </a:lnTo>
                  <a:lnTo>
                    <a:pt x="80552" y="88815"/>
                  </a:lnTo>
                  <a:lnTo>
                    <a:pt x="79398" y="87655"/>
                  </a:lnTo>
                  <a:lnTo>
                    <a:pt x="78261" y="86452"/>
                  </a:lnTo>
                  <a:lnTo>
                    <a:pt x="77136" y="85216"/>
                  </a:lnTo>
                  <a:lnTo>
                    <a:pt x="76025" y="83946"/>
                  </a:lnTo>
                  <a:lnTo>
                    <a:pt x="74926" y="82641"/>
                  </a:lnTo>
                  <a:lnTo>
                    <a:pt x="73840" y="81303"/>
                  </a:lnTo>
                  <a:lnTo>
                    <a:pt x="72766" y="79931"/>
                  </a:lnTo>
                  <a:lnTo>
                    <a:pt x="71706" y="78525"/>
                  </a:lnTo>
                  <a:lnTo>
                    <a:pt x="70658" y="77086"/>
                  </a:lnTo>
                  <a:lnTo>
                    <a:pt x="69622" y="75612"/>
                  </a:lnTo>
                  <a:lnTo>
                    <a:pt x="68600" y="74104"/>
                  </a:lnTo>
                  <a:lnTo>
                    <a:pt x="67592" y="72546"/>
                  </a:lnTo>
                  <a:lnTo>
                    <a:pt x="66601" y="70920"/>
                  </a:lnTo>
                  <a:lnTo>
                    <a:pt x="65627" y="69226"/>
                  </a:lnTo>
                  <a:lnTo>
                    <a:pt x="64670" y="67465"/>
                  </a:lnTo>
                  <a:lnTo>
                    <a:pt x="63730" y="65635"/>
                  </a:lnTo>
                  <a:lnTo>
                    <a:pt x="62807" y="63738"/>
                  </a:lnTo>
                  <a:lnTo>
                    <a:pt x="61900" y="61773"/>
                  </a:lnTo>
                  <a:lnTo>
                    <a:pt x="61011" y="59741"/>
                  </a:lnTo>
                  <a:lnTo>
                    <a:pt x="60139" y="57640"/>
                  </a:lnTo>
                  <a:lnTo>
                    <a:pt x="59283" y="55472"/>
                  </a:lnTo>
                  <a:lnTo>
                    <a:pt x="50391" y="33029"/>
                  </a:lnTo>
                  <a:lnTo>
                    <a:pt x="48593" y="37920"/>
                  </a:lnTo>
                  <a:lnTo>
                    <a:pt x="46758" y="42599"/>
                  </a:lnTo>
                  <a:lnTo>
                    <a:pt x="44884" y="47067"/>
                  </a:lnTo>
                  <a:lnTo>
                    <a:pt x="42972" y="51322"/>
                  </a:lnTo>
                  <a:lnTo>
                    <a:pt x="41022" y="55367"/>
                  </a:lnTo>
                  <a:lnTo>
                    <a:pt x="39034" y="59199"/>
                  </a:lnTo>
                  <a:lnTo>
                    <a:pt x="37008" y="62819"/>
                  </a:lnTo>
                  <a:lnTo>
                    <a:pt x="34943" y="66228"/>
                  </a:lnTo>
                  <a:lnTo>
                    <a:pt x="32841" y="69425"/>
                  </a:lnTo>
                  <a:lnTo>
                    <a:pt x="30700" y="72411"/>
                  </a:lnTo>
                  <a:lnTo>
                    <a:pt x="28496" y="75252"/>
                  </a:lnTo>
                  <a:lnTo>
                    <a:pt x="26203" y="78017"/>
                  </a:lnTo>
                  <a:lnTo>
                    <a:pt x="23821" y="80706"/>
                  </a:lnTo>
                  <a:lnTo>
                    <a:pt x="21350" y="83319"/>
                  </a:lnTo>
                  <a:lnTo>
                    <a:pt x="18790" y="85855"/>
                  </a:lnTo>
                  <a:lnTo>
                    <a:pt x="16142" y="88316"/>
                  </a:lnTo>
                  <a:lnTo>
                    <a:pt x="13404" y="90700"/>
                  </a:lnTo>
                  <a:lnTo>
                    <a:pt x="10577" y="93008"/>
                  </a:lnTo>
                  <a:lnTo>
                    <a:pt x="7662" y="95239"/>
                  </a:lnTo>
                  <a:lnTo>
                    <a:pt x="4658" y="97395"/>
                  </a:lnTo>
                  <a:lnTo>
                    <a:pt x="0" y="88925"/>
                  </a:lnTo>
                  <a:lnTo>
                    <a:pt x="3158" y="86524"/>
                  </a:lnTo>
                  <a:lnTo>
                    <a:pt x="6199" y="84064"/>
                  </a:lnTo>
                  <a:lnTo>
                    <a:pt x="9121" y="81545"/>
                  </a:lnTo>
                  <a:lnTo>
                    <a:pt x="11924" y="78966"/>
                  </a:lnTo>
                  <a:lnTo>
                    <a:pt x="14609" y="76328"/>
                  </a:lnTo>
                  <a:lnTo>
                    <a:pt x="17175" y="73630"/>
                  </a:lnTo>
                  <a:lnTo>
                    <a:pt x="19622" y="70874"/>
                  </a:lnTo>
                  <a:lnTo>
                    <a:pt x="21952" y="68058"/>
                  </a:lnTo>
                  <a:lnTo>
                    <a:pt x="24162" y="65182"/>
                  </a:lnTo>
                  <a:lnTo>
                    <a:pt x="26254" y="62248"/>
                  </a:lnTo>
                  <a:lnTo>
                    <a:pt x="28269" y="59173"/>
                  </a:lnTo>
                  <a:lnTo>
                    <a:pt x="30251" y="55879"/>
                  </a:lnTo>
                  <a:lnTo>
                    <a:pt x="32199" y="52364"/>
                  </a:lnTo>
                  <a:lnTo>
                    <a:pt x="34113" y="48629"/>
                  </a:lnTo>
                  <a:lnTo>
                    <a:pt x="35993" y="44674"/>
                  </a:lnTo>
                  <a:lnTo>
                    <a:pt x="37840" y="40499"/>
                  </a:lnTo>
                  <a:lnTo>
                    <a:pt x="39652" y="36103"/>
                  </a:lnTo>
                  <a:lnTo>
                    <a:pt x="41431" y="31488"/>
                  </a:lnTo>
                  <a:lnTo>
                    <a:pt x="43175" y="266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586231" y="3114123"/>
              <a:ext cx="48909" cy="53302"/>
            </a:xfrm>
            <a:custGeom>
              <a:avLst/>
              <a:pathLst>
                <a:path w="48909" h="53302">
                  <a:moveTo>
                    <a:pt x="48909" y="53302"/>
                  </a:moveTo>
                  <a:lnTo>
                    <a:pt x="0" y="30859"/>
                  </a:lnTo>
                  <a:lnTo>
                    <a:pt x="0" y="25460"/>
                  </a:lnTo>
                  <a:lnTo>
                    <a:pt x="48909" y="0"/>
                  </a:lnTo>
                  <a:lnTo>
                    <a:pt x="48909" y="8469"/>
                  </a:lnTo>
                  <a:lnTo>
                    <a:pt x="10004" y="27736"/>
                  </a:lnTo>
                  <a:lnTo>
                    <a:pt x="48909" y="447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586231" y="3172083"/>
              <a:ext cx="48909" cy="7939"/>
            </a:xfrm>
            <a:custGeom>
              <a:avLst/>
              <a:pathLst>
                <a:path w="48909" h="7939">
                  <a:moveTo>
                    <a:pt x="0" y="7939"/>
                  </a:moveTo>
                  <a:lnTo>
                    <a:pt x="0" y="0"/>
                  </a:lnTo>
                  <a:lnTo>
                    <a:pt x="48909" y="0"/>
                  </a:lnTo>
                  <a:lnTo>
                    <a:pt x="48909" y="79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649961" y="3102637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3705434" y="3101419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3715227" y="3109676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3764189" y="3092368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800606" y="3097449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040626" y="3689880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3096098" y="3688662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3105891" y="369692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3154959" y="3733761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3192435" y="3689880"/>
              <a:ext cx="46739" cy="78445"/>
            </a:xfrm>
            <a:custGeom>
              <a:avLst/>
              <a:pathLst>
                <a:path w="46739" h="78445">
                  <a:moveTo>
                    <a:pt x="21913" y="29906"/>
                  </a:moveTo>
                  <a:lnTo>
                    <a:pt x="22954" y="29921"/>
                  </a:lnTo>
                  <a:lnTo>
                    <a:pt x="23980" y="29965"/>
                  </a:lnTo>
                  <a:lnTo>
                    <a:pt x="24991" y="30040"/>
                  </a:lnTo>
                  <a:lnTo>
                    <a:pt x="25987" y="30143"/>
                  </a:lnTo>
                  <a:lnTo>
                    <a:pt x="26968" y="30277"/>
                  </a:lnTo>
                  <a:lnTo>
                    <a:pt x="27935" y="30440"/>
                  </a:lnTo>
                  <a:lnTo>
                    <a:pt x="28887" y="30632"/>
                  </a:lnTo>
                  <a:lnTo>
                    <a:pt x="29824" y="30855"/>
                  </a:lnTo>
                  <a:lnTo>
                    <a:pt x="30746" y="31107"/>
                  </a:lnTo>
                  <a:lnTo>
                    <a:pt x="31653" y="31388"/>
                  </a:lnTo>
                  <a:lnTo>
                    <a:pt x="32551" y="31688"/>
                  </a:lnTo>
                  <a:lnTo>
                    <a:pt x="33425" y="32017"/>
                  </a:lnTo>
                  <a:lnTo>
                    <a:pt x="34275" y="32374"/>
                  </a:lnTo>
                  <a:lnTo>
                    <a:pt x="35100" y="32760"/>
                  </a:lnTo>
                  <a:lnTo>
                    <a:pt x="35901" y="33175"/>
                  </a:lnTo>
                  <a:lnTo>
                    <a:pt x="36677" y="33618"/>
                  </a:lnTo>
                  <a:lnTo>
                    <a:pt x="37429" y="34089"/>
                  </a:lnTo>
                  <a:lnTo>
                    <a:pt x="38157" y="34590"/>
                  </a:lnTo>
                  <a:lnTo>
                    <a:pt x="38861" y="35118"/>
                  </a:lnTo>
                  <a:lnTo>
                    <a:pt x="39540" y="35676"/>
                  </a:lnTo>
                  <a:lnTo>
                    <a:pt x="40203" y="36261"/>
                  </a:lnTo>
                  <a:lnTo>
                    <a:pt x="40836" y="36874"/>
                  </a:lnTo>
                  <a:lnTo>
                    <a:pt x="41439" y="37515"/>
                  </a:lnTo>
                  <a:lnTo>
                    <a:pt x="42013" y="38183"/>
                  </a:lnTo>
                  <a:lnTo>
                    <a:pt x="42557" y="38878"/>
                  </a:lnTo>
                  <a:lnTo>
                    <a:pt x="43071" y="39601"/>
                  </a:lnTo>
                  <a:lnTo>
                    <a:pt x="43556" y="40352"/>
                  </a:lnTo>
                  <a:lnTo>
                    <a:pt x="44012" y="41130"/>
                  </a:lnTo>
                  <a:lnTo>
                    <a:pt x="44437" y="41936"/>
                  </a:lnTo>
                  <a:lnTo>
                    <a:pt x="44833" y="42769"/>
                  </a:lnTo>
                  <a:lnTo>
                    <a:pt x="45195" y="43629"/>
                  </a:lnTo>
                  <a:lnTo>
                    <a:pt x="45519" y="44515"/>
                  </a:lnTo>
                  <a:lnTo>
                    <a:pt x="45805" y="45428"/>
                  </a:lnTo>
                  <a:lnTo>
                    <a:pt x="46053" y="46368"/>
                  </a:lnTo>
                  <a:lnTo>
                    <a:pt x="46262" y="47334"/>
                  </a:lnTo>
                  <a:lnTo>
                    <a:pt x="46434" y="48327"/>
                  </a:lnTo>
                  <a:lnTo>
                    <a:pt x="46567" y="49345"/>
                  </a:lnTo>
                  <a:lnTo>
                    <a:pt x="46662" y="50391"/>
                  </a:lnTo>
                  <a:lnTo>
                    <a:pt x="46720" y="51463"/>
                  </a:lnTo>
                  <a:lnTo>
                    <a:pt x="46739" y="52561"/>
                  </a:lnTo>
                  <a:lnTo>
                    <a:pt x="46721" y="53756"/>
                  </a:lnTo>
                  <a:lnTo>
                    <a:pt x="46667" y="54926"/>
                  </a:lnTo>
                  <a:lnTo>
                    <a:pt x="46577" y="56072"/>
                  </a:lnTo>
                  <a:lnTo>
                    <a:pt x="46451" y="57194"/>
                  </a:lnTo>
                  <a:lnTo>
                    <a:pt x="46289" y="58291"/>
                  </a:lnTo>
                  <a:lnTo>
                    <a:pt x="46091" y="59364"/>
                  </a:lnTo>
                  <a:lnTo>
                    <a:pt x="45857" y="60413"/>
                  </a:lnTo>
                  <a:lnTo>
                    <a:pt x="45587" y="61437"/>
                  </a:lnTo>
                  <a:lnTo>
                    <a:pt x="45281" y="62437"/>
                  </a:lnTo>
                  <a:lnTo>
                    <a:pt x="44939" y="63412"/>
                  </a:lnTo>
                  <a:lnTo>
                    <a:pt x="44561" y="64361"/>
                  </a:lnTo>
                  <a:lnTo>
                    <a:pt x="44149" y="65280"/>
                  </a:lnTo>
                  <a:lnTo>
                    <a:pt x="43702" y="66169"/>
                  </a:lnTo>
                  <a:lnTo>
                    <a:pt x="43220" y="67029"/>
                  </a:lnTo>
                  <a:lnTo>
                    <a:pt x="42702" y="67858"/>
                  </a:lnTo>
                  <a:lnTo>
                    <a:pt x="42150" y="68659"/>
                  </a:lnTo>
                  <a:lnTo>
                    <a:pt x="41563" y="69430"/>
                  </a:lnTo>
                  <a:lnTo>
                    <a:pt x="40941" y="70171"/>
                  </a:lnTo>
                  <a:lnTo>
                    <a:pt x="40285" y="70882"/>
                  </a:lnTo>
                  <a:lnTo>
                    <a:pt x="39593" y="71564"/>
                  </a:lnTo>
                  <a:lnTo>
                    <a:pt x="38867" y="72215"/>
                  </a:lnTo>
                  <a:lnTo>
                    <a:pt x="38106" y="72836"/>
                  </a:lnTo>
                  <a:lnTo>
                    <a:pt x="37312" y="73426"/>
                  </a:lnTo>
                  <a:lnTo>
                    <a:pt x="36485" y="73986"/>
                  </a:lnTo>
                  <a:lnTo>
                    <a:pt x="35623" y="74515"/>
                  </a:lnTo>
                  <a:lnTo>
                    <a:pt x="34727" y="75013"/>
                  </a:lnTo>
                  <a:lnTo>
                    <a:pt x="33798" y="75480"/>
                  </a:lnTo>
                  <a:lnTo>
                    <a:pt x="32834" y="75917"/>
                  </a:lnTo>
                  <a:lnTo>
                    <a:pt x="31837" y="76323"/>
                  </a:lnTo>
                  <a:lnTo>
                    <a:pt x="30806" y="76698"/>
                  </a:lnTo>
                  <a:lnTo>
                    <a:pt x="29753" y="77030"/>
                  </a:lnTo>
                  <a:lnTo>
                    <a:pt x="28668" y="77327"/>
                  </a:lnTo>
                  <a:lnTo>
                    <a:pt x="27551" y="77589"/>
                  </a:lnTo>
                  <a:lnTo>
                    <a:pt x="26402" y="77816"/>
                  </a:lnTo>
                  <a:lnTo>
                    <a:pt x="25222" y="78008"/>
                  </a:lnTo>
                  <a:lnTo>
                    <a:pt x="24010" y="78165"/>
                  </a:lnTo>
                  <a:lnTo>
                    <a:pt x="22766" y="78288"/>
                  </a:lnTo>
                  <a:lnTo>
                    <a:pt x="21490" y="78375"/>
                  </a:lnTo>
                  <a:lnTo>
                    <a:pt x="20183" y="78427"/>
                  </a:lnTo>
                  <a:lnTo>
                    <a:pt x="18843" y="78445"/>
                  </a:lnTo>
                  <a:lnTo>
                    <a:pt x="18304" y="78442"/>
                  </a:lnTo>
                  <a:lnTo>
                    <a:pt x="17766" y="78434"/>
                  </a:lnTo>
                  <a:lnTo>
                    <a:pt x="17228" y="78421"/>
                  </a:lnTo>
                  <a:lnTo>
                    <a:pt x="16692" y="78403"/>
                  </a:lnTo>
                  <a:lnTo>
                    <a:pt x="16157" y="78379"/>
                  </a:lnTo>
                  <a:lnTo>
                    <a:pt x="15623" y="78350"/>
                  </a:lnTo>
                  <a:lnTo>
                    <a:pt x="15090" y="78315"/>
                  </a:lnTo>
                  <a:lnTo>
                    <a:pt x="14558" y="78276"/>
                  </a:lnTo>
                  <a:lnTo>
                    <a:pt x="14027" y="78231"/>
                  </a:lnTo>
                  <a:lnTo>
                    <a:pt x="13497" y="78180"/>
                  </a:lnTo>
                  <a:lnTo>
                    <a:pt x="12980" y="78125"/>
                  </a:lnTo>
                  <a:lnTo>
                    <a:pt x="12466" y="78064"/>
                  </a:lnTo>
                  <a:lnTo>
                    <a:pt x="11955" y="77998"/>
                  </a:lnTo>
                  <a:lnTo>
                    <a:pt x="11448" y="77926"/>
                  </a:lnTo>
                  <a:lnTo>
                    <a:pt x="10943" y="77849"/>
                  </a:lnTo>
                  <a:lnTo>
                    <a:pt x="10442" y="77767"/>
                  </a:lnTo>
                  <a:lnTo>
                    <a:pt x="9944" y="77680"/>
                  </a:lnTo>
                  <a:lnTo>
                    <a:pt x="9449" y="77587"/>
                  </a:lnTo>
                  <a:lnTo>
                    <a:pt x="8957" y="77489"/>
                  </a:lnTo>
                  <a:lnTo>
                    <a:pt x="8469" y="77386"/>
                  </a:lnTo>
                  <a:lnTo>
                    <a:pt x="7994" y="77288"/>
                  </a:lnTo>
                  <a:lnTo>
                    <a:pt x="7524" y="77183"/>
                  </a:lnTo>
                  <a:lnTo>
                    <a:pt x="7059" y="77072"/>
                  </a:lnTo>
                  <a:lnTo>
                    <a:pt x="6597" y="76954"/>
                  </a:lnTo>
                  <a:lnTo>
                    <a:pt x="6140" y="76830"/>
                  </a:lnTo>
                  <a:lnTo>
                    <a:pt x="5687" y="76700"/>
                  </a:lnTo>
                  <a:lnTo>
                    <a:pt x="5238" y="76564"/>
                  </a:lnTo>
                  <a:lnTo>
                    <a:pt x="4793" y="76421"/>
                  </a:lnTo>
                  <a:lnTo>
                    <a:pt x="4353" y="76272"/>
                  </a:lnTo>
                  <a:lnTo>
                    <a:pt x="3916" y="76116"/>
                  </a:lnTo>
                  <a:lnTo>
                    <a:pt x="3487" y="75954"/>
                  </a:lnTo>
                  <a:lnTo>
                    <a:pt x="3065" y="75788"/>
                  </a:lnTo>
                  <a:lnTo>
                    <a:pt x="2652" y="75616"/>
                  </a:lnTo>
                  <a:lnTo>
                    <a:pt x="2248" y="75438"/>
                  </a:lnTo>
                  <a:lnTo>
                    <a:pt x="1852" y="75256"/>
                  </a:lnTo>
                  <a:lnTo>
                    <a:pt x="1465" y="75068"/>
                  </a:lnTo>
                  <a:lnTo>
                    <a:pt x="1086" y="74875"/>
                  </a:lnTo>
                  <a:lnTo>
                    <a:pt x="715" y="74676"/>
                  </a:lnTo>
                  <a:lnTo>
                    <a:pt x="353" y="74472"/>
                  </a:lnTo>
                  <a:lnTo>
                    <a:pt x="0" y="74263"/>
                  </a:lnTo>
                  <a:lnTo>
                    <a:pt x="0" y="65159"/>
                  </a:lnTo>
                  <a:lnTo>
                    <a:pt x="355" y="65400"/>
                  </a:lnTo>
                  <a:lnTo>
                    <a:pt x="721" y="65635"/>
                  </a:lnTo>
                  <a:lnTo>
                    <a:pt x="1100" y="65866"/>
                  </a:lnTo>
                  <a:lnTo>
                    <a:pt x="1490" y="66091"/>
                  </a:lnTo>
                  <a:lnTo>
                    <a:pt x="1892" y="66310"/>
                  </a:lnTo>
                  <a:lnTo>
                    <a:pt x="2305" y="66525"/>
                  </a:lnTo>
                  <a:lnTo>
                    <a:pt x="2730" y="66734"/>
                  </a:lnTo>
                  <a:lnTo>
                    <a:pt x="3167" y="66937"/>
                  </a:lnTo>
                  <a:lnTo>
                    <a:pt x="3615" y="67136"/>
                  </a:lnTo>
                  <a:lnTo>
                    <a:pt x="4075" y="67329"/>
                  </a:lnTo>
                  <a:lnTo>
                    <a:pt x="4554" y="67517"/>
                  </a:lnTo>
                  <a:lnTo>
                    <a:pt x="5037" y="67698"/>
                  </a:lnTo>
                  <a:lnTo>
                    <a:pt x="5523" y="67872"/>
                  </a:lnTo>
                  <a:lnTo>
                    <a:pt x="6015" y="68041"/>
                  </a:lnTo>
                  <a:lnTo>
                    <a:pt x="6510" y="68203"/>
                  </a:lnTo>
                  <a:lnTo>
                    <a:pt x="7010" y="68358"/>
                  </a:lnTo>
                  <a:lnTo>
                    <a:pt x="7514" y="68507"/>
                  </a:lnTo>
                  <a:lnTo>
                    <a:pt x="8022" y="68650"/>
                  </a:lnTo>
                  <a:lnTo>
                    <a:pt x="8534" y="68787"/>
                  </a:lnTo>
                  <a:lnTo>
                    <a:pt x="9051" y="68917"/>
                  </a:lnTo>
                  <a:lnTo>
                    <a:pt x="9570" y="69042"/>
                  </a:lnTo>
                  <a:lnTo>
                    <a:pt x="10088" y="69161"/>
                  </a:lnTo>
                  <a:lnTo>
                    <a:pt x="10607" y="69274"/>
                  </a:lnTo>
                  <a:lnTo>
                    <a:pt x="11126" y="69383"/>
                  </a:lnTo>
                  <a:lnTo>
                    <a:pt x="11645" y="69486"/>
                  </a:lnTo>
                  <a:lnTo>
                    <a:pt x="12163" y="69584"/>
                  </a:lnTo>
                  <a:lnTo>
                    <a:pt x="12682" y="69677"/>
                  </a:lnTo>
                  <a:lnTo>
                    <a:pt x="13201" y="69764"/>
                  </a:lnTo>
                  <a:lnTo>
                    <a:pt x="13720" y="69846"/>
                  </a:lnTo>
                  <a:lnTo>
                    <a:pt x="14238" y="69923"/>
                  </a:lnTo>
                  <a:lnTo>
                    <a:pt x="14763" y="69983"/>
                  </a:lnTo>
                  <a:lnTo>
                    <a:pt x="15280" y="70037"/>
                  </a:lnTo>
                  <a:lnTo>
                    <a:pt x="15788" y="70085"/>
                  </a:lnTo>
                  <a:lnTo>
                    <a:pt x="16288" y="70126"/>
                  </a:lnTo>
                  <a:lnTo>
                    <a:pt x="16779" y="70161"/>
                  </a:lnTo>
                  <a:lnTo>
                    <a:pt x="17262" y="70190"/>
                  </a:lnTo>
                  <a:lnTo>
                    <a:pt x="17736" y="70212"/>
                  </a:lnTo>
                  <a:lnTo>
                    <a:pt x="18202" y="70228"/>
                  </a:lnTo>
                  <a:lnTo>
                    <a:pt x="18659" y="70237"/>
                  </a:lnTo>
                  <a:lnTo>
                    <a:pt x="19108" y="70240"/>
                  </a:lnTo>
                  <a:lnTo>
                    <a:pt x="19935" y="70231"/>
                  </a:lnTo>
                  <a:lnTo>
                    <a:pt x="20745" y="70202"/>
                  </a:lnTo>
                  <a:lnTo>
                    <a:pt x="21536" y="70155"/>
                  </a:lnTo>
                  <a:lnTo>
                    <a:pt x="22309" y="70088"/>
                  </a:lnTo>
                  <a:lnTo>
                    <a:pt x="23065" y="70002"/>
                  </a:lnTo>
                  <a:lnTo>
                    <a:pt x="23802" y="69897"/>
                  </a:lnTo>
                  <a:lnTo>
                    <a:pt x="24521" y="69774"/>
                  </a:lnTo>
                  <a:lnTo>
                    <a:pt x="25223" y="69631"/>
                  </a:lnTo>
                  <a:lnTo>
                    <a:pt x="25906" y="69469"/>
                  </a:lnTo>
                  <a:lnTo>
                    <a:pt x="26571" y="69288"/>
                  </a:lnTo>
                  <a:lnTo>
                    <a:pt x="27218" y="69076"/>
                  </a:lnTo>
                  <a:lnTo>
                    <a:pt x="27844" y="68843"/>
                  </a:lnTo>
                  <a:lnTo>
                    <a:pt x="28450" y="68589"/>
                  </a:lnTo>
                  <a:lnTo>
                    <a:pt x="29036" y="68314"/>
                  </a:lnTo>
                  <a:lnTo>
                    <a:pt x="29602" y="68017"/>
                  </a:lnTo>
                  <a:lnTo>
                    <a:pt x="30148" y="67700"/>
                  </a:lnTo>
                  <a:lnTo>
                    <a:pt x="30673" y="67361"/>
                  </a:lnTo>
                  <a:lnTo>
                    <a:pt x="31179" y="67001"/>
                  </a:lnTo>
                  <a:lnTo>
                    <a:pt x="31664" y="66620"/>
                  </a:lnTo>
                  <a:lnTo>
                    <a:pt x="32129" y="66218"/>
                  </a:lnTo>
                  <a:lnTo>
                    <a:pt x="32574" y="65794"/>
                  </a:lnTo>
                  <a:lnTo>
                    <a:pt x="32997" y="65350"/>
                  </a:lnTo>
                  <a:lnTo>
                    <a:pt x="33400" y="64884"/>
                  </a:lnTo>
                  <a:lnTo>
                    <a:pt x="33781" y="64397"/>
                  </a:lnTo>
                  <a:lnTo>
                    <a:pt x="34141" y="63889"/>
                  </a:lnTo>
                  <a:lnTo>
                    <a:pt x="34479" y="63359"/>
                  </a:lnTo>
                  <a:lnTo>
                    <a:pt x="34797" y="62809"/>
                  </a:lnTo>
                  <a:lnTo>
                    <a:pt x="35094" y="62237"/>
                  </a:lnTo>
                  <a:lnTo>
                    <a:pt x="35369" y="61644"/>
                  </a:lnTo>
                  <a:lnTo>
                    <a:pt x="35623" y="61030"/>
                  </a:lnTo>
                  <a:lnTo>
                    <a:pt x="35854" y="60394"/>
                  </a:lnTo>
                  <a:lnTo>
                    <a:pt x="36061" y="59734"/>
                  </a:lnTo>
                  <a:lnTo>
                    <a:pt x="36244" y="59052"/>
                  </a:lnTo>
                  <a:lnTo>
                    <a:pt x="36402" y="58346"/>
                  </a:lnTo>
                  <a:lnTo>
                    <a:pt x="36536" y="57616"/>
                  </a:lnTo>
                  <a:lnTo>
                    <a:pt x="36645" y="56863"/>
                  </a:lnTo>
                  <a:lnTo>
                    <a:pt x="36731" y="56087"/>
                  </a:lnTo>
                  <a:lnTo>
                    <a:pt x="36792" y="55288"/>
                  </a:lnTo>
                  <a:lnTo>
                    <a:pt x="36828" y="54466"/>
                  </a:lnTo>
                  <a:lnTo>
                    <a:pt x="36840" y="53620"/>
                  </a:lnTo>
                  <a:lnTo>
                    <a:pt x="36794" y="52142"/>
                  </a:lnTo>
                  <a:lnTo>
                    <a:pt x="36654" y="50736"/>
                  </a:lnTo>
                  <a:lnTo>
                    <a:pt x="36421" y="49402"/>
                  </a:lnTo>
                  <a:lnTo>
                    <a:pt x="36095" y="48140"/>
                  </a:lnTo>
                  <a:lnTo>
                    <a:pt x="35676" y="46950"/>
                  </a:lnTo>
                  <a:lnTo>
                    <a:pt x="35163" y="45832"/>
                  </a:lnTo>
                  <a:lnTo>
                    <a:pt x="34558" y="44786"/>
                  </a:lnTo>
                  <a:lnTo>
                    <a:pt x="33859" y="43812"/>
                  </a:lnTo>
                  <a:lnTo>
                    <a:pt x="33067" y="42911"/>
                  </a:lnTo>
                  <a:lnTo>
                    <a:pt x="32182" y="42081"/>
                  </a:lnTo>
                  <a:lnTo>
                    <a:pt x="31208" y="41316"/>
                  </a:lnTo>
                  <a:lnTo>
                    <a:pt x="30150" y="40632"/>
                  </a:lnTo>
                  <a:lnTo>
                    <a:pt x="29006" y="40029"/>
                  </a:lnTo>
                  <a:lnTo>
                    <a:pt x="27778" y="39506"/>
                  </a:lnTo>
                  <a:lnTo>
                    <a:pt x="26466" y="39063"/>
                  </a:lnTo>
                  <a:lnTo>
                    <a:pt x="25068" y="38701"/>
                  </a:lnTo>
                  <a:lnTo>
                    <a:pt x="23586" y="38420"/>
                  </a:lnTo>
                  <a:lnTo>
                    <a:pt x="22019" y="38219"/>
                  </a:lnTo>
                  <a:lnTo>
                    <a:pt x="20368" y="38098"/>
                  </a:lnTo>
                  <a:lnTo>
                    <a:pt x="18632" y="38058"/>
                  </a:lnTo>
                  <a:lnTo>
                    <a:pt x="18343" y="38059"/>
                  </a:lnTo>
                  <a:lnTo>
                    <a:pt x="18049" y="38064"/>
                  </a:lnTo>
                  <a:lnTo>
                    <a:pt x="17750" y="38072"/>
                  </a:lnTo>
                  <a:lnTo>
                    <a:pt x="17446" y="38083"/>
                  </a:lnTo>
                  <a:lnTo>
                    <a:pt x="17136" y="38097"/>
                  </a:lnTo>
                  <a:lnTo>
                    <a:pt x="16821" y="38115"/>
                  </a:lnTo>
                  <a:lnTo>
                    <a:pt x="16501" y="38136"/>
                  </a:lnTo>
                  <a:lnTo>
                    <a:pt x="16176" y="38159"/>
                  </a:lnTo>
                  <a:lnTo>
                    <a:pt x="15845" y="38186"/>
                  </a:lnTo>
                  <a:lnTo>
                    <a:pt x="15509" y="38216"/>
                  </a:lnTo>
                  <a:lnTo>
                    <a:pt x="15180" y="38239"/>
                  </a:lnTo>
                  <a:lnTo>
                    <a:pt x="14850" y="38263"/>
                  </a:lnTo>
                  <a:lnTo>
                    <a:pt x="14519" y="38290"/>
                  </a:lnTo>
                  <a:lnTo>
                    <a:pt x="14187" y="38318"/>
                  </a:lnTo>
                  <a:lnTo>
                    <a:pt x="13854" y="38349"/>
                  </a:lnTo>
                  <a:lnTo>
                    <a:pt x="13520" y="38382"/>
                  </a:lnTo>
                  <a:lnTo>
                    <a:pt x="13185" y="38417"/>
                  </a:lnTo>
                  <a:lnTo>
                    <a:pt x="12849" y="38454"/>
                  </a:lnTo>
                  <a:lnTo>
                    <a:pt x="12512" y="38493"/>
                  </a:lnTo>
                  <a:lnTo>
                    <a:pt x="12174" y="38534"/>
                  </a:lnTo>
                  <a:lnTo>
                    <a:pt x="11847" y="38577"/>
                  </a:lnTo>
                  <a:lnTo>
                    <a:pt x="11522" y="38621"/>
                  </a:lnTo>
                  <a:lnTo>
                    <a:pt x="11199" y="38666"/>
                  </a:lnTo>
                  <a:lnTo>
                    <a:pt x="10878" y="38712"/>
                  </a:lnTo>
                  <a:lnTo>
                    <a:pt x="10559" y="38759"/>
                  </a:lnTo>
                  <a:lnTo>
                    <a:pt x="10243" y="38807"/>
                  </a:lnTo>
                  <a:lnTo>
                    <a:pt x="9929" y="38856"/>
                  </a:lnTo>
                  <a:lnTo>
                    <a:pt x="9616" y="38907"/>
                  </a:lnTo>
                  <a:lnTo>
                    <a:pt x="9306" y="38958"/>
                  </a:lnTo>
                  <a:lnTo>
                    <a:pt x="8998" y="39010"/>
                  </a:lnTo>
                  <a:lnTo>
                    <a:pt x="8705" y="39053"/>
                  </a:lnTo>
                  <a:lnTo>
                    <a:pt x="8420" y="39095"/>
                  </a:lnTo>
                  <a:lnTo>
                    <a:pt x="8142" y="39138"/>
                  </a:lnTo>
                  <a:lnTo>
                    <a:pt x="7872" y="39180"/>
                  </a:lnTo>
                  <a:lnTo>
                    <a:pt x="7608" y="39222"/>
                  </a:lnTo>
                  <a:lnTo>
                    <a:pt x="7353" y="39265"/>
                  </a:lnTo>
                  <a:lnTo>
                    <a:pt x="7105" y="39307"/>
                  </a:lnTo>
                  <a:lnTo>
                    <a:pt x="6864" y="39349"/>
                  </a:lnTo>
                  <a:lnTo>
                    <a:pt x="6630" y="39392"/>
                  </a:lnTo>
                  <a:lnTo>
                    <a:pt x="6404" y="39434"/>
                  </a:lnTo>
                  <a:lnTo>
                    <a:pt x="1640" y="36417"/>
                  </a:lnTo>
                  <a:lnTo>
                    <a:pt x="4552" y="0"/>
                  </a:lnTo>
                  <a:lnTo>
                    <a:pt x="41075" y="0"/>
                  </a:lnTo>
                  <a:lnTo>
                    <a:pt x="41075" y="8786"/>
                  </a:lnTo>
                  <a:lnTo>
                    <a:pt x="12915" y="8786"/>
                  </a:lnTo>
                  <a:lnTo>
                    <a:pt x="10851" y="30965"/>
                  </a:lnTo>
                  <a:lnTo>
                    <a:pt x="11200" y="30901"/>
                  </a:lnTo>
                  <a:lnTo>
                    <a:pt x="11570" y="30836"/>
                  </a:lnTo>
                  <a:lnTo>
                    <a:pt x="11962" y="30769"/>
                  </a:lnTo>
                  <a:lnTo>
                    <a:pt x="12375" y="30702"/>
                  </a:lnTo>
                  <a:lnTo>
                    <a:pt x="12809" y="30634"/>
                  </a:lnTo>
                  <a:lnTo>
                    <a:pt x="13264" y="30565"/>
                  </a:lnTo>
                  <a:lnTo>
                    <a:pt x="13741" y="30494"/>
                  </a:lnTo>
                  <a:lnTo>
                    <a:pt x="14238" y="30423"/>
                  </a:lnTo>
                  <a:lnTo>
                    <a:pt x="14757" y="30350"/>
                  </a:lnTo>
                  <a:lnTo>
                    <a:pt x="15297" y="30277"/>
                  </a:lnTo>
                  <a:lnTo>
                    <a:pt x="15868" y="30206"/>
                  </a:lnTo>
                  <a:lnTo>
                    <a:pt x="16459" y="30143"/>
                  </a:lnTo>
                  <a:lnTo>
                    <a:pt x="17071" y="30088"/>
                  </a:lnTo>
                  <a:lnTo>
                    <a:pt x="17702" y="30040"/>
                  </a:lnTo>
                  <a:lnTo>
                    <a:pt x="18354" y="29999"/>
                  </a:lnTo>
                  <a:lnTo>
                    <a:pt x="19025" y="29965"/>
                  </a:lnTo>
                  <a:lnTo>
                    <a:pt x="19717" y="29940"/>
                  </a:lnTo>
                  <a:lnTo>
                    <a:pt x="20429" y="29921"/>
                  </a:lnTo>
                  <a:lnTo>
                    <a:pt x="21161" y="29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3250396" y="3688662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260188" y="369692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309150" y="3679611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345568" y="3684693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2570357" y="4262207"/>
              <a:ext cx="46739" cy="78445"/>
            </a:xfrm>
            <a:custGeom>
              <a:avLst/>
              <a:pathLst>
                <a:path w="46739" h="78445">
                  <a:moveTo>
                    <a:pt x="21913" y="29906"/>
                  </a:moveTo>
                  <a:lnTo>
                    <a:pt x="22954" y="29921"/>
                  </a:lnTo>
                  <a:lnTo>
                    <a:pt x="23980" y="29965"/>
                  </a:lnTo>
                  <a:lnTo>
                    <a:pt x="24991" y="30040"/>
                  </a:lnTo>
                  <a:lnTo>
                    <a:pt x="25987" y="30143"/>
                  </a:lnTo>
                  <a:lnTo>
                    <a:pt x="26968" y="30277"/>
                  </a:lnTo>
                  <a:lnTo>
                    <a:pt x="27935" y="30440"/>
                  </a:lnTo>
                  <a:lnTo>
                    <a:pt x="28887" y="30632"/>
                  </a:lnTo>
                  <a:lnTo>
                    <a:pt x="29824" y="30855"/>
                  </a:lnTo>
                  <a:lnTo>
                    <a:pt x="30746" y="31107"/>
                  </a:lnTo>
                  <a:lnTo>
                    <a:pt x="31653" y="31388"/>
                  </a:lnTo>
                  <a:lnTo>
                    <a:pt x="32551" y="31688"/>
                  </a:lnTo>
                  <a:lnTo>
                    <a:pt x="33425" y="32017"/>
                  </a:lnTo>
                  <a:lnTo>
                    <a:pt x="34275" y="32374"/>
                  </a:lnTo>
                  <a:lnTo>
                    <a:pt x="35100" y="32760"/>
                  </a:lnTo>
                  <a:lnTo>
                    <a:pt x="35901" y="33175"/>
                  </a:lnTo>
                  <a:lnTo>
                    <a:pt x="36677" y="33618"/>
                  </a:lnTo>
                  <a:lnTo>
                    <a:pt x="37429" y="34089"/>
                  </a:lnTo>
                  <a:lnTo>
                    <a:pt x="38157" y="34590"/>
                  </a:lnTo>
                  <a:lnTo>
                    <a:pt x="38861" y="35118"/>
                  </a:lnTo>
                  <a:lnTo>
                    <a:pt x="39540" y="35676"/>
                  </a:lnTo>
                  <a:lnTo>
                    <a:pt x="40203" y="36261"/>
                  </a:lnTo>
                  <a:lnTo>
                    <a:pt x="40836" y="36874"/>
                  </a:lnTo>
                  <a:lnTo>
                    <a:pt x="41439" y="37515"/>
                  </a:lnTo>
                  <a:lnTo>
                    <a:pt x="42013" y="38183"/>
                  </a:lnTo>
                  <a:lnTo>
                    <a:pt x="42557" y="38878"/>
                  </a:lnTo>
                  <a:lnTo>
                    <a:pt x="43071" y="39601"/>
                  </a:lnTo>
                  <a:lnTo>
                    <a:pt x="43556" y="40352"/>
                  </a:lnTo>
                  <a:lnTo>
                    <a:pt x="44012" y="41130"/>
                  </a:lnTo>
                  <a:lnTo>
                    <a:pt x="44437" y="41936"/>
                  </a:lnTo>
                  <a:lnTo>
                    <a:pt x="44833" y="42769"/>
                  </a:lnTo>
                  <a:lnTo>
                    <a:pt x="45195" y="43629"/>
                  </a:lnTo>
                  <a:lnTo>
                    <a:pt x="45519" y="44515"/>
                  </a:lnTo>
                  <a:lnTo>
                    <a:pt x="45805" y="45428"/>
                  </a:lnTo>
                  <a:lnTo>
                    <a:pt x="46053" y="46368"/>
                  </a:lnTo>
                  <a:lnTo>
                    <a:pt x="46262" y="47334"/>
                  </a:lnTo>
                  <a:lnTo>
                    <a:pt x="46434" y="48327"/>
                  </a:lnTo>
                  <a:lnTo>
                    <a:pt x="46567" y="49345"/>
                  </a:lnTo>
                  <a:lnTo>
                    <a:pt x="46662" y="50391"/>
                  </a:lnTo>
                  <a:lnTo>
                    <a:pt x="46720" y="51463"/>
                  </a:lnTo>
                  <a:lnTo>
                    <a:pt x="46739" y="52561"/>
                  </a:lnTo>
                  <a:lnTo>
                    <a:pt x="46721" y="53756"/>
                  </a:lnTo>
                  <a:lnTo>
                    <a:pt x="46667" y="54926"/>
                  </a:lnTo>
                  <a:lnTo>
                    <a:pt x="46577" y="56072"/>
                  </a:lnTo>
                  <a:lnTo>
                    <a:pt x="46451" y="57194"/>
                  </a:lnTo>
                  <a:lnTo>
                    <a:pt x="46289" y="58291"/>
                  </a:lnTo>
                  <a:lnTo>
                    <a:pt x="46091" y="59364"/>
                  </a:lnTo>
                  <a:lnTo>
                    <a:pt x="45857" y="60413"/>
                  </a:lnTo>
                  <a:lnTo>
                    <a:pt x="45587" y="61437"/>
                  </a:lnTo>
                  <a:lnTo>
                    <a:pt x="45281" y="62437"/>
                  </a:lnTo>
                  <a:lnTo>
                    <a:pt x="44939" y="63412"/>
                  </a:lnTo>
                  <a:lnTo>
                    <a:pt x="44561" y="64361"/>
                  </a:lnTo>
                  <a:lnTo>
                    <a:pt x="44149" y="65280"/>
                  </a:lnTo>
                  <a:lnTo>
                    <a:pt x="43702" y="66169"/>
                  </a:lnTo>
                  <a:lnTo>
                    <a:pt x="43220" y="67029"/>
                  </a:lnTo>
                  <a:lnTo>
                    <a:pt x="42702" y="67858"/>
                  </a:lnTo>
                  <a:lnTo>
                    <a:pt x="42150" y="68659"/>
                  </a:lnTo>
                  <a:lnTo>
                    <a:pt x="41563" y="69430"/>
                  </a:lnTo>
                  <a:lnTo>
                    <a:pt x="40941" y="70171"/>
                  </a:lnTo>
                  <a:lnTo>
                    <a:pt x="40285" y="70882"/>
                  </a:lnTo>
                  <a:lnTo>
                    <a:pt x="39593" y="71564"/>
                  </a:lnTo>
                  <a:lnTo>
                    <a:pt x="38867" y="72215"/>
                  </a:lnTo>
                  <a:lnTo>
                    <a:pt x="38106" y="72836"/>
                  </a:lnTo>
                  <a:lnTo>
                    <a:pt x="37312" y="73426"/>
                  </a:lnTo>
                  <a:lnTo>
                    <a:pt x="36485" y="73986"/>
                  </a:lnTo>
                  <a:lnTo>
                    <a:pt x="35623" y="74515"/>
                  </a:lnTo>
                  <a:lnTo>
                    <a:pt x="34727" y="75013"/>
                  </a:lnTo>
                  <a:lnTo>
                    <a:pt x="33798" y="75480"/>
                  </a:lnTo>
                  <a:lnTo>
                    <a:pt x="32834" y="75917"/>
                  </a:lnTo>
                  <a:lnTo>
                    <a:pt x="31837" y="76323"/>
                  </a:lnTo>
                  <a:lnTo>
                    <a:pt x="30806" y="76698"/>
                  </a:lnTo>
                  <a:lnTo>
                    <a:pt x="29753" y="77030"/>
                  </a:lnTo>
                  <a:lnTo>
                    <a:pt x="28668" y="77327"/>
                  </a:lnTo>
                  <a:lnTo>
                    <a:pt x="27551" y="77589"/>
                  </a:lnTo>
                  <a:lnTo>
                    <a:pt x="26402" y="77816"/>
                  </a:lnTo>
                  <a:lnTo>
                    <a:pt x="25222" y="78008"/>
                  </a:lnTo>
                  <a:lnTo>
                    <a:pt x="24010" y="78165"/>
                  </a:lnTo>
                  <a:lnTo>
                    <a:pt x="22766" y="78288"/>
                  </a:lnTo>
                  <a:lnTo>
                    <a:pt x="21490" y="78375"/>
                  </a:lnTo>
                  <a:lnTo>
                    <a:pt x="20183" y="78427"/>
                  </a:lnTo>
                  <a:lnTo>
                    <a:pt x="18843" y="78445"/>
                  </a:lnTo>
                  <a:lnTo>
                    <a:pt x="18304" y="78442"/>
                  </a:lnTo>
                  <a:lnTo>
                    <a:pt x="17766" y="78434"/>
                  </a:lnTo>
                  <a:lnTo>
                    <a:pt x="17228" y="78421"/>
                  </a:lnTo>
                  <a:lnTo>
                    <a:pt x="16692" y="78403"/>
                  </a:lnTo>
                  <a:lnTo>
                    <a:pt x="16157" y="78379"/>
                  </a:lnTo>
                  <a:lnTo>
                    <a:pt x="15623" y="78350"/>
                  </a:lnTo>
                  <a:lnTo>
                    <a:pt x="15090" y="78315"/>
                  </a:lnTo>
                  <a:lnTo>
                    <a:pt x="14558" y="78276"/>
                  </a:lnTo>
                  <a:lnTo>
                    <a:pt x="14027" y="78231"/>
                  </a:lnTo>
                  <a:lnTo>
                    <a:pt x="13497" y="78180"/>
                  </a:lnTo>
                  <a:lnTo>
                    <a:pt x="12980" y="78125"/>
                  </a:lnTo>
                  <a:lnTo>
                    <a:pt x="12466" y="78064"/>
                  </a:lnTo>
                  <a:lnTo>
                    <a:pt x="11955" y="77998"/>
                  </a:lnTo>
                  <a:lnTo>
                    <a:pt x="11448" y="77926"/>
                  </a:lnTo>
                  <a:lnTo>
                    <a:pt x="10943" y="77849"/>
                  </a:lnTo>
                  <a:lnTo>
                    <a:pt x="10442" y="77767"/>
                  </a:lnTo>
                  <a:lnTo>
                    <a:pt x="9944" y="77680"/>
                  </a:lnTo>
                  <a:lnTo>
                    <a:pt x="9449" y="77587"/>
                  </a:lnTo>
                  <a:lnTo>
                    <a:pt x="8957" y="77489"/>
                  </a:lnTo>
                  <a:lnTo>
                    <a:pt x="8469" y="77386"/>
                  </a:lnTo>
                  <a:lnTo>
                    <a:pt x="7994" y="77288"/>
                  </a:lnTo>
                  <a:lnTo>
                    <a:pt x="7524" y="77183"/>
                  </a:lnTo>
                  <a:lnTo>
                    <a:pt x="7059" y="77072"/>
                  </a:lnTo>
                  <a:lnTo>
                    <a:pt x="6597" y="76954"/>
                  </a:lnTo>
                  <a:lnTo>
                    <a:pt x="6140" y="76830"/>
                  </a:lnTo>
                  <a:lnTo>
                    <a:pt x="5687" y="76700"/>
                  </a:lnTo>
                  <a:lnTo>
                    <a:pt x="5238" y="76564"/>
                  </a:lnTo>
                  <a:lnTo>
                    <a:pt x="4793" y="76421"/>
                  </a:lnTo>
                  <a:lnTo>
                    <a:pt x="4353" y="76272"/>
                  </a:lnTo>
                  <a:lnTo>
                    <a:pt x="3916" y="76116"/>
                  </a:lnTo>
                  <a:lnTo>
                    <a:pt x="3487" y="75954"/>
                  </a:lnTo>
                  <a:lnTo>
                    <a:pt x="3065" y="75788"/>
                  </a:lnTo>
                  <a:lnTo>
                    <a:pt x="2652" y="75616"/>
                  </a:lnTo>
                  <a:lnTo>
                    <a:pt x="2248" y="75438"/>
                  </a:lnTo>
                  <a:lnTo>
                    <a:pt x="1852" y="75256"/>
                  </a:lnTo>
                  <a:lnTo>
                    <a:pt x="1465" y="75068"/>
                  </a:lnTo>
                  <a:lnTo>
                    <a:pt x="1086" y="74875"/>
                  </a:lnTo>
                  <a:lnTo>
                    <a:pt x="715" y="74676"/>
                  </a:lnTo>
                  <a:lnTo>
                    <a:pt x="353" y="74472"/>
                  </a:lnTo>
                  <a:lnTo>
                    <a:pt x="0" y="74263"/>
                  </a:lnTo>
                  <a:lnTo>
                    <a:pt x="0" y="65159"/>
                  </a:lnTo>
                  <a:lnTo>
                    <a:pt x="355" y="65400"/>
                  </a:lnTo>
                  <a:lnTo>
                    <a:pt x="721" y="65635"/>
                  </a:lnTo>
                  <a:lnTo>
                    <a:pt x="1100" y="65866"/>
                  </a:lnTo>
                  <a:lnTo>
                    <a:pt x="1490" y="66091"/>
                  </a:lnTo>
                  <a:lnTo>
                    <a:pt x="1892" y="66310"/>
                  </a:lnTo>
                  <a:lnTo>
                    <a:pt x="2305" y="66525"/>
                  </a:lnTo>
                  <a:lnTo>
                    <a:pt x="2730" y="66734"/>
                  </a:lnTo>
                  <a:lnTo>
                    <a:pt x="3167" y="66937"/>
                  </a:lnTo>
                  <a:lnTo>
                    <a:pt x="3615" y="67136"/>
                  </a:lnTo>
                  <a:lnTo>
                    <a:pt x="4075" y="67329"/>
                  </a:lnTo>
                  <a:lnTo>
                    <a:pt x="4554" y="67517"/>
                  </a:lnTo>
                  <a:lnTo>
                    <a:pt x="5037" y="67698"/>
                  </a:lnTo>
                  <a:lnTo>
                    <a:pt x="5523" y="67872"/>
                  </a:lnTo>
                  <a:lnTo>
                    <a:pt x="6015" y="68041"/>
                  </a:lnTo>
                  <a:lnTo>
                    <a:pt x="6510" y="68203"/>
                  </a:lnTo>
                  <a:lnTo>
                    <a:pt x="7010" y="68358"/>
                  </a:lnTo>
                  <a:lnTo>
                    <a:pt x="7514" y="68507"/>
                  </a:lnTo>
                  <a:lnTo>
                    <a:pt x="8022" y="68650"/>
                  </a:lnTo>
                  <a:lnTo>
                    <a:pt x="8534" y="68787"/>
                  </a:lnTo>
                  <a:lnTo>
                    <a:pt x="9051" y="68917"/>
                  </a:lnTo>
                  <a:lnTo>
                    <a:pt x="9570" y="69042"/>
                  </a:lnTo>
                  <a:lnTo>
                    <a:pt x="10088" y="69161"/>
                  </a:lnTo>
                  <a:lnTo>
                    <a:pt x="10607" y="69274"/>
                  </a:lnTo>
                  <a:lnTo>
                    <a:pt x="11126" y="69383"/>
                  </a:lnTo>
                  <a:lnTo>
                    <a:pt x="11645" y="69486"/>
                  </a:lnTo>
                  <a:lnTo>
                    <a:pt x="12163" y="69584"/>
                  </a:lnTo>
                  <a:lnTo>
                    <a:pt x="12682" y="69677"/>
                  </a:lnTo>
                  <a:lnTo>
                    <a:pt x="13201" y="69764"/>
                  </a:lnTo>
                  <a:lnTo>
                    <a:pt x="13720" y="69846"/>
                  </a:lnTo>
                  <a:lnTo>
                    <a:pt x="14238" y="69923"/>
                  </a:lnTo>
                  <a:lnTo>
                    <a:pt x="14763" y="69983"/>
                  </a:lnTo>
                  <a:lnTo>
                    <a:pt x="15280" y="70037"/>
                  </a:lnTo>
                  <a:lnTo>
                    <a:pt x="15788" y="70085"/>
                  </a:lnTo>
                  <a:lnTo>
                    <a:pt x="16288" y="70126"/>
                  </a:lnTo>
                  <a:lnTo>
                    <a:pt x="16779" y="70161"/>
                  </a:lnTo>
                  <a:lnTo>
                    <a:pt x="17262" y="70190"/>
                  </a:lnTo>
                  <a:lnTo>
                    <a:pt x="17736" y="70212"/>
                  </a:lnTo>
                  <a:lnTo>
                    <a:pt x="18202" y="70228"/>
                  </a:lnTo>
                  <a:lnTo>
                    <a:pt x="18659" y="70237"/>
                  </a:lnTo>
                  <a:lnTo>
                    <a:pt x="19108" y="70240"/>
                  </a:lnTo>
                  <a:lnTo>
                    <a:pt x="19935" y="70231"/>
                  </a:lnTo>
                  <a:lnTo>
                    <a:pt x="20745" y="70202"/>
                  </a:lnTo>
                  <a:lnTo>
                    <a:pt x="21536" y="70155"/>
                  </a:lnTo>
                  <a:lnTo>
                    <a:pt x="22309" y="70088"/>
                  </a:lnTo>
                  <a:lnTo>
                    <a:pt x="23065" y="70002"/>
                  </a:lnTo>
                  <a:lnTo>
                    <a:pt x="23802" y="69897"/>
                  </a:lnTo>
                  <a:lnTo>
                    <a:pt x="24521" y="69774"/>
                  </a:lnTo>
                  <a:lnTo>
                    <a:pt x="25223" y="69631"/>
                  </a:lnTo>
                  <a:lnTo>
                    <a:pt x="25906" y="69469"/>
                  </a:lnTo>
                  <a:lnTo>
                    <a:pt x="26571" y="69288"/>
                  </a:lnTo>
                  <a:lnTo>
                    <a:pt x="27218" y="69076"/>
                  </a:lnTo>
                  <a:lnTo>
                    <a:pt x="27844" y="68843"/>
                  </a:lnTo>
                  <a:lnTo>
                    <a:pt x="28450" y="68589"/>
                  </a:lnTo>
                  <a:lnTo>
                    <a:pt x="29036" y="68314"/>
                  </a:lnTo>
                  <a:lnTo>
                    <a:pt x="29602" y="68017"/>
                  </a:lnTo>
                  <a:lnTo>
                    <a:pt x="30148" y="67700"/>
                  </a:lnTo>
                  <a:lnTo>
                    <a:pt x="30673" y="67361"/>
                  </a:lnTo>
                  <a:lnTo>
                    <a:pt x="31179" y="67001"/>
                  </a:lnTo>
                  <a:lnTo>
                    <a:pt x="31664" y="66620"/>
                  </a:lnTo>
                  <a:lnTo>
                    <a:pt x="32129" y="66218"/>
                  </a:lnTo>
                  <a:lnTo>
                    <a:pt x="32574" y="65794"/>
                  </a:lnTo>
                  <a:lnTo>
                    <a:pt x="32997" y="65350"/>
                  </a:lnTo>
                  <a:lnTo>
                    <a:pt x="33400" y="64884"/>
                  </a:lnTo>
                  <a:lnTo>
                    <a:pt x="33781" y="64397"/>
                  </a:lnTo>
                  <a:lnTo>
                    <a:pt x="34141" y="63889"/>
                  </a:lnTo>
                  <a:lnTo>
                    <a:pt x="34479" y="63359"/>
                  </a:lnTo>
                  <a:lnTo>
                    <a:pt x="34797" y="62809"/>
                  </a:lnTo>
                  <a:lnTo>
                    <a:pt x="35094" y="62237"/>
                  </a:lnTo>
                  <a:lnTo>
                    <a:pt x="35369" y="61644"/>
                  </a:lnTo>
                  <a:lnTo>
                    <a:pt x="35623" y="61030"/>
                  </a:lnTo>
                  <a:lnTo>
                    <a:pt x="35854" y="60394"/>
                  </a:lnTo>
                  <a:lnTo>
                    <a:pt x="36061" y="59734"/>
                  </a:lnTo>
                  <a:lnTo>
                    <a:pt x="36244" y="59052"/>
                  </a:lnTo>
                  <a:lnTo>
                    <a:pt x="36402" y="58346"/>
                  </a:lnTo>
                  <a:lnTo>
                    <a:pt x="36536" y="57616"/>
                  </a:lnTo>
                  <a:lnTo>
                    <a:pt x="36645" y="56863"/>
                  </a:lnTo>
                  <a:lnTo>
                    <a:pt x="36731" y="56087"/>
                  </a:lnTo>
                  <a:lnTo>
                    <a:pt x="36792" y="55288"/>
                  </a:lnTo>
                  <a:lnTo>
                    <a:pt x="36828" y="54466"/>
                  </a:lnTo>
                  <a:lnTo>
                    <a:pt x="36840" y="53620"/>
                  </a:lnTo>
                  <a:lnTo>
                    <a:pt x="36794" y="52142"/>
                  </a:lnTo>
                  <a:lnTo>
                    <a:pt x="36654" y="50736"/>
                  </a:lnTo>
                  <a:lnTo>
                    <a:pt x="36421" y="49402"/>
                  </a:lnTo>
                  <a:lnTo>
                    <a:pt x="36095" y="48140"/>
                  </a:lnTo>
                  <a:lnTo>
                    <a:pt x="35676" y="46950"/>
                  </a:lnTo>
                  <a:lnTo>
                    <a:pt x="35163" y="45832"/>
                  </a:lnTo>
                  <a:lnTo>
                    <a:pt x="34558" y="44786"/>
                  </a:lnTo>
                  <a:lnTo>
                    <a:pt x="33859" y="43812"/>
                  </a:lnTo>
                  <a:lnTo>
                    <a:pt x="33067" y="42911"/>
                  </a:lnTo>
                  <a:lnTo>
                    <a:pt x="32182" y="42081"/>
                  </a:lnTo>
                  <a:lnTo>
                    <a:pt x="31208" y="41316"/>
                  </a:lnTo>
                  <a:lnTo>
                    <a:pt x="30150" y="40632"/>
                  </a:lnTo>
                  <a:lnTo>
                    <a:pt x="29006" y="40029"/>
                  </a:lnTo>
                  <a:lnTo>
                    <a:pt x="27778" y="39506"/>
                  </a:lnTo>
                  <a:lnTo>
                    <a:pt x="26466" y="39063"/>
                  </a:lnTo>
                  <a:lnTo>
                    <a:pt x="25068" y="38701"/>
                  </a:lnTo>
                  <a:lnTo>
                    <a:pt x="23586" y="38420"/>
                  </a:lnTo>
                  <a:lnTo>
                    <a:pt x="22019" y="38219"/>
                  </a:lnTo>
                  <a:lnTo>
                    <a:pt x="20368" y="38098"/>
                  </a:lnTo>
                  <a:lnTo>
                    <a:pt x="18632" y="38058"/>
                  </a:lnTo>
                  <a:lnTo>
                    <a:pt x="18343" y="38059"/>
                  </a:lnTo>
                  <a:lnTo>
                    <a:pt x="18049" y="38064"/>
                  </a:lnTo>
                  <a:lnTo>
                    <a:pt x="17750" y="38072"/>
                  </a:lnTo>
                  <a:lnTo>
                    <a:pt x="17446" y="38083"/>
                  </a:lnTo>
                  <a:lnTo>
                    <a:pt x="17136" y="38097"/>
                  </a:lnTo>
                  <a:lnTo>
                    <a:pt x="16821" y="38115"/>
                  </a:lnTo>
                  <a:lnTo>
                    <a:pt x="16501" y="38136"/>
                  </a:lnTo>
                  <a:lnTo>
                    <a:pt x="16176" y="38159"/>
                  </a:lnTo>
                  <a:lnTo>
                    <a:pt x="15845" y="38186"/>
                  </a:lnTo>
                  <a:lnTo>
                    <a:pt x="15509" y="38216"/>
                  </a:lnTo>
                  <a:lnTo>
                    <a:pt x="15180" y="38239"/>
                  </a:lnTo>
                  <a:lnTo>
                    <a:pt x="14850" y="38263"/>
                  </a:lnTo>
                  <a:lnTo>
                    <a:pt x="14519" y="38290"/>
                  </a:lnTo>
                  <a:lnTo>
                    <a:pt x="14187" y="38318"/>
                  </a:lnTo>
                  <a:lnTo>
                    <a:pt x="13854" y="38349"/>
                  </a:lnTo>
                  <a:lnTo>
                    <a:pt x="13520" y="38382"/>
                  </a:lnTo>
                  <a:lnTo>
                    <a:pt x="13185" y="38417"/>
                  </a:lnTo>
                  <a:lnTo>
                    <a:pt x="12849" y="38454"/>
                  </a:lnTo>
                  <a:lnTo>
                    <a:pt x="12512" y="38493"/>
                  </a:lnTo>
                  <a:lnTo>
                    <a:pt x="12174" y="38534"/>
                  </a:lnTo>
                  <a:lnTo>
                    <a:pt x="11847" y="38577"/>
                  </a:lnTo>
                  <a:lnTo>
                    <a:pt x="11522" y="38621"/>
                  </a:lnTo>
                  <a:lnTo>
                    <a:pt x="11199" y="38666"/>
                  </a:lnTo>
                  <a:lnTo>
                    <a:pt x="10878" y="38712"/>
                  </a:lnTo>
                  <a:lnTo>
                    <a:pt x="10559" y="38759"/>
                  </a:lnTo>
                  <a:lnTo>
                    <a:pt x="10243" y="38807"/>
                  </a:lnTo>
                  <a:lnTo>
                    <a:pt x="9929" y="38856"/>
                  </a:lnTo>
                  <a:lnTo>
                    <a:pt x="9616" y="38907"/>
                  </a:lnTo>
                  <a:lnTo>
                    <a:pt x="9306" y="38958"/>
                  </a:lnTo>
                  <a:lnTo>
                    <a:pt x="8998" y="39010"/>
                  </a:lnTo>
                  <a:lnTo>
                    <a:pt x="8705" y="39053"/>
                  </a:lnTo>
                  <a:lnTo>
                    <a:pt x="8420" y="39095"/>
                  </a:lnTo>
                  <a:lnTo>
                    <a:pt x="8142" y="39138"/>
                  </a:lnTo>
                  <a:lnTo>
                    <a:pt x="7872" y="39180"/>
                  </a:lnTo>
                  <a:lnTo>
                    <a:pt x="7608" y="39222"/>
                  </a:lnTo>
                  <a:lnTo>
                    <a:pt x="7353" y="39265"/>
                  </a:lnTo>
                  <a:lnTo>
                    <a:pt x="7105" y="39307"/>
                  </a:lnTo>
                  <a:lnTo>
                    <a:pt x="6864" y="39349"/>
                  </a:lnTo>
                  <a:lnTo>
                    <a:pt x="6630" y="39392"/>
                  </a:lnTo>
                  <a:lnTo>
                    <a:pt x="6404" y="39434"/>
                  </a:lnTo>
                  <a:lnTo>
                    <a:pt x="1640" y="36417"/>
                  </a:lnTo>
                  <a:lnTo>
                    <a:pt x="4552" y="0"/>
                  </a:lnTo>
                  <a:lnTo>
                    <a:pt x="41075" y="0"/>
                  </a:lnTo>
                  <a:lnTo>
                    <a:pt x="41075" y="8786"/>
                  </a:lnTo>
                  <a:lnTo>
                    <a:pt x="12915" y="8786"/>
                  </a:lnTo>
                  <a:lnTo>
                    <a:pt x="10851" y="30965"/>
                  </a:lnTo>
                  <a:lnTo>
                    <a:pt x="11200" y="30901"/>
                  </a:lnTo>
                  <a:lnTo>
                    <a:pt x="11570" y="30836"/>
                  </a:lnTo>
                  <a:lnTo>
                    <a:pt x="11962" y="30769"/>
                  </a:lnTo>
                  <a:lnTo>
                    <a:pt x="12375" y="30702"/>
                  </a:lnTo>
                  <a:lnTo>
                    <a:pt x="12809" y="30634"/>
                  </a:lnTo>
                  <a:lnTo>
                    <a:pt x="13264" y="30565"/>
                  </a:lnTo>
                  <a:lnTo>
                    <a:pt x="13741" y="30494"/>
                  </a:lnTo>
                  <a:lnTo>
                    <a:pt x="14238" y="30423"/>
                  </a:lnTo>
                  <a:lnTo>
                    <a:pt x="14757" y="30350"/>
                  </a:lnTo>
                  <a:lnTo>
                    <a:pt x="15297" y="30277"/>
                  </a:lnTo>
                  <a:lnTo>
                    <a:pt x="15868" y="30206"/>
                  </a:lnTo>
                  <a:lnTo>
                    <a:pt x="16459" y="30143"/>
                  </a:lnTo>
                  <a:lnTo>
                    <a:pt x="17071" y="30088"/>
                  </a:lnTo>
                  <a:lnTo>
                    <a:pt x="17702" y="30040"/>
                  </a:lnTo>
                  <a:lnTo>
                    <a:pt x="18354" y="29999"/>
                  </a:lnTo>
                  <a:lnTo>
                    <a:pt x="19025" y="29965"/>
                  </a:lnTo>
                  <a:lnTo>
                    <a:pt x="19717" y="29940"/>
                  </a:lnTo>
                  <a:lnTo>
                    <a:pt x="20429" y="29921"/>
                  </a:lnTo>
                  <a:lnTo>
                    <a:pt x="21161" y="29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2628318" y="4260990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638110" y="4269247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2687179" y="4306088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2727142" y="4262207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2782615" y="4260990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2792408" y="4269247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2842323" y="4260990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852115" y="4269247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2901077" y="4251938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2937495" y="4257020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2333250" y="4834534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2388723" y="4833317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2398516" y="4841574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2448431" y="4833317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458223" y="4841574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2507291" y="4878415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2542173" y="4833422"/>
              <a:ext cx="48909" cy="79556"/>
            </a:xfrm>
            <a:custGeom>
              <a:avLst/>
              <a:pathLst>
                <a:path w="48909" h="79556">
                  <a:moveTo>
                    <a:pt x="46527" y="19214"/>
                  </a:moveTo>
                  <a:lnTo>
                    <a:pt x="46515" y="19980"/>
                  </a:lnTo>
                  <a:lnTo>
                    <a:pt x="46478" y="20732"/>
                  </a:lnTo>
                  <a:lnTo>
                    <a:pt x="46417" y="21470"/>
                  </a:lnTo>
                  <a:lnTo>
                    <a:pt x="46332" y="22195"/>
                  </a:lnTo>
                  <a:lnTo>
                    <a:pt x="46222" y="22906"/>
                  </a:lnTo>
                  <a:lnTo>
                    <a:pt x="46089" y="23603"/>
                  </a:lnTo>
                  <a:lnTo>
                    <a:pt x="45930" y="24286"/>
                  </a:lnTo>
                  <a:lnTo>
                    <a:pt x="45748" y="24956"/>
                  </a:lnTo>
                  <a:lnTo>
                    <a:pt x="45541" y="25612"/>
                  </a:lnTo>
                  <a:lnTo>
                    <a:pt x="45309" y="26254"/>
                  </a:lnTo>
                  <a:lnTo>
                    <a:pt x="45056" y="26881"/>
                  </a:lnTo>
                  <a:lnTo>
                    <a:pt x="44782" y="27490"/>
                  </a:lnTo>
                  <a:lnTo>
                    <a:pt x="44488" y="28083"/>
                  </a:lnTo>
                  <a:lnTo>
                    <a:pt x="44175" y="28659"/>
                  </a:lnTo>
                  <a:lnTo>
                    <a:pt x="43841" y="29218"/>
                  </a:lnTo>
                  <a:lnTo>
                    <a:pt x="43486" y="29760"/>
                  </a:lnTo>
                  <a:lnTo>
                    <a:pt x="43112" y="30285"/>
                  </a:lnTo>
                  <a:lnTo>
                    <a:pt x="42718" y="30793"/>
                  </a:lnTo>
                  <a:lnTo>
                    <a:pt x="42303" y="31285"/>
                  </a:lnTo>
                  <a:lnTo>
                    <a:pt x="41869" y="31759"/>
                  </a:lnTo>
                  <a:lnTo>
                    <a:pt x="41426" y="32217"/>
                  </a:lnTo>
                  <a:lnTo>
                    <a:pt x="40965" y="32659"/>
                  </a:lnTo>
                  <a:lnTo>
                    <a:pt x="40486" y="33085"/>
                  </a:lnTo>
                  <a:lnTo>
                    <a:pt x="39989" y="33495"/>
                  </a:lnTo>
                  <a:lnTo>
                    <a:pt x="39474" y="33889"/>
                  </a:lnTo>
                  <a:lnTo>
                    <a:pt x="38941" y="34268"/>
                  </a:lnTo>
                  <a:lnTo>
                    <a:pt x="38390" y="34630"/>
                  </a:lnTo>
                  <a:lnTo>
                    <a:pt x="37821" y="34977"/>
                  </a:lnTo>
                  <a:lnTo>
                    <a:pt x="37234" y="35308"/>
                  </a:lnTo>
                  <a:lnTo>
                    <a:pt x="36629" y="35623"/>
                  </a:lnTo>
                  <a:lnTo>
                    <a:pt x="36008" y="35911"/>
                  </a:lnTo>
                  <a:lnTo>
                    <a:pt x="35373" y="36182"/>
                  </a:lnTo>
                  <a:lnTo>
                    <a:pt x="34725" y="36436"/>
                  </a:lnTo>
                  <a:lnTo>
                    <a:pt x="34062" y="36673"/>
                  </a:lnTo>
                  <a:lnTo>
                    <a:pt x="33386" y="36893"/>
                  </a:lnTo>
                  <a:lnTo>
                    <a:pt x="32697" y="37096"/>
                  </a:lnTo>
                  <a:lnTo>
                    <a:pt x="31993" y="37283"/>
                  </a:lnTo>
                  <a:lnTo>
                    <a:pt x="31276" y="37452"/>
                  </a:lnTo>
                  <a:lnTo>
                    <a:pt x="30545" y="37605"/>
                  </a:lnTo>
                  <a:lnTo>
                    <a:pt x="29800" y="37740"/>
                  </a:lnTo>
                  <a:lnTo>
                    <a:pt x="29800" y="38058"/>
                  </a:lnTo>
                  <a:lnTo>
                    <a:pt x="31629" y="38327"/>
                  </a:lnTo>
                  <a:lnTo>
                    <a:pt x="33368" y="38670"/>
                  </a:lnTo>
                  <a:lnTo>
                    <a:pt x="35017" y="39085"/>
                  </a:lnTo>
                  <a:lnTo>
                    <a:pt x="36576" y="39574"/>
                  </a:lnTo>
                  <a:lnTo>
                    <a:pt x="38044" y="40135"/>
                  </a:lnTo>
                  <a:lnTo>
                    <a:pt x="39423" y="40770"/>
                  </a:lnTo>
                  <a:lnTo>
                    <a:pt x="40712" y="41478"/>
                  </a:lnTo>
                  <a:lnTo>
                    <a:pt x="41911" y="42258"/>
                  </a:lnTo>
                  <a:lnTo>
                    <a:pt x="43020" y="43112"/>
                  </a:lnTo>
                  <a:lnTo>
                    <a:pt x="44039" y="44039"/>
                  </a:lnTo>
                  <a:lnTo>
                    <a:pt x="44964" y="45021"/>
                  </a:lnTo>
                  <a:lnTo>
                    <a:pt x="45792" y="46061"/>
                  </a:lnTo>
                  <a:lnTo>
                    <a:pt x="46523" y="47159"/>
                  </a:lnTo>
                  <a:lnTo>
                    <a:pt x="47156" y="48316"/>
                  </a:lnTo>
                  <a:lnTo>
                    <a:pt x="47691" y="49531"/>
                  </a:lnTo>
                  <a:lnTo>
                    <a:pt x="48130" y="50804"/>
                  </a:lnTo>
                  <a:lnTo>
                    <a:pt x="48471" y="52135"/>
                  </a:lnTo>
                  <a:lnTo>
                    <a:pt x="48714" y="53524"/>
                  </a:lnTo>
                  <a:lnTo>
                    <a:pt x="48860" y="54972"/>
                  </a:lnTo>
                  <a:lnTo>
                    <a:pt x="48909" y="56478"/>
                  </a:lnTo>
                  <a:lnTo>
                    <a:pt x="48891" y="57486"/>
                  </a:lnTo>
                  <a:lnTo>
                    <a:pt x="48839" y="58477"/>
                  </a:lnTo>
                  <a:lnTo>
                    <a:pt x="48752" y="59451"/>
                  </a:lnTo>
                  <a:lnTo>
                    <a:pt x="48629" y="60408"/>
                  </a:lnTo>
                  <a:lnTo>
                    <a:pt x="48472" y="61348"/>
                  </a:lnTo>
                  <a:lnTo>
                    <a:pt x="48280" y="62271"/>
                  </a:lnTo>
                  <a:lnTo>
                    <a:pt x="48053" y="63177"/>
                  </a:lnTo>
                  <a:lnTo>
                    <a:pt x="47791" y="64066"/>
                  </a:lnTo>
                  <a:lnTo>
                    <a:pt x="47494" y="64939"/>
                  </a:lnTo>
                  <a:lnTo>
                    <a:pt x="47162" y="65794"/>
                  </a:lnTo>
                  <a:lnTo>
                    <a:pt x="46805" y="66629"/>
                  </a:lnTo>
                  <a:lnTo>
                    <a:pt x="46413" y="67441"/>
                  </a:lnTo>
                  <a:lnTo>
                    <a:pt x="45984" y="68230"/>
                  </a:lnTo>
                  <a:lnTo>
                    <a:pt x="45519" y="68995"/>
                  </a:lnTo>
                  <a:lnTo>
                    <a:pt x="45018" y="69738"/>
                  </a:lnTo>
                  <a:lnTo>
                    <a:pt x="44482" y="70456"/>
                  </a:lnTo>
                  <a:lnTo>
                    <a:pt x="43909" y="71152"/>
                  </a:lnTo>
                  <a:lnTo>
                    <a:pt x="43300" y="71824"/>
                  </a:lnTo>
                  <a:lnTo>
                    <a:pt x="42655" y="72473"/>
                  </a:lnTo>
                  <a:lnTo>
                    <a:pt x="41975" y="73099"/>
                  </a:lnTo>
                  <a:lnTo>
                    <a:pt x="41257" y="73699"/>
                  </a:lnTo>
                  <a:lnTo>
                    <a:pt x="40503" y="74272"/>
                  </a:lnTo>
                  <a:lnTo>
                    <a:pt x="39712" y="74817"/>
                  </a:lnTo>
                  <a:lnTo>
                    <a:pt x="38883" y="75335"/>
                  </a:lnTo>
                  <a:lnTo>
                    <a:pt x="38018" y="75825"/>
                  </a:lnTo>
                  <a:lnTo>
                    <a:pt x="37116" y="76287"/>
                  </a:lnTo>
                  <a:lnTo>
                    <a:pt x="36176" y="76723"/>
                  </a:lnTo>
                  <a:lnTo>
                    <a:pt x="35199" y="77130"/>
                  </a:lnTo>
                  <a:lnTo>
                    <a:pt x="34186" y="77510"/>
                  </a:lnTo>
                  <a:lnTo>
                    <a:pt x="33135" y="77863"/>
                  </a:lnTo>
                  <a:lnTo>
                    <a:pt x="32046" y="78184"/>
                  </a:lnTo>
                  <a:lnTo>
                    <a:pt x="30918" y="78472"/>
                  </a:lnTo>
                  <a:lnTo>
                    <a:pt x="29751" y="78727"/>
                  </a:lnTo>
                  <a:lnTo>
                    <a:pt x="28545" y="78947"/>
                  </a:lnTo>
                  <a:lnTo>
                    <a:pt x="27299" y="79133"/>
                  </a:lnTo>
                  <a:lnTo>
                    <a:pt x="26015" y="79285"/>
                  </a:lnTo>
                  <a:lnTo>
                    <a:pt x="24691" y="79404"/>
                  </a:lnTo>
                  <a:lnTo>
                    <a:pt x="23328" y="79489"/>
                  </a:lnTo>
                  <a:lnTo>
                    <a:pt x="21926" y="79540"/>
                  </a:lnTo>
                  <a:lnTo>
                    <a:pt x="20484" y="79556"/>
                  </a:lnTo>
                  <a:lnTo>
                    <a:pt x="19337" y="79547"/>
                  </a:lnTo>
                  <a:lnTo>
                    <a:pt x="18202" y="79520"/>
                  </a:lnTo>
                  <a:lnTo>
                    <a:pt x="17080" y="79476"/>
                  </a:lnTo>
                  <a:lnTo>
                    <a:pt x="15970" y="79413"/>
                  </a:lnTo>
                  <a:lnTo>
                    <a:pt x="14873" y="79332"/>
                  </a:lnTo>
                  <a:lnTo>
                    <a:pt x="13789" y="79233"/>
                  </a:lnTo>
                  <a:lnTo>
                    <a:pt x="12718" y="79116"/>
                  </a:lnTo>
                  <a:lnTo>
                    <a:pt x="11659" y="78981"/>
                  </a:lnTo>
                  <a:lnTo>
                    <a:pt x="10613" y="78828"/>
                  </a:lnTo>
                  <a:lnTo>
                    <a:pt x="9580" y="78657"/>
                  </a:lnTo>
                  <a:lnTo>
                    <a:pt x="8570" y="78462"/>
                  </a:lnTo>
                  <a:lnTo>
                    <a:pt x="7571" y="78237"/>
                  </a:lnTo>
                  <a:lnTo>
                    <a:pt x="6584" y="77983"/>
                  </a:lnTo>
                  <a:lnTo>
                    <a:pt x="5608" y="77700"/>
                  </a:lnTo>
                  <a:lnTo>
                    <a:pt x="4644" y="77386"/>
                  </a:lnTo>
                  <a:lnTo>
                    <a:pt x="3692" y="77043"/>
                  </a:lnTo>
                  <a:lnTo>
                    <a:pt x="2751" y="76671"/>
                  </a:lnTo>
                  <a:lnTo>
                    <a:pt x="1822" y="76268"/>
                  </a:lnTo>
                  <a:lnTo>
                    <a:pt x="905" y="75836"/>
                  </a:lnTo>
                  <a:lnTo>
                    <a:pt x="0" y="75375"/>
                  </a:lnTo>
                  <a:lnTo>
                    <a:pt x="0" y="66376"/>
                  </a:lnTo>
                  <a:lnTo>
                    <a:pt x="928" y="66852"/>
                  </a:lnTo>
                  <a:lnTo>
                    <a:pt x="1871" y="67306"/>
                  </a:lnTo>
                  <a:lnTo>
                    <a:pt x="2829" y="67737"/>
                  </a:lnTo>
                  <a:lnTo>
                    <a:pt x="3802" y="68146"/>
                  </a:lnTo>
                  <a:lnTo>
                    <a:pt x="4790" y="68533"/>
                  </a:lnTo>
                  <a:lnTo>
                    <a:pt x="5792" y="68898"/>
                  </a:lnTo>
                  <a:lnTo>
                    <a:pt x="6810" y="69241"/>
                  </a:lnTo>
                  <a:lnTo>
                    <a:pt x="7842" y="69561"/>
                  </a:lnTo>
                  <a:lnTo>
                    <a:pt x="8889" y="69859"/>
                  </a:lnTo>
                  <a:lnTo>
                    <a:pt x="9951" y="70135"/>
                  </a:lnTo>
                  <a:lnTo>
                    <a:pt x="11026" y="70386"/>
                  </a:lnTo>
                  <a:lnTo>
                    <a:pt x="12091" y="70611"/>
                  </a:lnTo>
                  <a:lnTo>
                    <a:pt x="13147" y="70809"/>
                  </a:lnTo>
                  <a:lnTo>
                    <a:pt x="14194" y="70981"/>
                  </a:lnTo>
                  <a:lnTo>
                    <a:pt x="15231" y="71127"/>
                  </a:lnTo>
                  <a:lnTo>
                    <a:pt x="16258" y="71246"/>
                  </a:lnTo>
                  <a:lnTo>
                    <a:pt x="17276" y="71339"/>
                  </a:lnTo>
                  <a:lnTo>
                    <a:pt x="18284" y="71405"/>
                  </a:lnTo>
                  <a:lnTo>
                    <a:pt x="19283" y="71445"/>
                  </a:lnTo>
                  <a:lnTo>
                    <a:pt x="20273" y="71458"/>
                  </a:lnTo>
                  <a:lnTo>
                    <a:pt x="21233" y="71447"/>
                  </a:lnTo>
                  <a:lnTo>
                    <a:pt x="22167" y="71416"/>
                  </a:lnTo>
                  <a:lnTo>
                    <a:pt x="23075" y="71363"/>
                  </a:lnTo>
                  <a:lnTo>
                    <a:pt x="23957" y="71288"/>
                  </a:lnTo>
                  <a:lnTo>
                    <a:pt x="24811" y="71193"/>
                  </a:lnTo>
                  <a:lnTo>
                    <a:pt x="25640" y="71077"/>
                  </a:lnTo>
                  <a:lnTo>
                    <a:pt x="26442" y="70939"/>
                  </a:lnTo>
                  <a:lnTo>
                    <a:pt x="27217" y="70780"/>
                  </a:lnTo>
                  <a:lnTo>
                    <a:pt x="27966" y="70600"/>
                  </a:lnTo>
                  <a:lnTo>
                    <a:pt x="28689" y="70399"/>
                  </a:lnTo>
                  <a:lnTo>
                    <a:pt x="29385" y="70179"/>
                  </a:lnTo>
                  <a:lnTo>
                    <a:pt x="30056" y="69940"/>
                  </a:lnTo>
                  <a:lnTo>
                    <a:pt x="30702" y="69683"/>
                  </a:lnTo>
                  <a:lnTo>
                    <a:pt x="31323" y="69408"/>
                  </a:lnTo>
                  <a:lnTo>
                    <a:pt x="31918" y="69116"/>
                  </a:lnTo>
                  <a:lnTo>
                    <a:pt x="32487" y="68805"/>
                  </a:lnTo>
                  <a:lnTo>
                    <a:pt x="33031" y="68476"/>
                  </a:lnTo>
                  <a:lnTo>
                    <a:pt x="33550" y="68130"/>
                  </a:lnTo>
                  <a:lnTo>
                    <a:pt x="34043" y="67765"/>
                  </a:lnTo>
                  <a:lnTo>
                    <a:pt x="34511" y="67382"/>
                  </a:lnTo>
                  <a:lnTo>
                    <a:pt x="34964" y="66981"/>
                  </a:lnTo>
                  <a:lnTo>
                    <a:pt x="35392" y="66563"/>
                  </a:lnTo>
                  <a:lnTo>
                    <a:pt x="35794" y="66126"/>
                  </a:lnTo>
                  <a:lnTo>
                    <a:pt x="36171" y="65671"/>
                  </a:lnTo>
                  <a:lnTo>
                    <a:pt x="36523" y="65199"/>
                  </a:lnTo>
                  <a:lnTo>
                    <a:pt x="36849" y="64708"/>
                  </a:lnTo>
                  <a:lnTo>
                    <a:pt x="37149" y="64199"/>
                  </a:lnTo>
                  <a:lnTo>
                    <a:pt x="37425" y="63673"/>
                  </a:lnTo>
                  <a:lnTo>
                    <a:pt x="37674" y="63128"/>
                  </a:lnTo>
                  <a:lnTo>
                    <a:pt x="37899" y="62565"/>
                  </a:lnTo>
                  <a:lnTo>
                    <a:pt x="38110" y="61987"/>
                  </a:lnTo>
                  <a:lnTo>
                    <a:pt x="38299" y="61394"/>
                  </a:lnTo>
                  <a:lnTo>
                    <a:pt x="38466" y="60788"/>
                  </a:lnTo>
                  <a:lnTo>
                    <a:pt x="38610" y="60169"/>
                  </a:lnTo>
                  <a:lnTo>
                    <a:pt x="38733" y="59535"/>
                  </a:lnTo>
                  <a:lnTo>
                    <a:pt x="38833" y="58888"/>
                  </a:lnTo>
                  <a:lnTo>
                    <a:pt x="38910" y="58226"/>
                  </a:lnTo>
                  <a:lnTo>
                    <a:pt x="38966" y="57552"/>
                  </a:lnTo>
                  <a:lnTo>
                    <a:pt x="38999" y="56863"/>
                  </a:lnTo>
                  <a:lnTo>
                    <a:pt x="39010" y="56160"/>
                  </a:lnTo>
                  <a:lnTo>
                    <a:pt x="38996" y="55451"/>
                  </a:lnTo>
                  <a:lnTo>
                    <a:pt x="38953" y="54763"/>
                  </a:lnTo>
                  <a:lnTo>
                    <a:pt x="38882" y="54096"/>
                  </a:lnTo>
                  <a:lnTo>
                    <a:pt x="38782" y="53450"/>
                  </a:lnTo>
                  <a:lnTo>
                    <a:pt x="38653" y="52826"/>
                  </a:lnTo>
                  <a:lnTo>
                    <a:pt x="38496" y="52222"/>
                  </a:lnTo>
                  <a:lnTo>
                    <a:pt x="38310" y="51640"/>
                  </a:lnTo>
                  <a:lnTo>
                    <a:pt x="38096" y="51079"/>
                  </a:lnTo>
                  <a:lnTo>
                    <a:pt x="37853" y="50539"/>
                  </a:lnTo>
                  <a:lnTo>
                    <a:pt x="37581" y="50020"/>
                  </a:lnTo>
                  <a:lnTo>
                    <a:pt x="37294" y="49511"/>
                  </a:lnTo>
                  <a:lnTo>
                    <a:pt x="36982" y="49021"/>
                  </a:lnTo>
                  <a:lnTo>
                    <a:pt x="36646" y="48550"/>
                  </a:lnTo>
                  <a:lnTo>
                    <a:pt x="36286" y="48098"/>
                  </a:lnTo>
                  <a:lnTo>
                    <a:pt x="35901" y="47665"/>
                  </a:lnTo>
                  <a:lnTo>
                    <a:pt x="35492" y="47251"/>
                  </a:lnTo>
                  <a:lnTo>
                    <a:pt x="35058" y="46856"/>
                  </a:lnTo>
                  <a:lnTo>
                    <a:pt x="34600" y="46480"/>
                  </a:lnTo>
                  <a:lnTo>
                    <a:pt x="34118" y="46123"/>
                  </a:lnTo>
                  <a:lnTo>
                    <a:pt x="33611" y="45786"/>
                  </a:lnTo>
                  <a:lnTo>
                    <a:pt x="33081" y="45456"/>
                  </a:lnTo>
                  <a:lnTo>
                    <a:pt x="32527" y="45144"/>
                  </a:lnTo>
                  <a:lnTo>
                    <a:pt x="31950" y="44850"/>
                  </a:lnTo>
                  <a:lnTo>
                    <a:pt x="31350" y="44575"/>
                  </a:lnTo>
                  <a:lnTo>
                    <a:pt x="30727" y="44317"/>
                  </a:lnTo>
                  <a:lnTo>
                    <a:pt x="30080" y="44077"/>
                  </a:lnTo>
                  <a:lnTo>
                    <a:pt x="29410" y="43855"/>
                  </a:lnTo>
                  <a:lnTo>
                    <a:pt x="28716" y="43652"/>
                  </a:lnTo>
                  <a:lnTo>
                    <a:pt x="28000" y="43466"/>
                  </a:lnTo>
                  <a:lnTo>
                    <a:pt x="27260" y="43298"/>
                  </a:lnTo>
                  <a:lnTo>
                    <a:pt x="26508" y="43147"/>
                  </a:lnTo>
                  <a:lnTo>
                    <a:pt x="25737" y="43012"/>
                  </a:lnTo>
                  <a:lnTo>
                    <a:pt x="24946" y="42893"/>
                  </a:lnTo>
                  <a:lnTo>
                    <a:pt x="24134" y="42790"/>
                  </a:lnTo>
                  <a:lnTo>
                    <a:pt x="23303" y="42702"/>
                  </a:lnTo>
                  <a:lnTo>
                    <a:pt x="22451" y="42631"/>
                  </a:lnTo>
                  <a:lnTo>
                    <a:pt x="21579" y="42575"/>
                  </a:lnTo>
                  <a:lnTo>
                    <a:pt x="20687" y="42536"/>
                  </a:lnTo>
                  <a:lnTo>
                    <a:pt x="19775" y="42512"/>
                  </a:lnTo>
                  <a:lnTo>
                    <a:pt x="18843" y="42504"/>
                  </a:lnTo>
                  <a:lnTo>
                    <a:pt x="11803" y="42504"/>
                  </a:lnTo>
                  <a:lnTo>
                    <a:pt x="11803" y="34511"/>
                  </a:lnTo>
                  <a:lnTo>
                    <a:pt x="18843" y="34511"/>
                  </a:lnTo>
                  <a:lnTo>
                    <a:pt x="19691" y="34501"/>
                  </a:lnTo>
                  <a:lnTo>
                    <a:pt x="20520" y="34469"/>
                  </a:lnTo>
                  <a:lnTo>
                    <a:pt x="21330" y="34416"/>
                  </a:lnTo>
                  <a:lnTo>
                    <a:pt x="22121" y="34342"/>
                  </a:lnTo>
                  <a:lnTo>
                    <a:pt x="22893" y="34247"/>
                  </a:lnTo>
                  <a:lnTo>
                    <a:pt x="23645" y="34130"/>
                  </a:lnTo>
                  <a:lnTo>
                    <a:pt x="24379" y="33993"/>
                  </a:lnTo>
                  <a:lnTo>
                    <a:pt x="25094" y="33834"/>
                  </a:lnTo>
                  <a:lnTo>
                    <a:pt x="25789" y="33654"/>
                  </a:lnTo>
                  <a:lnTo>
                    <a:pt x="26466" y="33453"/>
                  </a:lnTo>
                  <a:lnTo>
                    <a:pt x="27121" y="33232"/>
                  </a:lnTo>
                  <a:lnTo>
                    <a:pt x="27755" y="32993"/>
                  </a:lnTo>
                  <a:lnTo>
                    <a:pt x="28366" y="32736"/>
                  </a:lnTo>
                  <a:lnTo>
                    <a:pt x="28955" y="32462"/>
                  </a:lnTo>
                  <a:lnTo>
                    <a:pt x="29522" y="32169"/>
                  </a:lnTo>
                  <a:lnTo>
                    <a:pt x="30067" y="31858"/>
                  </a:lnTo>
                  <a:lnTo>
                    <a:pt x="30590" y="31530"/>
                  </a:lnTo>
                  <a:lnTo>
                    <a:pt x="31090" y="31183"/>
                  </a:lnTo>
                  <a:lnTo>
                    <a:pt x="31568" y="30818"/>
                  </a:lnTo>
                  <a:lnTo>
                    <a:pt x="32023" y="30435"/>
                  </a:lnTo>
                  <a:lnTo>
                    <a:pt x="32468" y="30036"/>
                  </a:lnTo>
                  <a:lnTo>
                    <a:pt x="32889" y="29622"/>
                  </a:lnTo>
                  <a:lnTo>
                    <a:pt x="33289" y="29194"/>
                  </a:lnTo>
                  <a:lnTo>
                    <a:pt x="33666" y="28750"/>
                  </a:lnTo>
                  <a:lnTo>
                    <a:pt x="34022" y="28292"/>
                  </a:lnTo>
                  <a:lnTo>
                    <a:pt x="34355" y="27819"/>
                  </a:lnTo>
                  <a:lnTo>
                    <a:pt x="34665" y="27330"/>
                  </a:lnTo>
                  <a:lnTo>
                    <a:pt x="34954" y="26828"/>
                  </a:lnTo>
                  <a:lnTo>
                    <a:pt x="35220" y="26310"/>
                  </a:lnTo>
                  <a:lnTo>
                    <a:pt x="35464" y="25777"/>
                  </a:lnTo>
                  <a:lnTo>
                    <a:pt x="35685" y="25232"/>
                  </a:lnTo>
                  <a:lnTo>
                    <a:pt x="35883" y="24676"/>
                  </a:lnTo>
                  <a:lnTo>
                    <a:pt x="36058" y="24110"/>
                  </a:lnTo>
                  <a:lnTo>
                    <a:pt x="36209" y="23533"/>
                  </a:lnTo>
                  <a:lnTo>
                    <a:pt x="36337" y="22946"/>
                  </a:lnTo>
                  <a:lnTo>
                    <a:pt x="36442" y="22347"/>
                  </a:lnTo>
                  <a:lnTo>
                    <a:pt x="36524" y="21739"/>
                  </a:lnTo>
                  <a:lnTo>
                    <a:pt x="36582" y="21119"/>
                  </a:lnTo>
                  <a:lnTo>
                    <a:pt x="36617" y="20490"/>
                  </a:lnTo>
                  <a:lnTo>
                    <a:pt x="36629" y="19849"/>
                  </a:lnTo>
                  <a:lnTo>
                    <a:pt x="36619" y="19304"/>
                  </a:lnTo>
                  <a:lnTo>
                    <a:pt x="36590" y="18771"/>
                  </a:lnTo>
                  <a:lnTo>
                    <a:pt x="36543" y="18250"/>
                  </a:lnTo>
                  <a:lnTo>
                    <a:pt x="36476" y="17740"/>
                  </a:lnTo>
                  <a:lnTo>
                    <a:pt x="36390" y="17242"/>
                  </a:lnTo>
                  <a:lnTo>
                    <a:pt x="36286" y="16756"/>
                  </a:lnTo>
                  <a:lnTo>
                    <a:pt x="36162" y="16281"/>
                  </a:lnTo>
                  <a:lnTo>
                    <a:pt x="36019" y="15818"/>
                  </a:lnTo>
                  <a:lnTo>
                    <a:pt x="35857" y="15366"/>
                  </a:lnTo>
                  <a:lnTo>
                    <a:pt x="35676" y="14926"/>
                  </a:lnTo>
                  <a:lnTo>
                    <a:pt x="35477" y="14499"/>
                  </a:lnTo>
                  <a:lnTo>
                    <a:pt x="35263" y="14086"/>
                  </a:lnTo>
                  <a:lnTo>
                    <a:pt x="35033" y="13686"/>
                  </a:lnTo>
                  <a:lnTo>
                    <a:pt x="34786" y="13300"/>
                  </a:lnTo>
                  <a:lnTo>
                    <a:pt x="34524" y="12928"/>
                  </a:lnTo>
                  <a:lnTo>
                    <a:pt x="34247" y="12570"/>
                  </a:lnTo>
                  <a:lnTo>
                    <a:pt x="33953" y="12225"/>
                  </a:lnTo>
                  <a:lnTo>
                    <a:pt x="33643" y="11894"/>
                  </a:lnTo>
                  <a:lnTo>
                    <a:pt x="33318" y="11577"/>
                  </a:lnTo>
                  <a:lnTo>
                    <a:pt x="32976" y="11274"/>
                  </a:lnTo>
                  <a:lnTo>
                    <a:pt x="32620" y="10974"/>
                  </a:lnTo>
                  <a:lnTo>
                    <a:pt x="32250" y="10690"/>
                  </a:lnTo>
                  <a:lnTo>
                    <a:pt x="31866" y="10420"/>
                  </a:lnTo>
                  <a:lnTo>
                    <a:pt x="31469" y="10165"/>
                  </a:lnTo>
                  <a:lnTo>
                    <a:pt x="31057" y="9924"/>
                  </a:lnTo>
                  <a:lnTo>
                    <a:pt x="30632" y="9699"/>
                  </a:lnTo>
                  <a:lnTo>
                    <a:pt x="30194" y="9488"/>
                  </a:lnTo>
                  <a:lnTo>
                    <a:pt x="29741" y="9292"/>
                  </a:lnTo>
                  <a:lnTo>
                    <a:pt x="29275" y="9111"/>
                  </a:lnTo>
                  <a:lnTo>
                    <a:pt x="28795" y="8945"/>
                  </a:lnTo>
                  <a:lnTo>
                    <a:pt x="28302" y="8794"/>
                  </a:lnTo>
                  <a:lnTo>
                    <a:pt x="27799" y="8659"/>
                  </a:lnTo>
                  <a:lnTo>
                    <a:pt x="27286" y="8540"/>
                  </a:lnTo>
                  <a:lnTo>
                    <a:pt x="26762" y="8437"/>
                  </a:lnTo>
                  <a:lnTo>
                    <a:pt x="26227" y="8350"/>
                  </a:lnTo>
                  <a:lnTo>
                    <a:pt x="25682" y="8278"/>
                  </a:lnTo>
                  <a:lnTo>
                    <a:pt x="25126" y="8223"/>
                  </a:lnTo>
                  <a:lnTo>
                    <a:pt x="24560" y="8183"/>
                  </a:lnTo>
                  <a:lnTo>
                    <a:pt x="23983" y="8159"/>
                  </a:lnTo>
                  <a:lnTo>
                    <a:pt x="23396" y="8151"/>
                  </a:lnTo>
                  <a:lnTo>
                    <a:pt x="22276" y="8169"/>
                  </a:lnTo>
                  <a:lnTo>
                    <a:pt x="21183" y="8223"/>
                  </a:lnTo>
                  <a:lnTo>
                    <a:pt x="20116" y="8313"/>
                  </a:lnTo>
                  <a:lnTo>
                    <a:pt x="19076" y="8439"/>
                  </a:lnTo>
                  <a:lnTo>
                    <a:pt x="18063" y="8601"/>
                  </a:lnTo>
                  <a:lnTo>
                    <a:pt x="17075" y="8799"/>
                  </a:lnTo>
                  <a:lnTo>
                    <a:pt x="16115" y="9033"/>
                  </a:lnTo>
                  <a:lnTo>
                    <a:pt x="15180" y="9303"/>
                  </a:lnTo>
                  <a:lnTo>
                    <a:pt x="14273" y="9609"/>
                  </a:lnTo>
                  <a:lnTo>
                    <a:pt x="13391" y="9951"/>
                  </a:lnTo>
                  <a:lnTo>
                    <a:pt x="12538" y="10311"/>
                  </a:lnTo>
                  <a:lnTo>
                    <a:pt x="11691" y="10694"/>
                  </a:lnTo>
                  <a:lnTo>
                    <a:pt x="10852" y="11099"/>
                  </a:lnTo>
                  <a:lnTo>
                    <a:pt x="10021" y="11526"/>
                  </a:lnTo>
                  <a:lnTo>
                    <a:pt x="9196" y="11975"/>
                  </a:lnTo>
                  <a:lnTo>
                    <a:pt x="8380" y="12447"/>
                  </a:lnTo>
                  <a:lnTo>
                    <a:pt x="7570" y="12941"/>
                  </a:lnTo>
                  <a:lnTo>
                    <a:pt x="6768" y="13457"/>
                  </a:lnTo>
                  <a:lnTo>
                    <a:pt x="5974" y="13995"/>
                  </a:lnTo>
                  <a:lnTo>
                    <a:pt x="5187" y="14556"/>
                  </a:lnTo>
                  <a:lnTo>
                    <a:pt x="317" y="7939"/>
                  </a:lnTo>
                  <a:lnTo>
                    <a:pt x="724" y="7613"/>
                  </a:lnTo>
                  <a:lnTo>
                    <a:pt x="1139" y="7291"/>
                  </a:lnTo>
                  <a:lnTo>
                    <a:pt x="1562" y="6974"/>
                  </a:lnTo>
                  <a:lnTo>
                    <a:pt x="1994" y="6660"/>
                  </a:lnTo>
                  <a:lnTo>
                    <a:pt x="2434" y="6351"/>
                  </a:lnTo>
                  <a:lnTo>
                    <a:pt x="2883" y="6046"/>
                  </a:lnTo>
                  <a:lnTo>
                    <a:pt x="3341" y="5746"/>
                  </a:lnTo>
                  <a:lnTo>
                    <a:pt x="3806" y="5449"/>
                  </a:lnTo>
                  <a:lnTo>
                    <a:pt x="4281" y="5157"/>
                  </a:lnTo>
                  <a:lnTo>
                    <a:pt x="4763" y="4869"/>
                  </a:lnTo>
                  <a:lnTo>
                    <a:pt x="5265" y="4587"/>
                  </a:lnTo>
                  <a:lnTo>
                    <a:pt x="5775" y="4312"/>
                  </a:lnTo>
                  <a:lnTo>
                    <a:pt x="6294" y="4045"/>
                  </a:lnTo>
                  <a:lnTo>
                    <a:pt x="6821" y="3785"/>
                  </a:lnTo>
                  <a:lnTo>
                    <a:pt x="7357" y="3533"/>
                  </a:lnTo>
                  <a:lnTo>
                    <a:pt x="7901" y="3288"/>
                  </a:lnTo>
                  <a:lnTo>
                    <a:pt x="8454" y="3050"/>
                  </a:lnTo>
                  <a:lnTo>
                    <a:pt x="9015" y="2820"/>
                  </a:lnTo>
                  <a:lnTo>
                    <a:pt x="9584" y="2597"/>
                  </a:lnTo>
                  <a:lnTo>
                    <a:pt x="10162" y="2381"/>
                  </a:lnTo>
                  <a:lnTo>
                    <a:pt x="10748" y="2164"/>
                  </a:lnTo>
                  <a:lnTo>
                    <a:pt x="11342" y="1956"/>
                  </a:lnTo>
                  <a:lnTo>
                    <a:pt x="11943" y="1757"/>
                  </a:lnTo>
                  <a:lnTo>
                    <a:pt x="12551" y="1568"/>
                  </a:lnTo>
                  <a:lnTo>
                    <a:pt x="13166" y="1389"/>
                  </a:lnTo>
                  <a:lnTo>
                    <a:pt x="13789" y="1219"/>
                  </a:lnTo>
                  <a:lnTo>
                    <a:pt x="14420" y="1059"/>
                  </a:lnTo>
                  <a:lnTo>
                    <a:pt x="15058" y="908"/>
                  </a:lnTo>
                  <a:lnTo>
                    <a:pt x="15703" y="766"/>
                  </a:lnTo>
                  <a:lnTo>
                    <a:pt x="16356" y="635"/>
                  </a:lnTo>
                  <a:lnTo>
                    <a:pt x="17026" y="514"/>
                  </a:lnTo>
                  <a:lnTo>
                    <a:pt x="17704" y="406"/>
                  </a:lnTo>
                  <a:lnTo>
                    <a:pt x="18390" y="311"/>
                  </a:lnTo>
                  <a:lnTo>
                    <a:pt x="19083" y="228"/>
                  </a:lnTo>
                  <a:lnTo>
                    <a:pt x="19783" y="158"/>
                  </a:lnTo>
                  <a:lnTo>
                    <a:pt x="20491" y="101"/>
                  </a:lnTo>
                  <a:lnTo>
                    <a:pt x="21206" y="57"/>
                  </a:lnTo>
                  <a:lnTo>
                    <a:pt x="21928" y="25"/>
                  </a:lnTo>
                  <a:lnTo>
                    <a:pt x="22658" y="6"/>
                  </a:lnTo>
                  <a:lnTo>
                    <a:pt x="23396" y="0"/>
                  </a:lnTo>
                  <a:lnTo>
                    <a:pt x="24525" y="14"/>
                  </a:lnTo>
                  <a:lnTo>
                    <a:pt x="25625" y="57"/>
                  </a:lnTo>
                  <a:lnTo>
                    <a:pt x="26697" y="128"/>
                  </a:lnTo>
                  <a:lnTo>
                    <a:pt x="27740" y="228"/>
                  </a:lnTo>
                  <a:lnTo>
                    <a:pt x="28755" y="357"/>
                  </a:lnTo>
                  <a:lnTo>
                    <a:pt x="29741" y="514"/>
                  </a:lnTo>
                  <a:lnTo>
                    <a:pt x="30699" y="700"/>
                  </a:lnTo>
                  <a:lnTo>
                    <a:pt x="31628" y="914"/>
                  </a:lnTo>
                  <a:lnTo>
                    <a:pt x="32528" y="1157"/>
                  </a:lnTo>
                  <a:lnTo>
                    <a:pt x="33400" y="1429"/>
                  </a:lnTo>
                  <a:lnTo>
                    <a:pt x="34253" y="1726"/>
                  </a:lnTo>
                  <a:lnTo>
                    <a:pt x="35079" y="2047"/>
                  </a:lnTo>
                  <a:lnTo>
                    <a:pt x="35875" y="2391"/>
                  </a:lnTo>
                  <a:lnTo>
                    <a:pt x="36643" y="2758"/>
                  </a:lnTo>
                  <a:lnTo>
                    <a:pt x="37383" y="3149"/>
                  </a:lnTo>
                  <a:lnTo>
                    <a:pt x="38094" y="3563"/>
                  </a:lnTo>
                  <a:lnTo>
                    <a:pt x="38776" y="4000"/>
                  </a:lnTo>
                  <a:lnTo>
                    <a:pt x="39430" y="4461"/>
                  </a:lnTo>
                  <a:lnTo>
                    <a:pt x="40055" y="4944"/>
                  </a:lnTo>
                  <a:lnTo>
                    <a:pt x="40651" y="5452"/>
                  </a:lnTo>
                  <a:lnTo>
                    <a:pt x="41219" y="5970"/>
                  </a:lnTo>
                  <a:lnTo>
                    <a:pt x="41759" y="6508"/>
                  </a:lnTo>
                  <a:lnTo>
                    <a:pt x="42270" y="7066"/>
                  </a:lnTo>
                  <a:lnTo>
                    <a:pt x="42752" y="7645"/>
                  </a:lnTo>
                  <a:lnTo>
                    <a:pt x="43205" y="8244"/>
                  </a:lnTo>
                  <a:lnTo>
                    <a:pt x="43630" y="8862"/>
                  </a:lnTo>
                  <a:lnTo>
                    <a:pt x="44027" y="9501"/>
                  </a:lnTo>
                  <a:lnTo>
                    <a:pt x="44395" y="10160"/>
                  </a:lnTo>
                  <a:lnTo>
                    <a:pt x="44734" y="10839"/>
                  </a:lnTo>
                  <a:lnTo>
                    <a:pt x="45045" y="11539"/>
                  </a:lnTo>
                  <a:lnTo>
                    <a:pt x="45326" y="12244"/>
                  </a:lnTo>
                  <a:lnTo>
                    <a:pt x="45578" y="12964"/>
                  </a:lnTo>
                  <a:lnTo>
                    <a:pt x="45801" y="13697"/>
                  </a:lnTo>
                  <a:lnTo>
                    <a:pt x="45993" y="14444"/>
                  </a:lnTo>
                  <a:lnTo>
                    <a:pt x="46156" y="15204"/>
                  </a:lnTo>
                  <a:lnTo>
                    <a:pt x="46290" y="15979"/>
                  </a:lnTo>
                  <a:lnTo>
                    <a:pt x="46393" y="16767"/>
                  </a:lnTo>
                  <a:lnTo>
                    <a:pt x="46468" y="17569"/>
                  </a:lnTo>
                  <a:lnTo>
                    <a:pt x="46512" y="183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2602728" y="4833317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2612520" y="4841574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2662435" y="4833317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2672228" y="4841574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2721190" y="4824265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2757607" y="4829347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2017917" y="2241926"/>
              <a:ext cx="2042374" cy="297610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924405" y="4836185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1922659" y="4263858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1935155" y="4277845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1923532" y="3690385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1924841" y="3118058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1928007" y="2546877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983123" y="48746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983123" y="43023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983123" y="37299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983123" y="31576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983123" y="25853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017917" y="52180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588381" y="52180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3158845" y="52180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3729309" y="52180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1991205" y="527951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2001137" y="528747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2503661" y="5280657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2561669" y="527951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2571601" y="528747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2623824" y="527951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2633756" y="528747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3071232" y="5279511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3132133" y="527951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142065" y="528747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194288" y="527951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3204220" y="528747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3640332" y="5279511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40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702597" y="527951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3712528" y="528747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3764752" y="527951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3774684" y="528747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2025939" y="2015993"/>
              <a:ext cx="76453" cy="123192"/>
            </a:xfrm>
            <a:custGeom>
              <a:avLst/>
              <a:pathLst>
                <a:path w="76453" h="123192">
                  <a:moveTo>
                    <a:pt x="76453" y="61555"/>
                  </a:moveTo>
                  <a:lnTo>
                    <a:pt x="76431" y="64422"/>
                  </a:lnTo>
                  <a:lnTo>
                    <a:pt x="76367" y="67229"/>
                  </a:lnTo>
                  <a:lnTo>
                    <a:pt x="76261" y="69975"/>
                  </a:lnTo>
                  <a:lnTo>
                    <a:pt x="76112" y="72661"/>
                  </a:lnTo>
                  <a:lnTo>
                    <a:pt x="75920" y="75286"/>
                  </a:lnTo>
                  <a:lnTo>
                    <a:pt x="75686" y="77851"/>
                  </a:lnTo>
                  <a:lnTo>
                    <a:pt x="75410" y="80355"/>
                  </a:lnTo>
                  <a:lnTo>
                    <a:pt x="75090" y="82798"/>
                  </a:lnTo>
                  <a:lnTo>
                    <a:pt x="74729" y="85181"/>
                  </a:lnTo>
                  <a:lnTo>
                    <a:pt x="74324" y="87503"/>
                  </a:lnTo>
                  <a:lnTo>
                    <a:pt x="73889" y="89760"/>
                  </a:lnTo>
                  <a:lnTo>
                    <a:pt x="73401" y="91946"/>
                  </a:lnTo>
                  <a:lnTo>
                    <a:pt x="72861" y="94062"/>
                  </a:lnTo>
                  <a:lnTo>
                    <a:pt x="72268" y="96108"/>
                  </a:lnTo>
                  <a:lnTo>
                    <a:pt x="71623" y="98083"/>
                  </a:lnTo>
                  <a:lnTo>
                    <a:pt x="70926" y="99988"/>
                  </a:lnTo>
                  <a:lnTo>
                    <a:pt x="70176" y="101822"/>
                  </a:lnTo>
                  <a:lnTo>
                    <a:pt x="69374" y="103586"/>
                  </a:lnTo>
                  <a:lnTo>
                    <a:pt x="68519" y="105280"/>
                  </a:lnTo>
                  <a:lnTo>
                    <a:pt x="67612" y="106903"/>
                  </a:lnTo>
                  <a:lnTo>
                    <a:pt x="66668" y="108453"/>
                  </a:lnTo>
                  <a:lnTo>
                    <a:pt x="65671" y="109928"/>
                  </a:lnTo>
                  <a:lnTo>
                    <a:pt x="64619" y="111328"/>
                  </a:lnTo>
                  <a:lnTo>
                    <a:pt x="63513" y="112652"/>
                  </a:lnTo>
                  <a:lnTo>
                    <a:pt x="62353" y="113901"/>
                  </a:lnTo>
                  <a:lnTo>
                    <a:pt x="61139" y="115075"/>
                  </a:lnTo>
                  <a:lnTo>
                    <a:pt x="59871" y="116174"/>
                  </a:lnTo>
                  <a:lnTo>
                    <a:pt x="58549" y="117197"/>
                  </a:lnTo>
                  <a:lnTo>
                    <a:pt x="57173" y="118145"/>
                  </a:lnTo>
                  <a:lnTo>
                    <a:pt x="55743" y="119017"/>
                  </a:lnTo>
                  <a:lnTo>
                    <a:pt x="54255" y="119811"/>
                  </a:lnTo>
                  <a:lnTo>
                    <a:pt x="52705" y="120520"/>
                  </a:lnTo>
                  <a:lnTo>
                    <a:pt x="51092" y="121146"/>
                  </a:lnTo>
                  <a:lnTo>
                    <a:pt x="49417" y="121689"/>
                  </a:lnTo>
                  <a:lnTo>
                    <a:pt x="47680" y="122148"/>
                  </a:lnTo>
                  <a:lnTo>
                    <a:pt x="45881" y="122524"/>
                  </a:lnTo>
                  <a:lnTo>
                    <a:pt x="44020" y="122816"/>
                  </a:lnTo>
                  <a:lnTo>
                    <a:pt x="42096" y="123025"/>
                  </a:lnTo>
                  <a:lnTo>
                    <a:pt x="40110" y="123150"/>
                  </a:lnTo>
                  <a:lnTo>
                    <a:pt x="38062" y="123192"/>
                  </a:lnTo>
                  <a:lnTo>
                    <a:pt x="36155" y="123150"/>
                  </a:lnTo>
                  <a:lnTo>
                    <a:pt x="34297" y="123025"/>
                  </a:lnTo>
                  <a:lnTo>
                    <a:pt x="32488" y="122816"/>
                  </a:lnTo>
                  <a:lnTo>
                    <a:pt x="30728" y="122524"/>
                  </a:lnTo>
                  <a:lnTo>
                    <a:pt x="29017" y="122148"/>
                  </a:lnTo>
                  <a:lnTo>
                    <a:pt x="27356" y="121689"/>
                  </a:lnTo>
                  <a:lnTo>
                    <a:pt x="25743" y="121146"/>
                  </a:lnTo>
                  <a:lnTo>
                    <a:pt x="24180" y="120520"/>
                  </a:lnTo>
                  <a:lnTo>
                    <a:pt x="22665" y="119811"/>
                  </a:lnTo>
                  <a:lnTo>
                    <a:pt x="21200" y="119017"/>
                  </a:lnTo>
                  <a:lnTo>
                    <a:pt x="19800" y="118145"/>
                  </a:lnTo>
                  <a:lnTo>
                    <a:pt x="18446" y="117197"/>
                  </a:lnTo>
                  <a:lnTo>
                    <a:pt x="17141" y="116174"/>
                  </a:lnTo>
                  <a:lnTo>
                    <a:pt x="15883" y="115075"/>
                  </a:lnTo>
                  <a:lnTo>
                    <a:pt x="14672" y="113901"/>
                  </a:lnTo>
                  <a:lnTo>
                    <a:pt x="13509" y="112652"/>
                  </a:lnTo>
                  <a:lnTo>
                    <a:pt x="12393" y="111328"/>
                  </a:lnTo>
                  <a:lnTo>
                    <a:pt x="11325" y="109928"/>
                  </a:lnTo>
                  <a:lnTo>
                    <a:pt x="10304" y="108453"/>
                  </a:lnTo>
                  <a:lnTo>
                    <a:pt x="9331" y="106903"/>
                  </a:lnTo>
                  <a:lnTo>
                    <a:pt x="8421" y="105280"/>
                  </a:lnTo>
                  <a:lnTo>
                    <a:pt x="7556" y="103586"/>
                  </a:lnTo>
                  <a:lnTo>
                    <a:pt x="6738" y="101822"/>
                  </a:lnTo>
                  <a:lnTo>
                    <a:pt x="5965" y="99988"/>
                  </a:lnTo>
                  <a:lnTo>
                    <a:pt x="5238" y="98083"/>
                  </a:lnTo>
                  <a:lnTo>
                    <a:pt x="4557" y="96108"/>
                  </a:lnTo>
                  <a:lnTo>
                    <a:pt x="3922" y="94062"/>
                  </a:lnTo>
                  <a:lnTo>
                    <a:pt x="3333" y="91946"/>
                  </a:lnTo>
                  <a:lnTo>
                    <a:pt x="2789" y="89760"/>
                  </a:lnTo>
                  <a:lnTo>
                    <a:pt x="2291" y="87503"/>
                  </a:lnTo>
                  <a:lnTo>
                    <a:pt x="1856" y="85181"/>
                  </a:lnTo>
                  <a:lnTo>
                    <a:pt x="1466" y="82798"/>
                  </a:lnTo>
                  <a:lnTo>
                    <a:pt x="1123" y="80355"/>
                  </a:lnTo>
                  <a:lnTo>
                    <a:pt x="825" y="77851"/>
                  </a:lnTo>
                  <a:lnTo>
                    <a:pt x="572" y="75286"/>
                  </a:lnTo>
                  <a:lnTo>
                    <a:pt x="366" y="72661"/>
                  </a:lnTo>
                  <a:lnTo>
                    <a:pt x="206" y="69975"/>
                  </a:lnTo>
                  <a:lnTo>
                    <a:pt x="91" y="67229"/>
                  </a:lnTo>
                  <a:lnTo>
                    <a:pt x="22" y="64422"/>
                  </a:lnTo>
                  <a:lnTo>
                    <a:pt x="0" y="61555"/>
                  </a:lnTo>
                  <a:lnTo>
                    <a:pt x="20" y="58687"/>
                  </a:lnTo>
                  <a:lnTo>
                    <a:pt x="81" y="55881"/>
                  </a:lnTo>
                  <a:lnTo>
                    <a:pt x="184" y="53134"/>
                  </a:lnTo>
                  <a:lnTo>
                    <a:pt x="327" y="50449"/>
                  </a:lnTo>
                  <a:lnTo>
                    <a:pt x="511" y="47824"/>
                  </a:lnTo>
                  <a:lnTo>
                    <a:pt x="736" y="45259"/>
                  </a:lnTo>
                  <a:lnTo>
                    <a:pt x="1002" y="42755"/>
                  </a:lnTo>
                  <a:lnTo>
                    <a:pt x="1309" y="40312"/>
                  </a:lnTo>
                  <a:lnTo>
                    <a:pt x="1657" y="37929"/>
                  </a:lnTo>
                  <a:lnTo>
                    <a:pt x="2046" y="35607"/>
                  </a:lnTo>
                  <a:lnTo>
                    <a:pt x="2495" y="33351"/>
                  </a:lnTo>
                  <a:lnTo>
                    <a:pt x="2992" y="31167"/>
                  </a:lnTo>
                  <a:lnTo>
                    <a:pt x="3536" y="29055"/>
                  </a:lnTo>
                  <a:lnTo>
                    <a:pt x="4128" y="27015"/>
                  </a:lnTo>
                  <a:lnTo>
                    <a:pt x="4768" y="25047"/>
                  </a:lnTo>
                  <a:lnTo>
                    <a:pt x="5454" y="23152"/>
                  </a:lnTo>
                  <a:lnTo>
                    <a:pt x="6189" y="21328"/>
                  </a:lnTo>
                  <a:lnTo>
                    <a:pt x="6970" y="19576"/>
                  </a:lnTo>
                  <a:lnTo>
                    <a:pt x="7800" y="17896"/>
                  </a:lnTo>
                  <a:lnTo>
                    <a:pt x="8676" y="16289"/>
                  </a:lnTo>
                  <a:lnTo>
                    <a:pt x="9619" y="14738"/>
                  </a:lnTo>
                  <a:lnTo>
                    <a:pt x="10615" y="13263"/>
                  </a:lnTo>
                  <a:lnTo>
                    <a:pt x="11662" y="11864"/>
                  </a:lnTo>
                  <a:lnTo>
                    <a:pt x="12762" y="10539"/>
                  </a:lnTo>
                  <a:lnTo>
                    <a:pt x="13915" y="9290"/>
                  </a:lnTo>
                  <a:lnTo>
                    <a:pt x="15120" y="8116"/>
                  </a:lnTo>
                  <a:lnTo>
                    <a:pt x="16377" y="7018"/>
                  </a:lnTo>
                  <a:lnTo>
                    <a:pt x="17687" y="5995"/>
                  </a:lnTo>
                  <a:lnTo>
                    <a:pt x="19049" y="5047"/>
                  </a:lnTo>
                  <a:lnTo>
                    <a:pt x="20463" y="4174"/>
                  </a:lnTo>
                  <a:lnTo>
                    <a:pt x="21951" y="3381"/>
                  </a:lnTo>
                  <a:lnTo>
                    <a:pt x="23499" y="2671"/>
                  </a:lnTo>
                  <a:lnTo>
                    <a:pt x="25107" y="2045"/>
                  </a:lnTo>
                  <a:lnTo>
                    <a:pt x="26776" y="1502"/>
                  </a:lnTo>
                  <a:lnTo>
                    <a:pt x="28506" y="1043"/>
                  </a:lnTo>
                  <a:lnTo>
                    <a:pt x="30296" y="667"/>
                  </a:lnTo>
                  <a:lnTo>
                    <a:pt x="32147" y="375"/>
                  </a:lnTo>
                  <a:lnTo>
                    <a:pt x="34058" y="166"/>
                  </a:lnTo>
                  <a:lnTo>
                    <a:pt x="36030" y="41"/>
                  </a:lnTo>
                  <a:lnTo>
                    <a:pt x="38062" y="0"/>
                  </a:lnTo>
                  <a:lnTo>
                    <a:pt x="39985" y="41"/>
                  </a:lnTo>
                  <a:lnTo>
                    <a:pt x="41857" y="166"/>
                  </a:lnTo>
                  <a:lnTo>
                    <a:pt x="43678" y="375"/>
                  </a:lnTo>
                  <a:lnTo>
                    <a:pt x="45449" y="667"/>
                  </a:lnTo>
                  <a:lnTo>
                    <a:pt x="47169" y="1043"/>
                  </a:lnTo>
                  <a:lnTo>
                    <a:pt x="48838" y="1502"/>
                  </a:lnTo>
                  <a:lnTo>
                    <a:pt x="50456" y="2045"/>
                  </a:lnTo>
                  <a:lnTo>
                    <a:pt x="52024" y="2671"/>
                  </a:lnTo>
                  <a:lnTo>
                    <a:pt x="53540" y="3381"/>
                  </a:lnTo>
                  <a:lnTo>
                    <a:pt x="55006" y="4174"/>
                  </a:lnTo>
                  <a:lnTo>
                    <a:pt x="56422" y="5031"/>
                  </a:lnTo>
                  <a:lnTo>
                    <a:pt x="57789" y="5965"/>
                  </a:lnTo>
                  <a:lnTo>
                    <a:pt x="59107" y="6976"/>
                  </a:lnTo>
                  <a:lnTo>
                    <a:pt x="60376" y="8064"/>
                  </a:lnTo>
                  <a:lnTo>
                    <a:pt x="61596" y="9229"/>
                  </a:lnTo>
                  <a:lnTo>
                    <a:pt x="62766" y="10470"/>
                  </a:lnTo>
                  <a:lnTo>
                    <a:pt x="63888" y="11789"/>
                  </a:lnTo>
                  <a:lnTo>
                    <a:pt x="64960" y="13185"/>
                  </a:lnTo>
                  <a:lnTo>
                    <a:pt x="65983" y="14657"/>
                  </a:lnTo>
                  <a:lnTo>
                    <a:pt x="66957" y="16207"/>
                  </a:lnTo>
                  <a:lnTo>
                    <a:pt x="67883" y="17815"/>
                  </a:lnTo>
                  <a:lnTo>
                    <a:pt x="68761" y="19494"/>
                  </a:lnTo>
                  <a:lnTo>
                    <a:pt x="69592" y="21246"/>
                  </a:lnTo>
                  <a:lnTo>
                    <a:pt x="70376" y="23070"/>
                  </a:lnTo>
                  <a:lnTo>
                    <a:pt x="71111" y="24965"/>
                  </a:lnTo>
                  <a:lnTo>
                    <a:pt x="71800" y="26933"/>
                  </a:lnTo>
                  <a:lnTo>
                    <a:pt x="72441" y="28973"/>
                  </a:lnTo>
                  <a:lnTo>
                    <a:pt x="73034" y="31085"/>
                  </a:lnTo>
                  <a:lnTo>
                    <a:pt x="73580" y="33269"/>
                  </a:lnTo>
                  <a:lnTo>
                    <a:pt x="74079" y="35525"/>
                  </a:lnTo>
                  <a:lnTo>
                    <a:pt x="74530" y="37848"/>
                  </a:lnTo>
                  <a:lnTo>
                    <a:pt x="74933" y="40233"/>
                  </a:lnTo>
                  <a:lnTo>
                    <a:pt x="75289" y="42681"/>
                  </a:lnTo>
                  <a:lnTo>
                    <a:pt x="75598" y="45190"/>
                  </a:lnTo>
                  <a:lnTo>
                    <a:pt x="75859" y="47762"/>
                  </a:lnTo>
                  <a:lnTo>
                    <a:pt x="76073" y="50396"/>
                  </a:lnTo>
                  <a:lnTo>
                    <a:pt x="76239" y="53093"/>
                  </a:lnTo>
                  <a:lnTo>
                    <a:pt x="76358" y="55851"/>
                  </a:lnTo>
                  <a:lnTo>
                    <a:pt x="76429" y="586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2041082" y="2028762"/>
              <a:ext cx="46248" cy="97735"/>
            </a:xfrm>
            <a:custGeom>
              <a:avLst/>
              <a:pathLst>
                <a:path w="46248" h="97735">
                  <a:moveTo>
                    <a:pt x="0" y="48785"/>
                  </a:moveTo>
                  <a:lnTo>
                    <a:pt x="12" y="51210"/>
                  </a:lnTo>
                  <a:lnTo>
                    <a:pt x="49" y="53572"/>
                  </a:lnTo>
                  <a:lnTo>
                    <a:pt x="110" y="55872"/>
                  </a:lnTo>
                  <a:lnTo>
                    <a:pt x="196" y="58110"/>
                  </a:lnTo>
                  <a:lnTo>
                    <a:pt x="306" y="60286"/>
                  </a:lnTo>
                  <a:lnTo>
                    <a:pt x="442" y="62400"/>
                  </a:lnTo>
                  <a:lnTo>
                    <a:pt x="601" y="64451"/>
                  </a:lnTo>
                  <a:lnTo>
                    <a:pt x="785" y="66440"/>
                  </a:lnTo>
                  <a:lnTo>
                    <a:pt x="994" y="68367"/>
                  </a:lnTo>
                  <a:lnTo>
                    <a:pt x="1227" y="70231"/>
                  </a:lnTo>
                  <a:lnTo>
                    <a:pt x="1488" y="72035"/>
                  </a:lnTo>
                  <a:lnTo>
                    <a:pt x="1777" y="73777"/>
                  </a:lnTo>
                  <a:lnTo>
                    <a:pt x="2097" y="75460"/>
                  </a:lnTo>
                  <a:lnTo>
                    <a:pt x="2445" y="77081"/>
                  </a:lnTo>
                  <a:lnTo>
                    <a:pt x="2824" y="78642"/>
                  </a:lnTo>
                  <a:lnTo>
                    <a:pt x="3231" y="80143"/>
                  </a:lnTo>
                  <a:lnTo>
                    <a:pt x="3668" y="81582"/>
                  </a:lnTo>
                  <a:lnTo>
                    <a:pt x="4135" y="82962"/>
                  </a:lnTo>
                  <a:lnTo>
                    <a:pt x="4631" y="84280"/>
                  </a:lnTo>
                  <a:lnTo>
                    <a:pt x="5156" y="85538"/>
                  </a:lnTo>
                  <a:lnTo>
                    <a:pt x="5713" y="86720"/>
                  </a:lnTo>
                  <a:lnTo>
                    <a:pt x="6302" y="87844"/>
                  </a:lnTo>
                  <a:lnTo>
                    <a:pt x="6924" y="88908"/>
                  </a:lnTo>
                  <a:lnTo>
                    <a:pt x="7579" y="89913"/>
                  </a:lnTo>
                  <a:lnTo>
                    <a:pt x="8267" y="90859"/>
                  </a:lnTo>
                  <a:lnTo>
                    <a:pt x="8987" y="91746"/>
                  </a:lnTo>
                  <a:lnTo>
                    <a:pt x="9740" y="92575"/>
                  </a:lnTo>
                  <a:lnTo>
                    <a:pt x="10526" y="93344"/>
                  </a:lnTo>
                  <a:lnTo>
                    <a:pt x="11345" y="94055"/>
                  </a:lnTo>
                  <a:lnTo>
                    <a:pt x="12196" y="94706"/>
                  </a:lnTo>
                  <a:lnTo>
                    <a:pt x="13099" y="95282"/>
                  </a:lnTo>
                  <a:lnTo>
                    <a:pt x="14039" y="95797"/>
                  </a:lnTo>
                  <a:lnTo>
                    <a:pt x="15018" y="96251"/>
                  </a:lnTo>
                  <a:lnTo>
                    <a:pt x="16033" y="96645"/>
                  </a:lnTo>
                  <a:lnTo>
                    <a:pt x="17087" y="96978"/>
                  </a:lnTo>
                  <a:lnTo>
                    <a:pt x="18178" y="97250"/>
                  </a:lnTo>
                  <a:lnTo>
                    <a:pt x="19307" y="97462"/>
                  </a:lnTo>
                  <a:lnTo>
                    <a:pt x="20473" y="97614"/>
                  </a:lnTo>
                  <a:lnTo>
                    <a:pt x="21677" y="97705"/>
                  </a:lnTo>
                  <a:lnTo>
                    <a:pt x="22919" y="97735"/>
                  </a:lnTo>
                  <a:lnTo>
                    <a:pt x="24161" y="97705"/>
                  </a:lnTo>
                  <a:lnTo>
                    <a:pt x="25365" y="97614"/>
                  </a:lnTo>
                  <a:lnTo>
                    <a:pt x="26531" y="97462"/>
                  </a:lnTo>
                  <a:lnTo>
                    <a:pt x="27660" y="97250"/>
                  </a:lnTo>
                  <a:lnTo>
                    <a:pt x="28751" y="96978"/>
                  </a:lnTo>
                  <a:lnTo>
                    <a:pt x="29805" y="96645"/>
                  </a:lnTo>
                  <a:lnTo>
                    <a:pt x="30821" y="96251"/>
                  </a:lnTo>
                  <a:lnTo>
                    <a:pt x="31799" y="95797"/>
                  </a:lnTo>
                  <a:lnTo>
                    <a:pt x="32739" y="95282"/>
                  </a:lnTo>
                  <a:lnTo>
                    <a:pt x="33642" y="94706"/>
                  </a:lnTo>
                  <a:lnTo>
                    <a:pt x="34510" y="94070"/>
                  </a:lnTo>
                  <a:lnTo>
                    <a:pt x="35345" y="93374"/>
                  </a:lnTo>
                  <a:lnTo>
                    <a:pt x="36147" y="92617"/>
                  </a:lnTo>
                  <a:lnTo>
                    <a:pt x="36916" y="91799"/>
                  </a:lnTo>
                  <a:lnTo>
                    <a:pt x="37653" y="90920"/>
                  </a:lnTo>
                  <a:lnTo>
                    <a:pt x="38357" y="89982"/>
                  </a:lnTo>
                  <a:lnTo>
                    <a:pt x="39028" y="88982"/>
                  </a:lnTo>
                  <a:lnTo>
                    <a:pt x="39667" y="87922"/>
                  </a:lnTo>
                  <a:lnTo>
                    <a:pt x="40272" y="86801"/>
                  </a:lnTo>
                  <a:lnTo>
                    <a:pt x="40845" y="85620"/>
                  </a:lnTo>
                  <a:lnTo>
                    <a:pt x="41402" y="84378"/>
                  </a:lnTo>
                  <a:lnTo>
                    <a:pt x="41926" y="83073"/>
                  </a:lnTo>
                  <a:lnTo>
                    <a:pt x="42417" y="81706"/>
                  </a:lnTo>
                  <a:lnTo>
                    <a:pt x="42875" y="80277"/>
                  </a:lnTo>
                  <a:lnTo>
                    <a:pt x="43301" y="78785"/>
                  </a:lnTo>
                  <a:lnTo>
                    <a:pt x="43694" y="77232"/>
                  </a:lnTo>
                  <a:lnTo>
                    <a:pt x="44054" y="75616"/>
                  </a:lnTo>
                  <a:lnTo>
                    <a:pt x="44382" y="73938"/>
                  </a:lnTo>
                  <a:lnTo>
                    <a:pt x="44676" y="72198"/>
                  </a:lnTo>
                  <a:lnTo>
                    <a:pt x="44938" y="70395"/>
                  </a:lnTo>
                  <a:lnTo>
                    <a:pt x="45187" y="68514"/>
                  </a:lnTo>
                  <a:lnTo>
                    <a:pt x="45410" y="66571"/>
                  </a:lnTo>
                  <a:lnTo>
                    <a:pt x="45606" y="64565"/>
                  </a:lnTo>
                  <a:lnTo>
                    <a:pt x="45776" y="62498"/>
                  </a:lnTo>
                  <a:lnTo>
                    <a:pt x="45920" y="60368"/>
                  </a:lnTo>
                  <a:lnTo>
                    <a:pt x="46038" y="58176"/>
                  </a:lnTo>
                  <a:lnTo>
                    <a:pt x="46130" y="55922"/>
                  </a:lnTo>
                  <a:lnTo>
                    <a:pt x="46195" y="53605"/>
                  </a:lnTo>
                  <a:lnTo>
                    <a:pt x="46235" y="51226"/>
                  </a:lnTo>
                  <a:lnTo>
                    <a:pt x="46248" y="48785"/>
                  </a:lnTo>
                  <a:lnTo>
                    <a:pt x="46235" y="46361"/>
                  </a:lnTo>
                  <a:lnTo>
                    <a:pt x="46195" y="43998"/>
                  </a:lnTo>
                  <a:lnTo>
                    <a:pt x="46130" y="41698"/>
                  </a:lnTo>
                  <a:lnTo>
                    <a:pt x="46038" y="39460"/>
                  </a:lnTo>
                  <a:lnTo>
                    <a:pt x="45920" y="37285"/>
                  </a:lnTo>
                  <a:lnTo>
                    <a:pt x="45776" y="35171"/>
                  </a:lnTo>
                  <a:lnTo>
                    <a:pt x="45606" y="33120"/>
                  </a:lnTo>
                  <a:lnTo>
                    <a:pt x="45410" y="31131"/>
                  </a:lnTo>
                  <a:lnTo>
                    <a:pt x="45187" y="29204"/>
                  </a:lnTo>
                  <a:lnTo>
                    <a:pt x="44938" y="27339"/>
                  </a:lnTo>
                  <a:lnTo>
                    <a:pt x="44676" y="25537"/>
                  </a:lnTo>
                  <a:lnTo>
                    <a:pt x="44382" y="23797"/>
                  </a:lnTo>
                  <a:lnTo>
                    <a:pt x="44054" y="22118"/>
                  </a:lnTo>
                  <a:lnTo>
                    <a:pt x="43694" y="20503"/>
                  </a:lnTo>
                  <a:lnTo>
                    <a:pt x="43301" y="18949"/>
                  </a:lnTo>
                  <a:lnTo>
                    <a:pt x="42875" y="17458"/>
                  </a:lnTo>
                  <a:lnTo>
                    <a:pt x="42417" y="16028"/>
                  </a:lnTo>
                  <a:lnTo>
                    <a:pt x="41926" y="14661"/>
                  </a:lnTo>
                  <a:lnTo>
                    <a:pt x="41402" y="13357"/>
                  </a:lnTo>
                  <a:lnTo>
                    <a:pt x="40845" y="12114"/>
                  </a:lnTo>
                  <a:lnTo>
                    <a:pt x="40272" y="10933"/>
                  </a:lnTo>
                  <a:lnTo>
                    <a:pt x="39667" y="9812"/>
                  </a:lnTo>
                  <a:lnTo>
                    <a:pt x="39028" y="8752"/>
                  </a:lnTo>
                  <a:lnTo>
                    <a:pt x="38357" y="7753"/>
                  </a:lnTo>
                  <a:lnTo>
                    <a:pt x="37653" y="6814"/>
                  </a:lnTo>
                  <a:lnTo>
                    <a:pt x="36916" y="5936"/>
                  </a:lnTo>
                  <a:lnTo>
                    <a:pt x="36147" y="5118"/>
                  </a:lnTo>
                  <a:lnTo>
                    <a:pt x="35345" y="4361"/>
                  </a:lnTo>
                  <a:lnTo>
                    <a:pt x="34510" y="3664"/>
                  </a:lnTo>
                  <a:lnTo>
                    <a:pt x="33642" y="3028"/>
                  </a:lnTo>
                  <a:lnTo>
                    <a:pt x="32739" y="2453"/>
                  </a:lnTo>
                  <a:lnTo>
                    <a:pt x="31799" y="1938"/>
                  </a:lnTo>
                  <a:lnTo>
                    <a:pt x="30821" y="1484"/>
                  </a:lnTo>
                  <a:lnTo>
                    <a:pt x="29805" y="1090"/>
                  </a:lnTo>
                  <a:lnTo>
                    <a:pt x="28751" y="757"/>
                  </a:lnTo>
                  <a:lnTo>
                    <a:pt x="27660" y="484"/>
                  </a:lnTo>
                  <a:lnTo>
                    <a:pt x="26531" y="272"/>
                  </a:lnTo>
                  <a:lnTo>
                    <a:pt x="25365" y="121"/>
                  </a:lnTo>
                  <a:lnTo>
                    <a:pt x="24161" y="30"/>
                  </a:lnTo>
                  <a:lnTo>
                    <a:pt x="22919" y="0"/>
                  </a:lnTo>
                  <a:lnTo>
                    <a:pt x="21677" y="30"/>
                  </a:lnTo>
                  <a:lnTo>
                    <a:pt x="20473" y="121"/>
                  </a:lnTo>
                  <a:lnTo>
                    <a:pt x="19307" y="272"/>
                  </a:lnTo>
                  <a:lnTo>
                    <a:pt x="18178" y="484"/>
                  </a:lnTo>
                  <a:lnTo>
                    <a:pt x="17087" y="757"/>
                  </a:lnTo>
                  <a:lnTo>
                    <a:pt x="16033" y="1090"/>
                  </a:lnTo>
                  <a:lnTo>
                    <a:pt x="15018" y="1484"/>
                  </a:lnTo>
                  <a:lnTo>
                    <a:pt x="14039" y="1938"/>
                  </a:lnTo>
                  <a:lnTo>
                    <a:pt x="13099" y="2453"/>
                  </a:lnTo>
                  <a:lnTo>
                    <a:pt x="12196" y="3028"/>
                  </a:lnTo>
                  <a:lnTo>
                    <a:pt x="11345" y="3664"/>
                  </a:lnTo>
                  <a:lnTo>
                    <a:pt x="10526" y="4361"/>
                  </a:lnTo>
                  <a:lnTo>
                    <a:pt x="9740" y="5118"/>
                  </a:lnTo>
                  <a:lnTo>
                    <a:pt x="8987" y="5936"/>
                  </a:lnTo>
                  <a:lnTo>
                    <a:pt x="8267" y="6814"/>
                  </a:lnTo>
                  <a:lnTo>
                    <a:pt x="7579" y="7753"/>
                  </a:lnTo>
                  <a:lnTo>
                    <a:pt x="6924" y="8752"/>
                  </a:lnTo>
                  <a:lnTo>
                    <a:pt x="6302" y="9812"/>
                  </a:lnTo>
                  <a:lnTo>
                    <a:pt x="5713" y="10933"/>
                  </a:lnTo>
                  <a:lnTo>
                    <a:pt x="5156" y="12114"/>
                  </a:lnTo>
                  <a:lnTo>
                    <a:pt x="4631" y="13357"/>
                  </a:lnTo>
                  <a:lnTo>
                    <a:pt x="4135" y="14661"/>
                  </a:lnTo>
                  <a:lnTo>
                    <a:pt x="3668" y="16028"/>
                  </a:lnTo>
                  <a:lnTo>
                    <a:pt x="3231" y="17458"/>
                  </a:lnTo>
                  <a:lnTo>
                    <a:pt x="2824" y="18949"/>
                  </a:lnTo>
                  <a:lnTo>
                    <a:pt x="2445" y="20503"/>
                  </a:lnTo>
                  <a:lnTo>
                    <a:pt x="2097" y="22118"/>
                  </a:lnTo>
                  <a:lnTo>
                    <a:pt x="1777" y="23797"/>
                  </a:lnTo>
                  <a:lnTo>
                    <a:pt x="1488" y="25537"/>
                  </a:lnTo>
                  <a:lnTo>
                    <a:pt x="1227" y="27339"/>
                  </a:lnTo>
                  <a:lnTo>
                    <a:pt x="994" y="29204"/>
                  </a:lnTo>
                  <a:lnTo>
                    <a:pt x="785" y="31131"/>
                  </a:lnTo>
                  <a:lnTo>
                    <a:pt x="601" y="33120"/>
                  </a:lnTo>
                  <a:lnTo>
                    <a:pt x="442" y="35171"/>
                  </a:lnTo>
                  <a:lnTo>
                    <a:pt x="306" y="37285"/>
                  </a:lnTo>
                  <a:lnTo>
                    <a:pt x="196" y="39460"/>
                  </a:lnTo>
                  <a:lnTo>
                    <a:pt x="110" y="41698"/>
                  </a:lnTo>
                  <a:lnTo>
                    <a:pt x="49" y="43998"/>
                  </a:lnTo>
                  <a:lnTo>
                    <a:pt x="12" y="46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2116962" y="2085733"/>
              <a:ext cx="40600" cy="13751"/>
            </a:xfrm>
            <a:custGeom>
              <a:avLst/>
              <a:pathLst>
                <a:path w="40600" h="13751">
                  <a:moveTo>
                    <a:pt x="0" y="13751"/>
                  </a:moveTo>
                  <a:lnTo>
                    <a:pt x="0" y="0"/>
                  </a:lnTo>
                  <a:lnTo>
                    <a:pt x="40600" y="0"/>
                  </a:lnTo>
                  <a:lnTo>
                    <a:pt x="40600" y="137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2170905" y="2016156"/>
              <a:ext cx="75634" cy="123028"/>
            </a:xfrm>
            <a:custGeom>
              <a:avLst/>
              <a:pathLst>
                <a:path w="75634" h="123028">
                  <a:moveTo>
                    <a:pt x="71950" y="29713"/>
                  </a:moveTo>
                  <a:lnTo>
                    <a:pt x="71932" y="30897"/>
                  </a:lnTo>
                  <a:lnTo>
                    <a:pt x="71875" y="32061"/>
                  </a:lnTo>
                  <a:lnTo>
                    <a:pt x="71781" y="33203"/>
                  </a:lnTo>
                  <a:lnTo>
                    <a:pt x="71649" y="34323"/>
                  </a:lnTo>
                  <a:lnTo>
                    <a:pt x="71480" y="35422"/>
                  </a:lnTo>
                  <a:lnTo>
                    <a:pt x="71273" y="36500"/>
                  </a:lnTo>
                  <a:lnTo>
                    <a:pt x="71028" y="37557"/>
                  </a:lnTo>
                  <a:lnTo>
                    <a:pt x="70746" y="38593"/>
                  </a:lnTo>
                  <a:lnTo>
                    <a:pt x="70425" y="39607"/>
                  </a:lnTo>
                  <a:lnTo>
                    <a:pt x="70068" y="40600"/>
                  </a:lnTo>
                  <a:lnTo>
                    <a:pt x="69676" y="41569"/>
                  </a:lnTo>
                  <a:lnTo>
                    <a:pt x="69253" y="42512"/>
                  </a:lnTo>
                  <a:lnTo>
                    <a:pt x="68798" y="43429"/>
                  </a:lnTo>
                  <a:lnTo>
                    <a:pt x="68313" y="44319"/>
                  </a:lnTo>
                  <a:lnTo>
                    <a:pt x="67796" y="45184"/>
                  </a:lnTo>
                  <a:lnTo>
                    <a:pt x="67249" y="46022"/>
                  </a:lnTo>
                  <a:lnTo>
                    <a:pt x="66670" y="46834"/>
                  </a:lnTo>
                  <a:lnTo>
                    <a:pt x="66060" y="47620"/>
                  </a:lnTo>
                  <a:lnTo>
                    <a:pt x="65419" y="48379"/>
                  </a:lnTo>
                  <a:lnTo>
                    <a:pt x="64747" y="49113"/>
                  </a:lnTo>
                  <a:lnTo>
                    <a:pt x="64062" y="49821"/>
                  </a:lnTo>
                  <a:lnTo>
                    <a:pt x="63349" y="50504"/>
                  </a:lnTo>
                  <a:lnTo>
                    <a:pt x="62608" y="51163"/>
                  </a:lnTo>
                  <a:lnTo>
                    <a:pt x="61840" y="51798"/>
                  </a:lnTo>
                  <a:lnTo>
                    <a:pt x="61043" y="52407"/>
                  </a:lnTo>
                  <a:lnTo>
                    <a:pt x="60219" y="52993"/>
                  </a:lnTo>
                  <a:lnTo>
                    <a:pt x="59367" y="53553"/>
                  </a:lnTo>
                  <a:lnTo>
                    <a:pt x="58487" y="54090"/>
                  </a:lnTo>
                  <a:lnTo>
                    <a:pt x="57579" y="54601"/>
                  </a:lnTo>
                  <a:lnTo>
                    <a:pt x="56643" y="55088"/>
                  </a:lnTo>
                  <a:lnTo>
                    <a:pt x="55683" y="55534"/>
                  </a:lnTo>
                  <a:lnTo>
                    <a:pt x="54702" y="55953"/>
                  </a:lnTo>
                  <a:lnTo>
                    <a:pt x="53699" y="56346"/>
                  </a:lnTo>
                  <a:lnTo>
                    <a:pt x="52675" y="56712"/>
                  </a:lnTo>
                  <a:lnTo>
                    <a:pt x="51630" y="57053"/>
                  </a:lnTo>
                  <a:lnTo>
                    <a:pt x="50563" y="57367"/>
                  </a:lnTo>
                  <a:lnTo>
                    <a:pt x="49475" y="57655"/>
                  </a:lnTo>
                  <a:lnTo>
                    <a:pt x="48366" y="57917"/>
                  </a:lnTo>
                  <a:lnTo>
                    <a:pt x="47236" y="58153"/>
                  </a:lnTo>
                  <a:lnTo>
                    <a:pt x="46084" y="58362"/>
                  </a:lnTo>
                  <a:lnTo>
                    <a:pt x="46084" y="58854"/>
                  </a:lnTo>
                  <a:lnTo>
                    <a:pt x="48912" y="59270"/>
                  </a:lnTo>
                  <a:lnTo>
                    <a:pt x="51601" y="59800"/>
                  </a:lnTo>
                  <a:lnTo>
                    <a:pt x="54151" y="60442"/>
                  </a:lnTo>
                  <a:lnTo>
                    <a:pt x="56562" y="61198"/>
                  </a:lnTo>
                  <a:lnTo>
                    <a:pt x="58833" y="62066"/>
                  </a:lnTo>
                  <a:lnTo>
                    <a:pt x="60965" y="63048"/>
                  </a:lnTo>
                  <a:lnTo>
                    <a:pt x="62959" y="64142"/>
                  </a:lnTo>
                  <a:lnTo>
                    <a:pt x="64813" y="65350"/>
                  </a:lnTo>
                  <a:lnTo>
                    <a:pt x="66528" y="66670"/>
                  </a:lnTo>
                  <a:lnTo>
                    <a:pt x="68103" y="68103"/>
                  </a:lnTo>
                  <a:lnTo>
                    <a:pt x="69534" y="69622"/>
                  </a:lnTo>
                  <a:lnTo>
                    <a:pt x="70814" y="71230"/>
                  </a:lnTo>
                  <a:lnTo>
                    <a:pt x="71944" y="72929"/>
                  </a:lnTo>
                  <a:lnTo>
                    <a:pt x="72923" y="74717"/>
                  </a:lnTo>
                  <a:lnTo>
                    <a:pt x="73751" y="76596"/>
                  </a:lnTo>
                  <a:lnTo>
                    <a:pt x="74429" y="78564"/>
                  </a:lnTo>
                  <a:lnTo>
                    <a:pt x="74956" y="80623"/>
                  </a:lnTo>
                  <a:lnTo>
                    <a:pt x="75333" y="82772"/>
                  </a:lnTo>
                  <a:lnTo>
                    <a:pt x="75559" y="85010"/>
                  </a:lnTo>
                  <a:lnTo>
                    <a:pt x="75634" y="87339"/>
                  </a:lnTo>
                  <a:lnTo>
                    <a:pt x="75607" y="88898"/>
                  </a:lnTo>
                  <a:lnTo>
                    <a:pt x="75526" y="90430"/>
                  </a:lnTo>
                  <a:lnTo>
                    <a:pt x="75391" y="91936"/>
                  </a:lnTo>
                  <a:lnTo>
                    <a:pt x="75202" y="93416"/>
                  </a:lnTo>
                  <a:lnTo>
                    <a:pt x="74959" y="94870"/>
                  </a:lnTo>
                  <a:lnTo>
                    <a:pt x="74662" y="96298"/>
                  </a:lnTo>
                  <a:lnTo>
                    <a:pt x="74310" y="97699"/>
                  </a:lnTo>
                  <a:lnTo>
                    <a:pt x="73905" y="99074"/>
                  </a:lnTo>
                  <a:lnTo>
                    <a:pt x="73446" y="100423"/>
                  </a:lnTo>
                  <a:lnTo>
                    <a:pt x="72933" y="101746"/>
                  </a:lnTo>
                  <a:lnTo>
                    <a:pt x="72381" y="103038"/>
                  </a:lnTo>
                  <a:lnTo>
                    <a:pt x="71774" y="104293"/>
                  </a:lnTo>
                  <a:lnTo>
                    <a:pt x="71111" y="105513"/>
                  </a:lnTo>
                  <a:lnTo>
                    <a:pt x="70392" y="106696"/>
                  </a:lnTo>
                  <a:lnTo>
                    <a:pt x="69618" y="107844"/>
                  </a:lnTo>
                  <a:lnTo>
                    <a:pt x="68788" y="108956"/>
                  </a:lnTo>
                  <a:lnTo>
                    <a:pt x="67902" y="110031"/>
                  </a:lnTo>
                  <a:lnTo>
                    <a:pt x="66961" y="111071"/>
                  </a:lnTo>
                  <a:lnTo>
                    <a:pt x="65964" y="112074"/>
                  </a:lnTo>
                  <a:lnTo>
                    <a:pt x="64911" y="113042"/>
                  </a:lnTo>
                  <a:lnTo>
                    <a:pt x="63802" y="113970"/>
                  </a:lnTo>
                  <a:lnTo>
                    <a:pt x="62635" y="114856"/>
                  </a:lnTo>
                  <a:lnTo>
                    <a:pt x="61412" y="115699"/>
                  </a:lnTo>
                  <a:lnTo>
                    <a:pt x="60131" y="116499"/>
                  </a:lnTo>
                  <a:lnTo>
                    <a:pt x="58792" y="117257"/>
                  </a:lnTo>
                  <a:lnTo>
                    <a:pt x="57397" y="117973"/>
                  </a:lnTo>
                  <a:lnTo>
                    <a:pt x="55944" y="118646"/>
                  </a:lnTo>
                  <a:lnTo>
                    <a:pt x="54433" y="119276"/>
                  </a:lnTo>
                  <a:lnTo>
                    <a:pt x="52866" y="119864"/>
                  </a:lnTo>
                  <a:lnTo>
                    <a:pt x="51241" y="120409"/>
                  </a:lnTo>
                  <a:lnTo>
                    <a:pt x="49557" y="120907"/>
                  </a:lnTo>
                  <a:lnTo>
                    <a:pt x="47813" y="121352"/>
                  </a:lnTo>
                  <a:lnTo>
                    <a:pt x="46008" y="121745"/>
                  </a:lnTo>
                  <a:lnTo>
                    <a:pt x="44143" y="122085"/>
                  </a:lnTo>
                  <a:lnTo>
                    <a:pt x="42216" y="122373"/>
                  </a:lnTo>
                  <a:lnTo>
                    <a:pt x="40230" y="122609"/>
                  </a:lnTo>
                  <a:lnTo>
                    <a:pt x="38183" y="122793"/>
                  </a:lnTo>
                  <a:lnTo>
                    <a:pt x="36075" y="122923"/>
                  </a:lnTo>
                  <a:lnTo>
                    <a:pt x="33906" y="123002"/>
                  </a:lnTo>
                  <a:lnTo>
                    <a:pt x="31678" y="123028"/>
                  </a:lnTo>
                  <a:lnTo>
                    <a:pt x="29903" y="123014"/>
                  </a:lnTo>
                  <a:lnTo>
                    <a:pt x="28148" y="122973"/>
                  </a:lnTo>
                  <a:lnTo>
                    <a:pt x="26413" y="122903"/>
                  </a:lnTo>
                  <a:lnTo>
                    <a:pt x="24697" y="122806"/>
                  </a:lnTo>
                  <a:lnTo>
                    <a:pt x="23001" y="122680"/>
                  </a:lnTo>
                  <a:lnTo>
                    <a:pt x="21324" y="122527"/>
                  </a:lnTo>
                  <a:lnTo>
                    <a:pt x="19668" y="122346"/>
                  </a:lnTo>
                  <a:lnTo>
                    <a:pt x="18031" y="122138"/>
                  </a:lnTo>
                  <a:lnTo>
                    <a:pt x="16413" y="121901"/>
                  </a:lnTo>
                  <a:lnTo>
                    <a:pt x="14815" y="121637"/>
                  </a:lnTo>
                  <a:lnTo>
                    <a:pt x="13253" y="121335"/>
                  </a:lnTo>
                  <a:lnTo>
                    <a:pt x="11708" y="120988"/>
                  </a:lnTo>
                  <a:lnTo>
                    <a:pt x="10182" y="120596"/>
                  </a:lnTo>
                  <a:lnTo>
                    <a:pt x="8673" y="120157"/>
                  </a:lnTo>
                  <a:lnTo>
                    <a:pt x="7182" y="119672"/>
                  </a:lnTo>
                  <a:lnTo>
                    <a:pt x="5710" y="119142"/>
                  </a:lnTo>
                  <a:lnTo>
                    <a:pt x="4255" y="118566"/>
                  </a:lnTo>
                  <a:lnTo>
                    <a:pt x="2819" y="117943"/>
                  </a:lnTo>
                  <a:lnTo>
                    <a:pt x="1400" y="117275"/>
                  </a:lnTo>
                  <a:lnTo>
                    <a:pt x="0" y="116562"/>
                  </a:lnTo>
                  <a:lnTo>
                    <a:pt x="0" y="102646"/>
                  </a:lnTo>
                  <a:lnTo>
                    <a:pt x="1435" y="103382"/>
                  </a:lnTo>
                  <a:lnTo>
                    <a:pt x="2894" y="104084"/>
                  </a:lnTo>
                  <a:lnTo>
                    <a:pt x="4375" y="104751"/>
                  </a:lnTo>
                  <a:lnTo>
                    <a:pt x="5880" y="105384"/>
                  </a:lnTo>
                  <a:lnTo>
                    <a:pt x="7407" y="105982"/>
                  </a:lnTo>
                  <a:lnTo>
                    <a:pt x="8958" y="106546"/>
                  </a:lnTo>
                  <a:lnTo>
                    <a:pt x="10531" y="107075"/>
                  </a:lnTo>
                  <a:lnTo>
                    <a:pt x="12127" y="107571"/>
                  </a:lnTo>
                  <a:lnTo>
                    <a:pt x="13746" y="108032"/>
                  </a:lnTo>
                  <a:lnTo>
                    <a:pt x="15388" y="108458"/>
                  </a:lnTo>
                  <a:lnTo>
                    <a:pt x="17051" y="108847"/>
                  </a:lnTo>
                  <a:lnTo>
                    <a:pt x="18699" y="109195"/>
                  </a:lnTo>
                  <a:lnTo>
                    <a:pt x="20332" y="109502"/>
                  </a:lnTo>
                  <a:lnTo>
                    <a:pt x="21950" y="109768"/>
                  </a:lnTo>
                  <a:lnTo>
                    <a:pt x="23553" y="109993"/>
                  </a:lnTo>
                  <a:lnTo>
                    <a:pt x="25142" y="110177"/>
                  </a:lnTo>
                  <a:lnTo>
                    <a:pt x="26716" y="110320"/>
                  </a:lnTo>
                  <a:lnTo>
                    <a:pt x="28276" y="110423"/>
                  </a:lnTo>
                  <a:lnTo>
                    <a:pt x="29820" y="110484"/>
                  </a:lnTo>
                  <a:lnTo>
                    <a:pt x="31350" y="110504"/>
                  </a:lnTo>
                  <a:lnTo>
                    <a:pt x="32836" y="110488"/>
                  </a:lnTo>
                  <a:lnTo>
                    <a:pt x="34281" y="110439"/>
                  </a:lnTo>
                  <a:lnTo>
                    <a:pt x="35684" y="110357"/>
                  </a:lnTo>
                  <a:lnTo>
                    <a:pt x="37047" y="110242"/>
                  </a:lnTo>
                  <a:lnTo>
                    <a:pt x="38369" y="110095"/>
                  </a:lnTo>
                  <a:lnTo>
                    <a:pt x="39650" y="109915"/>
                  </a:lnTo>
                  <a:lnTo>
                    <a:pt x="40890" y="109702"/>
                  </a:lnTo>
                  <a:lnTo>
                    <a:pt x="42090" y="109457"/>
                  </a:lnTo>
                  <a:lnTo>
                    <a:pt x="43248" y="109178"/>
                  </a:lnTo>
                  <a:lnTo>
                    <a:pt x="44365" y="108867"/>
                  </a:lnTo>
                  <a:lnTo>
                    <a:pt x="45442" y="108526"/>
                  </a:lnTo>
                  <a:lnTo>
                    <a:pt x="46480" y="108157"/>
                  </a:lnTo>
                  <a:lnTo>
                    <a:pt x="47479" y="107760"/>
                  </a:lnTo>
                  <a:lnTo>
                    <a:pt x="48438" y="107335"/>
                  </a:lnTo>
                  <a:lnTo>
                    <a:pt x="49358" y="106882"/>
                  </a:lnTo>
                  <a:lnTo>
                    <a:pt x="50239" y="106402"/>
                  </a:lnTo>
                  <a:lnTo>
                    <a:pt x="51081" y="105893"/>
                  </a:lnTo>
                  <a:lnTo>
                    <a:pt x="51883" y="105357"/>
                  </a:lnTo>
                  <a:lnTo>
                    <a:pt x="52646" y="104793"/>
                  </a:lnTo>
                  <a:lnTo>
                    <a:pt x="53369" y="104202"/>
                  </a:lnTo>
                  <a:lnTo>
                    <a:pt x="54070" y="103582"/>
                  </a:lnTo>
                  <a:lnTo>
                    <a:pt x="54731" y="102934"/>
                  </a:lnTo>
                  <a:lnTo>
                    <a:pt x="55353" y="102259"/>
                  </a:lnTo>
                  <a:lnTo>
                    <a:pt x="55936" y="101556"/>
                  </a:lnTo>
                  <a:lnTo>
                    <a:pt x="56480" y="100825"/>
                  </a:lnTo>
                  <a:lnTo>
                    <a:pt x="56984" y="100066"/>
                  </a:lnTo>
                  <a:lnTo>
                    <a:pt x="57449" y="99280"/>
                  </a:lnTo>
                  <a:lnTo>
                    <a:pt x="57875" y="98465"/>
                  </a:lnTo>
                  <a:lnTo>
                    <a:pt x="58261" y="97623"/>
                  </a:lnTo>
                  <a:lnTo>
                    <a:pt x="58608" y="96753"/>
                  </a:lnTo>
                  <a:lnTo>
                    <a:pt x="58935" y="95858"/>
                  </a:lnTo>
                  <a:lnTo>
                    <a:pt x="59227" y="94942"/>
                  </a:lnTo>
                  <a:lnTo>
                    <a:pt x="59485" y="94005"/>
                  </a:lnTo>
                  <a:lnTo>
                    <a:pt x="59708" y="93046"/>
                  </a:lnTo>
                  <a:lnTo>
                    <a:pt x="59897" y="92066"/>
                  </a:lnTo>
                  <a:lnTo>
                    <a:pt x="60052" y="91065"/>
                  </a:lnTo>
                  <a:lnTo>
                    <a:pt x="60172" y="90043"/>
                  </a:lnTo>
                  <a:lnTo>
                    <a:pt x="60258" y="88999"/>
                  </a:lnTo>
                  <a:lnTo>
                    <a:pt x="60310" y="87934"/>
                  </a:lnTo>
                  <a:lnTo>
                    <a:pt x="60327" y="86848"/>
                  </a:lnTo>
                  <a:lnTo>
                    <a:pt x="60305" y="85751"/>
                  </a:lnTo>
                  <a:lnTo>
                    <a:pt x="60239" y="84687"/>
                  </a:lnTo>
                  <a:lnTo>
                    <a:pt x="60128" y="83656"/>
                  </a:lnTo>
                  <a:lnTo>
                    <a:pt x="59973" y="82657"/>
                  </a:lnTo>
                  <a:lnTo>
                    <a:pt x="59774" y="81691"/>
                  </a:lnTo>
                  <a:lnTo>
                    <a:pt x="59531" y="80758"/>
                  </a:lnTo>
                  <a:lnTo>
                    <a:pt x="59244" y="79858"/>
                  </a:lnTo>
                  <a:lnTo>
                    <a:pt x="58913" y="78990"/>
                  </a:lnTo>
                  <a:lnTo>
                    <a:pt x="58537" y="78155"/>
                  </a:lnTo>
                  <a:lnTo>
                    <a:pt x="58117" y="77353"/>
                  </a:lnTo>
                  <a:lnTo>
                    <a:pt x="57672" y="76565"/>
                  </a:lnTo>
                  <a:lnTo>
                    <a:pt x="57190" y="75807"/>
                  </a:lnTo>
                  <a:lnTo>
                    <a:pt x="56670" y="75079"/>
                  </a:lnTo>
                  <a:lnTo>
                    <a:pt x="56113" y="74380"/>
                  </a:lnTo>
                  <a:lnTo>
                    <a:pt x="55518" y="73710"/>
                  </a:lnTo>
                  <a:lnTo>
                    <a:pt x="54885" y="73070"/>
                  </a:lnTo>
                  <a:lnTo>
                    <a:pt x="54215" y="72460"/>
                  </a:lnTo>
                  <a:lnTo>
                    <a:pt x="53507" y="71878"/>
                  </a:lnTo>
                  <a:lnTo>
                    <a:pt x="52761" y="71327"/>
                  </a:lnTo>
                  <a:lnTo>
                    <a:pt x="51978" y="70804"/>
                  </a:lnTo>
                  <a:lnTo>
                    <a:pt x="51158" y="70295"/>
                  </a:lnTo>
                  <a:lnTo>
                    <a:pt x="50301" y="69812"/>
                  </a:lnTo>
                  <a:lnTo>
                    <a:pt x="49409" y="69358"/>
                  </a:lnTo>
                  <a:lnTo>
                    <a:pt x="48481" y="68932"/>
                  </a:lnTo>
                  <a:lnTo>
                    <a:pt x="47517" y="68533"/>
                  </a:lnTo>
                  <a:lnTo>
                    <a:pt x="46516" y="68162"/>
                  </a:lnTo>
                  <a:lnTo>
                    <a:pt x="45480" y="67819"/>
                  </a:lnTo>
                  <a:lnTo>
                    <a:pt x="44408" y="67504"/>
                  </a:lnTo>
                  <a:lnTo>
                    <a:pt x="43299" y="67217"/>
                  </a:lnTo>
                  <a:lnTo>
                    <a:pt x="42155" y="66957"/>
                  </a:lnTo>
                  <a:lnTo>
                    <a:pt x="40994" y="66724"/>
                  </a:lnTo>
                  <a:lnTo>
                    <a:pt x="39801" y="66515"/>
                  </a:lnTo>
                  <a:lnTo>
                    <a:pt x="38577" y="66331"/>
                  </a:lnTo>
                  <a:lnTo>
                    <a:pt x="37322" y="66171"/>
                  </a:lnTo>
                  <a:lnTo>
                    <a:pt x="36036" y="66036"/>
                  </a:lnTo>
                  <a:lnTo>
                    <a:pt x="34719" y="65926"/>
                  </a:lnTo>
                  <a:lnTo>
                    <a:pt x="33371" y="65840"/>
                  </a:lnTo>
                  <a:lnTo>
                    <a:pt x="31992" y="65779"/>
                  </a:lnTo>
                  <a:lnTo>
                    <a:pt x="30582" y="65742"/>
                  </a:lnTo>
                  <a:lnTo>
                    <a:pt x="29140" y="65729"/>
                  </a:lnTo>
                  <a:lnTo>
                    <a:pt x="18253" y="65729"/>
                  </a:lnTo>
                  <a:lnTo>
                    <a:pt x="18253" y="53369"/>
                  </a:lnTo>
                  <a:lnTo>
                    <a:pt x="29140" y="53369"/>
                  </a:lnTo>
                  <a:lnTo>
                    <a:pt x="30451" y="53353"/>
                  </a:lnTo>
                  <a:lnTo>
                    <a:pt x="31733" y="53304"/>
                  </a:lnTo>
                  <a:lnTo>
                    <a:pt x="32986" y="53222"/>
                  </a:lnTo>
                  <a:lnTo>
                    <a:pt x="34209" y="53107"/>
                  </a:lnTo>
                  <a:lnTo>
                    <a:pt x="35402" y="52960"/>
                  </a:lnTo>
                  <a:lnTo>
                    <a:pt x="36566" y="52780"/>
                  </a:lnTo>
                  <a:lnTo>
                    <a:pt x="37700" y="52567"/>
                  </a:lnTo>
                  <a:lnTo>
                    <a:pt x="38806" y="52322"/>
                  </a:lnTo>
                  <a:lnTo>
                    <a:pt x="39881" y="52043"/>
                  </a:lnTo>
                  <a:lnTo>
                    <a:pt x="40927" y="51732"/>
                  </a:lnTo>
                  <a:lnTo>
                    <a:pt x="41941" y="51391"/>
                  </a:lnTo>
                  <a:lnTo>
                    <a:pt x="42921" y="51022"/>
                  </a:lnTo>
                  <a:lnTo>
                    <a:pt x="43867" y="50625"/>
                  </a:lnTo>
                  <a:lnTo>
                    <a:pt x="44778" y="50200"/>
                  </a:lnTo>
                  <a:lnTo>
                    <a:pt x="45654" y="49747"/>
                  </a:lnTo>
                  <a:lnTo>
                    <a:pt x="46497" y="49267"/>
                  </a:lnTo>
                  <a:lnTo>
                    <a:pt x="47305" y="48758"/>
                  </a:lnTo>
                  <a:lnTo>
                    <a:pt x="48078" y="48222"/>
                  </a:lnTo>
                  <a:lnTo>
                    <a:pt x="48817" y="47658"/>
                  </a:lnTo>
                  <a:lnTo>
                    <a:pt x="49522" y="47066"/>
                  </a:lnTo>
                  <a:lnTo>
                    <a:pt x="50209" y="46449"/>
                  </a:lnTo>
                  <a:lnTo>
                    <a:pt x="50861" y="45809"/>
                  </a:lnTo>
                  <a:lnTo>
                    <a:pt x="51479" y="45146"/>
                  </a:lnTo>
                  <a:lnTo>
                    <a:pt x="52063" y="44460"/>
                  </a:lnTo>
                  <a:lnTo>
                    <a:pt x="52612" y="43751"/>
                  </a:lnTo>
                  <a:lnTo>
                    <a:pt x="53127" y="43019"/>
                  </a:lnTo>
                  <a:lnTo>
                    <a:pt x="53607" y="42265"/>
                  </a:lnTo>
                  <a:lnTo>
                    <a:pt x="54054" y="41487"/>
                  </a:lnTo>
                  <a:lnTo>
                    <a:pt x="54465" y="40687"/>
                  </a:lnTo>
                  <a:lnTo>
                    <a:pt x="54843" y="39863"/>
                  </a:lnTo>
                  <a:lnTo>
                    <a:pt x="55185" y="39020"/>
                  </a:lnTo>
                  <a:lnTo>
                    <a:pt x="55491" y="38161"/>
                  </a:lnTo>
                  <a:lnTo>
                    <a:pt x="55761" y="37285"/>
                  </a:lnTo>
                  <a:lnTo>
                    <a:pt x="55995" y="36392"/>
                  </a:lnTo>
                  <a:lnTo>
                    <a:pt x="56193" y="35484"/>
                  </a:lnTo>
                  <a:lnTo>
                    <a:pt x="56355" y="34559"/>
                  </a:lnTo>
                  <a:lnTo>
                    <a:pt x="56481" y="33618"/>
                  </a:lnTo>
                  <a:lnTo>
                    <a:pt x="56571" y="32660"/>
                  </a:lnTo>
                  <a:lnTo>
                    <a:pt x="56625" y="31686"/>
                  </a:lnTo>
                  <a:lnTo>
                    <a:pt x="56643" y="30695"/>
                  </a:lnTo>
                  <a:lnTo>
                    <a:pt x="56629" y="29853"/>
                  </a:lnTo>
                  <a:lnTo>
                    <a:pt x="56585" y="29029"/>
                  </a:lnTo>
                  <a:lnTo>
                    <a:pt x="56511" y="28222"/>
                  </a:lnTo>
                  <a:lnTo>
                    <a:pt x="56408" y="27434"/>
                  </a:lnTo>
                  <a:lnTo>
                    <a:pt x="56275" y="26664"/>
                  </a:lnTo>
                  <a:lnTo>
                    <a:pt x="56113" y="25912"/>
                  </a:lnTo>
                  <a:lnTo>
                    <a:pt x="55922" y="25177"/>
                  </a:lnTo>
                  <a:lnTo>
                    <a:pt x="55701" y="24461"/>
                  </a:lnTo>
                  <a:lnTo>
                    <a:pt x="55450" y="23763"/>
                  </a:lnTo>
                  <a:lnTo>
                    <a:pt x="55170" y="23083"/>
                  </a:lnTo>
                  <a:lnTo>
                    <a:pt x="54863" y="22422"/>
                  </a:lnTo>
                  <a:lnTo>
                    <a:pt x="54532" y="21783"/>
                  </a:lnTo>
                  <a:lnTo>
                    <a:pt x="54176" y="21165"/>
                  </a:lnTo>
                  <a:lnTo>
                    <a:pt x="53795" y="20568"/>
                  </a:lnTo>
                  <a:lnTo>
                    <a:pt x="53390" y="19993"/>
                  </a:lnTo>
                  <a:lnTo>
                    <a:pt x="52960" y="19439"/>
                  </a:lnTo>
                  <a:lnTo>
                    <a:pt x="52506" y="18906"/>
                  </a:lnTo>
                  <a:lnTo>
                    <a:pt x="52027" y="18394"/>
                  </a:lnTo>
                  <a:lnTo>
                    <a:pt x="51523" y="17904"/>
                  </a:lnTo>
                  <a:lnTo>
                    <a:pt x="50995" y="17435"/>
                  </a:lnTo>
                  <a:lnTo>
                    <a:pt x="50445" y="16971"/>
                  </a:lnTo>
                  <a:lnTo>
                    <a:pt x="49872" y="16531"/>
                  </a:lnTo>
                  <a:lnTo>
                    <a:pt x="49279" y="16114"/>
                  </a:lnTo>
                  <a:lnTo>
                    <a:pt x="48664" y="15719"/>
                  </a:lnTo>
                  <a:lnTo>
                    <a:pt x="48028" y="15347"/>
                  </a:lnTo>
                  <a:lnTo>
                    <a:pt x="47371" y="14999"/>
                  </a:lnTo>
                  <a:lnTo>
                    <a:pt x="46692" y="14673"/>
                  </a:lnTo>
                  <a:lnTo>
                    <a:pt x="45992" y="14370"/>
                  </a:lnTo>
                  <a:lnTo>
                    <a:pt x="45271" y="14090"/>
                  </a:lnTo>
                  <a:lnTo>
                    <a:pt x="44529" y="13833"/>
                  </a:lnTo>
                  <a:lnTo>
                    <a:pt x="43768" y="13600"/>
                  </a:lnTo>
                  <a:lnTo>
                    <a:pt x="42990" y="13391"/>
                  </a:lnTo>
                  <a:lnTo>
                    <a:pt x="42196" y="13207"/>
                  </a:lnTo>
                  <a:lnTo>
                    <a:pt x="41386" y="13047"/>
                  </a:lnTo>
                  <a:lnTo>
                    <a:pt x="40559" y="12912"/>
                  </a:lnTo>
                  <a:lnTo>
                    <a:pt x="39716" y="12802"/>
                  </a:lnTo>
                  <a:lnTo>
                    <a:pt x="38856" y="12716"/>
                  </a:lnTo>
                  <a:lnTo>
                    <a:pt x="37980" y="12654"/>
                  </a:lnTo>
                  <a:lnTo>
                    <a:pt x="37088" y="12618"/>
                  </a:lnTo>
                  <a:lnTo>
                    <a:pt x="36180" y="12605"/>
                  </a:lnTo>
                  <a:lnTo>
                    <a:pt x="34448" y="12633"/>
                  </a:lnTo>
                  <a:lnTo>
                    <a:pt x="32758" y="12717"/>
                  </a:lnTo>
                  <a:lnTo>
                    <a:pt x="31109" y="12856"/>
                  </a:lnTo>
                  <a:lnTo>
                    <a:pt x="29500" y="13051"/>
                  </a:lnTo>
                  <a:lnTo>
                    <a:pt x="27933" y="13301"/>
                  </a:lnTo>
                  <a:lnTo>
                    <a:pt x="26406" y="13607"/>
                  </a:lnTo>
                  <a:lnTo>
                    <a:pt x="24920" y="13969"/>
                  </a:lnTo>
                  <a:lnTo>
                    <a:pt x="23476" y="14386"/>
                  </a:lnTo>
                  <a:lnTo>
                    <a:pt x="22072" y="14860"/>
                  </a:lnTo>
                  <a:lnTo>
                    <a:pt x="20709" y="15388"/>
                  </a:lnTo>
                  <a:lnTo>
                    <a:pt x="19389" y="15946"/>
                  </a:lnTo>
                  <a:lnTo>
                    <a:pt x="18080" y="16538"/>
                  </a:lnTo>
                  <a:lnTo>
                    <a:pt x="16782" y="17164"/>
                  </a:lnTo>
                  <a:lnTo>
                    <a:pt x="15496" y="17824"/>
                  </a:lnTo>
                  <a:lnTo>
                    <a:pt x="14222" y="18519"/>
                  </a:lnTo>
                  <a:lnTo>
                    <a:pt x="12959" y="19249"/>
                  </a:lnTo>
                  <a:lnTo>
                    <a:pt x="11707" y="20012"/>
                  </a:lnTo>
                  <a:lnTo>
                    <a:pt x="10467" y="20810"/>
                  </a:lnTo>
                  <a:lnTo>
                    <a:pt x="9239" y="21643"/>
                  </a:lnTo>
                  <a:lnTo>
                    <a:pt x="8021" y="22510"/>
                  </a:lnTo>
                  <a:lnTo>
                    <a:pt x="491" y="12278"/>
                  </a:lnTo>
                  <a:lnTo>
                    <a:pt x="1119" y="11774"/>
                  </a:lnTo>
                  <a:lnTo>
                    <a:pt x="1761" y="11276"/>
                  </a:lnTo>
                  <a:lnTo>
                    <a:pt x="2416" y="10785"/>
                  </a:lnTo>
                  <a:lnTo>
                    <a:pt x="3084" y="10300"/>
                  </a:lnTo>
                  <a:lnTo>
                    <a:pt x="3765" y="9822"/>
                  </a:lnTo>
                  <a:lnTo>
                    <a:pt x="4459" y="9351"/>
                  </a:lnTo>
                  <a:lnTo>
                    <a:pt x="5166" y="8886"/>
                  </a:lnTo>
                  <a:lnTo>
                    <a:pt x="5887" y="8427"/>
                  </a:lnTo>
                  <a:lnTo>
                    <a:pt x="6620" y="7975"/>
                  </a:lnTo>
                  <a:lnTo>
                    <a:pt x="7366" y="7530"/>
                  </a:lnTo>
                  <a:lnTo>
                    <a:pt x="8142" y="7094"/>
                  </a:lnTo>
                  <a:lnTo>
                    <a:pt x="8932" y="6669"/>
                  </a:lnTo>
                  <a:lnTo>
                    <a:pt x="9734" y="6256"/>
                  </a:lnTo>
                  <a:lnTo>
                    <a:pt x="10549" y="5854"/>
                  </a:lnTo>
                  <a:lnTo>
                    <a:pt x="11377" y="5463"/>
                  </a:lnTo>
                  <a:lnTo>
                    <a:pt x="12219" y="5084"/>
                  </a:lnTo>
                  <a:lnTo>
                    <a:pt x="13073" y="4717"/>
                  </a:lnTo>
                  <a:lnTo>
                    <a:pt x="13941" y="4361"/>
                  </a:lnTo>
                  <a:lnTo>
                    <a:pt x="14822" y="4016"/>
                  </a:lnTo>
                  <a:lnTo>
                    <a:pt x="15716" y="3683"/>
                  </a:lnTo>
                  <a:lnTo>
                    <a:pt x="16622" y="3347"/>
                  </a:lnTo>
                  <a:lnTo>
                    <a:pt x="17539" y="3025"/>
                  </a:lnTo>
                  <a:lnTo>
                    <a:pt x="18469" y="2718"/>
                  </a:lnTo>
                  <a:lnTo>
                    <a:pt x="19409" y="2426"/>
                  </a:lnTo>
                  <a:lnTo>
                    <a:pt x="20361" y="2148"/>
                  </a:lnTo>
                  <a:lnTo>
                    <a:pt x="21324" y="1885"/>
                  </a:lnTo>
                  <a:lnTo>
                    <a:pt x="22299" y="1637"/>
                  </a:lnTo>
                  <a:lnTo>
                    <a:pt x="23286" y="1404"/>
                  </a:lnTo>
                  <a:lnTo>
                    <a:pt x="24284" y="1186"/>
                  </a:lnTo>
                  <a:lnTo>
                    <a:pt x="25293" y="982"/>
                  </a:lnTo>
                  <a:lnTo>
                    <a:pt x="26330" y="795"/>
                  </a:lnTo>
                  <a:lnTo>
                    <a:pt x="27379" y="628"/>
                  </a:lnTo>
                  <a:lnTo>
                    <a:pt x="28439" y="481"/>
                  </a:lnTo>
                  <a:lnTo>
                    <a:pt x="29510" y="353"/>
                  </a:lnTo>
                  <a:lnTo>
                    <a:pt x="30593" y="245"/>
                  </a:lnTo>
                  <a:lnTo>
                    <a:pt x="31687" y="157"/>
                  </a:lnTo>
                  <a:lnTo>
                    <a:pt x="32793" y="88"/>
                  </a:lnTo>
                  <a:lnTo>
                    <a:pt x="33911" y="39"/>
                  </a:lnTo>
                  <a:lnTo>
                    <a:pt x="35039" y="9"/>
                  </a:lnTo>
                  <a:lnTo>
                    <a:pt x="36180" y="0"/>
                  </a:lnTo>
                  <a:lnTo>
                    <a:pt x="37926" y="22"/>
                  </a:lnTo>
                  <a:lnTo>
                    <a:pt x="39627" y="88"/>
                  </a:lnTo>
                  <a:lnTo>
                    <a:pt x="41285" y="198"/>
                  </a:lnTo>
                  <a:lnTo>
                    <a:pt x="42898" y="353"/>
                  </a:lnTo>
                  <a:lnTo>
                    <a:pt x="44467" y="552"/>
                  </a:lnTo>
                  <a:lnTo>
                    <a:pt x="45992" y="795"/>
                  </a:lnTo>
                  <a:lnTo>
                    <a:pt x="47473" y="1082"/>
                  </a:lnTo>
                  <a:lnTo>
                    <a:pt x="48910" y="1414"/>
                  </a:lnTo>
                  <a:lnTo>
                    <a:pt x="50302" y="1790"/>
                  </a:lnTo>
                  <a:lnTo>
                    <a:pt x="51650" y="2210"/>
                  </a:lnTo>
                  <a:lnTo>
                    <a:pt x="52971" y="2670"/>
                  </a:lnTo>
                  <a:lnTo>
                    <a:pt x="54247" y="3166"/>
                  </a:lnTo>
                  <a:lnTo>
                    <a:pt x="55479" y="3698"/>
                  </a:lnTo>
                  <a:lnTo>
                    <a:pt x="56666" y="4266"/>
                  </a:lnTo>
                  <a:lnTo>
                    <a:pt x="57810" y="4870"/>
                  </a:lnTo>
                  <a:lnTo>
                    <a:pt x="58909" y="5510"/>
                  </a:lnTo>
                  <a:lnTo>
                    <a:pt x="59964" y="6186"/>
                  </a:lnTo>
                  <a:lnTo>
                    <a:pt x="60975" y="6898"/>
                  </a:lnTo>
                  <a:lnTo>
                    <a:pt x="61942" y="7646"/>
                  </a:lnTo>
                  <a:lnTo>
                    <a:pt x="62864" y="8431"/>
                  </a:lnTo>
                  <a:lnTo>
                    <a:pt x="63743" y="9232"/>
                  </a:lnTo>
                  <a:lnTo>
                    <a:pt x="64577" y="10064"/>
                  </a:lnTo>
                  <a:lnTo>
                    <a:pt x="65367" y="10928"/>
                  </a:lnTo>
                  <a:lnTo>
                    <a:pt x="66113" y="11823"/>
                  </a:lnTo>
                  <a:lnTo>
                    <a:pt x="66814" y="12748"/>
                  </a:lnTo>
                  <a:lnTo>
                    <a:pt x="67471" y="13705"/>
                  </a:lnTo>
                  <a:lnTo>
                    <a:pt x="68084" y="14693"/>
                  </a:lnTo>
                  <a:lnTo>
                    <a:pt x="68653" y="15712"/>
                  </a:lnTo>
                  <a:lnTo>
                    <a:pt x="69178" y="16763"/>
                  </a:lnTo>
                  <a:lnTo>
                    <a:pt x="69659" y="17844"/>
                  </a:lnTo>
                  <a:lnTo>
                    <a:pt x="70094" y="18935"/>
                  </a:lnTo>
                  <a:lnTo>
                    <a:pt x="70484" y="20048"/>
                  </a:lnTo>
                  <a:lnTo>
                    <a:pt x="70827" y="21181"/>
                  </a:lnTo>
                  <a:lnTo>
                    <a:pt x="71125" y="22336"/>
                  </a:lnTo>
                  <a:lnTo>
                    <a:pt x="71377" y="23512"/>
                  </a:lnTo>
                  <a:lnTo>
                    <a:pt x="71584" y="24710"/>
                  </a:lnTo>
                  <a:lnTo>
                    <a:pt x="71744" y="25929"/>
                  </a:lnTo>
                  <a:lnTo>
                    <a:pt x="71859" y="27169"/>
                  </a:lnTo>
                  <a:lnTo>
                    <a:pt x="71928" y="284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2275516" y="2001995"/>
              <a:ext cx="129004" cy="43219"/>
            </a:xfrm>
            <a:custGeom>
              <a:avLst/>
              <a:pathLst>
                <a:path w="129004" h="43219">
                  <a:moveTo>
                    <a:pt x="0" y="9167"/>
                  </a:moveTo>
                  <a:lnTo>
                    <a:pt x="13096" y="9167"/>
                  </a:lnTo>
                  <a:lnTo>
                    <a:pt x="13096" y="30777"/>
                  </a:lnTo>
                  <a:lnTo>
                    <a:pt x="58281" y="30777"/>
                  </a:lnTo>
                  <a:lnTo>
                    <a:pt x="58281" y="0"/>
                  </a:lnTo>
                  <a:lnTo>
                    <a:pt x="71377" y="0"/>
                  </a:lnTo>
                  <a:lnTo>
                    <a:pt x="71377" y="30777"/>
                  </a:lnTo>
                  <a:lnTo>
                    <a:pt x="115907" y="30777"/>
                  </a:lnTo>
                  <a:lnTo>
                    <a:pt x="115907" y="9167"/>
                  </a:lnTo>
                  <a:lnTo>
                    <a:pt x="129004" y="9167"/>
                  </a:lnTo>
                  <a:lnTo>
                    <a:pt x="129004" y="43219"/>
                  </a:lnTo>
                  <a:lnTo>
                    <a:pt x="0" y="432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2275516" y="2047834"/>
              <a:ext cx="122455" cy="106084"/>
            </a:xfrm>
            <a:custGeom>
              <a:avLst/>
              <a:pathLst>
                <a:path w="122455" h="106084">
                  <a:moveTo>
                    <a:pt x="44529" y="28158"/>
                  </a:moveTo>
                  <a:lnTo>
                    <a:pt x="44103" y="28970"/>
                  </a:lnTo>
                  <a:lnTo>
                    <a:pt x="43612" y="29834"/>
                  </a:lnTo>
                  <a:lnTo>
                    <a:pt x="43055" y="30751"/>
                  </a:lnTo>
                  <a:lnTo>
                    <a:pt x="42433" y="31720"/>
                  </a:lnTo>
                  <a:lnTo>
                    <a:pt x="41746" y="32742"/>
                  </a:lnTo>
                  <a:lnTo>
                    <a:pt x="40993" y="33816"/>
                  </a:lnTo>
                  <a:lnTo>
                    <a:pt x="40174" y="34942"/>
                  </a:lnTo>
                  <a:lnTo>
                    <a:pt x="39290" y="36121"/>
                  </a:lnTo>
                  <a:lnTo>
                    <a:pt x="38341" y="37352"/>
                  </a:lnTo>
                  <a:lnTo>
                    <a:pt x="37326" y="38635"/>
                  </a:lnTo>
                  <a:lnTo>
                    <a:pt x="39290" y="40626"/>
                  </a:lnTo>
                  <a:lnTo>
                    <a:pt x="41255" y="42669"/>
                  </a:lnTo>
                  <a:lnTo>
                    <a:pt x="43219" y="44765"/>
                  </a:lnTo>
                  <a:lnTo>
                    <a:pt x="45184" y="46913"/>
                  </a:lnTo>
                  <a:lnTo>
                    <a:pt x="47148" y="49113"/>
                  </a:lnTo>
                  <a:lnTo>
                    <a:pt x="49113" y="51365"/>
                  </a:lnTo>
                  <a:lnTo>
                    <a:pt x="51077" y="53670"/>
                  </a:lnTo>
                  <a:lnTo>
                    <a:pt x="53042" y="56028"/>
                  </a:lnTo>
                  <a:lnTo>
                    <a:pt x="55006" y="58438"/>
                  </a:lnTo>
                  <a:lnTo>
                    <a:pt x="56971" y="60900"/>
                  </a:lnTo>
                  <a:lnTo>
                    <a:pt x="46493" y="70723"/>
                  </a:lnTo>
                  <a:lnTo>
                    <a:pt x="44902" y="68496"/>
                  </a:lnTo>
                  <a:lnTo>
                    <a:pt x="43272" y="66270"/>
                  </a:lnTo>
                  <a:lnTo>
                    <a:pt x="41602" y="64043"/>
                  </a:lnTo>
                  <a:lnTo>
                    <a:pt x="39893" y="61817"/>
                  </a:lnTo>
                  <a:lnTo>
                    <a:pt x="38144" y="59590"/>
                  </a:lnTo>
                  <a:lnTo>
                    <a:pt x="36356" y="57364"/>
                  </a:lnTo>
                  <a:lnTo>
                    <a:pt x="34529" y="55137"/>
                  </a:lnTo>
                  <a:lnTo>
                    <a:pt x="32663" y="52911"/>
                  </a:lnTo>
                  <a:lnTo>
                    <a:pt x="30758" y="50684"/>
                  </a:lnTo>
                  <a:lnTo>
                    <a:pt x="28813" y="48458"/>
                  </a:lnTo>
                  <a:lnTo>
                    <a:pt x="27103" y="50265"/>
                  </a:lnTo>
                  <a:lnTo>
                    <a:pt x="25381" y="52020"/>
                  </a:lnTo>
                  <a:lnTo>
                    <a:pt x="23646" y="53723"/>
                  </a:lnTo>
                  <a:lnTo>
                    <a:pt x="21897" y="55373"/>
                  </a:lnTo>
                  <a:lnTo>
                    <a:pt x="20136" y="56971"/>
                  </a:lnTo>
                  <a:lnTo>
                    <a:pt x="18361" y="58516"/>
                  </a:lnTo>
                  <a:lnTo>
                    <a:pt x="16574" y="60009"/>
                  </a:lnTo>
                  <a:lnTo>
                    <a:pt x="14773" y="61450"/>
                  </a:lnTo>
                  <a:lnTo>
                    <a:pt x="12959" y="62838"/>
                  </a:lnTo>
                  <a:lnTo>
                    <a:pt x="11132" y="64174"/>
                  </a:lnTo>
                  <a:lnTo>
                    <a:pt x="654" y="54352"/>
                  </a:lnTo>
                  <a:lnTo>
                    <a:pt x="6273" y="49918"/>
                  </a:lnTo>
                  <a:lnTo>
                    <a:pt x="11603" y="45262"/>
                  </a:lnTo>
                  <a:lnTo>
                    <a:pt x="16646" y="40384"/>
                  </a:lnTo>
                  <a:lnTo>
                    <a:pt x="21400" y="35282"/>
                  </a:lnTo>
                  <a:lnTo>
                    <a:pt x="25866" y="29959"/>
                  </a:lnTo>
                  <a:lnTo>
                    <a:pt x="30044" y="24412"/>
                  </a:lnTo>
                  <a:lnTo>
                    <a:pt x="33934" y="18643"/>
                  </a:lnTo>
                  <a:lnTo>
                    <a:pt x="37535" y="12651"/>
                  </a:lnTo>
                  <a:lnTo>
                    <a:pt x="40849" y="6437"/>
                  </a:lnTo>
                  <a:lnTo>
                    <a:pt x="43874" y="0"/>
                  </a:lnTo>
                  <a:lnTo>
                    <a:pt x="56971" y="2619"/>
                  </a:lnTo>
                  <a:lnTo>
                    <a:pt x="56440" y="4053"/>
                  </a:lnTo>
                  <a:lnTo>
                    <a:pt x="55897" y="5474"/>
                  </a:lnTo>
                  <a:lnTo>
                    <a:pt x="55340" y="6882"/>
                  </a:lnTo>
                  <a:lnTo>
                    <a:pt x="54771" y="8277"/>
                  </a:lnTo>
                  <a:lnTo>
                    <a:pt x="54188" y="9658"/>
                  </a:lnTo>
                  <a:lnTo>
                    <a:pt x="53592" y="11027"/>
                  </a:lnTo>
                  <a:lnTo>
                    <a:pt x="52983" y="12383"/>
                  </a:lnTo>
                  <a:lnTo>
                    <a:pt x="52361" y="13725"/>
                  </a:lnTo>
                  <a:lnTo>
                    <a:pt x="51726" y="15054"/>
                  </a:lnTo>
                  <a:lnTo>
                    <a:pt x="51077" y="16371"/>
                  </a:lnTo>
                  <a:lnTo>
                    <a:pt x="122455" y="16371"/>
                  </a:lnTo>
                  <a:lnTo>
                    <a:pt x="122455" y="27503"/>
                  </a:lnTo>
                  <a:lnTo>
                    <a:pt x="119197" y="33665"/>
                  </a:lnTo>
                  <a:lnTo>
                    <a:pt x="115710" y="39578"/>
                  </a:lnTo>
                  <a:lnTo>
                    <a:pt x="111994" y="45243"/>
                  </a:lnTo>
                  <a:lnTo>
                    <a:pt x="108049" y="50658"/>
                  </a:lnTo>
                  <a:lnTo>
                    <a:pt x="103874" y="55825"/>
                  </a:lnTo>
                  <a:lnTo>
                    <a:pt x="99470" y="60743"/>
                  </a:lnTo>
                  <a:lnTo>
                    <a:pt x="94837" y="65412"/>
                  </a:lnTo>
                  <a:lnTo>
                    <a:pt x="89975" y="69832"/>
                  </a:lnTo>
                  <a:lnTo>
                    <a:pt x="84884" y="74003"/>
                  </a:lnTo>
                  <a:lnTo>
                    <a:pt x="79563" y="77926"/>
                  </a:lnTo>
                  <a:lnTo>
                    <a:pt x="73954" y="81626"/>
                  </a:lnTo>
                  <a:lnTo>
                    <a:pt x="67998" y="85129"/>
                  </a:lnTo>
                  <a:lnTo>
                    <a:pt x="61696" y="88436"/>
                  </a:lnTo>
                  <a:lnTo>
                    <a:pt x="55046" y="91547"/>
                  </a:lnTo>
                  <a:lnTo>
                    <a:pt x="48049" y="94461"/>
                  </a:lnTo>
                  <a:lnTo>
                    <a:pt x="40705" y="97178"/>
                  </a:lnTo>
                  <a:lnTo>
                    <a:pt x="33013" y="99699"/>
                  </a:lnTo>
                  <a:lnTo>
                    <a:pt x="24975" y="102024"/>
                  </a:lnTo>
                  <a:lnTo>
                    <a:pt x="16590" y="104152"/>
                  </a:lnTo>
                  <a:lnTo>
                    <a:pt x="7858" y="106084"/>
                  </a:lnTo>
                  <a:lnTo>
                    <a:pt x="0" y="93642"/>
                  </a:lnTo>
                  <a:lnTo>
                    <a:pt x="15198" y="90158"/>
                  </a:lnTo>
                  <a:lnTo>
                    <a:pt x="29363" y="85994"/>
                  </a:lnTo>
                  <a:lnTo>
                    <a:pt x="42492" y="81148"/>
                  </a:lnTo>
                  <a:lnTo>
                    <a:pt x="54587" y="75621"/>
                  </a:lnTo>
                  <a:lnTo>
                    <a:pt x="65648" y="69413"/>
                  </a:lnTo>
                  <a:lnTo>
                    <a:pt x="75673" y="62524"/>
                  </a:lnTo>
                  <a:lnTo>
                    <a:pt x="84664" y="54954"/>
                  </a:lnTo>
                  <a:lnTo>
                    <a:pt x="92621" y="46703"/>
                  </a:lnTo>
                  <a:lnTo>
                    <a:pt x="99542" y="37771"/>
                  </a:lnTo>
                  <a:lnTo>
                    <a:pt x="105429" y="281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4129881" y="1952625"/>
              <a:ext cx="2438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4456317" y="2241926"/>
              <a:ext cx="2042374" cy="29761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803944" y="2241926"/>
              <a:ext cx="0" cy="2976100"/>
            </a:xfrm>
            <a:custGeom>
              <a:avLst/>
              <a:pathLst>
                <a:path w="0" h="2976100">
                  <a:moveTo>
                    <a:pt x="0" y="29761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5499196" y="2241926"/>
              <a:ext cx="0" cy="2976100"/>
            </a:xfrm>
            <a:custGeom>
              <a:avLst/>
              <a:pathLst>
                <a:path w="0" h="2976100">
                  <a:moveTo>
                    <a:pt x="0" y="29761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6194449" y="2241926"/>
              <a:ext cx="0" cy="2976100"/>
            </a:xfrm>
            <a:custGeom>
              <a:avLst/>
              <a:pathLst>
                <a:path w="0" h="2976100">
                  <a:moveTo>
                    <a:pt x="0" y="29761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456317" y="4874630"/>
              <a:ext cx="2042374" cy="0"/>
            </a:xfrm>
            <a:custGeom>
              <a:avLst/>
              <a:pathLst>
                <a:path w="2042374" h="0">
                  <a:moveTo>
                    <a:pt x="0" y="0"/>
                  </a:moveTo>
                  <a:lnTo>
                    <a:pt x="2042374" y="0"/>
                  </a:lnTo>
                  <a:lnTo>
                    <a:pt x="20423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456317" y="4302303"/>
              <a:ext cx="2042374" cy="0"/>
            </a:xfrm>
            <a:custGeom>
              <a:avLst/>
              <a:pathLst>
                <a:path w="2042374" h="0">
                  <a:moveTo>
                    <a:pt x="0" y="0"/>
                  </a:moveTo>
                  <a:lnTo>
                    <a:pt x="2042374" y="0"/>
                  </a:lnTo>
                  <a:lnTo>
                    <a:pt x="20423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456317" y="3729976"/>
              <a:ext cx="2042374" cy="0"/>
            </a:xfrm>
            <a:custGeom>
              <a:avLst/>
              <a:pathLst>
                <a:path w="2042374" h="0">
                  <a:moveTo>
                    <a:pt x="0" y="0"/>
                  </a:moveTo>
                  <a:lnTo>
                    <a:pt x="2042374" y="0"/>
                  </a:lnTo>
                  <a:lnTo>
                    <a:pt x="20423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456317" y="3157649"/>
              <a:ext cx="2042374" cy="0"/>
            </a:xfrm>
            <a:custGeom>
              <a:avLst/>
              <a:pathLst>
                <a:path w="2042374" h="0">
                  <a:moveTo>
                    <a:pt x="0" y="0"/>
                  </a:moveTo>
                  <a:lnTo>
                    <a:pt x="2042374" y="0"/>
                  </a:lnTo>
                  <a:lnTo>
                    <a:pt x="20423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456317" y="2585322"/>
              <a:ext cx="2042374" cy="0"/>
            </a:xfrm>
            <a:custGeom>
              <a:avLst/>
              <a:pathLst>
                <a:path w="2042374" h="0">
                  <a:moveTo>
                    <a:pt x="0" y="0"/>
                  </a:moveTo>
                  <a:lnTo>
                    <a:pt x="2042374" y="0"/>
                  </a:lnTo>
                  <a:lnTo>
                    <a:pt x="20423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456317" y="2241926"/>
              <a:ext cx="0" cy="2976100"/>
            </a:xfrm>
            <a:custGeom>
              <a:avLst/>
              <a:pathLst>
                <a:path w="0" h="2976100">
                  <a:moveTo>
                    <a:pt x="0" y="29761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5151570" y="2241926"/>
              <a:ext cx="0" cy="2976100"/>
            </a:xfrm>
            <a:custGeom>
              <a:avLst/>
              <a:pathLst>
                <a:path w="0" h="2976100">
                  <a:moveTo>
                    <a:pt x="0" y="29761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5846823" y="2241926"/>
              <a:ext cx="0" cy="2976100"/>
            </a:xfrm>
            <a:custGeom>
              <a:avLst/>
              <a:pathLst>
                <a:path w="0" h="2976100">
                  <a:moveTo>
                    <a:pt x="0" y="29761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4456317" y="2327775"/>
              <a:ext cx="2002328" cy="51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4456317" y="2900102"/>
              <a:ext cx="1786799" cy="51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4456317" y="3472429"/>
              <a:ext cx="1126309" cy="51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4456317" y="4044756"/>
              <a:ext cx="1098499" cy="51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4456317" y="4617083"/>
              <a:ext cx="660490" cy="51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142971" y="2541796"/>
              <a:ext cx="48909" cy="53302"/>
            </a:xfrm>
            <a:custGeom>
              <a:avLst/>
              <a:pathLst>
                <a:path w="48909" h="53302">
                  <a:moveTo>
                    <a:pt x="48909" y="53302"/>
                  </a:moveTo>
                  <a:lnTo>
                    <a:pt x="0" y="30859"/>
                  </a:lnTo>
                  <a:lnTo>
                    <a:pt x="0" y="25460"/>
                  </a:lnTo>
                  <a:lnTo>
                    <a:pt x="48909" y="0"/>
                  </a:lnTo>
                  <a:lnTo>
                    <a:pt x="48909" y="8469"/>
                  </a:lnTo>
                  <a:lnTo>
                    <a:pt x="10004" y="27736"/>
                  </a:lnTo>
                  <a:lnTo>
                    <a:pt x="48909" y="447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142971" y="2599756"/>
              <a:ext cx="48909" cy="7939"/>
            </a:xfrm>
            <a:custGeom>
              <a:avLst/>
              <a:pathLst>
                <a:path w="48909" h="7939">
                  <a:moveTo>
                    <a:pt x="0" y="7939"/>
                  </a:moveTo>
                  <a:lnTo>
                    <a:pt x="0" y="0"/>
                  </a:lnTo>
                  <a:lnTo>
                    <a:pt x="48909" y="0"/>
                  </a:lnTo>
                  <a:lnTo>
                    <a:pt x="48909" y="79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206701" y="2530309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262174" y="2529092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6271967" y="2537349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320929" y="2520041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357346" y="2525122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836876" y="3102637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892349" y="3101419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902141" y="3109676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951209" y="3146517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988685" y="3102637"/>
              <a:ext cx="46739" cy="78445"/>
            </a:xfrm>
            <a:custGeom>
              <a:avLst/>
              <a:pathLst>
                <a:path w="46739" h="78445">
                  <a:moveTo>
                    <a:pt x="21913" y="29906"/>
                  </a:moveTo>
                  <a:lnTo>
                    <a:pt x="22954" y="29921"/>
                  </a:lnTo>
                  <a:lnTo>
                    <a:pt x="23980" y="29965"/>
                  </a:lnTo>
                  <a:lnTo>
                    <a:pt x="24991" y="30040"/>
                  </a:lnTo>
                  <a:lnTo>
                    <a:pt x="25987" y="30143"/>
                  </a:lnTo>
                  <a:lnTo>
                    <a:pt x="26968" y="30277"/>
                  </a:lnTo>
                  <a:lnTo>
                    <a:pt x="27935" y="30440"/>
                  </a:lnTo>
                  <a:lnTo>
                    <a:pt x="28887" y="30632"/>
                  </a:lnTo>
                  <a:lnTo>
                    <a:pt x="29824" y="30855"/>
                  </a:lnTo>
                  <a:lnTo>
                    <a:pt x="30746" y="31107"/>
                  </a:lnTo>
                  <a:lnTo>
                    <a:pt x="31653" y="31388"/>
                  </a:lnTo>
                  <a:lnTo>
                    <a:pt x="32551" y="31688"/>
                  </a:lnTo>
                  <a:lnTo>
                    <a:pt x="33425" y="32017"/>
                  </a:lnTo>
                  <a:lnTo>
                    <a:pt x="34275" y="32374"/>
                  </a:lnTo>
                  <a:lnTo>
                    <a:pt x="35100" y="32760"/>
                  </a:lnTo>
                  <a:lnTo>
                    <a:pt x="35901" y="33175"/>
                  </a:lnTo>
                  <a:lnTo>
                    <a:pt x="36677" y="33618"/>
                  </a:lnTo>
                  <a:lnTo>
                    <a:pt x="37429" y="34089"/>
                  </a:lnTo>
                  <a:lnTo>
                    <a:pt x="38157" y="34590"/>
                  </a:lnTo>
                  <a:lnTo>
                    <a:pt x="38861" y="35118"/>
                  </a:lnTo>
                  <a:lnTo>
                    <a:pt x="39540" y="35676"/>
                  </a:lnTo>
                  <a:lnTo>
                    <a:pt x="40203" y="36261"/>
                  </a:lnTo>
                  <a:lnTo>
                    <a:pt x="40836" y="36874"/>
                  </a:lnTo>
                  <a:lnTo>
                    <a:pt x="41439" y="37515"/>
                  </a:lnTo>
                  <a:lnTo>
                    <a:pt x="42013" y="38183"/>
                  </a:lnTo>
                  <a:lnTo>
                    <a:pt x="42557" y="38878"/>
                  </a:lnTo>
                  <a:lnTo>
                    <a:pt x="43071" y="39601"/>
                  </a:lnTo>
                  <a:lnTo>
                    <a:pt x="43556" y="40352"/>
                  </a:lnTo>
                  <a:lnTo>
                    <a:pt x="44012" y="41130"/>
                  </a:lnTo>
                  <a:lnTo>
                    <a:pt x="44437" y="41936"/>
                  </a:lnTo>
                  <a:lnTo>
                    <a:pt x="44833" y="42769"/>
                  </a:lnTo>
                  <a:lnTo>
                    <a:pt x="45195" y="43629"/>
                  </a:lnTo>
                  <a:lnTo>
                    <a:pt x="45519" y="44515"/>
                  </a:lnTo>
                  <a:lnTo>
                    <a:pt x="45805" y="45428"/>
                  </a:lnTo>
                  <a:lnTo>
                    <a:pt x="46053" y="46368"/>
                  </a:lnTo>
                  <a:lnTo>
                    <a:pt x="46262" y="47334"/>
                  </a:lnTo>
                  <a:lnTo>
                    <a:pt x="46434" y="48327"/>
                  </a:lnTo>
                  <a:lnTo>
                    <a:pt x="46567" y="49345"/>
                  </a:lnTo>
                  <a:lnTo>
                    <a:pt x="46662" y="50391"/>
                  </a:lnTo>
                  <a:lnTo>
                    <a:pt x="46720" y="51463"/>
                  </a:lnTo>
                  <a:lnTo>
                    <a:pt x="46739" y="52561"/>
                  </a:lnTo>
                  <a:lnTo>
                    <a:pt x="46721" y="53756"/>
                  </a:lnTo>
                  <a:lnTo>
                    <a:pt x="46667" y="54926"/>
                  </a:lnTo>
                  <a:lnTo>
                    <a:pt x="46577" y="56072"/>
                  </a:lnTo>
                  <a:lnTo>
                    <a:pt x="46451" y="57194"/>
                  </a:lnTo>
                  <a:lnTo>
                    <a:pt x="46289" y="58291"/>
                  </a:lnTo>
                  <a:lnTo>
                    <a:pt x="46091" y="59364"/>
                  </a:lnTo>
                  <a:lnTo>
                    <a:pt x="45857" y="60413"/>
                  </a:lnTo>
                  <a:lnTo>
                    <a:pt x="45587" y="61437"/>
                  </a:lnTo>
                  <a:lnTo>
                    <a:pt x="45281" y="62437"/>
                  </a:lnTo>
                  <a:lnTo>
                    <a:pt x="44939" y="63412"/>
                  </a:lnTo>
                  <a:lnTo>
                    <a:pt x="44561" y="64361"/>
                  </a:lnTo>
                  <a:lnTo>
                    <a:pt x="44149" y="65280"/>
                  </a:lnTo>
                  <a:lnTo>
                    <a:pt x="43702" y="66169"/>
                  </a:lnTo>
                  <a:lnTo>
                    <a:pt x="43220" y="67029"/>
                  </a:lnTo>
                  <a:lnTo>
                    <a:pt x="42702" y="67858"/>
                  </a:lnTo>
                  <a:lnTo>
                    <a:pt x="42150" y="68659"/>
                  </a:lnTo>
                  <a:lnTo>
                    <a:pt x="41563" y="69430"/>
                  </a:lnTo>
                  <a:lnTo>
                    <a:pt x="40941" y="70171"/>
                  </a:lnTo>
                  <a:lnTo>
                    <a:pt x="40285" y="70882"/>
                  </a:lnTo>
                  <a:lnTo>
                    <a:pt x="39593" y="71564"/>
                  </a:lnTo>
                  <a:lnTo>
                    <a:pt x="38867" y="72215"/>
                  </a:lnTo>
                  <a:lnTo>
                    <a:pt x="38106" y="72836"/>
                  </a:lnTo>
                  <a:lnTo>
                    <a:pt x="37312" y="73426"/>
                  </a:lnTo>
                  <a:lnTo>
                    <a:pt x="36485" y="73986"/>
                  </a:lnTo>
                  <a:lnTo>
                    <a:pt x="35623" y="74515"/>
                  </a:lnTo>
                  <a:lnTo>
                    <a:pt x="34727" y="75013"/>
                  </a:lnTo>
                  <a:lnTo>
                    <a:pt x="33798" y="75480"/>
                  </a:lnTo>
                  <a:lnTo>
                    <a:pt x="32834" y="75917"/>
                  </a:lnTo>
                  <a:lnTo>
                    <a:pt x="31837" y="76323"/>
                  </a:lnTo>
                  <a:lnTo>
                    <a:pt x="30806" y="76698"/>
                  </a:lnTo>
                  <a:lnTo>
                    <a:pt x="29753" y="77030"/>
                  </a:lnTo>
                  <a:lnTo>
                    <a:pt x="28668" y="77327"/>
                  </a:lnTo>
                  <a:lnTo>
                    <a:pt x="27551" y="77589"/>
                  </a:lnTo>
                  <a:lnTo>
                    <a:pt x="26402" y="77816"/>
                  </a:lnTo>
                  <a:lnTo>
                    <a:pt x="25222" y="78008"/>
                  </a:lnTo>
                  <a:lnTo>
                    <a:pt x="24010" y="78165"/>
                  </a:lnTo>
                  <a:lnTo>
                    <a:pt x="22766" y="78288"/>
                  </a:lnTo>
                  <a:lnTo>
                    <a:pt x="21490" y="78375"/>
                  </a:lnTo>
                  <a:lnTo>
                    <a:pt x="20183" y="78427"/>
                  </a:lnTo>
                  <a:lnTo>
                    <a:pt x="18843" y="78445"/>
                  </a:lnTo>
                  <a:lnTo>
                    <a:pt x="18304" y="78442"/>
                  </a:lnTo>
                  <a:lnTo>
                    <a:pt x="17766" y="78434"/>
                  </a:lnTo>
                  <a:lnTo>
                    <a:pt x="17228" y="78421"/>
                  </a:lnTo>
                  <a:lnTo>
                    <a:pt x="16692" y="78403"/>
                  </a:lnTo>
                  <a:lnTo>
                    <a:pt x="16157" y="78379"/>
                  </a:lnTo>
                  <a:lnTo>
                    <a:pt x="15623" y="78350"/>
                  </a:lnTo>
                  <a:lnTo>
                    <a:pt x="15090" y="78315"/>
                  </a:lnTo>
                  <a:lnTo>
                    <a:pt x="14558" y="78276"/>
                  </a:lnTo>
                  <a:lnTo>
                    <a:pt x="14027" y="78231"/>
                  </a:lnTo>
                  <a:lnTo>
                    <a:pt x="13497" y="78180"/>
                  </a:lnTo>
                  <a:lnTo>
                    <a:pt x="12980" y="78125"/>
                  </a:lnTo>
                  <a:lnTo>
                    <a:pt x="12466" y="78064"/>
                  </a:lnTo>
                  <a:lnTo>
                    <a:pt x="11955" y="77998"/>
                  </a:lnTo>
                  <a:lnTo>
                    <a:pt x="11448" y="77926"/>
                  </a:lnTo>
                  <a:lnTo>
                    <a:pt x="10943" y="77849"/>
                  </a:lnTo>
                  <a:lnTo>
                    <a:pt x="10442" y="77767"/>
                  </a:lnTo>
                  <a:lnTo>
                    <a:pt x="9944" y="77680"/>
                  </a:lnTo>
                  <a:lnTo>
                    <a:pt x="9449" y="77587"/>
                  </a:lnTo>
                  <a:lnTo>
                    <a:pt x="8957" y="77489"/>
                  </a:lnTo>
                  <a:lnTo>
                    <a:pt x="8469" y="77386"/>
                  </a:lnTo>
                  <a:lnTo>
                    <a:pt x="7994" y="77288"/>
                  </a:lnTo>
                  <a:lnTo>
                    <a:pt x="7524" y="77183"/>
                  </a:lnTo>
                  <a:lnTo>
                    <a:pt x="7059" y="77072"/>
                  </a:lnTo>
                  <a:lnTo>
                    <a:pt x="6597" y="76954"/>
                  </a:lnTo>
                  <a:lnTo>
                    <a:pt x="6140" y="76830"/>
                  </a:lnTo>
                  <a:lnTo>
                    <a:pt x="5687" y="76700"/>
                  </a:lnTo>
                  <a:lnTo>
                    <a:pt x="5238" y="76564"/>
                  </a:lnTo>
                  <a:lnTo>
                    <a:pt x="4793" y="76421"/>
                  </a:lnTo>
                  <a:lnTo>
                    <a:pt x="4353" y="76272"/>
                  </a:lnTo>
                  <a:lnTo>
                    <a:pt x="3916" y="76116"/>
                  </a:lnTo>
                  <a:lnTo>
                    <a:pt x="3487" y="75954"/>
                  </a:lnTo>
                  <a:lnTo>
                    <a:pt x="3065" y="75788"/>
                  </a:lnTo>
                  <a:lnTo>
                    <a:pt x="2652" y="75616"/>
                  </a:lnTo>
                  <a:lnTo>
                    <a:pt x="2248" y="75438"/>
                  </a:lnTo>
                  <a:lnTo>
                    <a:pt x="1852" y="75256"/>
                  </a:lnTo>
                  <a:lnTo>
                    <a:pt x="1465" y="75068"/>
                  </a:lnTo>
                  <a:lnTo>
                    <a:pt x="1086" y="74875"/>
                  </a:lnTo>
                  <a:lnTo>
                    <a:pt x="715" y="74676"/>
                  </a:lnTo>
                  <a:lnTo>
                    <a:pt x="353" y="74472"/>
                  </a:lnTo>
                  <a:lnTo>
                    <a:pt x="0" y="74263"/>
                  </a:lnTo>
                  <a:lnTo>
                    <a:pt x="0" y="65159"/>
                  </a:lnTo>
                  <a:lnTo>
                    <a:pt x="355" y="65400"/>
                  </a:lnTo>
                  <a:lnTo>
                    <a:pt x="721" y="65635"/>
                  </a:lnTo>
                  <a:lnTo>
                    <a:pt x="1100" y="65866"/>
                  </a:lnTo>
                  <a:lnTo>
                    <a:pt x="1490" y="66091"/>
                  </a:lnTo>
                  <a:lnTo>
                    <a:pt x="1892" y="66310"/>
                  </a:lnTo>
                  <a:lnTo>
                    <a:pt x="2305" y="66525"/>
                  </a:lnTo>
                  <a:lnTo>
                    <a:pt x="2730" y="66734"/>
                  </a:lnTo>
                  <a:lnTo>
                    <a:pt x="3167" y="66937"/>
                  </a:lnTo>
                  <a:lnTo>
                    <a:pt x="3615" y="67136"/>
                  </a:lnTo>
                  <a:lnTo>
                    <a:pt x="4075" y="67329"/>
                  </a:lnTo>
                  <a:lnTo>
                    <a:pt x="4554" y="67517"/>
                  </a:lnTo>
                  <a:lnTo>
                    <a:pt x="5037" y="67698"/>
                  </a:lnTo>
                  <a:lnTo>
                    <a:pt x="5523" y="67872"/>
                  </a:lnTo>
                  <a:lnTo>
                    <a:pt x="6015" y="68041"/>
                  </a:lnTo>
                  <a:lnTo>
                    <a:pt x="6510" y="68203"/>
                  </a:lnTo>
                  <a:lnTo>
                    <a:pt x="7010" y="68358"/>
                  </a:lnTo>
                  <a:lnTo>
                    <a:pt x="7514" y="68507"/>
                  </a:lnTo>
                  <a:lnTo>
                    <a:pt x="8022" y="68650"/>
                  </a:lnTo>
                  <a:lnTo>
                    <a:pt x="8534" y="68787"/>
                  </a:lnTo>
                  <a:lnTo>
                    <a:pt x="9051" y="68917"/>
                  </a:lnTo>
                  <a:lnTo>
                    <a:pt x="9570" y="69042"/>
                  </a:lnTo>
                  <a:lnTo>
                    <a:pt x="10088" y="69161"/>
                  </a:lnTo>
                  <a:lnTo>
                    <a:pt x="10607" y="69274"/>
                  </a:lnTo>
                  <a:lnTo>
                    <a:pt x="11126" y="69383"/>
                  </a:lnTo>
                  <a:lnTo>
                    <a:pt x="11645" y="69486"/>
                  </a:lnTo>
                  <a:lnTo>
                    <a:pt x="12163" y="69584"/>
                  </a:lnTo>
                  <a:lnTo>
                    <a:pt x="12682" y="69677"/>
                  </a:lnTo>
                  <a:lnTo>
                    <a:pt x="13201" y="69764"/>
                  </a:lnTo>
                  <a:lnTo>
                    <a:pt x="13720" y="69846"/>
                  </a:lnTo>
                  <a:lnTo>
                    <a:pt x="14238" y="69923"/>
                  </a:lnTo>
                  <a:lnTo>
                    <a:pt x="14763" y="69983"/>
                  </a:lnTo>
                  <a:lnTo>
                    <a:pt x="15280" y="70037"/>
                  </a:lnTo>
                  <a:lnTo>
                    <a:pt x="15788" y="70085"/>
                  </a:lnTo>
                  <a:lnTo>
                    <a:pt x="16288" y="70126"/>
                  </a:lnTo>
                  <a:lnTo>
                    <a:pt x="16779" y="70161"/>
                  </a:lnTo>
                  <a:lnTo>
                    <a:pt x="17262" y="70190"/>
                  </a:lnTo>
                  <a:lnTo>
                    <a:pt x="17736" y="70212"/>
                  </a:lnTo>
                  <a:lnTo>
                    <a:pt x="18202" y="70228"/>
                  </a:lnTo>
                  <a:lnTo>
                    <a:pt x="18659" y="70237"/>
                  </a:lnTo>
                  <a:lnTo>
                    <a:pt x="19108" y="70240"/>
                  </a:lnTo>
                  <a:lnTo>
                    <a:pt x="19935" y="70231"/>
                  </a:lnTo>
                  <a:lnTo>
                    <a:pt x="20745" y="70202"/>
                  </a:lnTo>
                  <a:lnTo>
                    <a:pt x="21536" y="70155"/>
                  </a:lnTo>
                  <a:lnTo>
                    <a:pt x="22309" y="70088"/>
                  </a:lnTo>
                  <a:lnTo>
                    <a:pt x="23065" y="70002"/>
                  </a:lnTo>
                  <a:lnTo>
                    <a:pt x="23802" y="69897"/>
                  </a:lnTo>
                  <a:lnTo>
                    <a:pt x="24521" y="69774"/>
                  </a:lnTo>
                  <a:lnTo>
                    <a:pt x="25223" y="69631"/>
                  </a:lnTo>
                  <a:lnTo>
                    <a:pt x="25906" y="69469"/>
                  </a:lnTo>
                  <a:lnTo>
                    <a:pt x="26571" y="69288"/>
                  </a:lnTo>
                  <a:lnTo>
                    <a:pt x="27218" y="69076"/>
                  </a:lnTo>
                  <a:lnTo>
                    <a:pt x="27844" y="68843"/>
                  </a:lnTo>
                  <a:lnTo>
                    <a:pt x="28450" y="68589"/>
                  </a:lnTo>
                  <a:lnTo>
                    <a:pt x="29036" y="68314"/>
                  </a:lnTo>
                  <a:lnTo>
                    <a:pt x="29602" y="68017"/>
                  </a:lnTo>
                  <a:lnTo>
                    <a:pt x="30148" y="67700"/>
                  </a:lnTo>
                  <a:lnTo>
                    <a:pt x="30673" y="67361"/>
                  </a:lnTo>
                  <a:lnTo>
                    <a:pt x="31179" y="67001"/>
                  </a:lnTo>
                  <a:lnTo>
                    <a:pt x="31664" y="66620"/>
                  </a:lnTo>
                  <a:lnTo>
                    <a:pt x="32129" y="66218"/>
                  </a:lnTo>
                  <a:lnTo>
                    <a:pt x="32574" y="65794"/>
                  </a:lnTo>
                  <a:lnTo>
                    <a:pt x="32997" y="65350"/>
                  </a:lnTo>
                  <a:lnTo>
                    <a:pt x="33400" y="64884"/>
                  </a:lnTo>
                  <a:lnTo>
                    <a:pt x="33781" y="64397"/>
                  </a:lnTo>
                  <a:lnTo>
                    <a:pt x="34141" y="63889"/>
                  </a:lnTo>
                  <a:lnTo>
                    <a:pt x="34479" y="63359"/>
                  </a:lnTo>
                  <a:lnTo>
                    <a:pt x="34797" y="62809"/>
                  </a:lnTo>
                  <a:lnTo>
                    <a:pt x="35094" y="62237"/>
                  </a:lnTo>
                  <a:lnTo>
                    <a:pt x="35369" y="61644"/>
                  </a:lnTo>
                  <a:lnTo>
                    <a:pt x="35623" y="61030"/>
                  </a:lnTo>
                  <a:lnTo>
                    <a:pt x="35854" y="60394"/>
                  </a:lnTo>
                  <a:lnTo>
                    <a:pt x="36061" y="59734"/>
                  </a:lnTo>
                  <a:lnTo>
                    <a:pt x="36244" y="59052"/>
                  </a:lnTo>
                  <a:lnTo>
                    <a:pt x="36402" y="58346"/>
                  </a:lnTo>
                  <a:lnTo>
                    <a:pt x="36536" y="57616"/>
                  </a:lnTo>
                  <a:lnTo>
                    <a:pt x="36645" y="56863"/>
                  </a:lnTo>
                  <a:lnTo>
                    <a:pt x="36731" y="56087"/>
                  </a:lnTo>
                  <a:lnTo>
                    <a:pt x="36792" y="55288"/>
                  </a:lnTo>
                  <a:lnTo>
                    <a:pt x="36828" y="54466"/>
                  </a:lnTo>
                  <a:lnTo>
                    <a:pt x="36840" y="53620"/>
                  </a:lnTo>
                  <a:lnTo>
                    <a:pt x="36794" y="52142"/>
                  </a:lnTo>
                  <a:lnTo>
                    <a:pt x="36654" y="50736"/>
                  </a:lnTo>
                  <a:lnTo>
                    <a:pt x="36421" y="49402"/>
                  </a:lnTo>
                  <a:lnTo>
                    <a:pt x="36095" y="48140"/>
                  </a:lnTo>
                  <a:lnTo>
                    <a:pt x="35676" y="46950"/>
                  </a:lnTo>
                  <a:lnTo>
                    <a:pt x="35163" y="45832"/>
                  </a:lnTo>
                  <a:lnTo>
                    <a:pt x="34558" y="44786"/>
                  </a:lnTo>
                  <a:lnTo>
                    <a:pt x="33859" y="43812"/>
                  </a:lnTo>
                  <a:lnTo>
                    <a:pt x="33067" y="42911"/>
                  </a:lnTo>
                  <a:lnTo>
                    <a:pt x="32182" y="42081"/>
                  </a:lnTo>
                  <a:lnTo>
                    <a:pt x="31208" y="41316"/>
                  </a:lnTo>
                  <a:lnTo>
                    <a:pt x="30150" y="40632"/>
                  </a:lnTo>
                  <a:lnTo>
                    <a:pt x="29006" y="40029"/>
                  </a:lnTo>
                  <a:lnTo>
                    <a:pt x="27778" y="39506"/>
                  </a:lnTo>
                  <a:lnTo>
                    <a:pt x="26466" y="39063"/>
                  </a:lnTo>
                  <a:lnTo>
                    <a:pt x="25068" y="38701"/>
                  </a:lnTo>
                  <a:lnTo>
                    <a:pt x="23586" y="38420"/>
                  </a:lnTo>
                  <a:lnTo>
                    <a:pt x="22019" y="38219"/>
                  </a:lnTo>
                  <a:lnTo>
                    <a:pt x="20368" y="38098"/>
                  </a:lnTo>
                  <a:lnTo>
                    <a:pt x="18632" y="38058"/>
                  </a:lnTo>
                  <a:lnTo>
                    <a:pt x="18343" y="38059"/>
                  </a:lnTo>
                  <a:lnTo>
                    <a:pt x="18049" y="38064"/>
                  </a:lnTo>
                  <a:lnTo>
                    <a:pt x="17750" y="38072"/>
                  </a:lnTo>
                  <a:lnTo>
                    <a:pt x="17446" y="38083"/>
                  </a:lnTo>
                  <a:lnTo>
                    <a:pt x="17136" y="38097"/>
                  </a:lnTo>
                  <a:lnTo>
                    <a:pt x="16821" y="38115"/>
                  </a:lnTo>
                  <a:lnTo>
                    <a:pt x="16501" y="38136"/>
                  </a:lnTo>
                  <a:lnTo>
                    <a:pt x="16176" y="38159"/>
                  </a:lnTo>
                  <a:lnTo>
                    <a:pt x="15845" y="38186"/>
                  </a:lnTo>
                  <a:lnTo>
                    <a:pt x="15509" y="38216"/>
                  </a:lnTo>
                  <a:lnTo>
                    <a:pt x="15180" y="38239"/>
                  </a:lnTo>
                  <a:lnTo>
                    <a:pt x="14850" y="38263"/>
                  </a:lnTo>
                  <a:lnTo>
                    <a:pt x="14519" y="38290"/>
                  </a:lnTo>
                  <a:lnTo>
                    <a:pt x="14187" y="38318"/>
                  </a:lnTo>
                  <a:lnTo>
                    <a:pt x="13854" y="38349"/>
                  </a:lnTo>
                  <a:lnTo>
                    <a:pt x="13520" y="38382"/>
                  </a:lnTo>
                  <a:lnTo>
                    <a:pt x="13185" y="38417"/>
                  </a:lnTo>
                  <a:lnTo>
                    <a:pt x="12849" y="38454"/>
                  </a:lnTo>
                  <a:lnTo>
                    <a:pt x="12512" y="38493"/>
                  </a:lnTo>
                  <a:lnTo>
                    <a:pt x="12174" y="38534"/>
                  </a:lnTo>
                  <a:lnTo>
                    <a:pt x="11847" y="38577"/>
                  </a:lnTo>
                  <a:lnTo>
                    <a:pt x="11522" y="38621"/>
                  </a:lnTo>
                  <a:lnTo>
                    <a:pt x="11199" y="38666"/>
                  </a:lnTo>
                  <a:lnTo>
                    <a:pt x="10878" y="38712"/>
                  </a:lnTo>
                  <a:lnTo>
                    <a:pt x="10559" y="38759"/>
                  </a:lnTo>
                  <a:lnTo>
                    <a:pt x="10243" y="38807"/>
                  </a:lnTo>
                  <a:lnTo>
                    <a:pt x="9929" y="38856"/>
                  </a:lnTo>
                  <a:lnTo>
                    <a:pt x="9616" y="38907"/>
                  </a:lnTo>
                  <a:lnTo>
                    <a:pt x="9306" y="38958"/>
                  </a:lnTo>
                  <a:lnTo>
                    <a:pt x="8998" y="39010"/>
                  </a:lnTo>
                  <a:lnTo>
                    <a:pt x="8705" y="39053"/>
                  </a:lnTo>
                  <a:lnTo>
                    <a:pt x="8420" y="39095"/>
                  </a:lnTo>
                  <a:lnTo>
                    <a:pt x="8142" y="39138"/>
                  </a:lnTo>
                  <a:lnTo>
                    <a:pt x="7872" y="39180"/>
                  </a:lnTo>
                  <a:lnTo>
                    <a:pt x="7608" y="39222"/>
                  </a:lnTo>
                  <a:lnTo>
                    <a:pt x="7353" y="39265"/>
                  </a:lnTo>
                  <a:lnTo>
                    <a:pt x="7105" y="39307"/>
                  </a:lnTo>
                  <a:lnTo>
                    <a:pt x="6864" y="39349"/>
                  </a:lnTo>
                  <a:lnTo>
                    <a:pt x="6630" y="39392"/>
                  </a:lnTo>
                  <a:lnTo>
                    <a:pt x="6404" y="39434"/>
                  </a:lnTo>
                  <a:lnTo>
                    <a:pt x="1640" y="36417"/>
                  </a:lnTo>
                  <a:lnTo>
                    <a:pt x="4552" y="0"/>
                  </a:lnTo>
                  <a:lnTo>
                    <a:pt x="41075" y="0"/>
                  </a:lnTo>
                  <a:lnTo>
                    <a:pt x="41075" y="8786"/>
                  </a:lnTo>
                  <a:lnTo>
                    <a:pt x="12915" y="8786"/>
                  </a:lnTo>
                  <a:lnTo>
                    <a:pt x="10851" y="30965"/>
                  </a:lnTo>
                  <a:lnTo>
                    <a:pt x="11200" y="30901"/>
                  </a:lnTo>
                  <a:lnTo>
                    <a:pt x="11570" y="30836"/>
                  </a:lnTo>
                  <a:lnTo>
                    <a:pt x="11962" y="30769"/>
                  </a:lnTo>
                  <a:lnTo>
                    <a:pt x="12375" y="30702"/>
                  </a:lnTo>
                  <a:lnTo>
                    <a:pt x="12809" y="30634"/>
                  </a:lnTo>
                  <a:lnTo>
                    <a:pt x="13264" y="30565"/>
                  </a:lnTo>
                  <a:lnTo>
                    <a:pt x="13741" y="30494"/>
                  </a:lnTo>
                  <a:lnTo>
                    <a:pt x="14238" y="30423"/>
                  </a:lnTo>
                  <a:lnTo>
                    <a:pt x="14757" y="30350"/>
                  </a:lnTo>
                  <a:lnTo>
                    <a:pt x="15297" y="30277"/>
                  </a:lnTo>
                  <a:lnTo>
                    <a:pt x="15868" y="30206"/>
                  </a:lnTo>
                  <a:lnTo>
                    <a:pt x="16459" y="30143"/>
                  </a:lnTo>
                  <a:lnTo>
                    <a:pt x="17071" y="30088"/>
                  </a:lnTo>
                  <a:lnTo>
                    <a:pt x="17702" y="30040"/>
                  </a:lnTo>
                  <a:lnTo>
                    <a:pt x="18354" y="29999"/>
                  </a:lnTo>
                  <a:lnTo>
                    <a:pt x="19025" y="29965"/>
                  </a:lnTo>
                  <a:lnTo>
                    <a:pt x="19717" y="29940"/>
                  </a:lnTo>
                  <a:lnTo>
                    <a:pt x="20429" y="29921"/>
                  </a:lnTo>
                  <a:lnTo>
                    <a:pt x="21161" y="299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046646" y="3101419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056438" y="3109676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105401" y="3092368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141818" y="3097449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114190" y="3674964"/>
              <a:ext cx="46739" cy="78445"/>
            </a:xfrm>
            <a:custGeom>
              <a:avLst/>
              <a:pathLst>
                <a:path w="46739" h="78445">
                  <a:moveTo>
                    <a:pt x="21913" y="29906"/>
                  </a:moveTo>
                  <a:lnTo>
                    <a:pt x="22954" y="29921"/>
                  </a:lnTo>
                  <a:lnTo>
                    <a:pt x="23980" y="29965"/>
                  </a:lnTo>
                  <a:lnTo>
                    <a:pt x="24991" y="30040"/>
                  </a:lnTo>
                  <a:lnTo>
                    <a:pt x="25987" y="30143"/>
                  </a:lnTo>
                  <a:lnTo>
                    <a:pt x="26968" y="30277"/>
                  </a:lnTo>
                  <a:lnTo>
                    <a:pt x="27935" y="30440"/>
                  </a:lnTo>
                  <a:lnTo>
                    <a:pt x="28887" y="30632"/>
                  </a:lnTo>
                  <a:lnTo>
                    <a:pt x="29824" y="30855"/>
                  </a:lnTo>
                  <a:lnTo>
                    <a:pt x="30746" y="31107"/>
                  </a:lnTo>
                  <a:lnTo>
                    <a:pt x="31653" y="31388"/>
                  </a:lnTo>
                  <a:lnTo>
                    <a:pt x="32551" y="31688"/>
                  </a:lnTo>
                  <a:lnTo>
                    <a:pt x="33425" y="32017"/>
                  </a:lnTo>
                  <a:lnTo>
                    <a:pt x="34275" y="32374"/>
                  </a:lnTo>
                  <a:lnTo>
                    <a:pt x="35100" y="32760"/>
                  </a:lnTo>
                  <a:lnTo>
                    <a:pt x="35901" y="33175"/>
                  </a:lnTo>
                  <a:lnTo>
                    <a:pt x="36677" y="33618"/>
                  </a:lnTo>
                  <a:lnTo>
                    <a:pt x="37429" y="34089"/>
                  </a:lnTo>
                  <a:lnTo>
                    <a:pt x="38157" y="34590"/>
                  </a:lnTo>
                  <a:lnTo>
                    <a:pt x="38861" y="35118"/>
                  </a:lnTo>
                  <a:lnTo>
                    <a:pt x="39540" y="35676"/>
                  </a:lnTo>
                  <a:lnTo>
                    <a:pt x="40203" y="36261"/>
                  </a:lnTo>
                  <a:lnTo>
                    <a:pt x="40836" y="36874"/>
                  </a:lnTo>
                  <a:lnTo>
                    <a:pt x="41439" y="37515"/>
                  </a:lnTo>
                  <a:lnTo>
                    <a:pt x="42013" y="38183"/>
                  </a:lnTo>
                  <a:lnTo>
                    <a:pt x="42557" y="38878"/>
                  </a:lnTo>
                  <a:lnTo>
                    <a:pt x="43071" y="39601"/>
                  </a:lnTo>
                  <a:lnTo>
                    <a:pt x="43556" y="40352"/>
                  </a:lnTo>
                  <a:lnTo>
                    <a:pt x="44012" y="41130"/>
                  </a:lnTo>
                  <a:lnTo>
                    <a:pt x="44437" y="41936"/>
                  </a:lnTo>
                  <a:lnTo>
                    <a:pt x="44833" y="42769"/>
                  </a:lnTo>
                  <a:lnTo>
                    <a:pt x="45195" y="43629"/>
                  </a:lnTo>
                  <a:lnTo>
                    <a:pt x="45519" y="44515"/>
                  </a:lnTo>
                  <a:lnTo>
                    <a:pt x="45805" y="45428"/>
                  </a:lnTo>
                  <a:lnTo>
                    <a:pt x="46053" y="46368"/>
                  </a:lnTo>
                  <a:lnTo>
                    <a:pt x="46262" y="47334"/>
                  </a:lnTo>
                  <a:lnTo>
                    <a:pt x="46434" y="48327"/>
                  </a:lnTo>
                  <a:lnTo>
                    <a:pt x="46567" y="49345"/>
                  </a:lnTo>
                  <a:lnTo>
                    <a:pt x="46662" y="50391"/>
                  </a:lnTo>
                  <a:lnTo>
                    <a:pt x="46720" y="51463"/>
                  </a:lnTo>
                  <a:lnTo>
                    <a:pt x="46739" y="52561"/>
                  </a:lnTo>
                  <a:lnTo>
                    <a:pt x="46721" y="53756"/>
                  </a:lnTo>
                  <a:lnTo>
                    <a:pt x="46667" y="54926"/>
                  </a:lnTo>
                  <a:lnTo>
                    <a:pt x="46577" y="56072"/>
                  </a:lnTo>
                  <a:lnTo>
                    <a:pt x="46451" y="57194"/>
                  </a:lnTo>
                  <a:lnTo>
                    <a:pt x="46289" y="58291"/>
                  </a:lnTo>
                  <a:lnTo>
                    <a:pt x="46091" y="59364"/>
                  </a:lnTo>
                  <a:lnTo>
                    <a:pt x="45857" y="60413"/>
                  </a:lnTo>
                  <a:lnTo>
                    <a:pt x="45587" y="61437"/>
                  </a:lnTo>
                  <a:lnTo>
                    <a:pt x="45281" y="62437"/>
                  </a:lnTo>
                  <a:lnTo>
                    <a:pt x="44939" y="63412"/>
                  </a:lnTo>
                  <a:lnTo>
                    <a:pt x="44561" y="64361"/>
                  </a:lnTo>
                  <a:lnTo>
                    <a:pt x="44149" y="65280"/>
                  </a:lnTo>
                  <a:lnTo>
                    <a:pt x="43702" y="66169"/>
                  </a:lnTo>
                  <a:lnTo>
                    <a:pt x="43220" y="67029"/>
                  </a:lnTo>
                  <a:lnTo>
                    <a:pt x="42702" y="67858"/>
                  </a:lnTo>
                  <a:lnTo>
                    <a:pt x="42150" y="68659"/>
                  </a:lnTo>
                  <a:lnTo>
                    <a:pt x="41563" y="69430"/>
                  </a:lnTo>
                  <a:lnTo>
                    <a:pt x="40941" y="70171"/>
                  </a:lnTo>
                  <a:lnTo>
                    <a:pt x="40285" y="70882"/>
                  </a:lnTo>
                  <a:lnTo>
                    <a:pt x="39593" y="71564"/>
                  </a:lnTo>
                  <a:lnTo>
                    <a:pt x="38867" y="72215"/>
                  </a:lnTo>
                  <a:lnTo>
                    <a:pt x="38106" y="72836"/>
                  </a:lnTo>
                  <a:lnTo>
                    <a:pt x="37312" y="73426"/>
                  </a:lnTo>
                  <a:lnTo>
                    <a:pt x="36485" y="73986"/>
                  </a:lnTo>
                  <a:lnTo>
                    <a:pt x="35623" y="74515"/>
                  </a:lnTo>
                  <a:lnTo>
                    <a:pt x="34727" y="75013"/>
                  </a:lnTo>
                  <a:lnTo>
                    <a:pt x="33798" y="75480"/>
                  </a:lnTo>
                  <a:lnTo>
                    <a:pt x="32834" y="75917"/>
                  </a:lnTo>
                  <a:lnTo>
                    <a:pt x="31837" y="76323"/>
                  </a:lnTo>
                  <a:lnTo>
                    <a:pt x="30806" y="76698"/>
                  </a:lnTo>
                  <a:lnTo>
                    <a:pt x="29753" y="77030"/>
                  </a:lnTo>
                  <a:lnTo>
                    <a:pt x="28668" y="77327"/>
                  </a:lnTo>
                  <a:lnTo>
                    <a:pt x="27551" y="77589"/>
                  </a:lnTo>
                  <a:lnTo>
                    <a:pt x="26402" y="77816"/>
                  </a:lnTo>
                  <a:lnTo>
                    <a:pt x="25222" y="78008"/>
                  </a:lnTo>
                  <a:lnTo>
                    <a:pt x="24010" y="78165"/>
                  </a:lnTo>
                  <a:lnTo>
                    <a:pt x="22766" y="78288"/>
                  </a:lnTo>
                  <a:lnTo>
                    <a:pt x="21490" y="78375"/>
                  </a:lnTo>
                  <a:lnTo>
                    <a:pt x="20183" y="78427"/>
                  </a:lnTo>
                  <a:lnTo>
                    <a:pt x="18843" y="78445"/>
                  </a:lnTo>
                  <a:lnTo>
                    <a:pt x="18304" y="78442"/>
                  </a:lnTo>
                  <a:lnTo>
                    <a:pt x="17766" y="78434"/>
                  </a:lnTo>
                  <a:lnTo>
                    <a:pt x="17228" y="78421"/>
                  </a:lnTo>
                  <a:lnTo>
                    <a:pt x="16692" y="78403"/>
                  </a:lnTo>
                  <a:lnTo>
                    <a:pt x="16157" y="78379"/>
                  </a:lnTo>
                  <a:lnTo>
                    <a:pt x="15623" y="78350"/>
                  </a:lnTo>
                  <a:lnTo>
                    <a:pt x="15090" y="78315"/>
                  </a:lnTo>
                  <a:lnTo>
                    <a:pt x="14558" y="78276"/>
                  </a:lnTo>
                  <a:lnTo>
                    <a:pt x="14027" y="78231"/>
                  </a:lnTo>
                  <a:lnTo>
                    <a:pt x="13497" y="78180"/>
                  </a:lnTo>
                  <a:lnTo>
                    <a:pt x="12980" y="78125"/>
                  </a:lnTo>
                  <a:lnTo>
                    <a:pt x="12466" y="78064"/>
                  </a:lnTo>
                  <a:lnTo>
                    <a:pt x="11955" y="77998"/>
                  </a:lnTo>
                  <a:lnTo>
                    <a:pt x="11448" y="77926"/>
                  </a:lnTo>
                  <a:lnTo>
                    <a:pt x="10943" y="77849"/>
                  </a:lnTo>
                  <a:lnTo>
                    <a:pt x="10442" y="77767"/>
                  </a:lnTo>
                  <a:lnTo>
                    <a:pt x="9944" y="77680"/>
                  </a:lnTo>
                  <a:lnTo>
                    <a:pt x="9449" y="77587"/>
                  </a:lnTo>
                  <a:lnTo>
                    <a:pt x="8957" y="77489"/>
                  </a:lnTo>
                  <a:lnTo>
                    <a:pt x="8469" y="77386"/>
                  </a:lnTo>
                  <a:lnTo>
                    <a:pt x="7994" y="77288"/>
                  </a:lnTo>
                  <a:lnTo>
                    <a:pt x="7524" y="77183"/>
                  </a:lnTo>
                  <a:lnTo>
                    <a:pt x="7059" y="77072"/>
                  </a:lnTo>
                  <a:lnTo>
                    <a:pt x="6597" y="76954"/>
                  </a:lnTo>
                  <a:lnTo>
                    <a:pt x="6140" y="76830"/>
                  </a:lnTo>
                  <a:lnTo>
                    <a:pt x="5687" y="76700"/>
                  </a:lnTo>
                  <a:lnTo>
                    <a:pt x="5238" y="76564"/>
                  </a:lnTo>
                  <a:lnTo>
                    <a:pt x="4793" y="76421"/>
                  </a:lnTo>
                  <a:lnTo>
                    <a:pt x="4353" y="76272"/>
                  </a:lnTo>
                  <a:lnTo>
                    <a:pt x="3916" y="76116"/>
                  </a:lnTo>
                  <a:lnTo>
                    <a:pt x="3487" y="75954"/>
                  </a:lnTo>
                  <a:lnTo>
                    <a:pt x="3065" y="75788"/>
                  </a:lnTo>
                  <a:lnTo>
                    <a:pt x="2652" y="75616"/>
                  </a:lnTo>
                  <a:lnTo>
                    <a:pt x="2248" y="75438"/>
                  </a:lnTo>
                  <a:lnTo>
                    <a:pt x="1852" y="75256"/>
                  </a:lnTo>
                  <a:lnTo>
                    <a:pt x="1465" y="75068"/>
                  </a:lnTo>
                  <a:lnTo>
                    <a:pt x="1086" y="74875"/>
                  </a:lnTo>
                  <a:lnTo>
                    <a:pt x="715" y="74676"/>
                  </a:lnTo>
                  <a:lnTo>
                    <a:pt x="353" y="74472"/>
                  </a:lnTo>
                  <a:lnTo>
                    <a:pt x="0" y="74263"/>
                  </a:lnTo>
                  <a:lnTo>
                    <a:pt x="0" y="65159"/>
                  </a:lnTo>
                  <a:lnTo>
                    <a:pt x="355" y="65400"/>
                  </a:lnTo>
                  <a:lnTo>
                    <a:pt x="721" y="65635"/>
                  </a:lnTo>
                  <a:lnTo>
                    <a:pt x="1100" y="65866"/>
                  </a:lnTo>
                  <a:lnTo>
                    <a:pt x="1490" y="66091"/>
                  </a:lnTo>
                  <a:lnTo>
                    <a:pt x="1892" y="66310"/>
                  </a:lnTo>
                  <a:lnTo>
                    <a:pt x="2305" y="66525"/>
                  </a:lnTo>
                  <a:lnTo>
                    <a:pt x="2730" y="66734"/>
                  </a:lnTo>
                  <a:lnTo>
                    <a:pt x="3167" y="66937"/>
                  </a:lnTo>
                  <a:lnTo>
                    <a:pt x="3615" y="67136"/>
                  </a:lnTo>
                  <a:lnTo>
                    <a:pt x="4075" y="67329"/>
                  </a:lnTo>
                  <a:lnTo>
                    <a:pt x="4554" y="67517"/>
                  </a:lnTo>
                  <a:lnTo>
                    <a:pt x="5037" y="67698"/>
                  </a:lnTo>
                  <a:lnTo>
                    <a:pt x="5523" y="67872"/>
                  </a:lnTo>
                  <a:lnTo>
                    <a:pt x="6015" y="68041"/>
                  </a:lnTo>
                  <a:lnTo>
                    <a:pt x="6510" y="68203"/>
                  </a:lnTo>
                  <a:lnTo>
                    <a:pt x="7010" y="68358"/>
                  </a:lnTo>
                  <a:lnTo>
                    <a:pt x="7514" y="68507"/>
                  </a:lnTo>
                  <a:lnTo>
                    <a:pt x="8022" y="68650"/>
                  </a:lnTo>
                  <a:lnTo>
                    <a:pt x="8534" y="68787"/>
                  </a:lnTo>
                  <a:lnTo>
                    <a:pt x="9051" y="68917"/>
                  </a:lnTo>
                  <a:lnTo>
                    <a:pt x="9570" y="69042"/>
                  </a:lnTo>
                  <a:lnTo>
                    <a:pt x="10088" y="69161"/>
                  </a:lnTo>
                  <a:lnTo>
                    <a:pt x="10607" y="69274"/>
                  </a:lnTo>
                  <a:lnTo>
                    <a:pt x="11126" y="69383"/>
                  </a:lnTo>
                  <a:lnTo>
                    <a:pt x="11645" y="69486"/>
                  </a:lnTo>
                  <a:lnTo>
                    <a:pt x="12163" y="69584"/>
                  </a:lnTo>
                  <a:lnTo>
                    <a:pt x="12682" y="69677"/>
                  </a:lnTo>
                  <a:lnTo>
                    <a:pt x="13201" y="69764"/>
                  </a:lnTo>
                  <a:lnTo>
                    <a:pt x="13720" y="69846"/>
                  </a:lnTo>
                  <a:lnTo>
                    <a:pt x="14238" y="69923"/>
                  </a:lnTo>
                  <a:lnTo>
                    <a:pt x="14763" y="69983"/>
                  </a:lnTo>
                  <a:lnTo>
                    <a:pt x="15280" y="70037"/>
                  </a:lnTo>
                  <a:lnTo>
                    <a:pt x="15788" y="70085"/>
                  </a:lnTo>
                  <a:lnTo>
                    <a:pt x="16288" y="70126"/>
                  </a:lnTo>
                  <a:lnTo>
                    <a:pt x="16779" y="70161"/>
                  </a:lnTo>
                  <a:lnTo>
                    <a:pt x="17262" y="70190"/>
                  </a:lnTo>
                  <a:lnTo>
                    <a:pt x="17736" y="70212"/>
                  </a:lnTo>
                  <a:lnTo>
                    <a:pt x="18202" y="70228"/>
                  </a:lnTo>
                  <a:lnTo>
                    <a:pt x="18659" y="70237"/>
                  </a:lnTo>
                  <a:lnTo>
                    <a:pt x="19108" y="70240"/>
                  </a:lnTo>
                  <a:lnTo>
                    <a:pt x="19935" y="70231"/>
                  </a:lnTo>
                  <a:lnTo>
                    <a:pt x="20745" y="70202"/>
                  </a:lnTo>
                  <a:lnTo>
                    <a:pt x="21536" y="70155"/>
                  </a:lnTo>
                  <a:lnTo>
                    <a:pt x="22309" y="70088"/>
                  </a:lnTo>
                  <a:lnTo>
                    <a:pt x="23065" y="70002"/>
                  </a:lnTo>
                  <a:lnTo>
                    <a:pt x="23802" y="69897"/>
                  </a:lnTo>
                  <a:lnTo>
                    <a:pt x="24521" y="69774"/>
                  </a:lnTo>
                  <a:lnTo>
                    <a:pt x="25223" y="69631"/>
                  </a:lnTo>
                  <a:lnTo>
                    <a:pt x="25906" y="69469"/>
                  </a:lnTo>
                  <a:lnTo>
                    <a:pt x="26571" y="69288"/>
                  </a:lnTo>
                  <a:lnTo>
                    <a:pt x="27218" y="69076"/>
                  </a:lnTo>
                  <a:lnTo>
                    <a:pt x="27844" y="68843"/>
                  </a:lnTo>
                  <a:lnTo>
                    <a:pt x="28450" y="68589"/>
                  </a:lnTo>
                  <a:lnTo>
                    <a:pt x="29036" y="68314"/>
                  </a:lnTo>
                  <a:lnTo>
                    <a:pt x="29602" y="68017"/>
                  </a:lnTo>
                  <a:lnTo>
                    <a:pt x="30148" y="67700"/>
                  </a:lnTo>
                  <a:lnTo>
                    <a:pt x="30673" y="67361"/>
                  </a:lnTo>
                  <a:lnTo>
                    <a:pt x="31179" y="67001"/>
                  </a:lnTo>
                  <a:lnTo>
                    <a:pt x="31664" y="66620"/>
                  </a:lnTo>
                  <a:lnTo>
                    <a:pt x="32129" y="66218"/>
                  </a:lnTo>
                  <a:lnTo>
                    <a:pt x="32574" y="65794"/>
                  </a:lnTo>
                  <a:lnTo>
                    <a:pt x="32997" y="65350"/>
                  </a:lnTo>
                  <a:lnTo>
                    <a:pt x="33400" y="64884"/>
                  </a:lnTo>
                  <a:lnTo>
                    <a:pt x="33781" y="64397"/>
                  </a:lnTo>
                  <a:lnTo>
                    <a:pt x="34141" y="63889"/>
                  </a:lnTo>
                  <a:lnTo>
                    <a:pt x="34479" y="63359"/>
                  </a:lnTo>
                  <a:lnTo>
                    <a:pt x="34797" y="62809"/>
                  </a:lnTo>
                  <a:lnTo>
                    <a:pt x="35094" y="62237"/>
                  </a:lnTo>
                  <a:lnTo>
                    <a:pt x="35369" y="61644"/>
                  </a:lnTo>
                  <a:lnTo>
                    <a:pt x="35623" y="61030"/>
                  </a:lnTo>
                  <a:lnTo>
                    <a:pt x="35854" y="60394"/>
                  </a:lnTo>
                  <a:lnTo>
                    <a:pt x="36061" y="59734"/>
                  </a:lnTo>
                  <a:lnTo>
                    <a:pt x="36244" y="59052"/>
                  </a:lnTo>
                  <a:lnTo>
                    <a:pt x="36402" y="58346"/>
                  </a:lnTo>
                  <a:lnTo>
                    <a:pt x="36536" y="57616"/>
                  </a:lnTo>
                  <a:lnTo>
                    <a:pt x="36645" y="56863"/>
                  </a:lnTo>
                  <a:lnTo>
                    <a:pt x="36731" y="56087"/>
                  </a:lnTo>
                  <a:lnTo>
                    <a:pt x="36792" y="55288"/>
                  </a:lnTo>
                  <a:lnTo>
                    <a:pt x="36828" y="54466"/>
                  </a:lnTo>
                  <a:lnTo>
                    <a:pt x="36840" y="53620"/>
                  </a:lnTo>
                  <a:lnTo>
                    <a:pt x="36794" y="52142"/>
                  </a:lnTo>
                  <a:lnTo>
                    <a:pt x="36654" y="50736"/>
                  </a:lnTo>
                  <a:lnTo>
                    <a:pt x="36421" y="49402"/>
                  </a:lnTo>
                  <a:lnTo>
                    <a:pt x="36095" y="48140"/>
                  </a:lnTo>
                  <a:lnTo>
                    <a:pt x="35676" y="46950"/>
                  </a:lnTo>
                  <a:lnTo>
                    <a:pt x="35163" y="45832"/>
                  </a:lnTo>
                  <a:lnTo>
                    <a:pt x="34558" y="44786"/>
                  </a:lnTo>
                  <a:lnTo>
                    <a:pt x="33859" y="43812"/>
                  </a:lnTo>
                  <a:lnTo>
                    <a:pt x="33067" y="42911"/>
                  </a:lnTo>
                  <a:lnTo>
                    <a:pt x="32182" y="42081"/>
                  </a:lnTo>
                  <a:lnTo>
                    <a:pt x="31208" y="41316"/>
                  </a:lnTo>
                  <a:lnTo>
                    <a:pt x="30150" y="40632"/>
                  </a:lnTo>
                  <a:lnTo>
                    <a:pt x="29006" y="40029"/>
                  </a:lnTo>
                  <a:lnTo>
                    <a:pt x="27778" y="39506"/>
                  </a:lnTo>
                  <a:lnTo>
                    <a:pt x="26466" y="39063"/>
                  </a:lnTo>
                  <a:lnTo>
                    <a:pt x="25068" y="38701"/>
                  </a:lnTo>
                  <a:lnTo>
                    <a:pt x="23586" y="38420"/>
                  </a:lnTo>
                  <a:lnTo>
                    <a:pt x="22019" y="38219"/>
                  </a:lnTo>
                  <a:lnTo>
                    <a:pt x="20368" y="38098"/>
                  </a:lnTo>
                  <a:lnTo>
                    <a:pt x="18632" y="38058"/>
                  </a:lnTo>
                  <a:lnTo>
                    <a:pt x="18343" y="38059"/>
                  </a:lnTo>
                  <a:lnTo>
                    <a:pt x="18049" y="38064"/>
                  </a:lnTo>
                  <a:lnTo>
                    <a:pt x="17750" y="38072"/>
                  </a:lnTo>
                  <a:lnTo>
                    <a:pt x="17446" y="38083"/>
                  </a:lnTo>
                  <a:lnTo>
                    <a:pt x="17136" y="38097"/>
                  </a:lnTo>
                  <a:lnTo>
                    <a:pt x="16821" y="38115"/>
                  </a:lnTo>
                  <a:lnTo>
                    <a:pt x="16501" y="38136"/>
                  </a:lnTo>
                  <a:lnTo>
                    <a:pt x="16176" y="38159"/>
                  </a:lnTo>
                  <a:lnTo>
                    <a:pt x="15845" y="38186"/>
                  </a:lnTo>
                  <a:lnTo>
                    <a:pt x="15509" y="38216"/>
                  </a:lnTo>
                  <a:lnTo>
                    <a:pt x="15180" y="38239"/>
                  </a:lnTo>
                  <a:lnTo>
                    <a:pt x="14850" y="38263"/>
                  </a:lnTo>
                  <a:lnTo>
                    <a:pt x="14519" y="38290"/>
                  </a:lnTo>
                  <a:lnTo>
                    <a:pt x="14187" y="38318"/>
                  </a:lnTo>
                  <a:lnTo>
                    <a:pt x="13854" y="38349"/>
                  </a:lnTo>
                  <a:lnTo>
                    <a:pt x="13520" y="38382"/>
                  </a:lnTo>
                  <a:lnTo>
                    <a:pt x="13185" y="38417"/>
                  </a:lnTo>
                  <a:lnTo>
                    <a:pt x="12849" y="38454"/>
                  </a:lnTo>
                  <a:lnTo>
                    <a:pt x="12512" y="38493"/>
                  </a:lnTo>
                  <a:lnTo>
                    <a:pt x="12174" y="38534"/>
                  </a:lnTo>
                  <a:lnTo>
                    <a:pt x="11847" y="38577"/>
                  </a:lnTo>
                  <a:lnTo>
                    <a:pt x="11522" y="38621"/>
                  </a:lnTo>
                  <a:lnTo>
                    <a:pt x="11199" y="38666"/>
                  </a:lnTo>
                  <a:lnTo>
                    <a:pt x="10878" y="38712"/>
                  </a:lnTo>
                  <a:lnTo>
                    <a:pt x="10559" y="38759"/>
                  </a:lnTo>
                  <a:lnTo>
                    <a:pt x="10243" y="38807"/>
                  </a:lnTo>
                  <a:lnTo>
                    <a:pt x="9929" y="38856"/>
                  </a:lnTo>
                  <a:lnTo>
                    <a:pt x="9616" y="38907"/>
                  </a:lnTo>
                  <a:lnTo>
                    <a:pt x="9306" y="38958"/>
                  </a:lnTo>
                  <a:lnTo>
                    <a:pt x="8998" y="39010"/>
                  </a:lnTo>
                  <a:lnTo>
                    <a:pt x="8705" y="39053"/>
                  </a:lnTo>
                  <a:lnTo>
                    <a:pt x="8420" y="39095"/>
                  </a:lnTo>
                  <a:lnTo>
                    <a:pt x="8142" y="39138"/>
                  </a:lnTo>
                  <a:lnTo>
                    <a:pt x="7872" y="39180"/>
                  </a:lnTo>
                  <a:lnTo>
                    <a:pt x="7608" y="39222"/>
                  </a:lnTo>
                  <a:lnTo>
                    <a:pt x="7353" y="39265"/>
                  </a:lnTo>
                  <a:lnTo>
                    <a:pt x="7105" y="39307"/>
                  </a:lnTo>
                  <a:lnTo>
                    <a:pt x="6864" y="39349"/>
                  </a:lnTo>
                  <a:lnTo>
                    <a:pt x="6630" y="39392"/>
                  </a:lnTo>
                  <a:lnTo>
                    <a:pt x="6404" y="39434"/>
                  </a:lnTo>
                  <a:lnTo>
                    <a:pt x="1640" y="36417"/>
                  </a:lnTo>
                  <a:lnTo>
                    <a:pt x="4552" y="0"/>
                  </a:lnTo>
                  <a:lnTo>
                    <a:pt x="41075" y="0"/>
                  </a:lnTo>
                  <a:lnTo>
                    <a:pt x="41075" y="8786"/>
                  </a:lnTo>
                  <a:lnTo>
                    <a:pt x="12915" y="8786"/>
                  </a:lnTo>
                  <a:lnTo>
                    <a:pt x="10851" y="30965"/>
                  </a:lnTo>
                  <a:lnTo>
                    <a:pt x="11200" y="30901"/>
                  </a:lnTo>
                  <a:lnTo>
                    <a:pt x="11570" y="30836"/>
                  </a:lnTo>
                  <a:lnTo>
                    <a:pt x="11962" y="30769"/>
                  </a:lnTo>
                  <a:lnTo>
                    <a:pt x="12375" y="30702"/>
                  </a:lnTo>
                  <a:lnTo>
                    <a:pt x="12809" y="30634"/>
                  </a:lnTo>
                  <a:lnTo>
                    <a:pt x="13264" y="30565"/>
                  </a:lnTo>
                  <a:lnTo>
                    <a:pt x="13741" y="30494"/>
                  </a:lnTo>
                  <a:lnTo>
                    <a:pt x="14238" y="30423"/>
                  </a:lnTo>
                  <a:lnTo>
                    <a:pt x="14757" y="30350"/>
                  </a:lnTo>
                  <a:lnTo>
                    <a:pt x="15297" y="30277"/>
                  </a:lnTo>
                  <a:lnTo>
                    <a:pt x="15868" y="30206"/>
                  </a:lnTo>
                  <a:lnTo>
                    <a:pt x="16459" y="30143"/>
                  </a:lnTo>
                  <a:lnTo>
                    <a:pt x="17071" y="30088"/>
                  </a:lnTo>
                  <a:lnTo>
                    <a:pt x="17702" y="30040"/>
                  </a:lnTo>
                  <a:lnTo>
                    <a:pt x="18354" y="29999"/>
                  </a:lnTo>
                  <a:lnTo>
                    <a:pt x="19025" y="29965"/>
                  </a:lnTo>
                  <a:lnTo>
                    <a:pt x="19717" y="29940"/>
                  </a:lnTo>
                  <a:lnTo>
                    <a:pt x="20429" y="29921"/>
                  </a:lnTo>
                  <a:lnTo>
                    <a:pt x="21161" y="299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172151" y="3673746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181944" y="3682004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231012" y="3718844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270975" y="3674964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5326448" y="3673746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5336241" y="3682004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386156" y="3673746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395948" y="3682004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444910" y="3664695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5481328" y="3669776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092309" y="4242103"/>
              <a:ext cx="95277" cy="92313"/>
            </a:xfrm>
            <a:custGeom>
              <a:avLst/>
              <a:pathLst>
                <a:path w="95277" h="92313">
                  <a:moveTo>
                    <a:pt x="3387" y="0"/>
                  </a:moveTo>
                  <a:lnTo>
                    <a:pt x="95277" y="0"/>
                  </a:lnTo>
                  <a:lnTo>
                    <a:pt x="95277" y="8469"/>
                  </a:lnTo>
                  <a:lnTo>
                    <a:pt x="59283" y="8469"/>
                  </a:lnTo>
                  <a:lnTo>
                    <a:pt x="58678" y="9578"/>
                  </a:lnTo>
                  <a:lnTo>
                    <a:pt x="58047" y="10704"/>
                  </a:lnTo>
                  <a:lnTo>
                    <a:pt x="57391" y="11848"/>
                  </a:lnTo>
                  <a:lnTo>
                    <a:pt x="56709" y="13008"/>
                  </a:lnTo>
                  <a:lnTo>
                    <a:pt x="56002" y="14185"/>
                  </a:lnTo>
                  <a:lnTo>
                    <a:pt x="55269" y="15379"/>
                  </a:lnTo>
                  <a:lnTo>
                    <a:pt x="54511" y="16591"/>
                  </a:lnTo>
                  <a:lnTo>
                    <a:pt x="53728" y="17819"/>
                  </a:lnTo>
                  <a:lnTo>
                    <a:pt x="52919" y="19064"/>
                  </a:lnTo>
                  <a:lnTo>
                    <a:pt x="52085" y="20325"/>
                  </a:lnTo>
                  <a:lnTo>
                    <a:pt x="52085" y="92313"/>
                  </a:lnTo>
                  <a:lnTo>
                    <a:pt x="42769" y="92313"/>
                  </a:lnTo>
                  <a:lnTo>
                    <a:pt x="42769" y="32606"/>
                  </a:lnTo>
                  <a:lnTo>
                    <a:pt x="39508" y="36612"/>
                  </a:lnTo>
                  <a:lnTo>
                    <a:pt x="36163" y="40499"/>
                  </a:lnTo>
                  <a:lnTo>
                    <a:pt x="32733" y="44268"/>
                  </a:lnTo>
                  <a:lnTo>
                    <a:pt x="29218" y="47918"/>
                  </a:lnTo>
                  <a:lnTo>
                    <a:pt x="25619" y="51450"/>
                  </a:lnTo>
                  <a:lnTo>
                    <a:pt x="21935" y="54863"/>
                  </a:lnTo>
                  <a:lnTo>
                    <a:pt x="18166" y="58157"/>
                  </a:lnTo>
                  <a:lnTo>
                    <a:pt x="14312" y="61333"/>
                  </a:lnTo>
                  <a:lnTo>
                    <a:pt x="10374" y="64390"/>
                  </a:lnTo>
                  <a:lnTo>
                    <a:pt x="6351" y="67329"/>
                  </a:lnTo>
                  <a:lnTo>
                    <a:pt x="0" y="60977"/>
                  </a:lnTo>
                  <a:lnTo>
                    <a:pt x="5602" y="56946"/>
                  </a:lnTo>
                  <a:lnTo>
                    <a:pt x="11060" y="52644"/>
                  </a:lnTo>
                  <a:lnTo>
                    <a:pt x="16375" y="48070"/>
                  </a:lnTo>
                  <a:lnTo>
                    <a:pt x="21545" y="43226"/>
                  </a:lnTo>
                  <a:lnTo>
                    <a:pt x="26571" y="38111"/>
                  </a:lnTo>
                  <a:lnTo>
                    <a:pt x="31454" y="32724"/>
                  </a:lnTo>
                  <a:lnTo>
                    <a:pt x="36192" y="27067"/>
                  </a:lnTo>
                  <a:lnTo>
                    <a:pt x="40787" y="21138"/>
                  </a:lnTo>
                  <a:lnTo>
                    <a:pt x="45237" y="14939"/>
                  </a:lnTo>
                  <a:lnTo>
                    <a:pt x="49544" y="8469"/>
                  </a:lnTo>
                  <a:lnTo>
                    <a:pt x="3387" y="84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149899" y="4268781"/>
              <a:ext cx="41498" cy="41075"/>
            </a:xfrm>
            <a:custGeom>
              <a:avLst/>
              <a:pathLst>
                <a:path w="41498" h="41075">
                  <a:moveTo>
                    <a:pt x="6775" y="0"/>
                  </a:moveTo>
                  <a:lnTo>
                    <a:pt x="10323" y="2934"/>
                  </a:lnTo>
                  <a:lnTo>
                    <a:pt x="13855" y="5979"/>
                  </a:lnTo>
                  <a:lnTo>
                    <a:pt x="17370" y="9133"/>
                  </a:lnTo>
                  <a:lnTo>
                    <a:pt x="20867" y="12398"/>
                  </a:lnTo>
                  <a:lnTo>
                    <a:pt x="24348" y="15773"/>
                  </a:lnTo>
                  <a:lnTo>
                    <a:pt x="27812" y="19258"/>
                  </a:lnTo>
                  <a:lnTo>
                    <a:pt x="31259" y="22853"/>
                  </a:lnTo>
                  <a:lnTo>
                    <a:pt x="34689" y="26559"/>
                  </a:lnTo>
                  <a:lnTo>
                    <a:pt x="38102" y="30374"/>
                  </a:lnTo>
                  <a:lnTo>
                    <a:pt x="41498" y="34300"/>
                  </a:lnTo>
                  <a:lnTo>
                    <a:pt x="34723" y="41075"/>
                  </a:lnTo>
                  <a:lnTo>
                    <a:pt x="31708" y="37433"/>
                  </a:lnTo>
                  <a:lnTo>
                    <a:pt x="28591" y="33791"/>
                  </a:lnTo>
                  <a:lnTo>
                    <a:pt x="25373" y="30150"/>
                  </a:lnTo>
                  <a:lnTo>
                    <a:pt x="22053" y="26508"/>
                  </a:lnTo>
                  <a:lnTo>
                    <a:pt x="18632" y="22866"/>
                  </a:lnTo>
                  <a:lnTo>
                    <a:pt x="15108" y="19224"/>
                  </a:lnTo>
                  <a:lnTo>
                    <a:pt x="11484" y="15583"/>
                  </a:lnTo>
                  <a:lnTo>
                    <a:pt x="7757" y="11941"/>
                  </a:lnTo>
                  <a:lnTo>
                    <a:pt x="3929" y="829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199867" y="4236598"/>
              <a:ext cx="96548" cy="98242"/>
            </a:xfrm>
            <a:custGeom>
              <a:avLst/>
              <a:pathLst>
                <a:path w="96548" h="98242">
                  <a:moveTo>
                    <a:pt x="96548" y="12703"/>
                  </a:moveTo>
                  <a:lnTo>
                    <a:pt x="96548" y="20749"/>
                  </a:lnTo>
                  <a:lnTo>
                    <a:pt x="19479" y="20749"/>
                  </a:lnTo>
                  <a:lnTo>
                    <a:pt x="19479" y="52085"/>
                  </a:lnTo>
                  <a:lnTo>
                    <a:pt x="19364" y="57348"/>
                  </a:lnTo>
                  <a:lnTo>
                    <a:pt x="19021" y="62468"/>
                  </a:lnTo>
                  <a:lnTo>
                    <a:pt x="18450" y="67444"/>
                  </a:lnTo>
                  <a:lnTo>
                    <a:pt x="17649" y="72275"/>
                  </a:lnTo>
                  <a:lnTo>
                    <a:pt x="16620" y="76963"/>
                  </a:lnTo>
                  <a:lnTo>
                    <a:pt x="15363" y="81507"/>
                  </a:lnTo>
                  <a:lnTo>
                    <a:pt x="13876" y="85906"/>
                  </a:lnTo>
                  <a:lnTo>
                    <a:pt x="12161" y="90162"/>
                  </a:lnTo>
                  <a:lnTo>
                    <a:pt x="10218" y="94274"/>
                  </a:lnTo>
                  <a:lnTo>
                    <a:pt x="8045" y="98242"/>
                  </a:lnTo>
                  <a:lnTo>
                    <a:pt x="0" y="93584"/>
                  </a:lnTo>
                  <a:lnTo>
                    <a:pt x="1151" y="91155"/>
                  </a:lnTo>
                  <a:lnTo>
                    <a:pt x="2235" y="88782"/>
                  </a:lnTo>
                  <a:lnTo>
                    <a:pt x="3252" y="86463"/>
                  </a:lnTo>
                  <a:lnTo>
                    <a:pt x="4200" y="84200"/>
                  </a:lnTo>
                  <a:lnTo>
                    <a:pt x="5081" y="81991"/>
                  </a:lnTo>
                  <a:lnTo>
                    <a:pt x="5894" y="79838"/>
                  </a:lnTo>
                  <a:lnTo>
                    <a:pt x="6639" y="77740"/>
                  </a:lnTo>
                  <a:lnTo>
                    <a:pt x="7317" y="75697"/>
                  </a:lnTo>
                  <a:lnTo>
                    <a:pt x="7927" y="73709"/>
                  </a:lnTo>
                  <a:lnTo>
                    <a:pt x="8469" y="71775"/>
                  </a:lnTo>
                  <a:lnTo>
                    <a:pt x="8951" y="69834"/>
                  </a:lnTo>
                  <a:lnTo>
                    <a:pt x="9383" y="67820"/>
                  </a:lnTo>
                  <a:lnTo>
                    <a:pt x="9764" y="65735"/>
                  </a:lnTo>
                  <a:lnTo>
                    <a:pt x="10095" y="63577"/>
                  </a:lnTo>
                  <a:lnTo>
                    <a:pt x="10374" y="61348"/>
                  </a:lnTo>
                  <a:lnTo>
                    <a:pt x="10603" y="59046"/>
                  </a:lnTo>
                  <a:lnTo>
                    <a:pt x="10781" y="56673"/>
                  </a:lnTo>
                  <a:lnTo>
                    <a:pt x="10908" y="54227"/>
                  </a:lnTo>
                  <a:lnTo>
                    <a:pt x="10984" y="51710"/>
                  </a:lnTo>
                  <a:lnTo>
                    <a:pt x="11009" y="49121"/>
                  </a:lnTo>
                  <a:lnTo>
                    <a:pt x="11009" y="12703"/>
                  </a:lnTo>
                  <a:lnTo>
                    <a:pt x="51238" y="12703"/>
                  </a:lnTo>
                  <a:lnTo>
                    <a:pt x="50886" y="11691"/>
                  </a:lnTo>
                  <a:lnTo>
                    <a:pt x="50509" y="10688"/>
                  </a:lnTo>
                  <a:lnTo>
                    <a:pt x="50107" y="9692"/>
                  </a:lnTo>
                  <a:lnTo>
                    <a:pt x="49679" y="8706"/>
                  </a:lnTo>
                  <a:lnTo>
                    <a:pt x="49226" y="7728"/>
                  </a:lnTo>
                  <a:lnTo>
                    <a:pt x="48748" y="6758"/>
                  </a:lnTo>
                  <a:lnTo>
                    <a:pt x="48244" y="5797"/>
                  </a:lnTo>
                  <a:lnTo>
                    <a:pt x="47715" y="4844"/>
                  </a:lnTo>
                  <a:lnTo>
                    <a:pt x="47160" y="3900"/>
                  </a:lnTo>
                  <a:lnTo>
                    <a:pt x="46580" y="2964"/>
                  </a:lnTo>
                  <a:lnTo>
                    <a:pt x="55049" y="0"/>
                  </a:lnTo>
                  <a:lnTo>
                    <a:pt x="55790" y="1194"/>
                  </a:lnTo>
                  <a:lnTo>
                    <a:pt x="56489" y="2405"/>
                  </a:lnTo>
                  <a:lnTo>
                    <a:pt x="57145" y="3633"/>
                  </a:lnTo>
                  <a:lnTo>
                    <a:pt x="57759" y="4878"/>
                  </a:lnTo>
                  <a:lnTo>
                    <a:pt x="58331" y="6140"/>
                  </a:lnTo>
                  <a:lnTo>
                    <a:pt x="58860" y="7418"/>
                  </a:lnTo>
                  <a:lnTo>
                    <a:pt x="59347" y="8714"/>
                  </a:lnTo>
                  <a:lnTo>
                    <a:pt x="59792" y="10027"/>
                  </a:lnTo>
                  <a:lnTo>
                    <a:pt x="60194" y="11357"/>
                  </a:lnTo>
                  <a:lnTo>
                    <a:pt x="60554" y="127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248564" y="4266664"/>
              <a:ext cx="18632" cy="37264"/>
            </a:xfrm>
            <a:custGeom>
              <a:avLst/>
              <a:pathLst>
                <a:path w="18632" h="37264">
                  <a:moveTo>
                    <a:pt x="8469" y="0"/>
                  </a:moveTo>
                  <a:lnTo>
                    <a:pt x="9942" y="3472"/>
                  </a:lnTo>
                  <a:lnTo>
                    <a:pt x="11314" y="6944"/>
                  </a:lnTo>
                  <a:lnTo>
                    <a:pt x="12585" y="10417"/>
                  </a:lnTo>
                  <a:lnTo>
                    <a:pt x="13753" y="13889"/>
                  </a:lnTo>
                  <a:lnTo>
                    <a:pt x="14820" y="17361"/>
                  </a:lnTo>
                  <a:lnTo>
                    <a:pt x="15786" y="20834"/>
                  </a:lnTo>
                  <a:lnTo>
                    <a:pt x="16650" y="24306"/>
                  </a:lnTo>
                  <a:lnTo>
                    <a:pt x="17412" y="27778"/>
                  </a:lnTo>
                  <a:lnTo>
                    <a:pt x="18073" y="31251"/>
                  </a:lnTo>
                  <a:lnTo>
                    <a:pt x="18632" y="34723"/>
                  </a:lnTo>
                  <a:lnTo>
                    <a:pt x="9316" y="37264"/>
                  </a:lnTo>
                  <a:lnTo>
                    <a:pt x="8841" y="33482"/>
                  </a:lnTo>
                  <a:lnTo>
                    <a:pt x="8265" y="29760"/>
                  </a:lnTo>
                  <a:lnTo>
                    <a:pt x="7588" y="26097"/>
                  </a:lnTo>
                  <a:lnTo>
                    <a:pt x="6809" y="22494"/>
                  </a:lnTo>
                  <a:lnTo>
                    <a:pt x="5928" y="18949"/>
                  </a:lnTo>
                  <a:lnTo>
                    <a:pt x="4945" y="15464"/>
                  </a:lnTo>
                  <a:lnTo>
                    <a:pt x="3861" y="12038"/>
                  </a:lnTo>
                  <a:lnTo>
                    <a:pt x="2676" y="8672"/>
                  </a:lnTo>
                  <a:lnTo>
                    <a:pt x="1388" y="5365"/>
                  </a:lnTo>
                  <a:lnTo>
                    <a:pt x="0" y="21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222733" y="4268358"/>
              <a:ext cx="76222" cy="61401"/>
            </a:xfrm>
            <a:custGeom>
              <a:avLst/>
              <a:pathLst>
                <a:path w="76222" h="61401">
                  <a:moveTo>
                    <a:pt x="0" y="53355"/>
                  </a:moveTo>
                  <a:lnTo>
                    <a:pt x="44039" y="53355"/>
                  </a:lnTo>
                  <a:lnTo>
                    <a:pt x="46042" y="48477"/>
                  </a:lnTo>
                  <a:lnTo>
                    <a:pt x="47986" y="43497"/>
                  </a:lnTo>
                  <a:lnTo>
                    <a:pt x="49870" y="38416"/>
                  </a:lnTo>
                  <a:lnTo>
                    <a:pt x="51695" y="33232"/>
                  </a:lnTo>
                  <a:lnTo>
                    <a:pt x="53461" y="27948"/>
                  </a:lnTo>
                  <a:lnTo>
                    <a:pt x="55167" y="22561"/>
                  </a:lnTo>
                  <a:lnTo>
                    <a:pt x="56815" y="17073"/>
                  </a:lnTo>
                  <a:lnTo>
                    <a:pt x="58403" y="11484"/>
                  </a:lnTo>
                  <a:lnTo>
                    <a:pt x="59931" y="5792"/>
                  </a:lnTo>
                  <a:lnTo>
                    <a:pt x="61401" y="0"/>
                  </a:lnTo>
                  <a:lnTo>
                    <a:pt x="70293" y="2964"/>
                  </a:lnTo>
                  <a:lnTo>
                    <a:pt x="68909" y="8498"/>
                  </a:lnTo>
                  <a:lnTo>
                    <a:pt x="67465" y="13923"/>
                  </a:lnTo>
                  <a:lnTo>
                    <a:pt x="65961" y="19237"/>
                  </a:lnTo>
                  <a:lnTo>
                    <a:pt x="64399" y="24441"/>
                  </a:lnTo>
                  <a:lnTo>
                    <a:pt x="62777" y="29536"/>
                  </a:lnTo>
                  <a:lnTo>
                    <a:pt x="61096" y="34520"/>
                  </a:lnTo>
                  <a:lnTo>
                    <a:pt x="59355" y="39394"/>
                  </a:lnTo>
                  <a:lnTo>
                    <a:pt x="57556" y="44158"/>
                  </a:lnTo>
                  <a:lnTo>
                    <a:pt x="55697" y="48811"/>
                  </a:lnTo>
                  <a:lnTo>
                    <a:pt x="53779" y="53355"/>
                  </a:lnTo>
                  <a:lnTo>
                    <a:pt x="76222" y="53355"/>
                  </a:lnTo>
                  <a:lnTo>
                    <a:pt x="76222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226968" y="4274710"/>
              <a:ext cx="21172" cy="38111"/>
            </a:xfrm>
            <a:custGeom>
              <a:avLst/>
              <a:pathLst>
                <a:path w="21172" h="38111">
                  <a:moveTo>
                    <a:pt x="8469" y="0"/>
                  </a:moveTo>
                  <a:lnTo>
                    <a:pt x="10120" y="3171"/>
                  </a:lnTo>
                  <a:lnTo>
                    <a:pt x="11687" y="6419"/>
                  </a:lnTo>
                  <a:lnTo>
                    <a:pt x="13169" y="9743"/>
                  </a:lnTo>
                  <a:lnTo>
                    <a:pt x="14566" y="13144"/>
                  </a:lnTo>
                  <a:lnTo>
                    <a:pt x="15879" y="16620"/>
                  </a:lnTo>
                  <a:lnTo>
                    <a:pt x="17107" y="20173"/>
                  </a:lnTo>
                  <a:lnTo>
                    <a:pt x="18250" y="23802"/>
                  </a:lnTo>
                  <a:lnTo>
                    <a:pt x="19309" y="27507"/>
                  </a:lnTo>
                  <a:lnTo>
                    <a:pt x="20283" y="31289"/>
                  </a:lnTo>
                  <a:lnTo>
                    <a:pt x="21172" y="35146"/>
                  </a:lnTo>
                  <a:lnTo>
                    <a:pt x="12703" y="38111"/>
                  </a:lnTo>
                  <a:lnTo>
                    <a:pt x="11814" y="34249"/>
                  </a:lnTo>
                  <a:lnTo>
                    <a:pt x="10840" y="30455"/>
                  </a:lnTo>
                  <a:lnTo>
                    <a:pt x="9781" y="26728"/>
                  </a:lnTo>
                  <a:lnTo>
                    <a:pt x="8638" y="23069"/>
                  </a:lnTo>
                  <a:lnTo>
                    <a:pt x="7410" y="19479"/>
                  </a:lnTo>
                  <a:lnTo>
                    <a:pt x="6097" y="15955"/>
                  </a:lnTo>
                  <a:lnTo>
                    <a:pt x="4700" y="12500"/>
                  </a:lnTo>
                  <a:lnTo>
                    <a:pt x="3218" y="9112"/>
                  </a:lnTo>
                  <a:lnTo>
                    <a:pt x="1651" y="5792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341725" y="4239986"/>
              <a:ext cx="65212" cy="52508"/>
            </a:xfrm>
            <a:custGeom>
              <a:avLst/>
              <a:pathLst>
                <a:path w="65212" h="52508">
                  <a:moveTo>
                    <a:pt x="1693" y="0"/>
                  </a:moveTo>
                  <a:lnTo>
                    <a:pt x="62248" y="0"/>
                  </a:lnTo>
                  <a:lnTo>
                    <a:pt x="62248" y="7622"/>
                  </a:lnTo>
                  <a:lnTo>
                    <a:pt x="53779" y="7622"/>
                  </a:lnTo>
                  <a:lnTo>
                    <a:pt x="53779" y="38534"/>
                  </a:lnTo>
                  <a:lnTo>
                    <a:pt x="64788" y="37687"/>
                  </a:lnTo>
                  <a:lnTo>
                    <a:pt x="65212" y="44886"/>
                  </a:lnTo>
                  <a:lnTo>
                    <a:pt x="53779" y="45733"/>
                  </a:lnTo>
                  <a:lnTo>
                    <a:pt x="53779" y="52508"/>
                  </a:lnTo>
                  <a:lnTo>
                    <a:pt x="45733" y="52508"/>
                  </a:lnTo>
                  <a:lnTo>
                    <a:pt x="45733" y="46156"/>
                  </a:lnTo>
                  <a:lnTo>
                    <a:pt x="1270" y="49121"/>
                  </a:lnTo>
                  <a:lnTo>
                    <a:pt x="0" y="41922"/>
                  </a:lnTo>
                  <a:lnTo>
                    <a:pt x="9316" y="41498"/>
                  </a:lnTo>
                  <a:lnTo>
                    <a:pt x="9316" y="7622"/>
                  </a:lnTo>
                  <a:lnTo>
                    <a:pt x="1693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359087" y="4247608"/>
              <a:ext cx="28371" cy="5928"/>
            </a:xfrm>
            <a:custGeom>
              <a:avLst/>
              <a:pathLst>
                <a:path w="28371" h="5928">
                  <a:moveTo>
                    <a:pt x="0" y="5928"/>
                  </a:moveTo>
                  <a:lnTo>
                    <a:pt x="28371" y="5928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359087" y="4260312"/>
              <a:ext cx="28371" cy="6351"/>
            </a:xfrm>
            <a:custGeom>
              <a:avLst/>
              <a:pathLst>
                <a:path w="28371" h="6351">
                  <a:moveTo>
                    <a:pt x="0" y="6351"/>
                  </a:moveTo>
                  <a:lnTo>
                    <a:pt x="28371" y="6351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359087" y="4273439"/>
              <a:ext cx="28371" cy="7622"/>
            </a:xfrm>
            <a:custGeom>
              <a:avLst/>
              <a:pathLst>
                <a:path w="28371" h="7622">
                  <a:moveTo>
                    <a:pt x="0" y="7622"/>
                  </a:moveTo>
                  <a:lnTo>
                    <a:pt x="28371" y="5504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337490" y="4294189"/>
              <a:ext cx="33029" cy="40228"/>
            </a:xfrm>
            <a:custGeom>
              <a:avLst/>
              <a:pathLst>
                <a:path w="33029" h="40228">
                  <a:moveTo>
                    <a:pt x="11009" y="9739"/>
                  </a:moveTo>
                  <a:lnTo>
                    <a:pt x="11937" y="10336"/>
                  </a:lnTo>
                  <a:lnTo>
                    <a:pt x="12856" y="10942"/>
                  </a:lnTo>
                  <a:lnTo>
                    <a:pt x="13766" y="11556"/>
                  </a:lnTo>
                  <a:lnTo>
                    <a:pt x="14668" y="12178"/>
                  </a:lnTo>
                  <a:lnTo>
                    <a:pt x="15562" y="12809"/>
                  </a:lnTo>
                  <a:lnTo>
                    <a:pt x="16447" y="13448"/>
                  </a:lnTo>
                  <a:lnTo>
                    <a:pt x="17323" y="14096"/>
                  </a:lnTo>
                  <a:lnTo>
                    <a:pt x="18191" y="14753"/>
                  </a:lnTo>
                  <a:lnTo>
                    <a:pt x="19051" y="15418"/>
                  </a:lnTo>
                  <a:lnTo>
                    <a:pt x="19902" y="16091"/>
                  </a:lnTo>
                  <a:lnTo>
                    <a:pt x="20321" y="15240"/>
                  </a:lnTo>
                  <a:lnTo>
                    <a:pt x="20732" y="14380"/>
                  </a:lnTo>
                  <a:lnTo>
                    <a:pt x="21134" y="13512"/>
                  </a:lnTo>
                  <a:lnTo>
                    <a:pt x="21528" y="12635"/>
                  </a:lnTo>
                  <a:lnTo>
                    <a:pt x="21913" y="11750"/>
                  </a:lnTo>
                  <a:lnTo>
                    <a:pt x="22290" y="10857"/>
                  </a:lnTo>
                  <a:lnTo>
                    <a:pt x="22659" y="9955"/>
                  </a:lnTo>
                  <a:lnTo>
                    <a:pt x="23019" y="9045"/>
                  </a:lnTo>
                  <a:lnTo>
                    <a:pt x="23370" y="8126"/>
                  </a:lnTo>
                  <a:lnTo>
                    <a:pt x="23713" y="7198"/>
                  </a:lnTo>
                  <a:lnTo>
                    <a:pt x="4658" y="7198"/>
                  </a:lnTo>
                  <a:lnTo>
                    <a:pt x="4658" y="0"/>
                  </a:lnTo>
                  <a:lnTo>
                    <a:pt x="32606" y="0"/>
                  </a:lnTo>
                  <a:lnTo>
                    <a:pt x="32606" y="5504"/>
                  </a:lnTo>
                  <a:lnTo>
                    <a:pt x="32585" y="5723"/>
                  </a:lnTo>
                  <a:lnTo>
                    <a:pt x="32521" y="6038"/>
                  </a:lnTo>
                  <a:lnTo>
                    <a:pt x="32415" y="6451"/>
                  </a:lnTo>
                  <a:lnTo>
                    <a:pt x="32267" y="6961"/>
                  </a:lnTo>
                  <a:lnTo>
                    <a:pt x="32076" y="7569"/>
                  </a:lnTo>
                  <a:lnTo>
                    <a:pt x="31843" y="8274"/>
                  </a:lnTo>
                  <a:lnTo>
                    <a:pt x="31568" y="9076"/>
                  </a:lnTo>
                  <a:lnTo>
                    <a:pt x="31251" y="9976"/>
                  </a:lnTo>
                  <a:lnTo>
                    <a:pt x="30891" y="10973"/>
                  </a:lnTo>
                  <a:lnTo>
                    <a:pt x="30488" y="12068"/>
                  </a:lnTo>
                  <a:lnTo>
                    <a:pt x="30061" y="13188"/>
                  </a:lnTo>
                  <a:lnTo>
                    <a:pt x="29625" y="14262"/>
                  </a:lnTo>
                  <a:lnTo>
                    <a:pt x="29180" y="15288"/>
                  </a:lnTo>
                  <a:lnTo>
                    <a:pt x="28727" y="16269"/>
                  </a:lnTo>
                  <a:lnTo>
                    <a:pt x="28265" y="17202"/>
                  </a:lnTo>
                  <a:lnTo>
                    <a:pt x="27795" y="18090"/>
                  </a:lnTo>
                  <a:lnTo>
                    <a:pt x="27317" y="18930"/>
                  </a:lnTo>
                  <a:lnTo>
                    <a:pt x="26830" y="19724"/>
                  </a:lnTo>
                  <a:lnTo>
                    <a:pt x="26334" y="20472"/>
                  </a:lnTo>
                  <a:lnTo>
                    <a:pt x="25830" y="21172"/>
                  </a:lnTo>
                  <a:lnTo>
                    <a:pt x="26588" y="21854"/>
                  </a:lnTo>
                  <a:lnTo>
                    <a:pt x="27338" y="22544"/>
                  </a:lnTo>
                  <a:lnTo>
                    <a:pt x="28079" y="23243"/>
                  </a:lnTo>
                  <a:lnTo>
                    <a:pt x="28812" y="23950"/>
                  </a:lnTo>
                  <a:lnTo>
                    <a:pt x="29536" y="24666"/>
                  </a:lnTo>
                  <a:lnTo>
                    <a:pt x="30251" y="25390"/>
                  </a:lnTo>
                  <a:lnTo>
                    <a:pt x="30958" y="26123"/>
                  </a:lnTo>
                  <a:lnTo>
                    <a:pt x="31657" y="26864"/>
                  </a:lnTo>
                  <a:lnTo>
                    <a:pt x="32347" y="27613"/>
                  </a:lnTo>
                  <a:lnTo>
                    <a:pt x="33029" y="28371"/>
                  </a:lnTo>
                  <a:lnTo>
                    <a:pt x="27948" y="34300"/>
                  </a:lnTo>
                  <a:lnTo>
                    <a:pt x="27274" y="33622"/>
                  </a:lnTo>
                  <a:lnTo>
                    <a:pt x="26610" y="32944"/>
                  </a:lnTo>
                  <a:lnTo>
                    <a:pt x="25953" y="32267"/>
                  </a:lnTo>
                  <a:lnTo>
                    <a:pt x="25305" y="31589"/>
                  </a:lnTo>
                  <a:lnTo>
                    <a:pt x="24666" y="30912"/>
                  </a:lnTo>
                  <a:lnTo>
                    <a:pt x="24035" y="30234"/>
                  </a:lnTo>
                  <a:lnTo>
                    <a:pt x="23412" y="29557"/>
                  </a:lnTo>
                  <a:lnTo>
                    <a:pt x="22798" y="28879"/>
                  </a:lnTo>
                  <a:lnTo>
                    <a:pt x="22193" y="28202"/>
                  </a:lnTo>
                  <a:lnTo>
                    <a:pt x="21596" y="27524"/>
                  </a:lnTo>
                  <a:lnTo>
                    <a:pt x="20046" y="29252"/>
                  </a:lnTo>
                  <a:lnTo>
                    <a:pt x="18445" y="30878"/>
                  </a:lnTo>
                  <a:lnTo>
                    <a:pt x="16794" y="32402"/>
                  </a:lnTo>
                  <a:lnTo>
                    <a:pt x="15092" y="33825"/>
                  </a:lnTo>
                  <a:lnTo>
                    <a:pt x="13338" y="35146"/>
                  </a:lnTo>
                  <a:lnTo>
                    <a:pt x="11534" y="36366"/>
                  </a:lnTo>
                  <a:lnTo>
                    <a:pt x="9680" y="37484"/>
                  </a:lnTo>
                  <a:lnTo>
                    <a:pt x="7774" y="38500"/>
                  </a:lnTo>
                  <a:lnTo>
                    <a:pt x="5818" y="39415"/>
                  </a:lnTo>
                  <a:lnTo>
                    <a:pt x="3811" y="40228"/>
                  </a:lnTo>
                  <a:lnTo>
                    <a:pt x="0" y="32182"/>
                  </a:lnTo>
                  <a:lnTo>
                    <a:pt x="1829" y="31547"/>
                  </a:lnTo>
                  <a:lnTo>
                    <a:pt x="3590" y="30827"/>
                  </a:lnTo>
                  <a:lnTo>
                    <a:pt x="5284" y="30023"/>
                  </a:lnTo>
                  <a:lnTo>
                    <a:pt x="6910" y="29133"/>
                  </a:lnTo>
                  <a:lnTo>
                    <a:pt x="8469" y="28159"/>
                  </a:lnTo>
                  <a:lnTo>
                    <a:pt x="9959" y="27101"/>
                  </a:lnTo>
                  <a:lnTo>
                    <a:pt x="11382" y="25957"/>
                  </a:lnTo>
                  <a:lnTo>
                    <a:pt x="12737" y="24729"/>
                  </a:lnTo>
                  <a:lnTo>
                    <a:pt x="14024" y="23417"/>
                  </a:lnTo>
                  <a:lnTo>
                    <a:pt x="15244" y="22019"/>
                  </a:lnTo>
                  <a:lnTo>
                    <a:pt x="14389" y="21261"/>
                  </a:lnTo>
                  <a:lnTo>
                    <a:pt x="13516" y="20512"/>
                  </a:lnTo>
                  <a:lnTo>
                    <a:pt x="12627" y="19771"/>
                  </a:lnTo>
                  <a:lnTo>
                    <a:pt x="11721" y="19038"/>
                  </a:lnTo>
                  <a:lnTo>
                    <a:pt x="10798" y="18314"/>
                  </a:lnTo>
                  <a:lnTo>
                    <a:pt x="9858" y="17598"/>
                  </a:lnTo>
                  <a:lnTo>
                    <a:pt x="8901" y="16891"/>
                  </a:lnTo>
                  <a:lnTo>
                    <a:pt x="7927" y="16192"/>
                  </a:lnTo>
                  <a:lnTo>
                    <a:pt x="6936" y="15502"/>
                  </a:lnTo>
                  <a:lnTo>
                    <a:pt x="5928" y="14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369673" y="4294189"/>
              <a:ext cx="37264" cy="40228"/>
            </a:xfrm>
            <a:custGeom>
              <a:avLst/>
              <a:pathLst>
                <a:path w="37264" h="40228">
                  <a:moveTo>
                    <a:pt x="3387" y="0"/>
                  </a:moveTo>
                  <a:lnTo>
                    <a:pt x="34300" y="0"/>
                  </a:lnTo>
                  <a:lnTo>
                    <a:pt x="34300" y="5504"/>
                  </a:lnTo>
                  <a:lnTo>
                    <a:pt x="34268" y="5822"/>
                  </a:lnTo>
                  <a:lnTo>
                    <a:pt x="34172" y="6267"/>
                  </a:lnTo>
                  <a:lnTo>
                    <a:pt x="34014" y="6838"/>
                  </a:lnTo>
                  <a:lnTo>
                    <a:pt x="33791" y="7537"/>
                  </a:lnTo>
                  <a:lnTo>
                    <a:pt x="33506" y="8363"/>
                  </a:lnTo>
                  <a:lnTo>
                    <a:pt x="33156" y="9316"/>
                  </a:lnTo>
                  <a:lnTo>
                    <a:pt x="32743" y="10395"/>
                  </a:lnTo>
                  <a:lnTo>
                    <a:pt x="32267" y="11602"/>
                  </a:lnTo>
                  <a:lnTo>
                    <a:pt x="31727" y="12936"/>
                  </a:lnTo>
                  <a:lnTo>
                    <a:pt x="31124" y="14397"/>
                  </a:lnTo>
                  <a:lnTo>
                    <a:pt x="30482" y="15883"/>
                  </a:lnTo>
                  <a:lnTo>
                    <a:pt x="29828" y="17293"/>
                  </a:lnTo>
                  <a:lnTo>
                    <a:pt x="29161" y="18627"/>
                  </a:lnTo>
                  <a:lnTo>
                    <a:pt x="28481" y="19885"/>
                  </a:lnTo>
                  <a:lnTo>
                    <a:pt x="27789" y="21066"/>
                  </a:lnTo>
                  <a:lnTo>
                    <a:pt x="27084" y="22172"/>
                  </a:lnTo>
                  <a:lnTo>
                    <a:pt x="26366" y="23201"/>
                  </a:lnTo>
                  <a:lnTo>
                    <a:pt x="25636" y="24153"/>
                  </a:lnTo>
                  <a:lnTo>
                    <a:pt x="24892" y="25030"/>
                  </a:lnTo>
                  <a:lnTo>
                    <a:pt x="24137" y="25830"/>
                  </a:lnTo>
                  <a:lnTo>
                    <a:pt x="25335" y="26660"/>
                  </a:lnTo>
                  <a:lnTo>
                    <a:pt x="26559" y="27456"/>
                  </a:lnTo>
                  <a:lnTo>
                    <a:pt x="27808" y="28219"/>
                  </a:lnTo>
                  <a:lnTo>
                    <a:pt x="29083" y="28947"/>
                  </a:lnTo>
                  <a:lnTo>
                    <a:pt x="30383" y="29641"/>
                  </a:lnTo>
                  <a:lnTo>
                    <a:pt x="31708" y="30302"/>
                  </a:lnTo>
                  <a:lnTo>
                    <a:pt x="33059" y="30929"/>
                  </a:lnTo>
                  <a:lnTo>
                    <a:pt x="34435" y="31522"/>
                  </a:lnTo>
                  <a:lnTo>
                    <a:pt x="35837" y="32081"/>
                  </a:lnTo>
                  <a:lnTo>
                    <a:pt x="37264" y="32606"/>
                  </a:lnTo>
                  <a:lnTo>
                    <a:pt x="33876" y="39804"/>
                  </a:lnTo>
                  <a:lnTo>
                    <a:pt x="32199" y="39190"/>
                  </a:lnTo>
                  <a:lnTo>
                    <a:pt x="30556" y="38534"/>
                  </a:lnTo>
                  <a:lnTo>
                    <a:pt x="28947" y="37835"/>
                  </a:lnTo>
                  <a:lnTo>
                    <a:pt x="27372" y="37094"/>
                  </a:lnTo>
                  <a:lnTo>
                    <a:pt x="25830" y="36311"/>
                  </a:lnTo>
                  <a:lnTo>
                    <a:pt x="24323" y="35485"/>
                  </a:lnTo>
                  <a:lnTo>
                    <a:pt x="22849" y="34617"/>
                  </a:lnTo>
                  <a:lnTo>
                    <a:pt x="21409" y="33707"/>
                  </a:lnTo>
                  <a:lnTo>
                    <a:pt x="20004" y="32754"/>
                  </a:lnTo>
                  <a:lnTo>
                    <a:pt x="18632" y="31759"/>
                  </a:lnTo>
                  <a:lnTo>
                    <a:pt x="17344" y="32834"/>
                  </a:lnTo>
                  <a:lnTo>
                    <a:pt x="16023" y="33859"/>
                  </a:lnTo>
                  <a:lnTo>
                    <a:pt x="14668" y="34833"/>
                  </a:lnTo>
                  <a:lnTo>
                    <a:pt x="13279" y="35756"/>
                  </a:lnTo>
                  <a:lnTo>
                    <a:pt x="11856" y="36629"/>
                  </a:lnTo>
                  <a:lnTo>
                    <a:pt x="10400" y="37450"/>
                  </a:lnTo>
                  <a:lnTo>
                    <a:pt x="8909" y="38221"/>
                  </a:lnTo>
                  <a:lnTo>
                    <a:pt x="7385" y="38941"/>
                  </a:lnTo>
                  <a:lnTo>
                    <a:pt x="5826" y="39610"/>
                  </a:lnTo>
                  <a:lnTo>
                    <a:pt x="4234" y="40228"/>
                  </a:lnTo>
                  <a:lnTo>
                    <a:pt x="0" y="32182"/>
                  </a:lnTo>
                  <a:lnTo>
                    <a:pt x="1418" y="31738"/>
                  </a:lnTo>
                  <a:lnTo>
                    <a:pt x="2794" y="31251"/>
                  </a:lnTo>
                  <a:lnTo>
                    <a:pt x="4128" y="30721"/>
                  </a:lnTo>
                  <a:lnTo>
                    <a:pt x="5420" y="30150"/>
                  </a:lnTo>
                  <a:lnTo>
                    <a:pt x="6669" y="29536"/>
                  </a:lnTo>
                  <a:lnTo>
                    <a:pt x="7876" y="28879"/>
                  </a:lnTo>
                  <a:lnTo>
                    <a:pt x="9040" y="28181"/>
                  </a:lnTo>
                  <a:lnTo>
                    <a:pt x="10162" y="27440"/>
                  </a:lnTo>
                  <a:lnTo>
                    <a:pt x="11242" y="26656"/>
                  </a:lnTo>
                  <a:lnTo>
                    <a:pt x="12280" y="25830"/>
                  </a:lnTo>
                  <a:lnTo>
                    <a:pt x="11357" y="24784"/>
                  </a:lnTo>
                  <a:lnTo>
                    <a:pt x="10450" y="23679"/>
                  </a:lnTo>
                  <a:lnTo>
                    <a:pt x="9561" y="22515"/>
                  </a:lnTo>
                  <a:lnTo>
                    <a:pt x="8689" y="21291"/>
                  </a:lnTo>
                  <a:lnTo>
                    <a:pt x="7833" y="20008"/>
                  </a:lnTo>
                  <a:lnTo>
                    <a:pt x="6995" y="18665"/>
                  </a:lnTo>
                  <a:lnTo>
                    <a:pt x="6174" y="17264"/>
                  </a:lnTo>
                  <a:lnTo>
                    <a:pt x="5369" y="15803"/>
                  </a:lnTo>
                  <a:lnTo>
                    <a:pt x="4581" y="14283"/>
                  </a:lnTo>
                  <a:lnTo>
                    <a:pt x="3811" y="12703"/>
                  </a:lnTo>
                  <a:lnTo>
                    <a:pt x="10586" y="9739"/>
                  </a:lnTo>
                  <a:lnTo>
                    <a:pt x="11196" y="10992"/>
                  </a:lnTo>
                  <a:lnTo>
                    <a:pt x="11839" y="12212"/>
                  </a:lnTo>
                  <a:lnTo>
                    <a:pt x="12517" y="13398"/>
                  </a:lnTo>
                  <a:lnTo>
                    <a:pt x="13228" y="14549"/>
                  </a:lnTo>
                  <a:lnTo>
                    <a:pt x="13974" y="15667"/>
                  </a:lnTo>
                  <a:lnTo>
                    <a:pt x="14753" y="16751"/>
                  </a:lnTo>
                  <a:lnTo>
                    <a:pt x="15566" y="17802"/>
                  </a:lnTo>
                  <a:lnTo>
                    <a:pt x="16413" y="18818"/>
                  </a:lnTo>
                  <a:lnTo>
                    <a:pt x="17293" y="19800"/>
                  </a:lnTo>
                  <a:lnTo>
                    <a:pt x="18208" y="20749"/>
                  </a:lnTo>
                  <a:lnTo>
                    <a:pt x="19119" y="19546"/>
                  </a:lnTo>
                  <a:lnTo>
                    <a:pt x="19987" y="18310"/>
                  </a:lnTo>
                  <a:lnTo>
                    <a:pt x="20812" y="17039"/>
                  </a:lnTo>
                  <a:lnTo>
                    <a:pt x="21596" y="15735"/>
                  </a:lnTo>
                  <a:lnTo>
                    <a:pt x="22337" y="14397"/>
                  </a:lnTo>
                  <a:lnTo>
                    <a:pt x="23036" y="13025"/>
                  </a:lnTo>
                  <a:lnTo>
                    <a:pt x="23692" y="11619"/>
                  </a:lnTo>
                  <a:lnTo>
                    <a:pt x="24306" y="10179"/>
                  </a:lnTo>
                  <a:lnTo>
                    <a:pt x="24878" y="8706"/>
                  </a:lnTo>
                  <a:lnTo>
                    <a:pt x="25407" y="7198"/>
                  </a:lnTo>
                  <a:lnTo>
                    <a:pt x="3387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309119" y="4237022"/>
              <a:ext cx="30065" cy="97395"/>
            </a:xfrm>
            <a:custGeom>
              <a:avLst/>
              <a:pathLst>
                <a:path w="30065" h="97395">
                  <a:moveTo>
                    <a:pt x="1693" y="17785"/>
                  </a:moveTo>
                  <a:lnTo>
                    <a:pt x="11856" y="17785"/>
                  </a:lnTo>
                  <a:lnTo>
                    <a:pt x="11856" y="0"/>
                  </a:lnTo>
                  <a:lnTo>
                    <a:pt x="19902" y="0"/>
                  </a:lnTo>
                  <a:lnTo>
                    <a:pt x="19902" y="17785"/>
                  </a:lnTo>
                  <a:lnTo>
                    <a:pt x="30065" y="17785"/>
                  </a:lnTo>
                  <a:lnTo>
                    <a:pt x="30065" y="25830"/>
                  </a:lnTo>
                  <a:lnTo>
                    <a:pt x="19902" y="25830"/>
                  </a:lnTo>
                  <a:lnTo>
                    <a:pt x="19902" y="47003"/>
                  </a:lnTo>
                  <a:lnTo>
                    <a:pt x="27948" y="42345"/>
                  </a:lnTo>
                  <a:lnTo>
                    <a:pt x="29641" y="49967"/>
                  </a:lnTo>
                  <a:lnTo>
                    <a:pt x="28706" y="50641"/>
                  </a:lnTo>
                  <a:lnTo>
                    <a:pt x="27761" y="51306"/>
                  </a:lnTo>
                  <a:lnTo>
                    <a:pt x="26809" y="51962"/>
                  </a:lnTo>
                  <a:lnTo>
                    <a:pt x="25847" y="52610"/>
                  </a:lnTo>
                  <a:lnTo>
                    <a:pt x="24878" y="53249"/>
                  </a:lnTo>
                  <a:lnTo>
                    <a:pt x="23899" y="53880"/>
                  </a:lnTo>
                  <a:lnTo>
                    <a:pt x="22913" y="54503"/>
                  </a:lnTo>
                  <a:lnTo>
                    <a:pt x="21918" y="55117"/>
                  </a:lnTo>
                  <a:lnTo>
                    <a:pt x="20914" y="55722"/>
                  </a:lnTo>
                  <a:lnTo>
                    <a:pt x="19902" y="56319"/>
                  </a:lnTo>
                  <a:lnTo>
                    <a:pt x="19902" y="86385"/>
                  </a:lnTo>
                  <a:lnTo>
                    <a:pt x="19885" y="87615"/>
                  </a:lnTo>
                  <a:lnTo>
                    <a:pt x="19834" y="88765"/>
                  </a:lnTo>
                  <a:lnTo>
                    <a:pt x="19750" y="89834"/>
                  </a:lnTo>
                  <a:lnTo>
                    <a:pt x="19631" y="90823"/>
                  </a:lnTo>
                  <a:lnTo>
                    <a:pt x="19479" y="91731"/>
                  </a:lnTo>
                  <a:lnTo>
                    <a:pt x="19292" y="92559"/>
                  </a:lnTo>
                  <a:lnTo>
                    <a:pt x="19072" y="93306"/>
                  </a:lnTo>
                  <a:lnTo>
                    <a:pt x="18818" y="93973"/>
                  </a:lnTo>
                  <a:lnTo>
                    <a:pt x="18530" y="94560"/>
                  </a:lnTo>
                  <a:lnTo>
                    <a:pt x="18208" y="95066"/>
                  </a:lnTo>
                  <a:lnTo>
                    <a:pt x="17840" y="95508"/>
                  </a:lnTo>
                  <a:lnTo>
                    <a:pt x="17412" y="95904"/>
                  </a:lnTo>
                  <a:lnTo>
                    <a:pt x="16925" y="96253"/>
                  </a:lnTo>
                  <a:lnTo>
                    <a:pt x="16379" y="96556"/>
                  </a:lnTo>
                  <a:lnTo>
                    <a:pt x="15773" y="96812"/>
                  </a:lnTo>
                  <a:lnTo>
                    <a:pt x="15108" y="97022"/>
                  </a:lnTo>
                  <a:lnTo>
                    <a:pt x="14384" y="97185"/>
                  </a:lnTo>
                  <a:lnTo>
                    <a:pt x="13601" y="97301"/>
                  </a:lnTo>
                  <a:lnTo>
                    <a:pt x="12758" y="97371"/>
                  </a:lnTo>
                  <a:lnTo>
                    <a:pt x="11856" y="97395"/>
                  </a:lnTo>
                  <a:lnTo>
                    <a:pt x="11014" y="97386"/>
                  </a:lnTo>
                  <a:lnTo>
                    <a:pt x="10179" y="97361"/>
                  </a:lnTo>
                  <a:lnTo>
                    <a:pt x="9354" y="97318"/>
                  </a:lnTo>
                  <a:lnTo>
                    <a:pt x="8536" y="97259"/>
                  </a:lnTo>
                  <a:lnTo>
                    <a:pt x="7728" y="97183"/>
                  </a:lnTo>
                  <a:lnTo>
                    <a:pt x="6927" y="97090"/>
                  </a:lnTo>
                  <a:lnTo>
                    <a:pt x="6135" y="96980"/>
                  </a:lnTo>
                  <a:lnTo>
                    <a:pt x="5352" y="96853"/>
                  </a:lnTo>
                  <a:lnTo>
                    <a:pt x="4577" y="96709"/>
                  </a:lnTo>
                  <a:lnTo>
                    <a:pt x="3811" y="96548"/>
                  </a:lnTo>
                  <a:lnTo>
                    <a:pt x="1693" y="88502"/>
                  </a:lnTo>
                  <a:lnTo>
                    <a:pt x="2621" y="88663"/>
                  </a:lnTo>
                  <a:lnTo>
                    <a:pt x="3540" y="88807"/>
                  </a:lnTo>
                  <a:lnTo>
                    <a:pt x="4450" y="88934"/>
                  </a:lnTo>
                  <a:lnTo>
                    <a:pt x="5352" y="89044"/>
                  </a:lnTo>
                  <a:lnTo>
                    <a:pt x="6245" y="89137"/>
                  </a:lnTo>
                  <a:lnTo>
                    <a:pt x="7131" y="89213"/>
                  </a:lnTo>
                  <a:lnTo>
                    <a:pt x="8007" y="89273"/>
                  </a:lnTo>
                  <a:lnTo>
                    <a:pt x="8875" y="89315"/>
                  </a:lnTo>
                  <a:lnTo>
                    <a:pt x="9735" y="89340"/>
                  </a:lnTo>
                  <a:lnTo>
                    <a:pt x="10586" y="89349"/>
                  </a:lnTo>
                  <a:lnTo>
                    <a:pt x="10827" y="89298"/>
                  </a:lnTo>
                  <a:lnTo>
                    <a:pt x="11043" y="89146"/>
                  </a:lnTo>
                  <a:lnTo>
                    <a:pt x="11234" y="88892"/>
                  </a:lnTo>
                  <a:lnTo>
                    <a:pt x="11399" y="88536"/>
                  </a:lnTo>
                  <a:lnTo>
                    <a:pt x="11539" y="88079"/>
                  </a:lnTo>
                  <a:lnTo>
                    <a:pt x="11653" y="87520"/>
                  </a:lnTo>
                  <a:lnTo>
                    <a:pt x="11742" y="86859"/>
                  </a:lnTo>
                  <a:lnTo>
                    <a:pt x="11805" y="86097"/>
                  </a:lnTo>
                  <a:lnTo>
                    <a:pt x="11844" y="85233"/>
                  </a:lnTo>
                  <a:lnTo>
                    <a:pt x="11856" y="84267"/>
                  </a:lnTo>
                  <a:lnTo>
                    <a:pt x="11856" y="60554"/>
                  </a:lnTo>
                  <a:lnTo>
                    <a:pt x="11005" y="61058"/>
                  </a:lnTo>
                  <a:lnTo>
                    <a:pt x="10146" y="61553"/>
                  </a:lnTo>
                  <a:lnTo>
                    <a:pt x="9277" y="62040"/>
                  </a:lnTo>
                  <a:lnTo>
                    <a:pt x="8401" y="62519"/>
                  </a:lnTo>
                  <a:lnTo>
                    <a:pt x="7516" y="62989"/>
                  </a:lnTo>
                  <a:lnTo>
                    <a:pt x="6622" y="63450"/>
                  </a:lnTo>
                  <a:lnTo>
                    <a:pt x="5720" y="63903"/>
                  </a:lnTo>
                  <a:lnTo>
                    <a:pt x="4810" y="64348"/>
                  </a:lnTo>
                  <a:lnTo>
                    <a:pt x="3891" y="64784"/>
                  </a:lnTo>
                  <a:lnTo>
                    <a:pt x="2964" y="65212"/>
                  </a:lnTo>
                  <a:lnTo>
                    <a:pt x="0" y="56319"/>
                  </a:lnTo>
                  <a:lnTo>
                    <a:pt x="1261" y="55807"/>
                  </a:lnTo>
                  <a:lnTo>
                    <a:pt x="2506" y="55286"/>
                  </a:lnTo>
                  <a:lnTo>
                    <a:pt x="3734" y="54757"/>
                  </a:lnTo>
                  <a:lnTo>
                    <a:pt x="4945" y="54219"/>
                  </a:lnTo>
                  <a:lnTo>
                    <a:pt x="6140" y="53673"/>
                  </a:lnTo>
                  <a:lnTo>
                    <a:pt x="7317" y="53118"/>
                  </a:lnTo>
                  <a:lnTo>
                    <a:pt x="8477" y="52555"/>
                  </a:lnTo>
                  <a:lnTo>
                    <a:pt x="9620" y="51983"/>
                  </a:lnTo>
                  <a:lnTo>
                    <a:pt x="10747" y="51403"/>
                  </a:lnTo>
                  <a:lnTo>
                    <a:pt x="11856" y="50814"/>
                  </a:lnTo>
                  <a:lnTo>
                    <a:pt x="11856" y="25830"/>
                  </a:lnTo>
                  <a:lnTo>
                    <a:pt x="1693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418371" y="4237022"/>
              <a:ext cx="98665" cy="97395"/>
            </a:xfrm>
            <a:custGeom>
              <a:avLst/>
              <a:pathLst>
                <a:path w="98665" h="97395">
                  <a:moveTo>
                    <a:pt x="44886" y="21596"/>
                  </a:moveTo>
                  <a:lnTo>
                    <a:pt x="43946" y="19830"/>
                  </a:lnTo>
                  <a:lnTo>
                    <a:pt x="42989" y="18090"/>
                  </a:lnTo>
                  <a:lnTo>
                    <a:pt x="42015" y="16375"/>
                  </a:lnTo>
                  <a:lnTo>
                    <a:pt x="41024" y="14685"/>
                  </a:lnTo>
                  <a:lnTo>
                    <a:pt x="40016" y="13021"/>
                  </a:lnTo>
                  <a:lnTo>
                    <a:pt x="38991" y="11382"/>
                  </a:lnTo>
                  <a:lnTo>
                    <a:pt x="37950" y="9769"/>
                  </a:lnTo>
                  <a:lnTo>
                    <a:pt x="36891" y="8181"/>
                  </a:lnTo>
                  <a:lnTo>
                    <a:pt x="35815" y="6618"/>
                  </a:lnTo>
                  <a:lnTo>
                    <a:pt x="34723" y="5081"/>
                  </a:lnTo>
                  <a:lnTo>
                    <a:pt x="42769" y="0"/>
                  </a:lnTo>
                  <a:lnTo>
                    <a:pt x="45019" y="3199"/>
                  </a:lnTo>
                  <a:lnTo>
                    <a:pt x="47198" y="6529"/>
                  </a:lnTo>
                  <a:lnTo>
                    <a:pt x="49305" y="9991"/>
                  </a:lnTo>
                  <a:lnTo>
                    <a:pt x="51339" y="13584"/>
                  </a:lnTo>
                  <a:lnTo>
                    <a:pt x="53302" y="17308"/>
                  </a:lnTo>
                  <a:lnTo>
                    <a:pt x="55193" y="21164"/>
                  </a:lnTo>
                  <a:lnTo>
                    <a:pt x="57012" y="25151"/>
                  </a:lnTo>
                  <a:lnTo>
                    <a:pt x="58758" y="29269"/>
                  </a:lnTo>
                  <a:lnTo>
                    <a:pt x="60433" y="33518"/>
                  </a:lnTo>
                  <a:lnTo>
                    <a:pt x="62036" y="37899"/>
                  </a:lnTo>
                  <a:lnTo>
                    <a:pt x="63609" y="42239"/>
                  </a:lnTo>
                  <a:lnTo>
                    <a:pt x="65195" y="46368"/>
                  </a:lnTo>
                  <a:lnTo>
                    <a:pt x="66793" y="50285"/>
                  </a:lnTo>
                  <a:lnTo>
                    <a:pt x="68405" y="53990"/>
                  </a:lnTo>
                  <a:lnTo>
                    <a:pt x="70029" y="57484"/>
                  </a:lnTo>
                  <a:lnTo>
                    <a:pt x="71665" y="60766"/>
                  </a:lnTo>
                  <a:lnTo>
                    <a:pt x="73315" y="63836"/>
                  </a:lnTo>
                  <a:lnTo>
                    <a:pt x="74977" y="66694"/>
                  </a:lnTo>
                  <a:lnTo>
                    <a:pt x="76652" y="69341"/>
                  </a:lnTo>
                  <a:lnTo>
                    <a:pt x="78339" y="71775"/>
                  </a:lnTo>
                  <a:lnTo>
                    <a:pt x="80067" y="74052"/>
                  </a:lnTo>
                  <a:lnTo>
                    <a:pt x="81862" y="76222"/>
                  </a:lnTo>
                  <a:lnTo>
                    <a:pt x="83725" y="78286"/>
                  </a:lnTo>
                  <a:lnTo>
                    <a:pt x="85656" y="80245"/>
                  </a:lnTo>
                  <a:lnTo>
                    <a:pt x="87655" y="82097"/>
                  </a:lnTo>
                  <a:lnTo>
                    <a:pt x="89722" y="83844"/>
                  </a:lnTo>
                  <a:lnTo>
                    <a:pt x="91856" y="85485"/>
                  </a:lnTo>
                  <a:lnTo>
                    <a:pt x="94058" y="87020"/>
                  </a:lnTo>
                  <a:lnTo>
                    <a:pt x="96328" y="88449"/>
                  </a:lnTo>
                  <a:lnTo>
                    <a:pt x="98665" y="89772"/>
                  </a:lnTo>
                  <a:lnTo>
                    <a:pt x="91890" y="96971"/>
                  </a:lnTo>
                  <a:lnTo>
                    <a:pt x="90545" y="96268"/>
                  </a:lnTo>
                  <a:lnTo>
                    <a:pt x="89222" y="95514"/>
                  </a:lnTo>
                  <a:lnTo>
                    <a:pt x="87920" y="94710"/>
                  </a:lnTo>
                  <a:lnTo>
                    <a:pt x="86639" y="93855"/>
                  </a:lnTo>
                  <a:lnTo>
                    <a:pt x="85379" y="92948"/>
                  </a:lnTo>
                  <a:lnTo>
                    <a:pt x="84140" y="91991"/>
                  </a:lnTo>
                  <a:lnTo>
                    <a:pt x="82923" y="90983"/>
                  </a:lnTo>
                  <a:lnTo>
                    <a:pt x="81727" y="89925"/>
                  </a:lnTo>
                  <a:lnTo>
                    <a:pt x="80552" y="88815"/>
                  </a:lnTo>
                  <a:lnTo>
                    <a:pt x="79398" y="87655"/>
                  </a:lnTo>
                  <a:lnTo>
                    <a:pt x="78261" y="86452"/>
                  </a:lnTo>
                  <a:lnTo>
                    <a:pt x="77136" y="85216"/>
                  </a:lnTo>
                  <a:lnTo>
                    <a:pt x="76025" y="83946"/>
                  </a:lnTo>
                  <a:lnTo>
                    <a:pt x="74926" y="82641"/>
                  </a:lnTo>
                  <a:lnTo>
                    <a:pt x="73840" y="81303"/>
                  </a:lnTo>
                  <a:lnTo>
                    <a:pt x="72766" y="79931"/>
                  </a:lnTo>
                  <a:lnTo>
                    <a:pt x="71706" y="78525"/>
                  </a:lnTo>
                  <a:lnTo>
                    <a:pt x="70658" y="77086"/>
                  </a:lnTo>
                  <a:lnTo>
                    <a:pt x="69622" y="75612"/>
                  </a:lnTo>
                  <a:lnTo>
                    <a:pt x="68600" y="74104"/>
                  </a:lnTo>
                  <a:lnTo>
                    <a:pt x="67592" y="72546"/>
                  </a:lnTo>
                  <a:lnTo>
                    <a:pt x="66601" y="70920"/>
                  </a:lnTo>
                  <a:lnTo>
                    <a:pt x="65627" y="69226"/>
                  </a:lnTo>
                  <a:lnTo>
                    <a:pt x="64670" y="67465"/>
                  </a:lnTo>
                  <a:lnTo>
                    <a:pt x="63730" y="65635"/>
                  </a:lnTo>
                  <a:lnTo>
                    <a:pt x="62807" y="63738"/>
                  </a:lnTo>
                  <a:lnTo>
                    <a:pt x="61900" y="61773"/>
                  </a:lnTo>
                  <a:lnTo>
                    <a:pt x="61011" y="59741"/>
                  </a:lnTo>
                  <a:lnTo>
                    <a:pt x="60139" y="57640"/>
                  </a:lnTo>
                  <a:lnTo>
                    <a:pt x="59283" y="55472"/>
                  </a:lnTo>
                  <a:lnTo>
                    <a:pt x="50391" y="33029"/>
                  </a:lnTo>
                  <a:lnTo>
                    <a:pt x="48593" y="37920"/>
                  </a:lnTo>
                  <a:lnTo>
                    <a:pt x="46758" y="42599"/>
                  </a:lnTo>
                  <a:lnTo>
                    <a:pt x="44884" y="47067"/>
                  </a:lnTo>
                  <a:lnTo>
                    <a:pt x="42972" y="51322"/>
                  </a:lnTo>
                  <a:lnTo>
                    <a:pt x="41022" y="55367"/>
                  </a:lnTo>
                  <a:lnTo>
                    <a:pt x="39034" y="59199"/>
                  </a:lnTo>
                  <a:lnTo>
                    <a:pt x="37008" y="62819"/>
                  </a:lnTo>
                  <a:lnTo>
                    <a:pt x="34943" y="66228"/>
                  </a:lnTo>
                  <a:lnTo>
                    <a:pt x="32841" y="69425"/>
                  </a:lnTo>
                  <a:lnTo>
                    <a:pt x="30700" y="72411"/>
                  </a:lnTo>
                  <a:lnTo>
                    <a:pt x="28496" y="75252"/>
                  </a:lnTo>
                  <a:lnTo>
                    <a:pt x="26203" y="78017"/>
                  </a:lnTo>
                  <a:lnTo>
                    <a:pt x="23821" y="80706"/>
                  </a:lnTo>
                  <a:lnTo>
                    <a:pt x="21350" y="83319"/>
                  </a:lnTo>
                  <a:lnTo>
                    <a:pt x="18790" y="85855"/>
                  </a:lnTo>
                  <a:lnTo>
                    <a:pt x="16142" y="88316"/>
                  </a:lnTo>
                  <a:lnTo>
                    <a:pt x="13404" y="90700"/>
                  </a:lnTo>
                  <a:lnTo>
                    <a:pt x="10577" y="93008"/>
                  </a:lnTo>
                  <a:lnTo>
                    <a:pt x="7662" y="95239"/>
                  </a:lnTo>
                  <a:lnTo>
                    <a:pt x="4658" y="97395"/>
                  </a:lnTo>
                  <a:lnTo>
                    <a:pt x="0" y="88925"/>
                  </a:lnTo>
                  <a:lnTo>
                    <a:pt x="3158" y="86524"/>
                  </a:lnTo>
                  <a:lnTo>
                    <a:pt x="6199" y="84064"/>
                  </a:lnTo>
                  <a:lnTo>
                    <a:pt x="9121" y="81545"/>
                  </a:lnTo>
                  <a:lnTo>
                    <a:pt x="11924" y="78966"/>
                  </a:lnTo>
                  <a:lnTo>
                    <a:pt x="14609" y="76328"/>
                  </a:lnTo>
                  <a:lnTo>
                    <a:pt x="17175" y="73630"/>
                  </a:lnTo>
                  <a:lnTo>
                    <a:pt x="19622" y="70874"/>
                  </a:lnTo>
                  <a:lnTo>
                    <a:pt x="21952" y="68058"/>
                  </a:lnTo>
                  <a:lnTo>
                    <a:pt x="24162" y="65182"/>
                  </a:lnTo>
                  <a:lnTo>
                    <a:pt x="26254" y="62248"/>
                  </a:lnTo>
                  <a:lnTo>
                    <a:pt x="28269" y="59173"/>
                  </a:lnTo>
                  <a:lnTo>
                    <a:pt x="30251" y="55879"/>
                  </a:lnTo>
                  <a:lnTo>
                    <a:pt x="32199" y="52364"/>
                  </a:lnTo>
                  <a:lnTo>
                    <a:pt x="34113" y="48629"/>
                  </a:lnTo>
                  <a:lnTo>
                    <a:pt x="35993" y="44674"/>
                  </a:lnTo>
                  <a:lnTo>
                    <a:pt x="37840" y="40499"/>
                  </a:lnTo>
                  <a:lnTo>
                    <a:pt x="39652" y="36103"/>
                  </a:lnTo>
                  <a:lnTo>
                    <a:pt x="41431" y="31488"/>
                  </a:lnTo>
                  <a:lnTo>
                    <a:pt x="43175" y="266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159775" y="4834534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215248" y="4833317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225041" y="4841574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274956" y="4833317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284748" y="4841574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333816" y="4878415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368698" y="4833422"/>
              <a:ext cx="48909" cy="79556"/>
            </a:xfrm>
            <a:custGeom>
              <a:avLst/>
              <a:pathLst>
                <a:path w="48909" h="79556">
                  <a:moveTo>
                    <a:pt x="46527" y="19214"/>
                  </a:moveTo>
                  <a:lnTo>
                    <a:pt x="46515" y="19980"/>
                  </a:lnTo>
                  <a:lnTo>
                    <a:pt x="46478" y="20732"/>
                  </a:lnTo>
                  <a:lnTo>
                    <a:pt x="46417" y="21470"/>
                  </a:lnTo>
                  <a:lnTo>
                    <a:pt x="46332" y="22195"/>
                  </a:lnTo>
                  <a:lnTo>
                    <a:pt x="46222" y="22906"/>
                  </a:lnTo>
                  <a:lnTo>
                    <a:pt x="46089" y="23603"/>
                  </a:lnTo>
                  <a:lnTo>
                    <a:pt x="45930" y="24286"/>
                  </a:lnTo>
                  <a:lnTo>
                    <a:pt x="45748" y="24956"/>
                  </a:lnTo>
                  <a:lnTo>
                    <a:pt x="45541" y="25612"/>
                  </a:lnTo>
                  <a:lnTo>
                    <a:pt x="45309" y="26254"/>
                  </a:lnTo>
                  <a:lnTo>
                    <a:pt x="45056" y="26881"/>
                  </a:lnTo>
                  <a:lnTo>
                    <a:pt x="44782" y="27490"/>
                  </a:lnTo>
                  <a:lnTo>
                    <a:pt x="44488" y="28083"/>
                  </a:lnTo>
                  <a:lnTo>
                    <a:pt x="44175" y="28659"/>
                  </a:lnTo>
                  <a:lnTo>
                    <a:pt x="43841" y="29218"/>
                  </a:lnTo>
                  <a:lnTo>
                    <a:pt x="43486" y="29760"/>
                  </a:lnTo>
                  <a:lnTo>
                    <a:pt x="43112" y="30285"/>
                  </a:lnTo>
                  <a:lnTo>
                    <a:pt x="42718" y="30793"/>
                  </a:lnTo>
                  <a:lnTo>
                    <a:pt x="42303" y="31285"/>
                  </a:lnTo>
                  <a:lnTo>
                    <a:pt x="41869" y="31759"/>
                  </a:lnTo>
                  <a:lnTo>
                    <a:pt x="41426" y="32217"/>
                  </a:lnTo>
                  <a:lnTo>
                    <a:pt x="40965" y="32659"/>
                  </a:lnTo>
                  <a:lnTo>
                    <a:pt x="40486" y="33085"/>
                  </a:lnTo>
                  <a:lnTo>
                    <a:pt x="39989" y="33495"/>
                  </a:lnTo>
                  <a:lnTo>
                    <a:pt x="39474" y="33889"/>
                  </a:lnTo>
                  <a:lnTo>
                    <a:pt x="38941" y="34268"/>
                  </a:lnTo>
                  <a:lnTo>
                    <a:pt x="38390" y="34630"/>
                  </a:lnTo>
                  <a:lnTo>
                    <a:pt x="37821" y="34977"/>
                  </a:lnTo>
                  <a:lnTo>
                    <a:pt x="37234" y="35308"/>
                  </a:lnTo>
                  <a:lnTo>
                    <a:pt x="36629" y="35623"/>
                  </a:lnTo>
                  <a:lnTo>
                    <a:pt x="36008" y="35911"/>
                  </a:lnTo>
                  <a:lnTo>
                    <a:pt x="35373" y="36182"/>
                  </a:lnTo>
                  <a:lnTo>
                    <a:pt x="34725" y="36436"/>
                  </a:lnTo>
                  <a:lnTo>
                    <a:pt x="34062" y="36673"/>
                  </a:lnTo>
                  <a:lnTo>
                    <a:pt x="33386" y="36893"/>
                  </a:lnTo>
                  <a:lnTo>
                    <a:pt x="32697" y="37096"/>
                  </a:lnTo>
                  <a:lnTo>
                    <a:pt x="31993" y="37283"/>
                  </a:lnTo>
                  <a:lnTo>
                    <a:pt x="31276" y="37452"/>
                  </a:lnTo>
                  <a:lnTo>
                    <a:pt x="30545" y="37605"/>
                  </a:lnTo>
                  <a:lnTo>
                    <a:pt x="29800" y="37740"/>
                  </a:lnTo>
                  <a:lnTo>
                    <a:pt x="29800" y="38058"/>
                  </a:lnTo>
                  <a:lnTo>
                    <a:pt x="31629" y="38327"/>
                  </a:lnTo>
                  <a:lnTo>
                    <a:pt x="33368" y="38670"/>
                  </a:lnTo>
                  <a:lnTo>
                    <a:pt x="35017" y="39085"/>
                  </a:lnTo>
                  <a:lnTo>
                    <a:pt x="36576" y="39574"/>
                  </a:lnTo>
                  <a:lnTo>
                    <a:pt x="38044" y="40135"/>
                  </a:lnTo>
                  <a:lnTo>
                    <a:pt x="39423" y="40770"/>
                  </a:lnTo>
                  <a:lnTo>
                    <a:pt x="40712" y="41478"/>
                  </a:lnTo>
                  <a:lnTo>
                    <a:pt x="41911" y="42258"/>
                  </a:lnTo>
                  <a:lnTo>
                    <a:pt x="43020" y="43112"/>
                  </a:lnTo>
                  <a:lnTo>
                    <a:pt x="44039" y="44039"/>
                  </a:lnTo>
                  <a:lnTo>
                    <a:pt x="44964" y="45021"/>
                  </a:lnTo>
                  <a:lnTo>
                    <a:pt x="45792" y="46061"/>
                  </a:lnTo>
                  <a:lnTo>
                    <a:pt x="46523" y="47159"/>
                  </a:lnTo>
                  <a:lnTo>
                    <a:pt x="47156" y="48316"/>
                  </a:lnTo>
                  <a:lnTo>
                    <a:pt x="47691" y="49531"/>
                  </a:lnTo>
                  <a:lnTo>
                    <a:pt x="48130" y="50804"/>
                  </a:lnTo>
                  <a:lnTo>
                    <a:pt x="48471" y="52135"/>
                  </a:lnTo>
                  <a:lnTo>
                    <a:pt x="48714" y="53524"/>
                  </a:lnTo>
                  <a:lnTo>
                    <a:pt x="48860" y="54972"/>
                  </a:lnTo>
                  <a:lnTo>
                    <a:pt x="48909" y="56478"/>
                  </a:lnTo>
                  <a:lnTo>
                    <a:pt x="48891" y="57486"/>
                  </a:lnTo>
                  <a:lnTo>
                    <a:pt x="48839" y="58477"/>
                  </a:lnTo>
                  <a:lnTo>
                    <a:pt x="48752" y="59451"/>
                  </a:lnTo>
                  <a:lnTo>
                    <a:pt x="48629" y="60408"/>
                  </a:lnTo>
                  <a:lnTo>
                    <a:pt x="48472" y="61348"/>
                  </a:lnTo>
                  <a:lnTo>
                    <a:pt x="48280" y="62271"/>
                  </a:lnTo>
                  <a:lnTo>
                    <a:pt x="48053" y="63177"/>
                  </a:lnTo>
                  <a:lnTo>
                    <a:pt x="47791" y="64066"/>
                  </a:lnTo>
                  <a:lnTo>
                    <a:pt x="47494" y="64939"/>
                  </a:lnTo>
                  <a:lnTo>
                    <a:pt x="47162" y="65794"/>
                  </a:lnTo>
                  <a:lnTo>
                    <a:pt x="46805" y="66629"/>
                  </a:lnTo>
                  <a:lnTo>
                    <a:pt x="46413" y="67441"/>
                  </a:lnTo>
                  <a:lnTo>
                    <a:pt x="45984" y="68230"/>
                  </a:lnTo>
                  <a:lnTo>
                    <a:pt x="45519" y="68995"/>
                  </a:lnTo>
                  <a:lnTo>
                    <a:pt x="45018" y="69738"/>
                  </a:lnTo>
                  <a:lnTo>
                    <a:pt x="44482" y="70456"/>
                  </a:lnTo>
                  <a:lnTo>
                    <a:pt x="43909" y="71152"/>
                  </a:lnTo>
                  <a:lnTo>
                    <a:pt x="43300" y="71824"/>
                  </a:lnTo>
                  <a:lnTo>
                    <a:pt x="42655" y="72473"/>
                  </a:lnTo>
                  <a:lnTo>
                    <a:pt x="41975" y="73099"/>
                  </a:lnTo>
                  <a:lnTo>
                    <a:pt x="41257" y="73699"/>
                  </a:lnTo>
                  <a:lnTo>
                    <a:pt x="40503" y="74272"/>
                  </a:lnTo>
                  <a:lnTo>
                    <a:pt x="39712" y="74817"/>
                  </a:lnTo>
                  <a:lnTo>
                    <a:pt x="38883" y="75335"/>
                  </a:lnTo>
                  <a:lnTo>
                    <a:pt x="38018" y="75825"/>
                  </a:lnTo>
                  <a:lnTo>
                    <a:pt x="37116" y="76287"/>
                  </a:lnTo>
                  <a:lnTo>
                    <a:pt x="36176" y="76723"/>
                  </a:lnTo>
                  <a:lnTo>
                    <a:pt x="35199" y="77130"/>
                  </a:lnTo>
                  <a:lnTo>
                    <a:pt x="34186" y="77510"/>
                  </a:lnTo>
                  <a:lnTo>
                    <a:pt x="33135" y="77863"/>
                  </a:lnTo>
                  <a:lnTo>
                    <a:pt x="32046" y="78184"/>
                  </a:lnTo>
                  <a:lnTo>
                    <a:pt x="30918" y="78472"/>
                  </a:lnTo>
                  <a:lnTo>
                    <a:pt x="29751" y="78727"/>
                  </a:lnTo>
                  <a:lnTo>
                    <a:pt x="28545" y="78947"/>
                  </a:lnTo>
                  <a:lnTo>
                    <a:pt x="27299" y="79133"/>
                  </a:lnTo>
                  <a:lnTo>
                    <a:pt x="26015" y="79285"/>
                  </a:lnTo>
                  <a:lnTo>
                    <a:pt x="24691" y="79404"/>
                  </a:lnTo>
                  <a:lnTo>
                    <a:pt x="23328" y="79489"/>
                  </a:lnTo>
                  <a:lnTo>
                    <a:pt x="21926" y="79540"/>
                  </a:lnTo>
                  <a:lnTo>
                    <a:pt x="20484" y="79556"/>
                  </a:lnTo>
                  <a:lnTo>
                    <a:pt x="19337" y="79547"/>
                  </a:lnTo>
                  <a:lnTo>
                    <a:pt x="18202" y="79520"/>
                  </a:lnTo>
                  <a:lnTo>
                    <a:pt x="17080" y="79476"/>
                  </a:lnTo>
                  <a:lnTo>
                    <a:pt x="15970" y="79413"/>
                  </a:lnTo>
                  <a:lnTo>
                    <a:pt x="14873" y="79332"/>
                  </a:lnTo>
                  <a:lnTo>
                    <a:pt x="13789" y="79233"/>
                  </a:lnTo>
                  <a:lnTo>
                    <a:pt x="12718" y="79116"/>
                  </a:lnTo>
                  <a:lnTo>
                    <a:pt x="11659" y="78981"/>
                  </a:lnTo>
                  <a:lnTo>
                    <a:pt x="10613" y="78828"/>
                  </a:lnTo>
                  <a:lnTo>
                    <a:pt x="9580" y="78657"/>
                  </a:lnTo>
                  <a:lnTo>
                    <a:pt x="8570" y="78462"/>
                  </a:lnTo>
                  <a:lnTo>
                    <a:pt x="7571" y="78237"/>
                  </a:lnTo>
                  <a:lnTo>
                    <a:pt x="6584" y="77983"/>
                  </a:lnTo>
                  <a:lnTo>
                    <a:pt x="5608" y="77700"/>
                  </a:lnTo>
                  <a:lnTo>
                    <a:pt x="4644" y="77386"/>
                  </a:lnTo>
                  <a:lnTo>
                    <a:pt x="3692" y="77043"/>
                  </a:lnTo>
                  <a:lnTo>
                    <a:pt x="2751" y="76671"/>
                  </a:lnTo>
                  <a:lnTo>
                    <a:pt x="1822" y="76268"/>
                  </a:lnTo>
                  <a:lnTo>
                    <a:pt x="905" y="75836"/>
                  </a:lnTo>
                  <a:lnTo>
                    <a:pt x="0" y="75375"/>
                  </a:lnTo>
                  <a:lnTo>
                    <a:pt x="0" y="66376"/>
                  </a:lnTo>
                  <a:lnTo>
                    <a:pt x="928" y="66852"/>
                  </a:lnTo>
                  <a:lnTo>
                    <a:pt x="1871" y="67306"/>
                  </a:lnTo>
                  <a:lnTo>
                    <a:pt x="2829" y="67737"/>
                  </a:lnTo>
                  <a:lnTo>
                    <a:pt x="3802" y="68146"/>
                  </a:lnTo>
                  <a:lnTo>
                    <a:pt x="4790" y="68533"/>
                  </a:lnTo>
                  <a:lnTo>
                    <a:pt x="5792" y="68898"/>
                  </a:lnTo>
                  <a:lnTo>
                    <a:pt x="6810" y="69241"/>
                  </a:lnTo>
                  <a:lnTo>
                    <a:pt x="7842" y="69561"/>
                  </a:lnTo>
                  <a:lnTo>
                    <a:pt x="8889" y="69859"/>
                  </a:lnTo>
                  <a:lnTo>
                    <a:pt x="9951" y="70135"/>
                  </a:lnTo>
                  <a:lnTo>
                    <a:pt x="11026" y="70386"/>
                  </a:lnTo>
                  <a:lnTo>
                    <a:pt x="12091" y="70611"/>
                  </a:lnTo>
                  <a:lnTo>
                    <a:pt x="13147" y="70809"/>
                  </a:lnTo>
                  <a:lnTo>
                    <a:pt x="14194" y="70981"/>
                  </a:lnTo>
                  <a:lnTo>
                    <a:pt x="15231" y="71127"/>
                  </a:lnTo>
                  <a:lnTo>
                    <a:pt x="16258" y="71246"/>
                  </a:lnTo>
                  <a:lnTo>
                    <a:pt x="17276" y="71339"/>
                  </a:lnTo>
                  <a:lnTo>
                    <a:pt x="18284" y="71405"/>
                  </a:lnTo>
                  <a:lnTo>
                    <a:pt x="19283" y="71445"/>
                  </a:lnTo>
                  <a:lnTo>
                    <a:pt x="20273" y="71458"/>
                  </a:lnTo>
                  <a:lnTo>
                    <a:pt x="21233" y="71447"/>
                  </a:lnTo>
                  <a:lnTo>
                    <a:pt x="22167" y="71416"/>
                  </a:lnTo>
                  <a:lnTo>
                    <a:pt x="23075" y="71363"/>
                  </a:lnTo>
                  <a:lnTo>
                    <a:pt x="23957" y="71288"/>
                  </a:lnTo>
                  <a:lnTo>
                    <a:pt x="24811" y="71193"/>
                  </a:lnTo>
                  <a:lnTo>
                    <a:pt x="25640" y="71077"/>
                  </a:lnTo>
                  <a:lnTo>
                    <a:pt x="26442" y="70939"/>
                  </a:lnTo>
                  <a:lnTo>
                    <a:pt x="27217" y="70780"/>
                  </a:lnTo>
                  <a:lnTo>
                    <a:pt x="27966" y="70600"/>
                  </a:lnTo>
                  <a:lnTo>
                    <a:pt x="28689" y="70399"/>
                  </a:lnTo>
                  <a:lnTo>
                    <a:pt x="29385" y="70179"/>
                  </a:lnTo>
                  <a:lnTo>
                    <a:pt x="30056" y="69940"/>
                  </a:lnTo>
                  <a:lnTo>
                    <a:pt x="30702" y="69683"/>
                  </a:lnTo>
                  <a:lnTo>
                    <a:pt x="31323" y="69408"/>
                  </a:lnTo>
                  <a:lnTo>
                    <a:pt x="31918" y="69116"/>
                  </a:lnTo>
                  <a:lnTo>
                    <a:pt x="32487" y="68805"/>
                  </a:lnTo>
                  <a:lnTo>
                    <a:pt x="33031" y="68476"/>
                  </a:lnTo>
                  <a:lnTo>
                    <a:pt x="33550" y="68130"/>
                  </a:lnTo>
                  <a:lnTo>
                    <a:pt x="34043" y="67765"/>
                  </a:lnTo>
                  <a:lnTo>
                    <a:pt x="34511" y="67382"/>
                  </a:lnTo>
                  <a:lnTo>
                    <a:pt x="34964" y="66981"/>
                  </a:lnTo>
                  <a:lnTo>
                    <a:pt x="35392" y="66563"/>
                  </a:lnTo>
                  <a:lnTo>
                    <a:pt x="35794" y="66126"/>
                  </a:lnTo>
                  <a:lnTo>
                    <a:pt x="36171" y="65671"/>
                  </a:lnTo>
                  <a:lnTo>
                    <a:pt x="36523" y="65199"/>
                  </a:lnTo>
                  <a:lnTo>
                    <a:pt x="36849" y="64708"/>
                  </a:lnTo>
                  <a:lnTo>
                    <a:pt x="37149" y="64199"/>
                  </a:lnTo>
                  <a:lnTo>
                    <a:pt x="37425" y="63673"/>
                  </a:lnTo>
                  <a:lnTo>
                    <a:pt x="37674" y="63128"/>
                  </a:lnTo>
                  <a:lnTo>
                    <a:pt x="37899" y="62565"/>
                  </a:lnTo>
                  <a:lnTo>
                    <a:pt x="38110" y="61987"/>
                  </a:lnTo>
                  <a:lnTo>
                    <a:pt x="38299" y="61394"/>
                  </a:lnTo>
                  <a:lnTo>
                    <a:pt x="38466" y="60788"/>
                  </a:lnTo>
                  <a:lnTo>
                    <a:pt x="38610" y="60169"/>
                  </a:lnTo>
                  <a:lnTo>
                    <a:pt x="38733" y="59535"/>
                  </a:lnTo>
                  <a:lnTo>
                    <a:pt x="38833" y="58888"/>
                  </a:lnTo>
                  <a:lnTo>
                    <a:pt x="38910" y="58226"/>
                  </a:lnTo>
                  <a:lnTo>
                    <a:pt x="38966" y="57552"/>
                  </a:lnTo>
                  <a:lnTo>
                    <a:pt x="38999" y="56863"/>
                  </a:lnTo>
                  <a:lnTo>
                    <a:pt x="39010" y="56160"/>
                  </a:lnTo>
                  <a:lnTo>
                    <a:pt x="38996" y="55451"/>
                  </a:lnTo>
                  <a:lnTo>
                    <a:pt x="38953" y="54763"/>
                  </a:lnTo>
                  <a:lnTo>
                    <a:pt x="38882" y="54096"/>
                  </a:lnTo>
                  <a:lnTo>
                    <a:pt x="38782" y="53450"/>
                  </a:lnTo>
                  <a:lnTo>
                    <a:pt x="38653" y="52826"/>
                  </a:lnTo>
                  <a:lnTo>
                    <a:pt x="38496" y="52222"/>
                  </a:lnTo>
                  <a:lnTo>
                    <a:pt x="38310" y="51640"/>
                  </a:lnTo>
                  <a:lnTo>
                    <a:pt x="38096" y="51079"/>
                  </a:lnTo>
                  <a:lnTo>
                    <a:pt x="37853" y="50539"/>
                  </a:lnTo>
                  <a:lnTo>
                    <a:pt x="37581" y="50020"/>
                  </a:lnTo>
                  <a:lnTo>
                    <a:pt x="37294" y="49511"/>
                  </a:lnTo>
                  <a:lnTo>
                    <a:pt x="36982" y="49021"/>
                  </a:lnTo>
                  <a:lnTo>
                    <a:pt x="36646" y="48550"/>
                  </a:lnTo>
                  <a:lnTo>
                    <a:pt x="36286" y="48098"/>
                  </a:lnTo>
                  <a:lnTo>
                    <a:pt x="35901" y="47665"/>
                  </a:lnTo>
                  <a:lnTo>
                    <a:pt x="35492" y="47251"/>
                  </a:lnTo>
                  <a:lnTo>
                    <a:pt x="35058" y="46856"/>
                  </a:lnTo>
                  <a:lnTo>
                    <a:pt x="34600" y="46480"/>
                  </a:lnTo>
                  <a:lnTo>
                    <a:pt x="34118" y="46123"/>
                  </a:lnTo>
                  <a:lnTo>
                    <a:pt x="33611" y="45786"/>
                  </a:lnTo>
                  <a:lnTo>
                    <a:pt x="33081" y="45456"/>
                  </a:lnTo>
                  <a:lnTo>
                    <a:pt x="32527" y="45144"/>
                  </a:lnTo>
                  <a:lnTo>
                    <a:pt x="31950" y="44850"/>
                  </a:lnTo>
                  <a:lnTo>
                    <a:pt x="31350" y="44575"/>
                  </a:lnTo>
                  <a:lnTo>
                    <a:pt x="30727" y="44317"/>
                  </a:lnTo>
                  <a:lnTo>
                    <a:pt x="30080" y="44077"/>
                  </a:lnTo>
                  <a:lnTo>
                    <a:pt x="29410" y="43855"/>
                  </a:lnTo>
                  <a:lnTo>
                    <a:pt x="28716" y="43652"/>
                  </a:lnTo>
                  <a:lnTo>
                    <a:pt x="28000" y="43466"/>
                  </a:lnTo>
                  <a:lnTo>
                    <a:pt x="27260" y="43298"/>
                  </a:lnTo>
                  <a:lnTo>
                    <a:pt x="26508" y="43147"/>
                  </a:lnTo>
                  <a:lnTo>
                    <a:pt x="25737" y="43012"/>
                  </a:lnTo>
                  <a:lnTo>
                    <a:pt x="24946" y="42893"/>
                  </a:lnTo>
                  <a:lnTo>
                    <a:pt x="24134" y="42790"/>
                  </a:lnTo>
                  <a:lnTo>
                    <a:pt x="23303" y="42702"/>
                  </a:lnTo>
                  <a:lnTo>
                    <a:pt x="22451" y="42631"/>
                  </a:lnTo>
                  <a:lnTo>
                    <a:pt x="21579" y="42575"/>
                  </a:lnTo>
                  <a:lnTo>
                    <a:pt x="20687" y="42536"/>
                  </a:lnTo>
                  <a:lnTo>
                    <a:pt x="19775" y="42512"/>
                  </a:lnTo>
                  <a:lnTo>
                    <a:pt x="18843" y="42504"/>
                  </a:lnTo>
                  <a:lnTo>
                    <a:pt x="11803" y="42504"/>
                  </a:lnTo>
                  <a:lnTo>
                    <a:pt x="11803" y="34511"/>
                  </a:lnTo>
                  <a:lnTo>
                    <a:pt x="18843" y="34511"/>
                  </a:lnTo>
                  <a:lnTo>
                    <a:pt x="19691" y="34501"/>
                  </a:lnTo>
                  <a:lnTo>
                    <a:pt x="20520" y="34469"/>
                  </a:lnTo>
                  <a:lnTo>
                    <a:pt x="21330" y="34416"/>
                  </a:lnTo>
                  <a:lnTo>
                    <a:pt x="22121" y="34342"/>
                  </a:lnTo>
                  <a:lnTo>
                    <a:pt x="22893" y="34247"/>
                  </a:lnTo>
                  <a:lnTo>
                    <a:pt x="23645" y="34130"/>
                  </a:lnTo>
                  <a:lnTo>
                    <a:pt x="24379" y="33993"/>
                  </a:lnTo>
                  <a:lnTo>
                    <a:pt x="25094" y="33834"/>
                  </a:lnTo>
                  <a:lnTo>
                    <a:pt x="25789" y="33654"/>
                  </a:lnTo>
                  <a:lnTo>
                    <a:pt x="26466" y="33453"/>
                  </a:lnTo>
                  <a:lnTo>
                    <a:pt x="27121" y="33232"/>
                  </a:lnTo>
                  <a:lnTo>
                    <a:pt x="27755" y="32993"/>
                  </a:lnTo>
                  <a:lnTo>
                    <a:pt x="28366" y="32736"/>
                  </a:lnTo>
                  <a:lnTo>
                    <a:pt x="28955" y="32462"/>
                  </a:lnTo>
                  <a:lnTo>
                    <a:pt x="29522" y="32169"/>
                  </a:lnTo>
                  <a:lnTo>
                    <a:pt x="30067" y="31858"/>
                  </a:lnTo>
                  <a:lnTo>
                    <a:pt x="30590" y="31530"/>
                  </a:lnTo>
                  <a:lnTo>
                    <a:pt x="31090" y="31183"/>
                  </a:lnTo>
                  <a:lnTo>
                    <a:pt x="31568" y="30818"/>
                  </a:lnTo>
                  <a:lnTo>
                    <a:pt x="32023" y="30435"/>
                  </a:lnTo>
                  <a:lnTo>
                    <a:pt x="32468" y="30036"/>
                  </a:lnTo>
                  <a:lnTo>
                    <a:pt x="32889" y="29622"/>
                  </a:lnTo>
                  <a:lnTo>
                    <a:pt x="33289" y="29194"/>
                  </a:lnTo>
                  <a:lnTo>
                    <a:pt x="33666" y="28750"/>
                  </a:lnTo>
                  <a:lnTo>
                    <a:pt x="34022" y="28292"/>
                  </a:lnTo>
                  <a:lnTo>
                    <a:pt x="34355" y="27819"/>
                  </a:lnTo>
                  <a:lnTo>
                    <a:pt x="34665" y="27330"/>
                  </a:lnTo>
                  <a:lnTo>
                    <a:pt x="34954" y="26828"/>
                  </a:lnTo>
                  <a:lnTo>
                    <a:pt x="35220" y="26310"/>
                  </a:lnTo>
                  <a:lnTo>
                    <a:pt x="35464" y="25777"/>
                  </a:lnTo>
                  <a:lnTo>
                    <a:pt x="35685" y="25232"/>
                  </a:lnTo>
                  <a:lnTo>
                    <a:pt x="35883" y="24676"/>
                  </a:lnTo>
                  <a:lnTo>
                    <a:pt x="36058" y="24110"/>
                  </a:lnTo>
                  <a:lnTo>
                    <a:pt x="36209" y="23533"/>
                  </a:lnTo>
                  <a:lnTo>
                    <a:pt x="36337" y="22946"/>
                  </a:lnTo>
                  <a:lnTo>
                    <a:pt x="36442" y="22347"/>
                  </a:lnTo>
                  <a:lnTo>
                    <a:pt x="36524" y="21739"/>
                  </a:lnTo>
                  <a:lnTo>
                    <a:pt x="36582" y="21119"/>
                  </a:lnTo>
                  <a:lnTo>
                    <a:pt x="36617" y="20490"/>
                  </a:lnTo>
                  <a:lnTo>
                    <a:pt x="36629" y="19849"/>
                  </a:lnTo>
                  <a:lnTo>
                    <a:pt x="36619" y="19304"/>
                  </a:lnTo>
                  <a:lnTo>
                    <a:pt x="36590" y="18771"/>
                  </a:lnTo>
                  <a:lnTo>
                    <a:pt x="36543" y="18250"/>
                  </a:lnTo>
                  <a:lnTo>
                    <a:pt x="36476" y="17740"/>
                  </a:lnTo>
                  <a:lnTo>
                    <a:pt x="36390" y="17242"/>
                  </a:lnTo>
                  <a:lnTo>
                    <a:pt x="36286" y="16756"/>
                  </a:lnTo>
                  <a:lnTo>
                    <a:pt x="36162" y="16281"/>
                  </a:lnTo>
                  <a:lnTo>
                    <a:pt x="36019" y="15818"/>
                  </a:lnTo>
                  <a:lnTo>
                    <a:pt x="35857" y="15366"/>
                  </a:lnTo>
                  <a:lnTo>
                    <a:pt x="35676" y="14926"/>
                  </a:lnTo>
                  <a:lnTo>
                    <a:pt x="35477" y="14499"/>
                  </a:lnTo>
                  <a:lnTo>
                    <a:pt x="35263" y="14086"/>
                  </a:lnTo>
                  <a:lnTo>
                    <a:pt x="35033" y="13686"/>
                  </a:lnTo>
                  <a:lnTo>
                    <a:pt x="34786" y="13300"/>
                  </a:lnTo>
                  <a:lnTo>
                    <a:pt x="34524" y="12928"/>
                  </a:lnTo>
                  <a:lnTo>
                    <a:pt x="34247" y="12570"/>
                  </a:lnTo>
                  <a:lnTo>
                    <a:pt x="33953" y="12225"/>
                  </a:lnTo>
                  <a:lnTo>
                    <a:pt x="33643" y="11894"/>
                  </a:lnTo>
                  <a:lnTo>
                    <a:pt x="33318" y="11577"/>
                  </a:lnTo>
                  <a:lnTo>
                    <a:pt x="32976" y="11274"/>
                  </a:lnTo>
                  <a:lnTo>
                    <a:pt x="32620" y="10974"/>
                  </a:lnTo>
                  <a:lnTo>
                    <a:pt x="32250" y="10690"/>
                  </a:lnTo>
                  <a:lnTo>
                    <a:pt x="31866" y="10420"/>
                  </a:lnTo>
                  <a:lnTo>
                    <a:pt x="31469" y="10165"/>
                  </a:lnTo>
                  <a:lnTo>
                    <a:pt x="31057" y="9924"/>
                  </a:lnTo>
                  <a:lnTo>
                    <a:pt x="30632" y="9699"/>
                  </a:lnTo>
                  <a:lnTo>
                    <a:pt x="30194" y="9488"/>
                  </a:lnTo>
                  <a:lnTo>
                    <a:pt x="29741" y="9292"/>
                  </a:lnTo>
                  <a:lnTo>
                    <a:pt x="29275" y="9111"/>
                  </a:lnTo>
                  <a:lnTo>
                    <a:pt x="28795" y="8945"/>
                  </a:lnTo>
                  <a:lnTo>
                    <a:pt x="28302" y="8794"/>
                  </a:lnTo>
                  <a:lnTo>
                    <a:pt x="27799" y="8659"/>
                  </a:lnTo>
                  <a:lnTo>
                    <a:pt x="27286" y="8540"/>
                  </a:lnTo>
                  <a:lnTo>
                    <a:pt x="26762" y="8437"/>
                  </a:lnTo>
                  <a:lnTo>
                    <a:pt x="26227" y="8350"/>
                  </a:lnTo>
                  <a:lnTo>
                    <a:pt x="25682" y="8278"/>
                  </a:lnTo>
                  <a:lnTo>
                    <a:pt x="25126" y="8223"/>
                  </a:lnTo>
                  <a:lnTo>
                    <a:pt x="24560" y="8183"/>
                  </a:lnTo>
                  <a:lnTo>
                    <a:pt x="23983" y="8159"/>
                  </a:lnTo>
                  <a:lnTo>
                    <a:pt x="23396" y="8151"/>
                  </a:lnTo>
                  <a:lnTo>
                    <a:pt x="22276" y="8169"/>
                  </a:lnTo>
                  <a:lnTo>
                    <a:pt x="21183" y="8223"/>
                  </a:lnTo>
                  <a:lnTo>
                    <a:pt x="20116" y="8313"/>
                  </a:lnTo>
                  <a:lnTo>
                    <a:pt x="19076" y="8439"/>
                  </a:lnTo>
                  <a:lnTo>
                    <a:pt x="18063" y="8601"/>
                  </a:lnTo>
                  <a:lnTo>
                    <a:pt x="17075" y="8799"/>
                  </a:lnTo>
                  <a:lnTo>
                    <a:pt x="16115" y="9033"/>
                  </a:lnTo>
                  <a:lnTo>
                    <a:pt x="15180" y="9303"/>
                  </a:lnTo>
                  <a:lnTo>
                    <a:pt x="14273" y="9609"/>
                  </a:lnTo>
                  <a:lnTo>
                    <a:pt x="13391" y="9951"/>
                  </a:lnTo>
                  <a:lnTo>
                    <a:pt x="12538" y="10311"/>
                  </a:lnTo>
                  <a:lnTo>
                    <a:pt x="11691" y="10694"/>
                  </a:lnTo>
                  <a:lnTo>
                    <a:pt x="10852" y="11099"/>
                  </a:lnTo>
                  <a:lnTo>
                    <a:pt x="10021" y="11526"/>
                  </a:lnTo>
                  <a:lnTo>
                    <a:pt x="9196" y="11975"/>
                  </a:lnTo>
                  <a:lnTo>
                    <a:pt x="8380" y="12447"/>
                  </a:lnTo>
                  <a:lnTo>
                    <a:pt x="7570" y="12941"/>
                  </a:lnTo>
                  <a:lnTo>
                    <a:pt x="6768" y="13457"/>
                  </a:lnTo>
                  <a:lnTo>
                    <a:pt x="5974" y="13995"/>
                  </a:lnTo>
                  <a:lnTo>
                    <a:pt x="5187" y="14556"/>
                  </a:lnTo>
                  <a:lnTo>
                    <a:pt x="317" y="7939"/>
                  </a:lnTo>
                  <a:lnTo>
                    <a:pt x="724" y="7613"/>
                  </a:lnTo>
                  <a:lnTo>
                    <a:pt x="1139" y="7291"/>
                  </a:lnTo>
                  <a:lnTo>
                    <a:pt x="1562" y="6974"/>
                  </a:lnTo>
                  <a:lnTo>
                    <a:pt x="1994" y="6660"/>
                  </a:lnTo>
                  <a:lnTo>
                    <a:pt x="2434" y="6351"/>
                  </a:lnTo>
                  <a:lnTo>
                    <a:pt x="2883" y="6046"/>
                  </a:lnTo>
                  <a:lnTo>
                    <a:pt x="3341" y="5746"/>
                  </a:lnTo>
                  <a:lnTo>
                    <a:pt x="3806" y="5449"/>
                  </a:lnTo>
                  <a:lnTo>
                    <a:pt x="4281" y="5157"/>
                  </a:lnTo>
                  <a:lnTo>
                    <a:pt x="4763" y="4869"/>
                  </a:lnTo>
                  <a:lnTo>
                    <a:pt x="5265" y="4587"/>
                  </a:lnTo>
                  <a:lnTo>
                    <a:pt x="5775" y="4312"/>
                  </a:lnTo>
                  <a:lnTo>
                    <a:pt x="6294" y="4045"/>
                  </a:lnTo>
                  <a:lnTo>
                    <a:pt x="6821" y="3785"/>
                  </a:lnTo>
                  <a:lnTo>
                    <a:pt x="7357" y="3533"/>
                  </a:lnTo>
                  <a:lnTo>
                    <a:pt x="7901" y="3288"/>
                  </a:lnTo>
                  <a:lnTo>
                    <a:pt x="8454" y="3050"/>
                  </a:lnTo>
                  <a:lnTo>
                    <a:pt x="9015" y="2820"/>
                  </a:lnTo>
                  <a:lnTo>
                    <a:pt x="9584" y="2597"/>
                  </a:lnTo>
                  <a:lnTo>
                    <a:pt x="10162" y="2381"/>
                  </a:lnTo>
                  <a:lnTo>
                    <a:pt x="10748" y="2164"/>
                  </a:lnTo>
                  <a:lnTo>
                    <a:pt x="11342" y="1956"/>
                  </a:lnTo>
                  <a:lnTo>
                    <a:pt x="11943" y="1757"/>
                  </a:lnTo>
                  <a:lnTo>
                    <a:pt x="12551" y="1568"/>
                  </a:lnTo>
                  <a:lnTo>
                    <a:pt x="13166" y="1389"/>
                  </a:lnTo>
                  <a:lnTo>
                    <a:pt x="13789" y="1219"/>
                  </a:lnTo>
                  <a:lnTo>
                    <a:pt x="14420" y="1059"/>
                  </a:lnTo>
                  <a:lnTo>
                    <a:pt x="15058" y="908"/>
                  </a:lnTo>
                  <a:lnTo>
                    <a:pt x="15703" y="766"/>
                  </a:lnTo>
                  <a:lnTo>
                    <a:pt x="16356" y="635"/>
                  </a:lnTo>
                  <a:lnTo>
                    <a:pt x="17026" y="514"/>
                  </a:lnTo>
                  <a:lnTo>
                    <a:pt x="17704" y="406"/>
                  </a:lnTo>
                  <a:lnTo>
                    <a:pt x="18390" y="311"/>
                  </a:lnTo>
                  <a:lnTo>
                    <a:pt x="19083" y="228"/>
                  </a:lnTo>
                  <a:lnTo>
                    <a:pt x="19783" y="158"/>
                  </a:lnTo>
                  <a:lnTo>
                    <a:pt x="20491" y="101"/>
                  </a:lnTo>
                  <a:lnTo>
                    <a:pt x="21206" y="57"/>
                  </a:lnTo>
                  <a:lnTo>
                    <a:pt x="21928" y="25"/>
                  </a:lnTo>
                  <a:lnTo>
                    <a:pt x="22658" y="6"/>
                  </a:lnTo>
                  <a:lnTo>
                    <a:pt x="23396" y="0"/>
                  </a:lnTo>
                  <a:lnTo>
                    <a:pt x="24525" y="14"/>
                  </a:lnTo>
                  <a:lnTo>
                    <a:pt x="25625" y="57"/>
                  </a:lnTo>
                  <a:lnTo>
                    <a:pt x="26697" y="128"/>
                  </a:lnTo>
                  <a:lnTo>
                    <a:pt x="27740" y="228"/>
                  </a:lnTo>
                  <a:lnTo>
                    <a:pt x="28755" y="357"/>
                  </a:lnTo>
                  <a:lnTo>
                    <a:pt x="29741" y="514"/>
                  </a:lnTo>
                  <a:lnTo>
                    <a:pt x="30699" y="700"/>
                  </a:lnTo>
                  <a:lnTo>
                    <a:pt x="31628" y="914"/>
                  </a:lnTo>
                  <a:lnTo>
                    <a:pt x="32528" y="1157"/>
                  </a:lnTo>
                  <a:lnTo>
                    <a:pt x="33400" y="1429"/>
                  </a:lnTo>
                  <a:lnTo>
                    <a:pt x="34253" y="1726"/>
                  </a:lnTo>
                  <a:lnTo>
                    <a:pt x="35079" y="2047"/>
                  </a:lnTo>
                  <a:lnTo>
                    <a:pt x="35875" y="2391"/>
                  </a:lnTo>
                  <a:lnTo>
                    <a:pt x="36643" y="2758"/>
                  </a:lnTo>
                  <a:lnTo>
                    <a:pt x="37383" y="3149"/>
                  </a:lnTo>
                  <a:lnTo>
                    <a:pt x="38094" y="3563"/>
                  </a:lnTo>
                  <a:lnTo>
                    <a:pt x="38776" y="4000"/>
                  </a:lnTo>
                  <a:lnTo>
                    <a:pt x="39430" y="4461"/>
                  </a:lnTo>
                  <a:lnTo>
                    <a:pt x="40055" y="4944"/>
                  </a:lnTo>
                  <a:lnTo>
                    <a:pt x="40651" y="5452"/>
                  </a:lnTo>
                  <a:lnTo>
                    <a:pt x="41219" y="5970"/>
                  </a:lnTo>
                  <a:lnTo>
                    <a:pt x="41759" y="6508"/>
                  </a:lnTo>
                  <a:lnTo>
                    <a:pt x="42270" y="7066"/>
                  </a:lnTo>
                  <a:lnTo>
                    <a:pt x="42752" y="7645"/>
                  </a:lnTo>
                  <a:lnTo>
                    <a:pt x="43205" y="8244"/>
                  </a:lnTo>
                  <a:lnTo>
                    <a:pt x="43630" y="8862"/>
                  </a:lnTo>
                  <a:lnTo>
                    <a:pt x="44027" y="9501"/>
                  </a:lnTo>
                  <a:lnTo>
                    <a:pt x="44395" y="10160"/>
                  </a:lnTo>
                  <a:lnTo>
                    <a:pt x="44734" y="10839"/>
                  </a:lnTo>
                  <a:lnTo>
                    <a:pt x="45045" y="11539"/>
                  </a:lnTo>
                  <a:lnTo>
                    <a:pt x="45326" y="12244"/>
                  </a:lnTo>
                  <a:lnTo>
                    <a:pt x="45578" y="12964"/>
                  </a:lnTo>
                  <a:lnTo>
                    <a:pt x="45801" y="13697"/>
                  </a:lnTo>
                  <a:lnTo>
                    <a:pt x="45993" y="14444"/>
                  </a:lnTo>
                  <a:lnTo>
                    <a:pt x="46156" y="15204"/>
                  </a:lnTo>
                  <a:lnTo>
                    <a:pt x="46290" y="15979"/>
                  </a:lnTo>
                  <a:lnTo>
                    <a:pt x="46393" y="16767"/>
                  </a:lnTo>
                  <a:lnTo>
                    <a:pt x="46468" y="17569"/>
                  </a:lnTo>
                  <a:lnTo>
                    <a:pt x="46512" y="183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429253" y="4833317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5439045" y="4841574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5488960" y="4833317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5498753" y="4841574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5547715" y="4824265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5584132" y="4829347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4456317" y="2241926"/>
              <a:ext cx="2042374" cy="297610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4362805" y="4836185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361059" y="4263858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4373555" y="4277845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4361932" y="3690385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4363241" y="3118058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4366407" y="2546877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4421523" y="48746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4421523" y="43023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4421523" y="37299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4421523" y="31576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4421523" y="25853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4456317" y="52180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5151570" y="52180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5846823" y="52180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4429605" y="527951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4439537" y="528747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066850" y="5280657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5124858" y="527951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5134790" y="528747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5187013" y="527951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5196945" y="528747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5759210" y="5279511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820111" y="527951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5830042" y="528747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882266" y="527951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5892198" y="528747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463029" y="2016156"/>
              <a:ext cx="75634" cy="123028"/>
            </a:xfrm>
            <a:custGeom>
              <a:avLst/>
              <a:pathLst>
                <a:path w="75634" h="123028">
                  <a:moveTo>
                    <a:pt x="71950" y="29713"/>
                  </a:moveTo>
                  <a:lnTo>
                    <a:pt x="71932" y="30897"/>
                  </a:lnTo>
                  <a:lnTo>
                    <a:pt x="71875" y="32061"/>
                  </a:lnTo>
                  <a:lnTo>
                    <a:pt x="71781" y="33203"/>
                  </a:lnTo>
                  <a:lnTo>
                    <a:pt x="71649" y="34323"/>
                  </a:lnTo>
                  <a:lnTo>
                    <a:pt x="71480" y="35422"/>
                  </a:lnTo>
                  <a:lnTo>
                    <a:pt x="71273" y="36500"/>
                  </a:lnTo>
                  <a:lnTo>
                    <a:pt x="71028" y="37557"/>
                  </a:lnTo>
                  <a:lnTo>
                    <a:pt x="70746" y="38593"/>
                  </a:lnTo>
                  <a:lnTo>
                    <a:pt x="70425" y="39607"/>
                  </a:lnTo>
                  <a:lnTo>
                    <a:pt x="70068" y="40600"/>
                  </a:lnTo>
                  <a:lnTo>
                    <a:pt x="69676" y="41569"/>
                  </a:lnTo>
                  <a:lnTo>
                    <a:pt x="69253" y="42512"/>
                  </a:lnTo>
                  <a:lnTo>
                    <a:pt x="68798" y="43429"/>
                  </a:lnTo>
                  <a:lnTo>
                    <a:pt x="68313" y="44319"/>
                  </a:lnTo>
                  <a:lnTo>
                    <a:pt x="67796" y="45184"/>
                  </a:lnTo>
                  <a:lnTo>
                    <a:pt x="67249" y="46022"/>
                  </a:lnTo>
                  <a:lnTo>
                    <a:pt x="66670" y="46834"/>
                  </a:lnTo>
                  <a:lnTo>
                    <a:pt x="66060" y="47620"/>
                  </a:lnTo>
                  <a:lnTo>
                    <a:pt x="65419" y="48379"/>
                  </a:lnTo>
                  <a:lnTo>
                    <a:pt x="64747" y="49113"/>
                  </a:lnTo>
                  <a:lnTo>
                    <a:pt x="64062" y="49821"/>
                  </a:lnTo>
                  <a:lnTo>
                    <a:pt x="63349" y="50504"/>
                  </a:lnTo>
                  <a:lnTo>
                    <a:pt x="62608" y="51163"/>
                  </a:lnTo>
                  <a:lnTo>
                    <a:pt x="61840" y="51798"/>
                  </a:lnTo>
                  <a:lnTo>
                    <a:pt x="61043" y="52407"/>
                  </a:lnTo>
                  <a:lnTo>
                    <a:pt x="60219" y="52993"/>
                  </a:lnTo>
                  <a:lnTo>
                    <a:pt x="59367" y="53553"/>
                  </a:lnTo>
                  <a:lnTo>
                    <a:pt x="58487" y="54090"/>
                  </a:lnTo>
                  <a:lnTo>
                    <a:pt x="57579" y="54601"/>
                  </a:lnTo>
                  <a:lnTo>
                    <a:pt x="56643" y="55088"/>
                  </a:lnTo>
                  <a:lnTo>
                    <a:pt x="55683" y="55534"/>
                  </a:lnTo>
                  <a:lnTo>
                    <a:pt x="54702" y="55953"/>
                  </a:lnTo>
                  <a:lnTo>
                    <a:pt x="53699" y="56346"/>
                  </a:lnTo>
                  <a:lnTo>
                    <a:pt x="52675" y="56712"/>
                  </a:lnTo>
                  <a:lnTo>
                    <a:pt x="51630" y="57053"/>
                  </a:lnTo>
                  <a:lnTo>
                    <a:pt x="50563" y="57367"/>
                  </a:lnTo>
                  <a:lnTo>
                    <a:pt x="49475" y="57655"/>
                  </a:lnTo>
                  <a:lnTo>
                    <a:pt x="48366" y="57917"/>
                  </a:lnTo>
                  <a:lnTo>
                    <a:pt x="47236" y="58153"/>
                  </a:lnTo>
                  <a:lnTo>
                    <a:pt x="46084" y="58362"/>
                  </a:lnTo>
                  <a:lnTo>
                    <a:pt x="46084" y="58854"/>
                  </a:lnTo>
                  <a:lnTo>
                    <a:pt x="48912" y="59270"/>
                  </a:lnTo>
                  <a:lnTo>
                    <a:pt x="51601" y="59800"/>
                  </a:lnTo>
                  <a:lnTo>
                    <a:pt x="54151" y="60442"/>
                  </a:lnTo>
                  <a:lnTo>
                    <a:pt x="56562" y="61198"/>
                  </a:lnTo>
                  <a:lnTo>
                    <a:pt x="58833" y="62066"/>
                  </a:lnTo>
                  <a:lnTo>
                    <a:pt x="60965" y="63048"/>
                  </a:lnTo>
                  <a:lnTo>
                    <a:pt x="62959" y="64142"/>
                  </a:lnTo>
                  <a:lnTo>
                    <a:pt x="64813" y="65350"/>
                  </a:lnTo>
                  <a:lnTo>
                    <a:pt x="66528" y="66670"/>
                  </a:lnTo>
                  <a:lnTo>
                    <a:pt x="68103" y="68103"/>
                  </a:lnTo>
                  <a:lnTo>
                    <a:pt x="69534" y="69622"/>
                  </a:lnTo>
                  <a:lnTo>
                    <a:pt x="70814" y="71230"/>
                  </a:lnTo>
                  <a:lnTo>
                    <a:pt x="71944" y="72929"/>
                  </a:lnTo>
                  <a:lnTo>
                    <a:pt x="72923" y="74717"/>
                  </a:lnTo>
                  <a:lnTo>
                    <a:pt x="73751" y="76596"/>
                  </a:lnTo>
                  <a:lnTo>
                    <a:pt x="74429" y="78564"/>
                  </a:lnTo>
                  <a:lnTo>
                    <a:pt x="74956" y="80623"/>
                  </a:lnTo>
                  <a:lnTo>
                    <a:pt x="75333" y="82772"/>
                  </a:lnTo>
                  <a:lnTo>
                    <a:pt x="75559" y="85010"/>
                  </a:lnTo>
                  <a:lnTo>
                    <a:pt x="75634" y="87339"/>
                  </a:lnTo>
                  <a:lnTo>
                    <a:pt x="75607" y="88898"/>
                  </a:lnTo>
                  <a:lnTo>
                    <a:pt x="75526" y="90430"/>
                  </a:lnTo>
                  <a:lnTo>
                    <a:pt x="75391" y="91936"/>
                  </a:lnTo>
                  <a:lnTo>
                    <a:pt x="75202" y="93416"/>
                  </a:lnTo>
                  <a:lnTo>
                    <a:pt x="74959" y="94870"/>
                  </a:lnTo>
                  <a:lnTo>
                    <a:pt x="74662" y="96298"/>
                  </a:lnTo>
                  <a:lnTo>
                    <a:pt x="74310" y="97699"/>
                  </a:lnTo>
                  <a:lnTo>
                    <a:pt x="73905" y="99074"/>
                  </a:lnTo>
                  <a:lnTo>
                    <a:pt x="73446" y="100423"/>
                  </a:lnTo>
                  <a:lnTo>
                    <a:pt x="72933" y="101746"/>
                  </a:lnTo>
                  <a:lnTo>
                    <a:pt x="72381" y="103038"/>
                  </a:lnTo>
                  <a:lnTo>
                    <a:pt x="71774" y="104293"/>
                  </a:lnTo>
                  <a:lnTo>
                    <a:pt x="71111" y="105513"/>
                  </a:lnTo>
                  <a:lnTo>
                    <a:pt x="70392" y="106696"/>
                  </a:lnTo>
                  <a:lnTo>
                    <a:pt x="69618" y="107844"/>
                  </a:lnTo>
                  <a:lnTo>
                    <a:pt x="68788" y="108956"/>
                  </a:lnTo>
                  <a:lnTo>
                    <a:pt x="67902" y="110031"/>
                  </a:lnTo>
                  <a:lnTo>
                    <a:pt x="66961" y="111071"/>
                  </a:lnTo>
                  <a:lnTo>
                    <a:pt x="65964" y="112074"/>
                  </a:lnTo>
                  <a:lnTo>
                    <a:pt x="64911" y="113042"/>
                  </a:lnTo>
                  <a:lnTo>
                    <a:pt x="63802" y="113970"/>
                  </a:lnTo>
                  <a:lnTo>
                    <a:pt x="62635" y="114856"/>
                  </a:lnTo>
                  <a:lnTo>
                    <a:pt x="61412" y="115699"/>
                  </a:lnTo>
                  <a:lnTo>
                    <a:pt x="60131" y="116499"/>
                  </a:lnTo>
                  <a:lnTo>
                    <a:pt x="58792" y="117257"/>
                  </a:lnTo>
                  <a:lnTo>
                    <a:pt x="57397" y="117973"/>
                  </a:lnTo>
                  <a:lnTo>
                    <a:pt x="55944" y="118646"/>
                  </a:lnTo>
                  <a:lnTo>
                    <a:pt x="54433" y="119276"/>
                  </a:lnTo>
                  <a:lnTo>
                    <a:pt x="52866" y="119864"/>
                  </a:lnTo>
                  <a:lnTo>
                    <a:pt x="51241" y="120409"/>
                  </a:lnTo>
                  <a:lnTo>
                    <a:pt x="49557" y="120907"/>
                  </a:lnTo>
                  <a:lnTo>
                    <a:pt x="47813" y="121352"/>
                  </a:lnTo>
                  <a:lnTo>
                    <a:pt x="46008" y="121745"/>
                  </a:lnTo>
                  <a:lnTo>
                    <a:pt x="44143" y="122085"/>
                  </a:lnTo>
                  <a:lnTo>
                    <a:pt x="42216" y="122373"/>
                  </a:lnTo>
                  <a:lnTo>
                    <a:pt x="40230" y="122609"/>
                  </a:lnTo>
                  <a:lnTo>
                    <a:pt x="38183" y="122793"/>
                  </a:lnTo>
                  <a:lnTo>
                    <a:pt x="36075" y="122923"/>
                  </a:lnTo>
                  <a:lnTo>
                    <a:pt x="33906" y="123002"/>
                  </a:lnTo>
                  <a:lnTo>
                    <a:pt x="31678" y="123028"/>
                  </a:lnTo>
                  <a:lnTo>
                    <a:pt x="29903" y="123014"/>
                  </a:lnTo>
                  <a:lnTo>
                    <a:pt x="28148" y="122973"/>
                  </a:lnTo>
                  <a:lnTo>
                    <a:pt x="26413" y="122903"/>
                  </a:lnTo>
                  <a:lnTo>
                    <a:pt x="24697" y="122806"/>
                  </a:lnTo>
                  <a:lnTo>
                    <a:pt x="23001" y="122680"/>
                  </a:lnTo>
                  <a:lnTo>
                    <a:pt x="21324" y="122527"/>
                  </a:lnTo>
                  <a:lnTo>
                    <a:pt x="19668" y="122346"/>
                  </a:lnTo>
                  <a:lnTo>
                    <a:pt x="18031" y="122138"/>
                  </a:lnTo>
                  <a:lnTo>
                    <a:pt x="16413" y="121901"/>
                  </a:lnTo>
                  <a:lnTo>
                    <a:pt x="14815" y="121637"/>
                  </a:lnTo>
                  <a:lnTo>
                    <a:pt x="13253" y="121335"/>
                  </a:lnTo>
                  <a:lnTo>
                    <a:pt x="11708" y="120988"/>
                  </a:lnTo>
                  <a:lnTo>
                    <a:pt x="10182" y="120596"/>
                  </a:lnTo>
                  <a:lnTo>
                    <a:pt x="8673" y="120157"/>
                  </a:lnTo>
                  <a:lnTo>
                    <a:pt x="7182" y="119672"/>
                  </a:lnTo>
                  <a:lnTo>
                    <a:pt x="5710" y="119142"/>
                  </a:lnTo>
                  <a:lnTo>
                    <a:pt x="4255" y="118566"/>
                  </a:lnTo>
                  <a:lnTo>
                    <a:pt x="2819" y="117943"/>
                  </a:lnTo>
                  <a:lnTo>
                    <a:pt x="1400" y="117275"/>
                  </a:lnTo>
                  <a:lnTo>
                    <a:pt x="0" y="116562"/>
                  </a:lnTo>
                  <a:lnTo>
                    <a:pt x="0" y="102646"/>
                  </a:lnTo>
                  <a:lnTo>
                    <a:pt x="1435" y="103382"/>
                  </a:lnTo>
                  <a:lnTo>
                    <a:pt x="2894" y="104084"/>
                  </a:lnTo>
                  <a:lnTo>
                    <a:pt x="4375" y="104751"/>
                  </a:lnTo>
                  <a:lnTo>
                    <a:pt x="5880" y="105384"/>
                  </a:lnTo>
                  <a:lnTo>
                    <a:pt x="7407" y="105982"/>
                  </a:lnTo>
                  <a:lnTo>
                    <a:pt x="8958" y="106546"/>
                  </a:lnTo>
                  <a:lnTo>
                    <a:pt x="10531" y="107075"/>
                  </a:lnTo>
                  <a:lnTo>
                    <a:pt x="12127" y="107571"/>
                  </a:lnTo>
                  <a:lnTo>
                    <a:pt x="13746" y="108032"/>
                  </a:lnTo>
                  <a:lnTo>
                    <a:pt x="15388" y="108458"/>
                  </a:lnTo>
                  <a:lnTo>
                    <a:pt x="17051" y="108847"/>
                  </a:lnTo>
                  <a:lnTo>
                    <a:pt x="18699" y="109195"/>
                  </a:lnTo>
                  <a:lnTo>
                    <a:pt x="20332" y="109502"/>
                  </a:lnTo>
                  <a:lnTo>
                    <a:pt x="21950" y="109768"/>
                  </a:lnTo>
                  <a:lnTo>
                    <a:pt x="23553" y="109993"/>
                  </a:lnTo>
                  <a:lnTo>
                    <a:pt x="25142" y="110177"/>
                  </a:lnTo>
                  <a:lnTo>
                    <a:pt x="26716" y="110320"/>
                  </a:lnTo>
                  <a:lnTo>
                    <a:pt x="28276" y="110423"/>
                  </a:lnTo>
                  <a:lnTo>
                    <a:pt x="29820" y="110484"/>
                  </a:lnTo>
                  <a:lnTo>
                    <a:pt x="31350" y="110504"/>
                  </a:lnTo>
                  <a:lnTo>
                    <a:pt x="32836" y="110488"/>
                  </a:lnTo>
                  <a:lnTo>
                    <a:pt x="34281" y="110439"/>
                  </a:lnTo>
                  <a:lnTo>
                    <a:pt x="35684" y="110357"/>
                  </a:lnTo>
                  <a:lnTo>
                    <a:pt x="37047" y="110242"/>
                  </a:lnTo>
                  <a:lnTo>
                    <a:pt x="38369" y="110095"/>
                  </a:lnTo>
                  <a:lnTo>
                    <a:pt x="39650" y="109915"/>
                  </a:lnTo>
                  <a:lnTo>
                    <a:pt x="40890" y="109702"/>
                  </a:lnTo>
                  <a:lnTo>
                    <a:pt x="42090" y="109457"/>
                  </a:lnTo>
                  <a:lnTo>
                    <a:pt x="43248" y="109178"/>
                  </a:lnTo>
                  <a:lnTo>
                    <a:pt x="44365" y="108867"/>
                  </a:lnTo>
                  <a:lnTo>
                    <a:pt x="45442" y="108526"/>
                  </a:lnTo>
                  <a:lnTo>
                    <a:pt x="46480" y="108157"/>
                  </a:lnTo>
                  <a:lnTo>
                    <a:pt x="47479" y="107760"/>
                  </a:lnTo>
                  <a:lnTo>
                    <a:pt x="48438" y="107335"/>
                  </a:lnTo>
                  <a:lnTo>
                    <a:pt x="49358" y="106882"/>
                  </a:lnTo>
                  <a:lnTo>
                    <a:pt x="50239" y="106402"/>
                  </a:lnTo>
                  <a:lnTo>
                    <a:pt x="51081" y="105893"/>
                  </a:lnTo>
                  <a:lnTo>
                    <a:pt x="51883" y="105357"/>
                  </a:lnTo>
                  <a:lnTo>
                    <a:pt x="52646" y="104793"/>
                  </a:lnTo>
                  <a:lnTo>
                    <a:pt x="53369" y="104202"/>
                  </a:lnTo>
                  <a:lnTo>
                    <a:pt x="54070" y="103582"/>
                  </a:lnTo>
                  <a:lnTo>
                    <a:pt x="54731" y="102934"/>
                  </a:lnTo>
                  <a:lnTo>
                    <a:pt x="55353" y="102259"/>
                  </a:lnTo>
                  <a:lnTo>
                    <a:pt x="55936" y="101556"/>
                  </a:lnTo>
                  <a:lnTo>
                    <a:pt x="56480" y="100825"/>
                  </a:lnTo>
                  <a:lnTo>
                    <a:pt x="56984" y="100066"/>
                  </a:lnTo>
                  <a:lnTo>
                    <a:pt x="57449" y="99280"/>
                  </a:lnTo>
                  <a:lnTo>
                    <a:pt x="57875" y="98465"/>
                  </a:lnTo>
                  <a:lnTo>
                    <a:pt x="58261" y="97623"/>
                  </a:lnTo>
                  <a:lnTo>
                    <a:pt x="58608" y="96753"/>
                  </a:lnTo>
                  <a:lnTo>
                    <a:pt x="58935" y="95858"/>
                  </a:lnTo>
                  <a:lnTo>
                    <a:pt x="59227" y="94942"/>
                  </a:lnTo>
                  <a:lnTo>
                    <a:pt x="59485" y="94005"/>
                  </a:lnTo>
                  <a:lnTo>
                    <a:pt x="59708" y="93046"/>
                  </a:lnTo>
                  <a:lnTo>
                    <a:pt x="59897" y="92066"/>
                  </a:lnTo>
                  <a:lnTo>
                    <a:pt x="60052" y="91065"/>
                  </a:lnTo>
                  <a:lnTo>
                    <a:pt x="60172" y="90043"/>
                  </a:lnTo>
                  <a:lnTo>
                    <a:pt x="60258" y="88999"/>
                  </a:lnTo>
                  <a:lnTo>
                    <a:pt x="60310" y="87934"/>
                  </a:lnTo>
                  <a:lnTo>
                    <a:pt x="60327" y="86848"/>
                  </a:lnTo>
                  <a:lnTo>
                    <a:pt x="60305" y="85751"/>
                  </a:lnTo>
                  <a:lnTo>
                    <a:pt x="60239" y="84687"/>
                  </a:lnTo>
                  <a:lnTo>
                    <a:pt x="60128" y="83656"/>
                  </a:lnTo>
                  <a:lnTo>
                    <a:pt x="59973" y="82657"/>
                  </a:lnTo>
                  <a:lnTo>
                    <a:pt x="59774" y="81691"/>
                  </a:lnTo>
                  <a:lnTo>
                    <a:pt x="59531" y="80758"/>
                  </a:lnTo>
                  <a:lnTo>
                    <a:pt x="59244" y="79858"/>
                  </a:lnTo>
                  <a:lnTo>
                    <a:pt x="58913" y="78990"/>
                  </a:lnTo>
                  <a:lnTo>
                    <a:pt x="58537" y="78155"/>
                  </a:lnTo>
                  <a:lnTo>
                    <a:pt x="58117" y="77353"/>
                  </a:lnTo>
                  <a:lnTo>
                    <a:pt x="57672" y="76565"/>
                  </a:lnTo>
                  <a:lnTo>
                    <a:pt x="57190" y="75807"/>
                  </a:lnTo>
                  <a:lnTo>
                    <a:pt x="56670" y="75079"/>
                  </a:lnTo>
                  <a:lnTo>
                    <a:pt x="56113" y="74380"/>
                  </a:lnTo>
                  <a:lnTo>
                    <a:pt x="55518" y="73710"/>
                  </a:lnTo>
                  <a:lnTo>
                    <a:pt x="54885" y="73070"/>
                  </a:lnTo>
                  <a:lnTo>
                    <a:pt x="54215" y="72460"/>
                  </a:lnTo>
                  <a:lnTo>
                    <a:pt x="53507" y="71878"/>
                  </a:lnTo>
                  <a:lnTo>
                    <a:pt x="52761" y="71327"/>
                  </a:lnTo>
                  <a:lnTo>
                    <a:pt x="51978" y="70804"/>
                  </a:lnTo>
                  <a:lnTo>
                    <a:pt x="51158" y="70295"/>
                  </a:lnTo>
                  <a:lnTo>
                    <a:pt x="50301" y="69812"/>
                  </a:lnTo>
                  <a:lnTo>
                    <a:pt x="49409" y="69358"/>
                  </a:lnTo>
                  <a:lnTo>
                    <a:pt x="48481" y="68932"/>
                  </a:lnTo>
                  <a:lnTo>
                    <a:pt x="47517" y="68533"/>
                  </a:lnTo>
                  <a:lnTo>
                    <a:pt x="46516" y="68162"/>
                  </a:lnTo>
                  <a:lnTo>
                    <a:pt x="45480" y="67819"/>
                  </a:lnTo>
                  <a:lnTo>
                    <a:pt x="44408" y="67504"/>
                  </a:lnTo>
                  <a:lnTo>
                    <a:pt x="43299" y="67217"/>
                  </a:lnTo>
                  <a:lnTo>
                    <a:pt x="42155" y="66957"/>
                  </a:lnTo>
                  <a:lnTo>
                    <a:pt x="40994" y="66724"/>
                  </a:lnTo>
                  <a:lnTo>
                    <a:pt x="39801" y="66515"/>
                  </a:lnTo>
                  <a:lnTo>
                    <a:pt x="38577" y="66331"/>
                  </a:lnTo>
                  <a:lnTo>
                    <a:pt x="37322" y="66171"/>
                  </a:lnTo>
                  <a:lnTo>
                    <a:pt x="36036" y="66036"/>
                  </a:lnTo>
                  <a:lnTo>
                    <a:pt x="34719" y="65926"/>
                  </a:lnTo>
                  <a:lnTo>
                    <a:pt x="33371" y="65840"/>
                  </a:lnTo>
                  <a:lnTo>
                    <a:pt x="31992" y="65779"/>
                  </a:lnTo>
                  <a:lnTo>
                    <a:pt x="30582" y="65742"/>
                  </a:lnTo>
                  <a:lnTo>
                    <a:pt x="29140" y="65729"/>
                  </a:lnTo>
                  <a:lnTo>
                    <a:pt x="18253" y="65729"/>
                  </a:lnTo>
                  <a:lnTo>
                    <a:pt x="18253" y="53369"/>
                  </a:lnTo>
                  <a:lnTo>
                    <a:pt x="29140" y="53369"/>
                  </a:lnTo>
                  <a:lnTo>
                    <a:pt x="30451" y="53353"/>
                  </a:lnTo>
                  <a:lnTo>
                    <a:pt x="31733" y="53304"/>
                  </a:lnTo>
                  <a:lnTo>
                    <a:pt x="32986" y="53222"/>
                  </a:lnTo>
                  <a:lnTo>
                    <a:pt x="34209" y="53107"/>
                  </a:lnTo>
                  <a:lnTo>
                    <a:pt x="35402" y="52960"/>
                  </a:lnTo>
                  <a:lnTo>
                    <a:pt x="36566" y="52780"/>
                  </a:lnTo>
                  <a:lnTo>
                    <a:pt x="37700" y="52567"/>
                  </a:lnTo>
                  <a:lnTo>
                    <a:pt x="38806" y="52322"/>
                  </a:lnTo>
                  <a:lnTo>
                    <a:pt x="39881" y="52043"/>
                  </a:lnTo>
                  <a:lnTo>
                    <a:pt x="40927" y="51732"/>
                  </a:lnTo>
                  <a:lnTo>
                    <a:pt x="41941" y="51391"/>
                  </a:lnTo>
                  <a:lnTo>
                    <a:pt x="42921" y="51022"/>
                  </a:lnTo>
                  <a:lnTo>
                    <a:pt x="43867" y="50625"/>
                  </a:lnTo>
                  <a:lnTo>
                    <a:pt x="44778" y="50200"/>
                  </a:lnTo>
                  <a:lnTo>
                    <a:pt x="45654" y="49747"/>
                  </a:lnTo>
                  <a:lnTo>
                    <a:pt x="46497" y="49267"/>
                  </a:lnTo>
                  <a:lnTo>
                    <a:pt x="47305" y="48758"/>
                  </a:lnTo>
                  <a:lnTo>
                    <a:pt x="48078" y="48222"/>
                  </a:lnTo>
                  <a:lnTo>
                    <a:pt x="48817" y="47658"/>
                  </a:lnTo>
                  <a:lnTo>
                    <a:pt x="49522" y="47066"/>
                  </a:lnTo>
                  <a:lnTo>
                    <a:pt x="50209" y="46449"/>
                  </a:lnTo>
                  <a:lnTo>
                    <a:pt x="50861" y="45809"/>
                  </a:lnTo>
                  <a:lnTo>
                    <a:pt x="51479" y="45146"/>
                  </a:lnTo>
                  <a:lnTo>
                    <a:pt x="52063" y="44460"/>
                  </a:lnTo>
                  <a:lnTo>
                    <a:pt x="52612" y="43751"/>
                  </a:lnTo>
                  <a:lnTo>
                    <a:pt x="53127" y="43019"/>
                  </a:lnTo>
                  <a:lnTo>
                    <a:pt x="53607" y="42265"/>
                  </a:lnTo>
                  <a:lnTo>
                    <a:pt x="54054" y="41487"/>
                  </a:lnTo>
                  <a:lnTo>
                    <a:pt x="54465" y="40687"/>
                  </a:lnTo>
                  <a:lnTo>
                    <a:pt x="54843" y="39863"/>
                  </a:lnTo>
                  <a:lnTo>
                    <a:pt x="55185" y="39020"/>
                  </a:lnTo>
                  <a:lnTo>
                    <a:pt x="55491" y="38161"/>
                  </a:lnTo>
                  <a:lnTo>
                    <a:pt x="55761" y="37285"/>
                  </a:lnTo>
                  <a:lnTo>
                    <a:pt x="55995" y="36392"/>
                  </a:lnTo>
                  <a:lnTo>
                    <a:pt x="56193" y="35484"/>
                  </a:lnTo>
                  <a:lnTo>
                    <a:pt x="56355" y="34559"/>
                  </a:lnTo>
                  <a:lnTo>
                    <a:pt x="56481" y="33618"/>
                  </a:lnTo>
                  <a:lnTo>
                    <a:pt x="56571" y="32660"/>
                  </a:lnTo>
                  <a:lnTo>
                    <a:pt x="56625" y="31686"/>
                  </a:lnTo>
                  <a:lnTo>
                    <a:pt x="56643" y="30695"/>
                  </a:lnTo>
                  <a:lnTo>
                    <a:pt x="56629" y="29853"/>
                  </a:lnTo>
                  <a:lnTo>
                    <a:pt x="56585" y="29029"/>
                  </a:lnTo>
                  <a:lnTo>
                    <a:pt x="56511" y="28222"/>
                  </a:lnTo>
                  <a:lnTo>
                    <a:pt x="56408" y="27434"/>
                  </a:lnTo>
                  <a:lnTo>
                    <a:pt x="56275" y="26664"/>
                  </a:lnTo>
                  <a:lnTo>
                    <a:pt x="56113" y="25912"/>
                  </a:lnTo>
                  <a:lnTo>
                    <a:pt x="55922" y="25177"/>
                  </a:lnTo>
                  <a:lnTo>
                    <a:pt x="55701" y="24461"/>
                  </a:lnTo>
                  <a:lnTo>
                    <a:pt x="55450" y="23763"/>
                  </a:lnTo>
                  <a:lnTo>
                    <a:pt x="55170" y="23083"/>
                  </a:lnTo>
                  <a:lnTo>
                    <a:pt x="54863" y="22422"/>
                  </a:lnTo>
                  <a:lnTo>
                    <a:pt x="54532" y="21783"/>
                  </a:lnTo>
                  <a:lnTo>
                    <a:pt x="54176" y="21165"/>
                  </a:lnTo>
                  <a:lnTo>
                    <a:pt x="53795" y="20568"/>
                  </a:lnTo>
                  <a:lnTo>
                    <a:pt x="53390" y="19993"/>
                  </a:lnTo>
                  <a:lnTo>
                    <a:pt x="52960" y="19439"/>
                  </a:lnTo>
                  <a:lnTo>
                    <a:pt x="52506" y="18906"/>
                  </a:lnTo>
                  <a:lnTo>
                    <a:pt x="52027" y="18394"/>
                  </a:lnTo>
                  <a:lnTo>
                    <a:pt x="51523" y="17904"/>
                  </a:lnTo>
                  <a:lnTo>
                    <a:pt x="50995" y="17435"/>
                  </a:lnTo>
                  <a:lnTo>
                    <a:pt x="50445" y="16971"/>
                  </a:lnTo>
                  <a:lnTo>
                    <a:pt x="49872" y="16531"/>
                  </a:lnTo>
                  <a:lnTo>
                    <a:pt x="49279" y="16114"/>
                  </a:lnTo>
                  <a:lnTo>
                    <a:pt x="48664" y="15719"/>
                  </a:lnTo>
                  <a:lnTo>
                    <a:pt x="48028" y="15347"/>
                  </a:lnTo>
                  <a:lnTo>
                    <a:pt x="47371" y="14999"/>
                  </a:lnTo>
                  <a:lnTo>
                    <a:pt x="46692" y="14673"/>
                  </a:lnTo>
                  <a:lnTo>
                    <a:pt x="45992" y="14370"/>
                  </a:lnTo>
                  <a:lnTo>
                    <a:pt x="45271" y="14090"/>
                  </a:lnTo>
                  <a:lnTo>
                    <a:pt x="44529" y="13833"/>
                  </a:lnTo>
                  <a:lnTo>
                    <a:pt x="43768" y="13600"/>
                  </a:lnTo>
                  <a:lnTo>
                    <a:pt x="42990" y="13391"/>
                  </a:lnTo>
                  <a:lnTo>
                    <a:pt x="42196" y="13207"/>
                  </a:lnTo>
                  <a:lnTo>
                    <a:pt x="41386" y="13047"/>
                  </a:lnTo>
                  <a:lnTo>
                    <a:pt x="40559" y="12912"/>
                  </a:lnTo>
                  <a:lnTo>
                    <a:pt x="39716" y="12802"/>
                  </a:lnTo>
                  <a:lnTo>
                    <a:pt x="38856" y="12716"/>
                  </a:lnTo>
                  <a:lnTo>
                    <a:pt x="37980" y="12654"/>
                  </a:lnTo>
                  <a:lnTo>
                    <a:pt x="37088" y="12618"/>
                  </a:lnTo>
                  <a:lnTo>
                    <a:pt x="36180" y="12605"/>
                  </a:lnTo>
                  <a:lnTo>
                    <a:pt x="34448" y="12633"/>
                  </a:lnTo>
                  <a:lnTo>
                    <a:pt x="32758" y="12717"/>
                  </a:lnTo>
                  <a:lnTo>
                    <a:pt x="31109" y="12856"/>
                  </a:lnTo>
                  <a:lnTo>
                    <a:pt x="29500" y="13051"/>
                  </a:lnTo>
                  <a:lnTo>
                    <a:pt x="27933" y="13301"/>
                  </a:lnTo>
                  <a:lnTo>
                    <a:pt x="26406" y="13607"/>
                  </a:lnTo>
                  <a:lnTo>
                    <a:pt x="24920" y="13969"/>
                  </a:lnTo>
                  <a:lnTo>
                    <a:pt x="23476" y="14386"/>
                  </a:lnTo>
                  <a:lnTo>
                    <a:pt x="22072" y="14860"/>
                  </a:lnTo>
                  <a:lnTo>
                    <a:pt x="20709" y="15388"/>
                  </a:lnTo>
                  <a:lnTo>
                    <a:pt x="19389" y="15946"/>
                  </a:lnTo>
                  <a:lnTo>
                    <a:pt x="18080" y="16538"/>
                  </a:lnTo>
                  <a:lnTo>
                    <a:pt x="16782" y="17164"/>
                  </a:lnTo>
                  <a:lnTo>
                    <a:pt x="15496" y="17824"/>
                  </a:lnTo>
                  <a:lnTo>
                    <a:pt x="14222" y="18519"/>
                  </a:lnTo>
                  <a:lnTo>
                    <a:pt x="12959" y="19249"/>
                  </a:lnTo>
                  <a:lnTo>
                    <a:pt x="11707" y="20012"/>
                  </a:lnTo>
                  <a:lnTo>
                    <a:pt x="10467" y="20810"/>
                  </a:lnTo>
                  <a:lnTo>
                    <a:pt x="9239" y="21643"/>
                  </a:lnTo>
                  <a:lnTo>
                    <a:pt x="8021" y="22510"/>
                  </a:lnTo>
                  <a:lnTo>
                    <a:pt x="491" y="12278"/>
                  </a:lnTo>
                  <a:lnTo>
                    <a:pt x="1119" y="11774"/>
                  </a:lnTo>
                  <a:lnTo>
                    <a:pt x="1761" y="11276"/>
                  </a:lnTo>
                  <a:lnTo>
                    <a:pt x="2416" y="10785"/>
                  </a:lnTo>
                  <a:lnTo>
                    <a:pt x="3084" y="10300"/>
                  </a:lnTo>
                  <a:lnTo>
                    <a:pt x="3765" y="9822"/>
                  </a:lnTo>
                  <a:lnTo>
                    <a:pt x="4459" y="9351"/>
                  </a:lnTo>
                  <a:lnTo>
                    <a:pt x="5166" y="8886"/>
                  </a:lnTo>
                  <a:lnTo>
                    <a:pt x="5887" y="8427"/>
                  </a:lnTo>
                  <a:lnTo>
                    <a:pt x="6620" y="7975"/>
                  </a:lnTo>
                  <a:lnTo>
                    <a:pt x="7366" y="7530"/>
                  </a:lnTo>
                  <a:lnTo>
                    <a:pt x="8142" y="7094"/>
                  </a:lnTo>
                  <a:lnTo>
                    <a:pt x="8932" y="6669"/>
                  </a:lnTo>
                  <a:lnTo>
                    <a:pt x="9734" y="6256"/>
                  </a:lnTo>
                  <a:lnTo>
                    <a:pt x="10549" y="5854"/>
                  </a:lnTo>
                  <a:lnTo>
                    <a:pt x="11377" y="5463"/>
                  </a:lnTo>
                  <a:lnTo>
                    <a:pt x="12219" y="5084"/>
                  </a:lnTo>
                  <a:lnTo>
                    <a:pt x="13073" y="4717"/>
                  </a:lnTo>
                  <a:lnTo>
                    <a:pt x="13941" y="4361"/>
                  </a:lnTo>
                  <a:lnTo>
                    <a:pt x="14822" y="4016"/>
                  </a:lnTo>
                  <a:lnTo>
                    <a:pt x="15716" y="3683"/>
                  </a:lnTo>
                  <a:lnTo>
                    <a:pt x="16622" y="3347"/>
                  </a:lnTo>
                  <a:lnTo>
                    <a:pt x="17539" y="3025"/>
                  </a:lnTo>
                  <a:lnTo>
                    <a:pt x="18469" y="2718"/>
                  </a:lnTo>
                  <a:lnTo>
                    <a:pt x="19409" y="2426"/>
                  </a:lnTo>
                  <a:lnTo>
                    <a:pt x="20361" y="2148"/>
                  </a:lnTo>
                  <a:lnTo>
                    <a:pt x="21324" y="1885"/>
                  </a:lnTo>
                  <a:lnTo>
                    <a:pt x="22299" y="1637"/>
                  </a:lnTo>
                  <a:lnTo>
                    <a:pt x="23286" y="1404"/>
                  </a:lnTo>
                  <a:lnTo>
                    <a:pt x="24284" y="1186"/>
                  </a:lnTo>
                  <a:lnTo>
                    <a:pt x="25293" y="982"/>
                  </a:lnTo>
                  <a:lnTo>
                    <a:pt x="26330" y="795"/>
                  </a:lnTo>
                  <a:lnTo>
                    <a:pt x="27379" y="628"/>
                  </a:lnTo>
                  <a:lnTo>
                    <a:pt x="28439" y="481"/>
                  </a:lnTo>
                  <a:lnTo>
                    <a:pt x="29510" y="353"/>
                  </a:lnTo>
                  <a:lnTo>
                    <a:pt x="30593" y="245"/>
                  </a:lnTo>
                  <a:lnTo>
                    <a:pt x="31687" y="157"/>
                  </a:lnTo>
                  <a:lnTo>
                    <a:pt x="32793" y="88"/>
                  </a:lnTo>
                  <a:lnTo>
                    <a:pt x="33911" y="39"/>
                  </a:lnTo>
                  <a:lnTo>
                    <a:pt x="35039" y="9"/>
                  </a:lnTo>
                  <a:lnTo>
                    <a:pt x="36180" y="0"/>
                  </a:lnTo>
                  <a:lnTo>
                    <a:pt x="37926" y="22"/>
                  </a:lnTo>
                  <a:lnTo>
                    <a:pt x="39627" y="88"/>
                  </a:lnTo>
                  <a:lnTo>
                    <a:pt x="41285" y="198"/>
                  </a:lnTo>
                  <a:lnTo>
                    <a:pt x="42898" y="353"/>
                  </a:lnTo>
                  <a:lnTo>
                    <a:pt x="44467" y="552"/>
                  </a:lnTo>
                  <a:lnTo>
                    <a:pt x="45992" y="795"/>
                  </a:lnTo>
                  <a:lnTo>
                    <a:pt x="47473" y="1082"/>
                  </a:lnTo>
                  <a:lnTo>
                    <a:pt x="48910" y="1414"/>
                  </a:lnTo>
                  <a:lnTo>
                    <a:pt x="50302" y="1790"/>
                  </a:lnTo>
                  <a:lnTo>
                    <a:pt x="51650" y="2210"/>
                  </a:lnTo>
                  <a:lnTo>
                    <a:pt x="52971" y="2670"/>
                  </a:lnTo>
                  <a:lnTo>
                    <a:pt x="54247" y="3166"/>
                  </a:lnTo>
                  <a:lnTo>
                    <a:pt x="55479" y="3698"/>
                  </a:lnTo>
                  <a:lnTo>
                    <a:pt x="56666" y="4266"/>
                  </a:lnTo>
                  <a:lnTo>
                    <a:pt x="57810" y="4870"/>
                  </a:lnTo>
                  <a:lnTo>
                    <a:pt x="58909" y="5510"/>
                  </a:lnTo>
                  <a:lnTo>
                    <a:pt x="59964" y="6186"/>
                  </a:lnTo>
                  <a:lnTo>
                    <a:pt x="60975" y="6898"/>
                  </a:lnTo>
                  <a:lnTo>
                    <a:pt x="61942" y="7646"/>
                  </a:lnTo>
                  <a:lnTo>
                    <a:pt x="62864" y="8431"/>
                  </a:lnTo>
                  <a:lnTo>
                    <a:pt x="63743" y="9232"/>
                  </a:lnTo>
                  <a:lnTo>
                    <a:pt x="64577" y="10064"/>
                  </a:lnTo>
                  <a:lnTo>
                    <a:pt x="65367" y="10928"/>
                  </a:lnTo>
                  <a:lnTo>
                    <a:pt x="66113" y="11823"/>
                  </a:lnTo>
                  <a:lnTo>
                    <a:pt x="66814" y="12748"/>
                  </a:lnTo>
                  <a:lnTo>
                    <a:pt x="67471" y="13705"/>
                  </a:lnTo>
                  <a:lnTo>
                    <a:pt x="68084" y="14693"/>
                  </a:lnTo>
                  <a:lnTo>
                    <a:pt x="68653" y="15712"/>
                  </a:lnTo>
                  <a:lnTo>
                    <a:pt x="69178" y="16763"/>
                  </a:lnTo>
                  <a:lnTo>
                    <a:pt x="69659" y="17844"/>
                  </a:lnTo>
                  <a:lnTo>
                    <a:pt x="70094" y="18935"/>
                  </a:lnTo>
                  <a:lnTo>
                    <a:pt x="70484" y="20048"/>
                  </a:lnTo>
                  <a:lnTo>
                    <a:pt x="70827" y="21181"/>
                  </a:lnTo>
                  <a:lnTo>
                    <a:pt x="71125" y="22336"/>
                  </a:lnTo>
                  <a:lnTo>
                    <a:pt x="71377" y="23512"/>
                  </a:lnTo>
                  <a:lnTo>
                    <a:pt x="71584" y="24710"/>
                  </a:lnTo>
                  <a:lnTo>
                    <a:pt x="71744" y="25929"/>
                  </a:lnTo>
                  <a:lnTo>
                    <a:pt x="71859" y="27169"/>
                  </a:lnTo>
                  <a:lnTo>
                    <a:pt x="71928" y="284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555362" y="2085733"/>
              <a:ext cx="40600" cy="13751"/>
            </a:xfrm>
            <a:custGeom>
              <a:avLst/>
              <a:pathLst>
                <a:path w="40600" h="13751">
                  <a:moveTo>
                    <a:pt x="0" y="13751"/>
                  </a:moveTo>
                  <a:lnTo>
                    <a:pt x="0" y="0"/>
                  </a:lnTo>
                  <a:lnTo>
                    <a:pt x="40600" y="0"/>
                  </a:lnTo>
                  <a:lnTo>
                    <a:pt x="40600" y="137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4617163" y="2017875"/>
              <a:ext cx="43628" cy="119672"/>
            </a:xfrm>
            <a:custGeom>
              <a:avLst/>
              <a:pathLst>
                <a:path w="43628" h="119672">
                  <a:moveTo>
                    <a:pt x="43628" y="119672"/>
                  </a:moveTo>
                  <a:lnTo>
                    <a:pt x="29222" y="119672"/>
                  </a:lnTo>
                  <a:lnTo>
                    <a:pt x="29222" y="44938"/>
                  </a:lnTo>
                  <a:lnTo>
                    <a:pt x="29222" y="44229"/>
                  </a:lnTo>
                  <a:lnTo>
                    <a:pt x="29222" y="43511"/>
                  </a:lnTo>
                  <a:lnTo>
                    <a:pt x="29222" y="42782"/>
                  </a:lnTo>
                  <a:lnTo>
                    <a:pt x="29222" y="42044"/>
                  </a:lnTo>
                  <a:lnTo>
                    <a:pt x="29222" y="41296"/>
                  </a:lnTo>
                  <a:lnTo>
                    <a:pt x="29222" y="40538"/>
                  </a:lnTo>
                  <a:lnTo>
                    <a:pt x="29222" y="39770"/>
                  </a:lnTo>
                  <a:lnTo>
                    <a:pt x="29222" y="38992"/>
                  </a:lnTo>
                  <a:lnTo>
                    <a:pt x="29222" y="38205"/>
                  </a:lnTo>
                  <a:lnTo>
                    <a:pt x="29222" y="37407"/>
                  </a:lnTo>
                  <a:lnTo>
                    <a:pt x="29238" y="36606"/>
                  </a:lnTo>
                  <a:lnTo>
                    <a:pt x="29255" y="35806"/>
                  </a:lnTo>
                  <a:lnTo>
                    <a:pt x="29271" y="35008"/>
                  </a:lnTo>
                  <a:lnTo>
                    <a:pt x="29287" y="34212"/>
                  </a:lnTo>
                  <a:lnTo>
                    <a:pt x="29304" y="33417"/>
                  </a:lnTo>
                  <a:lnTo>
                    <a:pt x="29320" y="32624"/>
                  </a:lnTo>
                  <a:lnTo>
                    <a:pt x="29337" y="31832"/>
                  </a:lnTo>
                  <a:lnTo>
                    <a:pt x="29353" y="31042"/>
                  </a:lnTo>
                  <a:lnTo>
                    <a:pt x="29369" y="30254"/>
                  </a:lnTo>
                  <a:lnTo>
                    <a:pt x="29386" y="29467"/>
                  </a:lnTo>
                  <a:lnTo>
                    <a:pt x="29418" y="28669"/>
                  </a:lnTo>
                  <a:lnTo>
                    <a:pt x="29448" y="27879"/>
                  </a:lnTo>
                  <a:lnTo>
                    <a:pt x="29476" y="27098"/>
                  </a:lnTo>
                  <a:lnTo>
                    <a:pt x="29503" y="26324"/>
                  </a:lnTo>
                  <a:lnTo>
                    <a:pt x="29529" y="25559"/>
                  </a:lnTo>
                  <a:lnTo>
                    <a:pt x="29553" y="24802"/>
                  </a:lnTo>
                  <a:lnTo>
                    <a:pt x="29575" y="24053"/>
                  </a:lnTo>
                  <a:lnTo>
                    <a:pt x="29595" y="23312"/>
                  </a:lnTo>
                  <a:lnTo>
                    <a:pt x="29614" y="22579"/>
                  </a:lnTo>
                  <a:lnTo>
                    <a:pt x="29631" y="21855"/>
                  </a:lnTo>
                  <a:lnTo>
                    <a:pt x="29663" y="21127"/>
                  </a:lnTo>
                  <a:lnTo>
                    <a:pt x="29693" y="20418"/>
                  </a:lnTo>
                  <a:lnTo>
                    <a:pt x="29722" y="19726"/>
                  </a:lnTo>
                  <a:lnTo>
                    <a:pt x="29749" y="19052"/>
                  </a:lnTo>
                  <a:lnTo>
                    <a:pt x="29774" y="18397"/>
                  </a:lnTo>
                  <a:lnTo>
                    <a:pt x="29798" y="17759"/>
                  </a:lnTo>
                  <a:lnTo>
                    <a:pt x="29820" y="17139"/>
                  </a:lnTo>
                  <a:lnTo>
                    <a:pt x="29841" y="16538"/>
                  </a:lnTo>
                  <a:lnTo>
                    <a:pt x="29860" y="15954"/>
                  </a:lnTo>
                  <a:lnTo>
                    <a:pt x="29877" y="15388"/>
                  </a:lnTo>
                  <a:lnTo>
                    <a:pt x="29602" y="15679"/>
                  </a:lnTo>
                  <a:lnTo>
                    <a:pt x="29333" y="15961"/>
                  </a:lnTo>
                  <a:lnTo>
                    <a:pt x="29071" y="16236"/>
                  </a:lnTo>
                  <a:lnTo>
                    <a:pt x="28816" y="16502"/>
                  </a:lnTo>
                  <a:lnTo>
                    <a:pt x="28567" y="16759"/>
                  </a:lnTo>
                  <a:lnTo>
                    <a:pt x="28325" y="17009"/>
                  </a:lnTo>
                  <a:lnTo>
                    <a:pt x="28089" y="17251"/>
                  </a:lnTo>
                  <a:lnTo>
                    <a:pt x="27860" y="17484"/>
                  </a:lnTo>
                  <a:lnTo>
                    <a:pt x="27637" y="17709"/>
                  </a:lnTo>
                  <a:lnTo>
                    <a:pt x="27421" y="17926"/>
                  </a:lnTo>
                  <a:lnTo>
                    <a:pt x="27207" y="18138"/>
                  </a:lnTo>
                  <a:lnTo>
                    <a:pt x="26992" y="18348"/>
                  </a:lnTo>
                  <a:lnTo>
                    <a:pt x="26775" y="18557"/>
                  </a:lnTo>
                  <a:lnTo>
                    <a:pt x="26557" y="18764"/>
                  </a:lnTo>
                  <a:lnTo>
                    <a:pt x="26336" y="18970"/>
                  </a:lnTo>
                  <a:lnTo>
                    <a:pt x="26115" y="19173"/>
                  </a:lnTo>
                  <a:lnTo>
                    <a:pt x="25891" y="19376"/>
                  </a:lnTo>
                  <a:lnTo>
                    <a:pt x="25666" y="19576"/>
                  </a:lnTo>
                  <a:lnTo>
                    <a:pt x="25439" y="19775"/>
                  </a:lnTo>
                  <a:lnTo>
                    <a:pt x="25211" y="19972"/>
                  </a:lnTo>
                  <a:lnTo>
                    <a:pt x="24997" y="20170"/>
                  </a:lnTo>
                  <a:lnTo>
                    <a:pt x="24779" y="20372"/>
                  </a:lnTo>
                  <a:lnTo>
                    <a:pt x="24558" y="20576"/>
                  </a:lnTo>
                  <a:lnTo>
                    <a:pt x="24333" y="20784"/>
                  </a:lnTo>
                  <a:lnTo>
                    <a:pt x="24106" y="20995"/>
                  </a:lnTo>
                  <a:lnTo>
                    <a:pt x="23875" y="21210"/>
                  </a:lnTo>
                  <a:lnTo>
                    <a:pt x="23641" y="21428"/>
                  </a:lnTo>
                  <a:lnTo>
                    <a:pt x="23404" y="21649"/>
                  </a:lnTo>
                  <a:lnTo>
                    <a:pt x="23163" y="21873"/>
                  </a:lnTo>
                  <a:lnTo>
                    <a:pt x="22919" y="22100"/>
                  </a:lnTo>
                  <a:lnTo>
                    <a:pt x="22669" y="22317"/>
                  </a:lnTo>
                  <a:lnTo>
                    <a:pt x="22408" y="22542"/>
                  </a:lnTo>
                  <a:lnTo>
                    <a:pt x="22138" y="22776"/>
                  </a:lnTo>
                  <a:lnTo>
                    <a:pt x="21858" y="23017"/>
                  </a:lnTo>
                  <a:lnTo>
                    <a:pt x="21568" y="23267"/>
                  </a:lnTo>
                  <a:lnTo>
                    <a:pt x="21269" y="23525"/>
                  </a:lnTo>
                  <a:lnTo>
                    <a:pt x="20959" y="23791"/>
                  </a:lnTo>
                  <a:lnTo>
                    <a:pt x="20640" y="24065"/>
                  </a:lnTo>
                  <a:lnTo>
                    <a:pt x="20311" y="24347"/>
                  </a:lnTo>
                  <a:lnTo>
                    <a:pt x="19972" y="24638"/>
                  </a:lnTo>
                  <a:lnTo>
                    <a:pt x="7858" y="34543"/>
                  </a:lnTo>
                  <a:lnTo>
                    <a:pt x="0" y="24474"/>
                  </a:lnTo>
                  <a:lnTo>
                    <a:pt x="31350" y="0"/>
                  </a:lnTo>
                  <a:lnTo>
                    <a:pt x="4362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4702784" y="2016156"/>
              <a:ext cx="74652" cy="121391"/>
            </a:xfrm>
            <a:custGeom>
              <a:avLst/>
              <a:pathLst>
                <a:path w="74652" h="121391">
                  <a:moveTo>
                    <a:pt x="74652" y="121391"/>
                  </a:moveTo>
                  <a:lnTo>
                    <a:pt x="0" y="121391"/>
                  </a:lnTo>
                  <a:lnTo>
                    <a:pt x="0" y="108622"/>
                  </a:lnTo>
                  <a:lnTo>
                    <a:pt x="28649" y="77435"/>
                  </a:lnTo>
                  <a:lnTo>
                    <a:pt x="29864" y="76120"/>
                  </a:lnTo>
                  <a:lnTo>
                    <a:pt x="31052" y="74828"/>
                  </a:lnTo>
                  <a:lnTo>
                    <a:pt x="32215" y="73560"/>
                  </a:lnTo>
                  <a:lnTo>
                    <a:pt x="33351" y="72314"/>
                  </a:lnTo>
                  <a:lnTo>
                    <a:pt x="34461" y="71091"/>
                  </a:lnTo>
                  <a:lnTo>
                    <a:pt x="35544" y="69891"/>
                  </a:lnTo>
                  <a:lnTo>
                    <a:pt x="36602" y="68714"/>
                  </a:lnTo>
                  <a:lnTo>
                    <a:pt x="37633" y="67560"/>
                  </a:lnTo>
                  <a:lnTo>
                    <a:pt x="38639" y="66428"/>
                  </a:lnTo>
                  <a:lnTo>
                    <a:pt x="39618" y="65320"/>
                  </a:lnTo>
                  <a:lnTo>
                    <a:pt x="40569" y="64226"/>
                  </a:lnTo>
                  <a:lnTo>
                    <a:pt x="41490" y="63136"/>
                  </a:lnTo>
                  <a:lnTo>
                    <a:pt x="42383" y="62052"/>
                  </a:lnTo>
                  <a:lnTo>
                    <a:pt x="43245" y="60972"/>
                  </a:lnTo>
                  <a:lnTo>
                    <a:pt x="44079" y="59897"/>
                  </a:lnTo>
                  <a:lnTo>
                    <a:pt x="44882" y="58827"/>
                  </a:lnTo>
                  <a:lnTo>
                    <a:pt x="45657" y="57762"/>
                  </a:lnTo>
                  <a:lnTo>
                    <a:pt x="46402" y="56702"/>
                  </a:lnTo>
                  <a:lnTo>
                    <a:pt x="47117" y="55647"/>
                  </a:lnTo>
                  <a:lnTo>
                    <a:pt x="47803" y="54597"/>
                  </a:lnTo>
                  <a:lnTo>
                    <a:pt x="48474" y="53549"/>
                  </a:lnTo>
                  <a:lnTo>
                    <a:pt x="49113" y="52502"/>
                  </a:lnTo>
                  <a:lnTo>
                    <a:pt x="49719" y="51454"/>
                  </a:lnTo>
                  <a:lnTo>
                    <a:pt x="50292" y="50406"/>
                  </a:lnTo>
                  <a:lnTo>
                    <a:pt x="50832" y="49358"/>
                  </a:lnTo>
                  <a:lnTo>
                    <a:pt x="51339" y="48311"/>
                  </a:lnTo>
                  <a:lnTo>
                    <a:pt x="51814" y="47263"/>
                  </a:lnTo>
                  <a:lnTo>
                    <a:pt x="52256" y="46215"/>
                  </a:lnTo>
                  <a:lnTo>
                    <a:pt x="52665" y="45167"/>
                  </a:lnTo>
                  <a:lnTo>
                    <a:pt x="53042" y="44120"/>
                  </a:lnTo>
                  <a:lnTo>
                    <a:pt x="53384" y="43046"/>
                  </a:lnTo>
                  <a:lnTo>
                    <a:pt x="53690" y="41955"/>
                  </a:lnTo>
                  <a:lnTo>
                    <a:pt x="53960" y="40846"/>
                  </a:lnTo>
                  <a:lnTo>
                    <a:pt x="54194" y="39719"/>
                  </a:lnTo>
                  <a:lnTo>
                    <a:pt x="54392" y="38574"/>
                  </a:lnTo>
                  <a:lnTo>
                    <a:pt x="54555" y="37411"/>
                  </a:lnTo>
                  <a:lnTo>
                    <a:pt x="54681" y="36230"/>
                  </a:lnTo>
                  <a:lnTo>
                    <a:pt x="54771" y="35030"/>
                  </a:lnTo>
                  <a:lnTo>
                    <a:pt x="54825" y="33813"/>
                  </a:lnTo>
                  <a:lnTo>
                    <a:pt x="54843" y="32578"/>
                  </a:lnTo>
                  <a:lnTo>
                    <a:pt x="54829" y="31624"/>
                  </a:lnTo>
                  <a:lnTo>
                    <a:pt x="54787" y="30692"/>
                  </a:lnTo>
                  <a:lnTo>
                    <a:pt x="54717" y="29783"/>
                  </a:lnTo>
                  <a:lnTo>
                    <a:pt x="54620" y="28898"/>
                  </a:lnTo>
                  <a:lnTo>
                    <a:pt x="54495" y="28035"/>
                  </a:lnTo>
                  <a:lnTo>
                    <a:pt x="54342" y="27195"/>
                  </a:lnTo>
                  <a:lnTo>
                    <a:pt x="54161" y="26378"/>
                  </a:lnTo>
                  <a:lnTo>
                    <a:pt x="53952" y="25584"/>
                  </a:lnTo>
                  <a:lnTo>
                    <a:pt x="53716" y="24813"/>
                  </a:lnTo>
                  <a:lnTo>
                    <a:pt x="53451" y="24065"/>
                  </a:lnTo>
                  <a:lnTo>
                    <a:pt x="53161" y="23340"/>
                  </a:lnTo>
                  <a:lnTo>
                    <a:pt x="52845" y="22637"/>
                  </a:lnTo>
                  <a:lnTo>
                    <a:pt x="52506" y="21958"/>
                  </a:lnTo>
                  <a:lnTo>
                    <a:pt x="52141" y="21302"/>
                  </a:lnTo>
                  <a:lnTo>
                    <a:pt x="51753" y="20668"/>
                  </a:lnTo>
                  <a:lnTo>
                    <a:pt x="51339" y="20057"/>
                  </a:lnTo>
                  <a:lnTo>
                    <a:pt x="50901" y="19470"/>
                  </a:lnTo>
                  <a:lnTo>
                    <a:pt x="50439" y="18905"/>
                  </a:lnTo>
                  <a:lnTo>
                    <a:pt x="49952" y="18363"/>
                  </a:lnTo>
                  <a:lnTo>
                    <a:pt x="49440" y="17844"/>
                  </a:lnTo>
                  <a:lnTo>
                    <a:pt x="48923" y="17333"/>
                  </a:lnTo>
                  <a:lnTo>
                    <a:pt x="48386" y="16849"/>
                  </a:lnTo>
                  <a:lnTo>
                    <a:pt x="47829" y="16390"/>
                  </a:lnTo>
                  <a:lnTo>
                    <a:pt x="47253" y="15958"/>
                  </a:lnTo>
                  <a:lnTo>
                    <a:pt x="46657" y="15552"/>
                  </a:lnTo>
                  <a:lnTo>
                    <a:pt x="46042" y="15172"/>
                  </a:lnTo>
                  <a:lnTo>
                    <a:pt x="45406" y="14819"/>
                  </a:lnTo>
                  <a:lnTo>
                    <a:pt x="44752" y="14491"/>
                  </a:lnTo>
                  <a:lnTo>
                    <a:pt x="44077" y="14190"/>
                  </a:lnTo>
                  <a:lnTo>
                    <a:pt x="43383" y="13915"/>
                  </a:lnTo>
                  <a:lnTo>
                    <a:pt x="42671" y="13666"/>
                  </a:lnTo>
                  <a:lnTo>
                    <a:pt x="41942" y="13443"/>
                  </a:lnTo>
                  <a:lnTo>
                    <a:pt x="41197" y="13247"/>
                  </a:lnTo>
                  <a:lnTo>
                    <a:pt x="40436" y="13077"/>
                  </a:lnTo>
                  <a:lnTo>
                    <a:pt x="39658" y="12933"/>
                  </a:lnTo>
                  <a:lnTo>
                    <a:pt x="38864" y="12815"/>
                  </a:lnTo>
                  <a:lnTo>
                    <a:pt x="38054" y="12723"/>
                  </a:lnTo>
                  <a:lnTo>
                    <a:pt x="37227" y="12658"/>
                  </a:lnTo>
                  <a:lnTo>
                    <a:pt x="36384" y="12618"/>
                  </a:lnTo>
                  <a:lnTo>
                    <a:pt x="35525" y="12605"/>
                  </a:lnTo>
                  <a:lnTo>
                    <a:pt x="33984" y="12637"/>
                  </a:lnTo>
                  <a:lnTo>
                    <a:pt x="32473" y="12733"/>
                  </a:lnTo>
                  <a:lnTo>
                    <a:pt x="30992" y="12893"/>
                  </a:lnTo>
                  <a:lnTo>
                    <a:pt x="29540" y="13116"/>
                  </a:lnTo>
                  <a:lnTo>
                    <a:pt x="28117" y="13403"/>
                  </a:lnTo>
                  <a:lnTo>
                    <a:pt x="26724" y="13754"/>
                  </a:lnTo>
                  <a:lnTo>
                    <a:pt x="25360" y="14170"/>
                  </a:lnTo>
                  <a:lnTo>
                    <a:pt x="24026" y="14648"/>
                  </a:lnTo>
                  <a:lnTo>
                    <a:pt x="22721" y="15191"/>
                  </a:lnTo>
                  <a:lnTo>
                    <a:pt x="21446" y="15798"/>
                  </a:lnTo>
                  <a:lnTo>
                    <a:pt x="20207" y="16438"/>
                  </a:lnTo>
                  <a:lnTo>
                    <a:pt x="18980" y="17114"/>
                  </a:lnTo>
                  <a:lnTo>
                    <a:pt x="17765" y="17826"/>
                  </a:lnTo>
                  <a:lnTo>
                    <a:pt x="16560" y="18574"/>
                  </a:lnTo>
                  <a:lnTo>
                    <a:pt x="15368" y="19358"/>
                  </a:lnTo>
                  <a:lnTo>
                    <a:pt x="14187" y="20179"/>
                  </a:lnTo>
                  <a:lnTo>
                    <a:pt x="13017" y="21035"/>
                  </a:lnTo>
                  <a:lnTo>
                    <a:pt x="11859" y="21927"/>
                  </a:lnTo>
                  <a:lnTo>
                    <a:pt x="10712" y="22855"/>
                  </a:lnTo>
                  <a:lnTo>
                    <a:pt x="9577" y="23819"/>
                  </a:lnTo>
                  <a:lnTo>
                    <a:pt x="1227" y="14079"/>
                  </a:lnTo>
                  <a:lnTo>
                    <a:pt x="1887" y="13493"/>
                  </a:lnTo>
                  <a:lnTo>
                    <a:pt x="2557" y="12916"/>
                  </a:lnTo>
                  <a:lnTo>
                    <a:pt x="3236" y="12347"/>
                  </a:lnTo>
                  <a:lnTo>
                    <a:pt x="3925" y="11787"/>
                  </a:lnTo>
                  <a:lnTo>
                    <a:pt x="4624" y="11234"/>
                  </a:lnTo>
                  <a:lnTo>
                    <a:pt x="5333" y="10690"/>
                  </a:lnTo>
                  <a:lnTo>
                    <a:pt x="6052" y="10154"/>
                  </a:lnTo>
                  <a:lnTo>
                    <a:pt x="6780" y="9626"/>
                  </a:lnTo>
                  <a:lnTo>
                    <a:pt x="7519" y="9106"/>
                  </a:lnTo>
                  <a:lnTo>
                    <a:pt x="8267" y="8594"/>
                  </a:lnTo>
                  <a:lnTo>
                    <a:pt x="9026" y="8078"/>
                  </a:lnTo>
                  <a:lnTo>
                    <a:pt x="9796" y="7576"/>
                  </a:lnTo>
                  <a:lnTo>
                    <a:pt x="10578" y="7089"/>
                  </a:lnTo>
                  <a:lnTo>
                    <a:pt x="11371" y="6617"/>
                  </a:lnTo>
                  <a:lnTo>
                    <a:pt x="12176" y="6159"/>
                  </a:lnTo>
                  <a:lnTo>
                    <a:pt x="12992" y="5716"/>
                  </a:lnTo>
                  <a:lnTo>
                    <a:pt x="13819" y="5288"/>
                  </a:lnTo>
                  <a:lnTo>
                    <a:pt x="14658" y="4875"/>
                  </a:lnTo>
                  <a:lnTo>
                    <a:pt x="15509" y="4476"/>
                  </a:lnTo>
                  <a:lnTo>
                    <a:pt x="16371" y="4092"/>
                  </a:lnTo>
                  <a:lnTo>
                    <a:pt x="17243" y="3724"/>
                  </a:lnTo>
                  <a:lnTo>
                    <a:pt x="18126" y="3372"/>
                  </a:lnTo>
                  <a:lnTo>
                    <a:pt x="19018" y="3036"/>
                  </a:lnTo>
                  <a:lnTo>
                    <a:pt x="19920" y="2717"/>
                  </a:lnTo>
                  <a:lnTo>
                    <a:pt x="20832" y="2414"/>
                  </a:lnTo>
                  <a:lnTo>
                    <a:pt x="21753" y="2128"/>
                  </a:lnTo>
                  <a:lnTo>
                    <a:pt x="22685" y="1858"/>
                  </a:lnTo>
                  <a:lnTo>
                    <a:pt x="23626" y="1604"/>
                  </a:lnTo>
                  <a:lnTo>
                    <a:pt x="24577" y="1366"/>
                  </a:lnTo>
                  <a:lnTo>
                    <a:pt x="25538" y="1145"/>
                  </a:lnTo>
                  <a:lnTo>
                    <a:pt x="26509" y="928"/>
                  </a:lnTo>
                  <a:lnTo>
                    <a:pt x="27490" y="733"/>
                  </a:lnTo>
                  <a:lnTo>
                    <a:pt x="28480" y="561"/>
                  </a:lnTo>
                  <a:lnTo>
                    <a:pt x="29481" y="412"/>
                  </a:lnTo>
                  <a:lnTo>
                    <a:pt x="30491" y="286"/>
                  </a:lnTo>
                  <a:lnTo>
                    <a:pt x="31511" y="183"/>
                  </a:lnTo>
                  <a:lnTo>
                    <a:pt x="32540" y="103"/>
                  </a:lnTo>
                  <a:lnTo>
                    <a:pt x="33580" y="45"/>
                  </a:lnTo>
                  <a:lnTo>
                    <a:pt x="34629" y="11"/>
                  </a:lnTo>
                  <a:lnTo>
                    <a:pt x="35688" y="0"/>
                  </a:lnTo>
                  <a:lnTo>
                    <a:pt x="37245" y="22"/>
                  </a:lnTo>
                  <a:lnTo>
                    <a:pt x="38770" y="88"/>
                  </a:lnTo>
                  <a:lnTo>
                    <a:pt x="40263" y="198"/>
                  </a:lnTo>
                  <a:lnTo>
                    <a:pt x="41726" y="353"/>
                  </a:lnTo>
                  <a:lnTo>
                    <a:pt x="43158" y="552"/>
                  </a:lnTo>
                  <a:lnTo>
                    <a:pt x="44558" y="795"/>
                  </a:lnTo>
                  <a:lnTo>
                    <a:pt x="45928" y="1082"/>
                  </a:lnTo>
                  <a:lnTo>
                    <a:pt x="47266" y="1414"/>
                  </a:lnTo>
                  <a:lnTo>
                    <a:pt x="48573" y="1790"/>
                  </a:lnTo>
                  <a:lnTo>
                    <a:pt x="49849" y="2210"/>
                  </a:lnTo>
                  <a:lnTo>
                    <a:pt x="51107" y="2671"/>
                  </a:lnTo>
                  <a:lnTo>
                    <a:pt x="52325" y="3172"/>
                  </a:lnTo>
                  <a:lnTo>
                    <a:pt x="53504" y="3712"/>
                  </a:lnTo>
                  <a:lnTo>
                    <a:pt x="54643" y="4292"/>
                  </a:lnTo>
                  <a:lnTo>
                    <a:pt x="55743" y="4911"/>
                  </a:lnTo>
                  <a:lnTo>
                    <a:pt x="56804" y="5569"/>
                  </a:lnTo>
                  <a:lnTo>
                    <a:pt x="57825" y="6266"/>
                  </a:lnTo>
                  <a:lnTo>
                    <a:pt x="58808" y="7003"/>
                  </a:lnTo>
                  <a:lnTo>
                    <a:pt x="59751" y="7779"/>
                  </a:lnTo>
                  <a:lnTo>
                    <a:pt x="60654" y="8594"/>
                  </a:lnTo>
                  <a:lnTo>
                    <a:pt x="61518" y="9432"/>
                  </a:lnTo>
                  <a:lnTo>
                    <a:pt x="62341" y="10307"/>
                  </a:lnTo>
                  <a:lnTo>
                    <a:pt x="63122" y="11219"/>
                  </a:lnTo>
                  <a:lnTo>
                    <a:pt x="63863" y="12170"/>
                  </a:lnTo>
                  <a:lnTo>
                    <a:pt x="64563" y="13158"/>
                  </a:lnTo>
                  <a:lnTo>
                    <a:pt x="65222" y="14183"/>
                  </a:lnTo>
                  <a:lnTo>
                    <a:pt x="65840" y="15247"/>
                  </a:lnTo>
                  <a:lnTo>
                    <a:pt x="66417" y="16348"/>
                  </a:lnTo>
                  <a:lnTo>
                    <a:pt x="66953" y="17486"/>
                  </a:lnTo>
                  <a:lnTo>
                    <a:pt x="67448" y="18663"/>
                  </a:lnTo>
                  <a:lnTo>
                    <a:pt x="67915" y="19857"/>
                  </a:lnTo>
                  <a:lnTo>
                    <a:pt x="68332" y="21082"/>
                  </a:lnTo>
                  <a:lnTo>
                    <a:pt x="68701" y="22339"/>
                  </a:lnTo>
                  <a:lnTo>
                    <a:pt x="69020" y="23626"/>
                  </a:lnTo>
                  <a:lnTo>
                    <a:pt x="69290" y="24945"/>
                  </a:lnTo>
                  <a:lnTo>
                    <a:pt x="69511" y="26295"/>
                  </a:lnTo>
                  <a:lnTo>
                    <a:pt x="69683" y="27676"/>
                  </a:lnTo>
                  <a:lnTo>
                    <a:pt x="69806" y="29088"/>
                  </a:lnTo>
                  <a:lnTo>
                    <a:pt x="69880" y="30531"/>
                  </a:lnTo>
                  <a:lnTo>
                    <a:pt x="69904" y="32005"/>
                  </a:lnTo>
                  <a:lnTo>
                    <a:pt x="69882" y="33390"/>
                  </a:lnTo>
                  <a:lnTo>
                    <a:pt x="69816" y="34762"/>
                  </a:lnTo>
                  <a:lnTo>
                    <a:pt x="69705" y="36121"/>
                  </a:lnTo>
                  <a:lnTo>
                    <a:pt x="69550" y="37466"/>
                  </a:lnTo>
                  <a:lnTo>
                    <a:pt x="69352" y="38799"/>
                  </a:lnTo>
                  <a:lnTo>
                    <a:pt x="69108" y="40119"/>
                  </a:lnTo>
                  <a:lnTo>
                    <a:pt x="68821" y="41425"/>
                  </a:lnTo>
                  <a:lnTo>
                    <a:pt x="68490" y="42718"/>
                  </a:lnTo>
                  <a:lnTo>
                    <a:pt x="68114" y="43998"/>
                  </a:lnTo>
                  <a:lnTo>
                    <a:pt x="67694" y="45266"/>
                  </a:lnTo>
                  <a:lnTo>
                    <a:pt x="67251" y="46525"/>
                  </a:lnTo>
                  <a:lnTo>
                    <a:pt x="66774" y="47780"/>
                  </a:lnTo>
                  <a:lnTo>
                    <a:pt x="66262" y="49033"/>
                  </a:lnTo>
                  <a:lnTo>
                    <a:pt x="65716" y="50282"/>
                  </a:lnTo>
                  <a:lnTo>
                    <a:pt x="65136" y="51528"/>
                  </a:lnTo>
                  <a:lnTo>
                    <a:pt x="64521" y="52770"/>
                  </a:lnTo>
                  <a:lnTo>
                    <a:pt x="63872" y="54009"/>
                  </a:lnTo>
                  <a:lnTo>
                    <a:pt x="63189" y="55245"/>
                  </a:lnTo>
                  <a:lnTo>
                    <a:pt x="62471" y="56478"/>
                  </a:lnTo>
                  <a:lnTo>
                    <a:pt x="61719" y="57708"/>
                  </a:lnTo>
                  <a:lnTo>
                    <a:pt x="60950" y="58920"/>
                  </a:lnTo>
                  <a:lnTo>
                    <a:pt x="60150" y="60134"/>
                  </a:lnTo>
                  <a:lnTo>
                    <a:pt x="59319" y="61349"/>
                  </a:lnTo>
                  <a:lnTo>
                    <a:pt x="58457" y="62567"/>
                  </a:lnTo>
                  <a:lnTo>
                    <a:pt x="57564" y="63785"/>
                  </a:lnTo>
                  <a:lnTo>
                    <a:pt x="56640" y="65006"/>
                  </a:lnTo>
                  <a:lnTo>
                    <a:pt x="55685" y="66228"/>
                  </a:lnTo>
                  <a:lnTo>
                    <a:pt x="54699" y="67452"/>
                  </a:lnTo>
                  <a:lnTo>
                    <a:pt x="53681" y="68677"/>
                  </a:lnTo>
                  <a:lnTo>
                    <a:pt x="52633" y="69904"/>
                  </a:lnTo>
                  <a:lnTo>
                    <a:pt x="51576" y="71137"/>
                  </a:lnTo>
                  <a:lnTo>
                    <a:pt x="50501" y="72379"/>
                  </a:lnTo>
                  <a:lnTo>
                    <a:pt x="49408" y="73632"/>
                  </a:lnTo>
                  <a:lnTo>
                    <a:pt x="48298" y="74894"/>
                  </a:lnTo>
                  <a:lnTo>
                    <a:pt x="47169" y="76166"/>
                  </a:lnTo>
                  <a:lnTo>
                    <a:pt x="46022" y="77448"/>
                  </a:lnTo>
                  <a:lnTo>
                    <a:pt x="44857" y="78740"/>
                  </a:lnTo>
                  <a:lnTo>
                    <a:pt x="43674" y="80041"/>
                  </a:lnTo>
                  <a:lnTo>
                    <a:pt x="42473" y="81352"/>
                  </a:lnTo>
                  <a:lnTo>
                    <a:pt x="41255" y="82674"/>
                  </a:lnTo>
                  <a:lnTo>
                    <a:pt x="18253" y="107148"/>
                  </a:lnTo>
                  <a:lnTo>
                    <a:pt x="18253" y="107803"/>
                  </a:lnTo>
                  <a:lnTo>
                    <a:pt x="74652" y="1078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4806249" y="2001995"/>
              <a:ext cx="129004" cy="43219"/>
            </a:xfrm>
            <a:custGeom>
              <a:avLst/>
              <a:pathLst>
                <a:path w="129004" h="43219">
                  <a:moveTo>
                    <a:pt x="0" y="9167"/>
                  </a:moveTo>
                  <a:lnTo>
                    <a:pt x="13096" y="9167"/>
                  </a:lnTo>
                  <a:lnTo>
                    <a:pt x="13096" y="30777"/>
                  </a:lnTo>
                  <a:lnTo>
                    <a:pt x="58281" y="30777"/>
                  </a:lnTo>
                  <a:lnTo>
                    <a:pt x="58281" y="0"/>
                  </a:lnTo>
                  <a:lnTo>
                    <a:pt x="71377" y="0"/>
                  </a:lnTo>
                  <a:lnTo>
                    <a:pt x="71377" y="30777"/>
                  </a:lnTo>
                  <a:lnTo>
                    <a:pt x="115907" y="30777"/>
                  </a:lnTo>
                  <a:lnTo>
                    <a:pt x="115907" y="9167"/>
                  </a:lnTo>
                  <a:lnTo>
                    <a:pt x="129004" y="9167"/>
                  </a:lnTo>
                  <a:lnTo>
                    <a:pt x="129004" y="43219"/>
                  </a:lnTo>
                  <a:lnTo>
                    <a:pt x="0" y="432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4806249" y="2047834"/>
              <a:ext cx="122455" cy="106084"/>
            </a:xfrm>
            <a:custGeom>
              <a:avLst/>
              <a:pathLst>
                <a:path w="122455" h="106084">
                  <a:moveTo>
                    <a:pt x="44529" y="28158"/>
                  </a:moveTo>
                  <a:lnTo>
                    <a:pt x="44103" y="28970"/>
                  </a:lnTo>
                  <a:lnTo>
                    <a:pt x="43612" y="29834"/>
                  </a:lnTo>
                  <a:lnTo>
                    <a:pt x="43055" y="30751"/>
                  </a:lnTo>
                  <a:lnTo>
                    <a:pt x="42433" y="31720"/>
                  </a:lnTo>
                  <a:lnTo>
                    <a:pt x="41746" y="32742"/>
                  </a:lnTo>
                  <a:lnTo>
                    <a:pt x="40993" y="33816"/>
                  </a:lnTo>
                  <a:lnTo>
                    <a:pt x="40174" y="34942"/>
                  </a:lnTo>
                  <a:lnTo>
                    <a:pt x="39290" y="36121"/>
                  </a:lnTo>
                  <a:lnTo>
                    <a:pt x="38341" y="37352"/>
                  </a:lnTo>
                  <a:lnTo>
                    <a:pt x="37326" y="38635"/>
                  </a:lnTo>
                  <a:lnTo>
                    <a:pt x="39290" y="40626"/>
                  </a:lnTo>
                  <a:lnTo>
                    <a:pt x="41255" y="42669"/>
                  </a:lnTo>
                  <a:lnTo>
                    <a:pt x="43219" y="44765"/>
                  </a:lnTo>
                  <a:lnTo>
                    <a:pt x="45184" y="46913"/>
                  </a:lnTo>
                  <a:lnTo>
                    <a:pt x="47148" y="49113"/>
                  </a:lnTo>
                  <a:lnTo>
                    <a:pt x="49113" y="51365"/>
                  </a:lnTo>
                  <a:lnTo>
                    <a:pt x="51077" y="53670"/>
                  </a:lnTo>
                  <a:lnTo>
                    <a:pt x="53042" y="56028"/>
                  </a:lnTo>
                  <a:lnTo>
                    <a:pt x="55006" y="58438"/>
                  </a:lnTo>
                  <a:lnTo>
                    <a:pt x="56971" y="60900"/>
                  </a:lnTo>
                  <a:lnTo>
                    <a:pt x="46493" y="70723"/>
                  </a:lnTo>
                  <a:lnTo>
                    <a:pt x="44902" y="68496"/>
                  </a:lnTo>
                  <a:lnTo>
                    <a:pt x="43272" y="66270"/>
                  </a:lnTo>
                  <a:lnTo>
                    <a:pt x="41602" y="64043"/>
                  </a:lnTo>
                  <a:lnTo>
                    <a:pt x="39893" y="61817"/>
                  </a:lnTo>
                  <a:lnTo>
                    <a:pt x="38144" y="59590"/>
                  </a:lnTo>
                  <a:lnTo>
                    <a:pt x="36356" y="57364"/>
                  </a:lnTo>
                  <a:lnTo>
                    <a:pt x="34529" y="55137"/>
                  </a:lnTo>
                  <a:lnTo>
                    <a:pt x="32663" y="52911"/>
                  </a:lnTo>
                  <a:lnTo>
                    <a:pt x="30758" y="50684"/>
                  </a:lnTo>
                  <a:lnTo>
                    <a:pt x="28813" y="48458"/>
                  </a:lnTo>
                  <a:lnTo>
                    <a:pt x="27103" y="50265"/>
                  </a:lnTo>
                  <a:lnTo>
                    <a:pt x="25381" y="52020"/>
                  </a:lnTo>
                  <a:lnTo>
                    <a:pt x="23646" y="53723"/>
                  </a:lnTo>
                  <a:lnTo>
                    <a:pt x="21897" y="55373"/>
                  </a:lnTo>
                  <a:lnTo>
                    <a:pt x="20136" y="56971"/>
                  </a:lnTo>
                  <a:lnTo>
                    <a:pt x="18361" y="58516"/>
                  </a:lnTo>
                  <a:lnTo>
                    <a:pt x="16574" y="60009"/>
                  </a:lnTo>
                  <a:lnTo>
                    <a:pt x="14773" y="61450"/>
                  </a:lnTo>
                  <a:lnTo>
                    <a:pt x="12959" y="62838"/>
                  </a:lnTo>
                  <a:lnTo>
                    <a:pt x="11132" y="64174"/>
                  </a:lnTo>
                  <a:lnTo>
                    <a:pt x="654" y="54352"/>
                  </a:lnTo>
                  <a:lnTo>
                    <a:pt x="6273" y="49918"/>
                  </a:lnTo>
                  <a:lnTo>
                    <a:pt x="11603" y="45262"/>
                  </a:lnTo>
                  <a:lnTo>
                    <a:pt x="16646" y="40384"/>
                  </a:lnTo>
                  <a:lnTo>
                    <a:pt x="21400" y="35282"/>
                  </a:lnTo>
                  <a:lnTo>
                    <a:pt x="25866" y="29959"/>
                  </a:lnTo>
                  <a:lnTo>
                    <a:pt x="30044" y="24412"/>
                  </a:lnTo>
                  <a:lnTo>
                    <a:pt x="33934" y="18643"/>
                  </a:lnTo>
                  <a:lnTo>
                    <a:pt x="37535" y="12651"/>
                  </a:lnTo>
                  <a:lnTo>
                    <a:pt x="40849" y="6437"/>
                  </a:lnTo>
                  <a:lnTo>
                    <a:pt x="43874" y="0"/>
                  </a:lnTo>
                  <a:lnTo>
                    <a:pt x="56971" y="2619"/>
                  </a:lnTo>
                  <a:lnTo>
                    <a:pt x="56440" y="4053"/>
                  </a:lnTo>
                  <a:lnTo>
                    <a:pt x="55897" y="5474"/>
                  </a:lnTo>
                  <a:lnTo>
                    <a:pt x="55340" y="6882"/>
                  </a:lnTo>
                  <a:lnTo>
                    <a:pt x="54771" y="8277"/>
                  </a:lnTo>
                  <a:lnTo>
                    <a:pt x="54188" y="9658"/>
                  </a:lnTo>
                  <a:lnTo>
                    <a:pt x="53592" y="11027"/>
                  </a:lnTo>
                  <a:lnTo>
                    <a:pt x="52983" y="12383"/>
                  </a:lnTo>
                  <a:lnTo>
                    <a:pt x="52361" y="13725"/>
                  </a:lnTo>
                  <a:lnTo>
                    <a:pt x="51726" y="15054"/>
                  </a:lnTo>
                  <a:lnTo>
                    <a:pt x="51077" y="16371"/>
                  </a:lnTo>
                  <a:lnTo>
                    <a:pt x="122455" y="16371"/>
                  </a:lnTo>
                  <a:lnTo>
                    <a:pt x="122455" y="27503"/>
                  </a:lnTo>
                  <a:lnTo>
                    <a:pt x="119197" y="33665"/>
                  </a:lnTo>
                  <a:lnTo>
                    <a:pt x="115710" y="39578"/>
                  </a:lnTo>
                  <a:lnTo>
                    <a:pt x="111994" y="45243"/>
                  </a:lnTo>
                  <a:lnTo>
                    <a:pt x="108049" y="50658"/>
                  </a:lnTo>
                  <a:lnTo>
                    <a:pt x="103874" y="55825"/>
                  </a:lnTo>
                  <a:lnTo>
                    <a:pt x="99470" y="60743"/>
                  </a:lnTo>
                  <a:lnTo>
                    <a:pt x="94837" y="65412"/>
                  </a:lnTo>
                  <a:lnTo>
                    <a:pt x="89975" y="69832"/>
                  </a:lnTo>
                  <a:lnTo>
                    <a:pt x="84884" y="74003"/>
                  </a:lnTo>
                  <a:lnTo>
                    <a:pt x="79563" y="77926"/>
                  </a:lnTo>
                  <a:lnTo>
                    <a:pt x="73954" y="81626"/>
                  </a:lnTo>
                  <a:lnTo>
                    <a:pt x="67998" y="85129"/>
                  </a:lnTo>
                  <a:lnTo>
                    <a:pt x="61696" y="88436"/>
                  </a:lnTo>
                  <a:lnTo>
                    <a:pt x="55046" y="91547"/>
                  </a:lnTo>
                  <a:lnTo>
                    <a:pt x="48049" y="94461"/>
                  </a:lnTo>
                  <a:lnTo>
                    <a:pt x="40705" y="97178"/>
                  </a:lnTo>
                  <a:lnTo>
                    <a:pt x="33013" y="99699"/>
                  </a:lnTo>
                  <a:lnTo>
                    <a:pt x="24975" y="102024"/>
                  </a:lnTo>
                  <a:lnTo>
                    <a:pt x="16590" y="104152"/>
                  </a:lnTo>
                  <a:lnTo>
                    <a:pt x="7858" y="106084"/>
                  </a:lnTo>
                  <a:lnTo>
                    <a:pt x="0" y="93642"/>
                  </a:lnTo>
                  <a:lnTo>
                    <a:pt x="15198" y="90158"/>
                  </a:lnTo>
                  <a:lnTo>
                    <a:pt x="29363" y="85994"/>
                  </a:lnTo>
                  <a:lnTo>
                    <a:pt x="42492" y="81148"/>
                  </a:lnTo>
                  <a:lnTo>
                    <a:pt x="54587" y="75621"/>
                  </a:lnTo>
                  <a:lnTo>
                    <a:pt x="65648" y="69413"/>
                  </a:lnTo>
                  <a:lnTo>
                    <a:pt x="75673" y="62524"/>
                  </a:lnTo>
                  <a:lnTo>
                    <a:pt x="84664" y="54954"/>
                  </a:lnTo>
                  <a:lnTo>
                    <a:pt x="92621" y="46703"/>
                  </a:lnTo>
                  <a:lnTo>
                    <a:pt x="99542" y="37771"/>
                  </a:lnTo>
                  <a:lnTo>
                    <a:pt x="105429" y="281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6568281" y="1952625"/>
              <a:ext cx="2438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6894717" y="2241926"/>
              <a:ext cx="2042374" cy="29761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7096565" y="2241926"/>
              <a:ext cx="0" cy="2976100"/>
            </a:xfrm>
            <a:custGeom>
              <a:avLst/>
              <a:pathLst>
                <a:path w="0" h="2976100">
                  <a:moveTo>
                    <a:pt x="0" y="29761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7500260" y="2241926"/>
              <a:ext cx="0" cy="2976100"/>
            </a:xfrm>
            <a:custGeom>
              <a:avLst/>
              <a:pathLst>
                <a:path w="0" h="2976100">
                  <a:moveTo>
                    <a:pt x="0" y="29761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7903955" y="2241926"/>
              <a:ext cx="0" cy="2976100"/>
            </a:xfrm>
            <a:custGeom>
              <a:avLst/>
              <a:pathLst>
                <a:path w="0" h="2976100">
                  <a:moveTo>
                    <a:pt x="0" y="29761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8307650" y="2241926"/>
              <a:ext cx="0" cy="2976100"/>
            </a:xfrm>
            <a:custGeom>
              <a:avLst/>
              <a:pathLst>
                <a:path w="0" h="2976100">
                  <a:moveTo>
                    <a:pt x="0" y="29761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8711346" y="2241926"/>
              <a:ext cx="0" cy="2976100"/>
            </a:xfrm>
            <a:custGeom>
              <a:avLst/>
              <a:pathLst>
                <a:path w="0" h="2976100">
                  <a:moveTo>
                    <a:pt x="0" y="29761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6894717" y="4874630"/>
              <a:ext cx="2042374" cy="0"/>
            </a:xfrm>
            <a:custGeom>
              <a:avLst/>
              <a:pathLst>
                <a:path w="2042374" h="0">
                  <a:moveTo>
                    <a:pt x="0" y="0"/>
                  </a:moveTo>
                  <a:lnTo>
                    <a:pt x="2042374" y="0"/>
                  </a:lnTo>
                  <a:lnTo>
                    <a:pt x="20423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6894717" y="4302303"/>
              <a:ext cx="2042374" cy="0"/>
            </a:xfrm>
            <a:custGeom>
              <a:avLst/>
              <a:pathLst>
                <a:path w="2042374" h="0">
                  <a:moveTo>
                    <a:pt x="0" y="0"/>
                  </a:moveTo>
                  <a:lnTo>
                    <a:pt x="2042374" y="0"/>
                  </a:lnTo>
                  <a:lnTo>
                    <a:pt x="20423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6894717" y="3729976"/>
              <a:ext cx="2042374" cy="0"/>
            </a:xfrm>
            <a:custGeom>
              <a:avLst/>
              <a:pathLst>
                <a:path w="2042374" h="0">
                  <a:moveTo>
                    <a:pt x="0" y="0"/>
                  </a:moveTo>
                  <a:lnTo>
                    <a:pt x="2042374" y="0"/>
                  </a:lnTo>
                  <a:lnTo>
                    <a:pt x="20423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6894717" y="3157649"/>
              <a:ext cx="2042374" cy="0"/>
            </a:xfrm>
            <a:custGeom>
              <a:avLst/>
              <a:pathLst>
                <a:path w="2042374" h="0">
                  <a:moveTo>
                    <a:pt x="0" y="0"/>
                  </a:moveTo>
                  <a:lnTo>
                    <a:pt x="2042374" y="0"/>
                  </a:lnTo>
                  <a:lnTo>
                    <a:pt x="20423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6894717" y="2585322"/>
              <a:ext cx="2042374" cy="0"/>
            </a:xfrm>
            <a:custGeom>
              <a:avLst/>
              <a:pathLst>
                <a:path w="2042374" h="0">
                  <a:moveTo>
                    <a:pt x="0" y="0"/>
                  </a:moveTo>
                  <a:lnTo>
                    <a:pt x="2042374" y="0"/>
                  </a:lnTo>
                  <a:lnTo>
                    <a:pt x="20423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6894717" y="2241926"/>
              <a:ext cx="0" cy="2976100"/>
            </a:xfrm>
            <a:custGeom>
              <a:avLst/>
              <a:pathLst>
                <a:path w="0" h="2976100">
                  <a:moveTo>
                    <a:pt x="0" y="29761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7298412" y="2241926"/>
              <a:ext cx="0" cy="2976100"/>
            </a:xfrm>
            <a:custGeom>
              <a:avLst/>
              <a:pathLst>
                <a:path w="0" h="2976100">
                  <a:moveTo>
                    <a:pt x="0" y="29761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7702108" y="2241926"/>
              <a:ext cx="0" cy="2976100"/>
            </a:xfrm>
            <a:custGeom>
              <a:avLst/>
              <a:pathLst>
                <a:path w="0" h="2976100">
                  <a:moveTo>
                    <a:pt x="0" y="29761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8105803" y="2241926"/>
              <a:ext cx="0" cy="2976100"/>
            </a:xfrm>
            <a:custGeom>
              <a:avLst/>
              <a:pathLst>
                <a:path w="0" h="2976100">
                  <a:moveTo>
                    <a:pt x="0" y="29761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8509498" y="2241926"/>
              <a:ext cx="0" cy="2976100"/>
            </a:xfrm>
            <a:custGeom>
              <a:avLst/>
              <a:pathLst>
                <a:path w="0" h="2976100">
                  <a:moveTo>
                    <a:pt x="0" y="29761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8913193" y="2241926"/>
              <a:ext cx="0" cy="2976100"/>
            </a:xfrm>
            <a:custGeom>
              <a:avLst/>
              <a:pathLst>
                <a:path w="0" h="2976100">
                  <a:moveTo>
                    <a:pt x="0" y="29761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6894717" y="2327775"/>
              <a:ext cx="2002328" cy="51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6894717" y="2900102"/>
              <a:ext cx="1768185" cy="51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6894717" y="3472429"/>
              <a:ext cx="1582485" cy="51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6894717" y="4044756"/>
              <a:ext cx="1130346" cy="51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6894717" y="4617083"/>
              <a:ext cx="775094" cy="51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8431474" y="2530309"/>
              <a:ext cx="46739" cy="78445"/>
            </a:xfrm>
            <a:custGeom>
              <a:avLst/>
              <a:pathLst>
                <a:path w="46739" h="78445">
                  <a:moveTo>
                    <a:pt x="21913" y="29906"/>
                  </a:moveTo>
                  <a:lnTo>
                    <a:pt x="22954" y="29921"/>
                  </a:lnTo>
                  <a:lnTo>
                    <a:pt x="23980" y="29965"/>
                  </a:lnTo>
                  <a:lnTo>
                    <a:pt x="24991" y="30040"/>
                  </a:lnTo>
                  <a:lnTo>
                    <a:pt x="25987" y="30143"/>
                  </a:lnTo>
                  <a:lnTo>
                    <a:pt x="26968" y="30277"/>
                  </a:lnTo>
                  <a:lnTo>
                    <a:pt x="27935" y="30440"/>
                  </a:lnTo>
                  <a:lnTo>
                    <a:pt x="28887" y="30632"/>
                  </a:lnTo>
                  <a:lnTo>
                    <a:pt x="29824" y="30855"/>
                  </a:lnTo>
                  <a:lnTo>
                    <a:pt x="30746" y="31107"/>
                  </a:lnTo>
                  <a:lnTo>
                    <a:pt x="31653" y="31388"/>
                  </a:lnTo>
                  <a:lnTo>
                    <a:pt x="32551" y="31688"/>
                  </a:lnTo>
                  <a:lnTo>
                    <a:pt x="33425" y="32017"/>
                  </a:lnTo>
                  <a:lnTo>
                    <a:pt x="34275" y="32374"/>
                  </a:lnTo>
                  <a:lnTo>
                    <a:pt x="35100" y="32760"/>
                  </a:lnTo>
                  <a:lnTo>
                    <a:pt x="35901" y="33175"/>
                  </a:lnTo>
                  <a:lnTo>
                    <a:pt x="36677" y="33618"/>
                  </a:lnTo>
                  <a:lnTo>
                    <a:pt x="37429" y="34089"/>
                  </a:lnTo>
                  <a:lnTo>
                    <a:pt x="38157" y="34590"/>
                  </a:lnTo>
                  <a:lnTo>
                    <a:pt x="38861" y="35118"/>
                  </a:lnTo>
                  <a:lnTo>
                    <a:pt x="39540" y="35676"/>
                  </a:lnTo>
                  <a:lnTo>
                    <a:pt x="40203" y="36261"/>
                  </a:lnTo>
                  <a:lnTo>
                    <a:pt x="40836" y="36874"/>
                  </a:lnTo>
                  <a:lnTo>
                    <a:pt x="41439" y="37515"/>
                  </a:lnTo>
                  <a:lnTo>
                    <a:pt x="42013" y="38183"/>
                  </a:lnTo>
                  <a:lnTo>
                    <a:pt x="42557" y="38878"/>
                  </a:lnTo>
                  <a:lnTo>
                    <a:pt x="43071" y="39601"/>
                  </a:lnTo>
                  <a:lnTo>
                    <a:pt x="43556" y="40352"/>
                  </a:lnTo>
                  <a:lnTo>
                    <a:pt x="44012" y="41130"/>
                  </a:lnTo>
                  <a:lnTo>
                    <a:pt x="44437" y="41936"/>
                  </a:lnTo>
                  <a:lnTo>
                    <a:pt x="44833" y="42769"/>
                  </a:lnTo>
                  <a:lnTo>
                    <a:pt x="45195" y="43629"/>
                  </a:lnTo>
                  <a:lnTo>
                    <a:pt x="45519" y="44515"/>
                  </a:lnTo>
                  <a:lnTo>
                    <a:pt x="45805" y="45428"/>
                  </a:lnTo>
                  <a:lnTo>
                    <a:pt x="46053" y="46368"/>
                  </a:lnTo>
                  <a:lnTo>
                    <a:pt x="46262" y="47334"/>
                  </a:lnTo>
                  <a:lnTo>
                    <a:pt x="46434" y="48327"/>
                  </a:lnTo>
                  <a:lnTo>
                    <a:pt x="46567" y="49345"/>
                  </a:lnTo>
                  <a:lnTo>
                    <a:pt x="46662" y="50391"/>
                  </a:lnTo>
                  <a:lnTo>
                    <a:pt x="46720" y="51463"/>
                  </a:lnTo>
                  <a:lnTo>
                    <a:pt x="46739" y="52561"/>
                  </a:lnTo>
                  <a:lnTo>
                    <a:pt x="46721" y="53756"/>
                  </a:lnTo>
                  <a:lnTo>
                    <a:pt x="46667" y="54926"/>
                  </a:lnTo>
                  <a:lnTo>
                    <a:pt x="46577" y="56072"/>
                  </a:lnTo>
                  <a:lnTo>
                    <a:pt x="46451" y="57194"/>
                  </a:lnTo>
                  <a:lnTo>
                    <a:pt x="46289" y="58291"/>
                  </a:lnTo>
                  <a:lnTo>
                    <a:pt x="46091" y="59364"/>
                  </a:lnTo>
                  <a:lnTo>
                    <a:pt x="45857" y="60413"/>
                  </a:lnTo>
                  <a:lnTo>
                    <a:pt x="45587" y="61437"/>
                  </a:lnTo>
                  <a:lnTo>
                    <a:pt x="45281" y="62437"/>
                  </a:lnTo>
                  <a:lnTo>
                    <a:pt x="44939" y="63412"/>
                  </a:lnTo>
                  <a:lnTo>
                    <a:pt x="44561" y="64361"/>
                  </a:lnTo>
                  <a:lnTo>
                    <a:pt x="44149" y="65280"/>
                  </a:lnTo>
                  <a:lnTo>
                    <a:pt x="43702" y="66169"/>
                  </a:lnTo>
                  <a:lnTo>
                    <a:pt x="43220" y="67029"/>
                  </a:lnTo>
                  <a:lnTo>
                    <a:pt x="42702" y="67858"/>
                  </a:lnTo>
                  <a:lnTo>
                    <a:pt x="42150" y="68659"/>
                  </a:lnTo>
                  <a:lnTo>
                    <a:pt x="41563" y="69430"/>
                  </a:lnTo>
                  <a:lnTo>
                    <a:pt x="40941" y="70171"/>
                  </a:lnTo>
                  <a:lnTo>
                    <a:pt x="40285" y="70882"/>
                  </a:lnTo>
                  <a:lnTo>
                    <a:pt x="39593" y="71564"/>
                  </a:lnTo>
                  <a:lnTo>
                    <a:pt x="38867" y="72215"/>
                  </a:lnTo>
                  <a:lnTo>
                    <a:pt x="38106" y="72836"/>
                  </a:lnTo>
                  <a:lnTo>
                    <a:pt x="37312" y="73426"/>
                  </a:lnTo>
                  <a:lnTo>
                    <a:pt x="36485" y="73986"/>
                  </a:lnTo>
                  <a:lnTo>
                    <a:pt x="35623" y="74515"/>
                  </a:lnTo>
                  <a:lnTo>
                    <a:pt x="34727" y="75013"/>
                  </a:lnTo>
                  <a:lnTo>
                    <a:pt x="33798" y="75480"/>
                  </a:lnTo>
                  <a:lnTo>
                    <a:pt x="32834" y="75917"/>
                  </a:lnTo>
                  <a:lnTo>
                    <a:pt x="31837" y="76323"/>
                  </a:lnTo>
                  <a:lnTo>
                    <a:pt x="30806" y="76698"/>
                  </a:lnTo>
                  <a:lnTo>
                    <a:pt x="29753" y="77030"/>
                  </a:lnTo>
                  <a:lnTo>
                    <a:pt x="28668" y="77327"/>
                  </a:lnTo>
                  <a:lnTo>
                    <a:pt x="27551" y="77589"/>
                  </a:lnTo>
                  <a:lnTo>
                    <a:pt x="26402" y="77816"/>
                  </a:lnTo>
                  <a:lnTo>
                    <a:pt x="25222" y="78008"/>
                  </a:lnTo>
                  <a:lnTo>
                    <a:pt x="24010" y="78165"/>
                  </a:lnTo>
                  <a:lnTo>
                    <a:pt x="22766" y="78288"/>
                  </a:lnTo>
                  <a:lnTo>
                    <a:pt x="21490" y="78375"/>
                  </a:lnTo>
                  <a:lnTo>
                    <a:pt x="20183" y="78427"/>
                  </a:lnTo>
                  <a:lnTo>
                    <a:pt x="18843" y="78445"/>
                  </a:lnTo>
                  <a:lnTo>
                    <a:pt x="18304" y="78442"/>
                  </a:lnTo>
                  <a:lnTo>
                    <a:pt x="17766" y="78434"/>
                  </a:lnTo>
                  <a:lnTo>
                    <a:pt x="17228" y="78421"/>
                  </a:lnTo>
                  <a:lnTo>
                    <a:pt x="16692" y="78403"/>
                  </a:lnTo>
                  <a:lnTo>
                    <a:pt x="16157" y="78379"/>
                  </a:lnTo>
                  <a:lnTo>
                    <a:pt x="15623" y="78350"/>
                  </a:lnTo>
                  <a:lnTo>
                    <a:pt x="15090" y="78315"/>
                  </a:lnTo>
                  <a:lnTo>
                    <a:pt x="14558" y="78276"/>
                  </a:lnTo>
                  <a:lnTo>
                    <a:pt x="14027" y="78231"/>
                  </a:lnTo>
                  <a:lnTo>
                    <a:pt x="13497" y="78180"/>
                  </a:lnTo>
                  <a:lnTo>
                    <a:pt x="12980" y="78125"/>
                  </a:lnTo>
                  <a:lnTo>
                    <a:pt x="12466" y="78064"/>
                  </a:lnTo>
                  <a:lnTo>
                    <a:pt x="11955" y="77998"/>
                  </a:lnTo>
                  <a:lnTo>
                    <a:pt x="11448" y="77926"/>
                  </a:lnTo>
                  <a:lnTo>
                    <a:pt x="10943" y="77849"/>
                  </a:lnTo>
                  <a:lnTo>
                    <a:pt x="10442" y="77767"/>
                  </a:lnTo>
                  <a:lnTo>
                    <a:pt x="9944" y="77680"/>
                  </a:lnTo>
                  <a:lnTo>
                    <a:pt x="9449" y="77587"/>
                  </a:lnTo>
                  <a:lnTo>
                    <a:pt x="8957" y="77489"/>
                  </a:lnTo>
                  <a:lnTo>
                    <a:pt x="8469" y="77386"/>
                  </a:lnTo>
                  <a:lnTo>
                    <a:pt x="7994" y="77288"/>
                  </a:lnTo>
                  <a:lnTo>
                    <a:pt x="7524" y="77183"/>
                  </a:lnTo>
                  <a:lnTo>
                    <a:pt x="7059" y="77072"/>
                  </a:lnTo>
                  <a:lnTo>
                    <a:pt x="6597" y="76954"/>
                  </a:lnTo>
                  <a:lnTo>
                    <a:pt x="6140" y="76830"/>
                  </a:lnTo>
                  <a:lnTo>
                    <a:pt x="5687" y="76700"/>
                  </a:lnTo>
                  <a:lnTo>
                    <a:pt x="5238" y="76564"/>
                  </a:lnTo>
                  <a:lnTo>
                    <a:pt x="4793" y="76421"/>
                  </a:lnTo>
                  <a:lnTo>
                    <a:pt x="4353" y="76272"/>
                  </a:lnTo>
                  <a:lnTo>
                    <a:pt x="3916" y="76116"/>
                  </a:lnTo>
                  <a:lnTo>
                    <a:pt x="3487" y="75954"/>
                  </a:lnTo>
                  <a:lnTo>
                    <a:pt x="3065" y="75788"/>
                  </a:lnTo>
                  <a:lnTo>
                    <a:pt x="2652" y="75616"/>
                  </a:lnTo>
                  <a:lnTo>
                    <a:pt x="2248" y="75438"/>
                  </a:lnTo>
                  <a:lnTo>
                    <a:pt x="1852" y="75256"/>
                  </a:lnTo>
                  <a:lnTo>
                    <a:pt x="1465" y="75068"/>
                  </a:lnTo>
                  <a:lnTo>
                    <a:pt x="1086" y="74875"/>
                  </a:lnTo>
                  <a:lnTo>
                    <a:pt x="715" y="74676"/>
                  </a:lnTo>
                  <a:lnTo>
                    <a:pt x="353" y="74472"/>
                  </a:lnTo>
                  <a:lnTo>
                    <a:pt x="0" y="74263"/>
                  </a:lnTo>
                  <a:lnTo>
                    <a:pt x="0" y="65159"/>
                  </a:lnTo>
                  <a:lnTo>
                    <a:pt x="355" y="65400"/>
                  </a:lnTo>
                  <a:lnTo>
                    <a:pt x="721" y="65635"/>
                  </a:lnTo>
                  <a:lnTo>
                    <a:pt x="1100" y="65866"/>
                  </a:lnTo>
                  <a:lnTo>
                    <a:pt x="1490" y="66091"/>
                  </a:lnTo>
                  <a:lnTo>
                    <a:pt x="1892" y="66310"/>
                  </a:lnTo>
                  <a:lnTo>
                    <a:pt x="2305" y="66525"/>
                  </a:lnTo>
                  <a:lnTo>
                    <a:pt x="2730" y="66734"/>
                  </a:lnTo>
                  <a:lnTo>
                    <a:pt x="3167" y="66937"/>
                  </a:lnTo>
                  <a:lnTo>
                    <a:pt x="3615" y="67136"/>
                  </a:lnTo>
                  <a:lnTo>
                    <a:pt x="4075" y="67329"/>
                  </a:lnTo>
                  <a:lnTo>
                    <a:pt x="4554" y="67517"/>
                  </a:lnTo>
                  <a:lnTo>
                    <a:pt x="5037" y="67698"/>
                  </a:lnTo>
                  <a:lnTo>
                    <a:pt x="5523" y="67872"/>
                  </a:lnTo>
                  <a:lnTo>
                    <a:pt x="6015" y="68041"/>
                  </a:lnTo>
                  <a:lnTo>
                    <a:pt x="6510" y="68203"/>
                  </a:lnTo>
                  <a:lnTo>
                    <a:pt x="7010" y="68358"/>
                  </a:lnTo>
                  <a:lnTo>
                    <a:pt x="7514" y="68507"/>
                  </a:lnTo>
                  <a:lnTo>
                    <a:pt x="8022" y="68650"/>
                  </a:lnTo>
                  <a:lnTo>
                    <a:pt x="8534" y="68787"/>
                  </a:lnTo>
                  <a:lnTo>
                    <a:pt x="9051" y="68917"/>
                  </a:lnTo>
                  <a:lnTo>
                    <a:pt x="9570" y="69042"/>
                  </a:lnTo>
                  <a:lnTo>
                    <a:pt x="10088" y="69161"/>
                  </a:lnTo>
                  <a:lnTo>
                    <a:pt x="10607" y="69274"/>
                  </a:lnTo>
                  <a:lnTo>
                    <a:pt x="11126" y="69383"/>
                  </a:lnTo>
                  <a:lnTo>
                    <a:pt x="11645" y="69486"/>
                  </a:lnTo>
                  <a:lnTo>
                    <a:pt x="12163" y="69584"/>
                  </a:lnTo>
                  <a:lnTo>
                    <a:pt x="12682" y="69677"/>
                  </a:lnTo>
                  <a:lnTo>
                    <a:pt x="13201" y="69764"/>
                  </a:lnTo>
                  <a:lnTo>
                    <a:pt x="13720" y="69846"/>
                  </a:lnTo>
                  <a:lnTo>
                    <a:pt x="14238" y="69923"/>
                  </a:lnTo>
                  <a:lnTo>
                    <a:pt x="14763" y="69983"/>
                  </a:lnTo>
                  <a:lnTo>
                    <a:pt x="15280" y="70037"/>
                  </a:lnTo>
                  <a:lnTo>
                    <a:pt x="15788" y="70085"/>
                  </a:lnTo>
                  <a:lnTo>
                    <a:pt x="16288" y="70126"/>
                  </a:lnTo>
                  <a:lnTo>
                    <a:pt x="16779" y="70161"/>
                  </a:lnTo>
                  <a:lnTo>
                    <a:pt x="17262" y="70190"/>
                  </a:lnTo>
                  <a:lnTo>
                    <a:pt x="17736" y="70212"/>
                  </a:lnTo>
                  <a:lnTo>
                    <a:pt x="18202" y="70228"/>
                  </a:lnTo>
                  <a:lnTo>
                    <a:pt x="18659" y="70237"/>
                  </a:lnTo>
                  <a:lnTo>
                    <a:pt x="19108" y="70240"/>
                  </a:lnTo>
                  <a:lnTo>
                    <a:pt x="19935" y="70231"/>
                  </a:lnTo>
                  <a:lnTo>
                    <a:pt x="20745" y="70202"/>
                  </a:lnTo>
                  <a:lnTo>
                    <a:pt x="21536" y="70155"/>
                  </a:lnTo>
                  <a:lnTo>
                    <a:pt x="22309" y="70088"/>
                  </a:lnTo>
                  <a:lnTo>
                    <a:pt x="23065" y="70002"/>
                  </a:lnTo>
                  <a:lnTo>
                    <a:pt x="23802" y="69897"/>
                  </a:lnTo>
                  <a:lnTo>
                    <a:pt x="24521" y="69774"/>
                  </a:lnTo>
                  <a:lnTo>
                    <a:pt x="25223" y="69631"/>
                  </a:lnTo>
                  <a:lnTo>
                    <a:pt x="25906" y="69469"/>
                  </a:lnTo>
                  <a:lnTo>
                    <a:pt x="26571" y="69288"/>
                  </a:lnTo>
                  <a:lnTo>
                    <a:pt x="27218" y="69076"/>
                  </a:lnTo>
                  <a:lnTo>
                    <a:pt x="27844" y="68843"/>
                  </a:lnTo>
                  <a:lnTo>
                    <a:pt x="28450" y="68589"/>
                  </a:lnTo>
                  <a:lnTo>
                    <a:pt x="29036" y="68314"/>
                  </a:lnTo>
                  <a:lnTo>
                    <a:pt x="29602" y="68017"/>
                  </a:lnTo>
                  <a:lnTo>
                    <a:pt x="30148" y="67700"/>
                  </a:lnTo>
                  <a:lnTo>
                    <a:pt x="30673" y="67361"/>
                  </a:lnTo>
                  <a:lnTo>
                    <a:pt x="31179" y="67001"/>
                  </a:lnTo>
                  <a:lnTo>
                    <a:pt x="31664" y="66620"/>
                  </a:lnTo>
                  <a:lnTo>
                    <a:pt x="32129" y="66218"/>
                  </a:lnTo>
                  <a:lnTo>
                    <a:pt x="32574" y="65794"/>
                  </a:lnTo>
                  <a:lnTo>
                    <a:pt x="32997" y="65350"/>
                  </a:lnTo>
                  <a:lnTo>
                    <a:pt x="33400" y="64884"/>
                  </a:lnTo>
                  <a:lnTo>
                    <a:pt x="33781" y="64397"/>
                  </a:lnTo>
                  <a:lnTo>
                    <a:pt x="34141" y="63889"/>
                  </a:lnTo>
                  <a:lnTo>
                    <a:pt x="34479" y="63359"/>
                  </a:lnTo>
                  <a:lnTo>
                    <a:pt x="34797" y="62809"/>
                  </a:lnTo>
                  <a:lnTo>
                    <a:pt x="35094" y="62237"/>
                  </a:lnTo>
                  <a:lnTo>
                    <a:pt x="35369" y="61644"/>
                  </a:lnTo>
                  <a:lnTo>
                    <a:pt x="35623" y="61030"/>
                  </a:lnTo>
                  <a:lnTo>
                    <a:pt x="35854" y="60394"/>
                  </a:lnTo>
                  <a:lnTo>
                    <a:pt x="36061" y="59734"/>
                  </a:lnTo>
                  <a:lnTo>
                    <a:pt x="36244" y="59052"/>
                  </a:lnTo>
                  <a:lnTo>
                    <a:pt x="36402" y="58346"/>
                  </a:lnTo>
                  <a:lnTo>
                    <a:pt x="36536" y="57616"/>
                  </a:lnTo>
                  <a:lnTo>
                    <a:pt x="36645" y="56863"/>
                  </a:lnTo>
                  <a:lnTo>
                    <a:pt x="36731" y="56087"/>
                  </a:lnTo>
                  <a:lnTo>
                    <a:pt x="36792" y="55288"/>
                  </a:lnTo>
                  <a:lnTo>
                    <a:pt x="36828" y="54466"/>
                  </a:lnTo>
                  <a:lnTo>
                    <a:pt x="36840" y="53620"/>
                  </a:lnTo>
                  <a:lnTo>
                    <a:pt x="36794" y="52142"/>
                  </a:lnTo>
                  <a:lnTo>
                    <a:pt x="36654" y="50736"/>
                  </a:lnTo>
                  <a:lnTo>
                    <a:pt x="36421" y="49402"/>
                  </a:lnTo>
                  <a:lnTo>
                    <a:pt x="36095" y="48140"/>
                  </a:lnTo>
                  <a:lnTo>
                    <a:pt x="35676" y="46950"/>
                  </a:lnTo>
                  <a:lnTo>
                    <a:pt x="35163" y="45832"/>
                  </a:lnTo>
                  <a:lnTo>
                    <a:pt x="34558" y="44786"/>
                  </a:lnTo>
                  <a:lnTo>
                    <a:pt x="33859" y="43812"/>
                  </a:lnTo>
                  <a:lnTo>
                    <a:pt x="33067" y="42911"/>
                  </a:lnTo>
                  <a:lnTo>
                    <a:pt x="32182" y="42081"/>
                  </a:lnTo>
                  <a:lnTo>
                    <a:pt x="31208" y="41316"/>
                  </a:lnTo>
                  <a:lnTo>
                    <a:pt x="30150" y="40632"/>
                  </a:lnTo>
                  <a:lnTo>
                    <a:pt x="29006" y="40029"/>
                  </a:lnTo>
                  <a:lnTo>
                    <a:pt x="27778" y="39506"/>
                  </a:lnTo>
                  <a:lnTo>
                    <a:pt x="26466" y="39063"/>
                  </a:lnTo>
                  <a:lnTo>
                    <a:pt x="25068" y="38701"/>
                  </a:lnTo>
                  <a:lnTo>
                    <a:pt x="23586" y="38420"/>
                  </a:lnTo>
                  <a:lnTo>
                    <a:pt x="22019" y="38219"/>
                  </a:lnTo>
                  <a:lnTo>
                    <a:pt x="20368" y="38098"/>
                  </a:lnTo>
                  <a:lnTo>
                    <a:pt x="18632" y="38058"/>
                  </a:lnTo>
                  <a:lnTo>
                    <a:pt x="18343" y="38059"/>
                  </a:lnTo>
                  <a:lnTo>
                    <a:pt x="18049" y="38064"/>
                  </a:lnTo>
                  <a:lnTo>
                    <a:pt x="17750" y="38072"/>
                  </a:lnTo>
                  <a:lnTo>
                    <a:pt x="17446" y="38083"/>
                  </a:lnTo>
                  <a:lnTo>
                    <a:pt x="17136" y="38097"/>
                  </a:lnTo>
                  <a:lnTo>
                    <a:pt x="16821" y="38115"/>
                  </a:lnTo>
                  <a:lnTo>
                    <a:pt x="16501" y="38136"/>
                  </a:lnTo>
                  <a:lnTo>
                    <a:pt x="16176" y="38159"/>
                  </a:lnTo>
                  <a:lnTo>
                    <a:pt x="15845" y="38186"/>
                  </a:lnTo>
                  <a:lnTo>
                    <a:pt x="15509" y="38216"/>
                  </a:lnTo>
                  <a:lnTo>
                    <a:pt x="15180" y="38239"/>
                  </a:lnTo>
                  <a:lnTo>
                    <a:pt x="14850" y="38263"/>
                  </a:lnTo>
                  <a:lnTo>
                    <a:pt x="14519" y="38290"/>
                  </a:lnTo>
                  <a:lnTo>
                    <a:pt x="14187" y="38318"/>
                  </a:lnTo>
                  <a:lnTo>
                    <a:pt x="13854" y="38349"/>
                  </a:lnTo>
                  <a:lnTo>
                    <a:pt x="13520" y="38382"/>
                  </a:lnTo>
                  <a:lnTo>
                    <a:pt x="13185" y="38417"/>
                  </a:lnTo>
                  <a:lnTo>
                    <a:pt x="12849" y="38454"/>
                  </a:lnTo>
                  <a:lnTo>
                    <a:pt x="12512" y="38493"/>
                  </a:lnTo>
                  <a:lnTo>
                    <a:pt x="12174" y="38534"/>
                  </a:lnTo>
                  <a:lnTo>
                    <a:pt x="11847" y="38577"/>
                  </a:lnTo>
                  <a:lnTo>
                    <a:pt x="11522" y="38621"/>
                  </a:lnTo>
                  <a:lnTo>
                    <a:pt x="11199" y="38666"/>
                  </a:lnTo>
                  <a:lnTo>
                    <a:pt x="10878" y="38712"/>
                  </a:lnTo>
                  <a:lnTo>
                    <a:pt x="10559" y="38759"/>
                  </a:lnTo>
                  <a:lnTo>
                    <a:pt x="10243" y="38807"/>
                  </a:lnTo>
                  <a:lnTo>
                    <a:pt x="9929" y="38856"/>
                  </a:lnTo>
                  <a:lnTo>
                    <a:pt x="9616" y="38907"/>
                  </a:lnTo>
                  <a:lnTo>
                    <a:pt x="9306" y="38958"/>
                  </a:lnTo>
                  <a:lnTo>
                    <a:pt x="8998" y="39010"/>
                  </a:lnTo>
                  <a:lnTo>
                    <a:pt x="8705" y="39053"/>
                  </a:lnTo>
                  <a:lnTo>
                    <a:pt x="8420" y="39095"/>
                  </a:lnTo>
                  <a:lnTo>
                    <a:pt x="8142" y="39138"/>
                  </a:lnTo>
                  <a:lnTo>
                    <a:pt x="7872" y="39180"/>
                  </a:lnTo>
                  <a:lnTo>
                    <a:pt x="7608" y="39222"/>
                  </a:lnTo>
                  <a:lnTo>
                    <a:pt x="7353" y="39265"/>
                  </a:lnTo>
                  <a:lnTo>
                    <a:pt x="7105" y="39307"/>
                  </a:lnTo>
                  <a:lnTo>
                    <a:pt x="6864" y="39349"/>
                  </a:lnTo>
                  <a:lnTo>
                    <a:pt x="6630" y="39392"/>
                  </a:lnTo>
                  <a:lnTo>
                    <a:pt x="6404" y="39434"/>
                  </a:lnTo>
                  <a:lnTo>
                    <a:pt x="1640" y="36417"/>
                  </a:lnTo>
                  <a:lnTo>
                    <a:pt x="4552" y="0"/>
                  </a:lnTo>
                  <a:lnTo>
                    <a:pt x="41075" y="0"/>
                  </a:lnTo>
                  <a:lnTo>
                    <a:pt x="41075" y="8786"/>
                  </a:lnTo>
                  <a:lnTo>
                    <a:pt x="12915" y="8786"/>
                  </a:lnTo>
                  <a:lnTo>
                    <a:pt x="10851" y="30965"/>
                  </a:lnTo>
                  <a:lnTo>
                    <a:pt x="11200" y="30901"/>
                  </a:lnTo>
                  <a:lnTo>
                    <a:pt x="11570" y="30836"/>
                  </a:lnTo>
                  <a:lnTo>
                    <a:pt x="11962" y="30769"/>
                  </a:lnTo>
                  <a:lnTo>
                    <a:pt x="12375" y="30702"/>
                  </a:lnTo>
                  <a:lnTo>
                    <a:pt x="12809" y="30634"/>
                  </a:lnTo>
                  <a:lnTo>
                    <a:pt x="13264" y="30565"/>
                  </a:lnTo>
                  <a:lnTo>
                    <a:pt x="13741" y="30494"/>
                  </a:lnTo>
                  <a:lnTo>
                    <a:pt x="14238" y="30423"/>
                  </a:lnTo>
                  <a:lnTo>
                    <a:pt x="14757" y="30350"/>
                  </a:lnTo>
                  <a:lnTo>
                    <a:pt x="15297" y="30277"/>
                  </a:lnTo>
                  <a:lnTo>
                    <a:pt x="15868" y="30206"/>
                  </a:lnTo>
                  <a:lnTo>
                    <a:pt x="16459" y="30143"/>
                  </a:lnTo>
                  <a:lnTo>
                    <a:pt x="17071" y="30088"/>
                  </a:lnTo>
                  <a:lnTo>
                    <a:pt x="17702" y="30040"/>
                  </a:lnTo>
                  <a:lnTo>
                    <a:pt x="18354" y="29999"/>
                  </a:lnTo>
                  <a:lnTo>
                    <a:pt x="19025" y="29965"/>
                  </a:lnTo>
                  <a:lnTo>
                    <a:pt x="19717" y="29940"/>
                  </a:lnTo>
                  <a:lnTo>
                    <a:pt x="20429" y="29921"/>
                  </a:lnTo>
                  <a:lnTo>
                    <a:pt x="21161" y="299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8489435" y="2529092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8499227" y="2537349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8548295" y="2574190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8588259" y="2530309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8643732" y="2529092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8653524" y="2537349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8703439" y="2529092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8713232" y="2537349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8762194" y="2520041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8798611" y="2525122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8140111" y="3102637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8195584" y="3101419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8205377" y="3109676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8255292" y="3101419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8265084" y="3109676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8314152" y="3146517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8349034" y="3101525"/>
              <a:ext cx="48909" cy="79556"/>
            </a:xfrm>
            <a:custGeom>
              <a:avLst/>
              <a:pathLst>
                <a:path w="48909" h="79556">
                  <a:moveTo>
                    <a:pt x="46527" y="19214"/>
                  </a:moveTo>
                  <a:lnTo>
                    <a:pt x="46515" y="19980"/>
                  </a:lnTo>
                  <a:lnTo>
                    <a:pt x="46478" y="20732"/>
                  </a:lnTo>
                  <a:lnTo>
                    <a:pt x="46417" y="21470"/>
                  </a:lnTo>
                  <a:lnTo>
                    <a:pt x="46332" y="22195"/>
                  </a:lnTo>
                  <a:lnTo>
                    <a:pt x="46222" y="22906"/>
                  </a:lnTo>
                  <a:lnTo>
                    <a:pt x="46089" y="23603"/>
                  </a:lnTo>
                  <a:lnTo>
                    <a:pt x="45930" y="24286"/>
                  </a:lnTo>
                  <a:lnTo>
                    <a:pt x="45748" y="24956"/>
                  </a:lnTo>
                  <a:lnTo>
                    <a:pt x="45541" y="25612"/>
                  </a:lnTo>
                  <a:lnTo>
                    <a:pt x="45309" y="26254"/>
                  </a:lnTo>
                  <a:lnTo>
                    <a:pt x="45056" y="26881"/>
                  </a:lnTo>
                  <a:lnTo>
                    <a:pt x="44782" y="27490"/>
                  </a:lnTo>
                  <a:lnTo>
                    <a:pt x="44488" y="28083"/>
                  </a:lnTo>
                  <a:lnTo>
                    <a:pt x="44175" y="28659"/>
                  </a:lnTo>
                  <a:lnTo>
                    <a:pt x="43841" y="29218"/>
                  </a:lnTo>
                  <a:lnTo>
                    <a:pt x="43486" y="29760"/>
                  </a:lnTo>
                  <a:lnTo>
                    <a:pt x="43112" y="30285"/>
                  </a:lnTo>
                  <a:lnTo>
                    <a:pt x="42718" y="30793"/>
                  </a:lnTo>
                  <a:lnTo>
                    <a:pt x="42303" y="31285"/>
                  </a:lnTo>
                  <a:lnTo>
                    <a:pt x="41869" y="31759"/>
                  </a:lnTo>
                  <a:lnTo>
                    <a:pt x="41426" y="32217"/>
                  </a:lnTo>
                  <a:lnTo>
                    <a:pt x="40965" y="32659"/>
                  </a:lnTo>
                  <a:lnTo>
                    <a:pt x="40486" y="33085"/>
                  </a:lnTo>
                  <a:lnTo>
                    <a:pt x="39989" y="33495"/>
                  </a:lnTo>
                  <a:lnTo>
                    <a:pt x="39474" y="33889"/>
                  </a:lnTo>
                  <a:lnTo>
                    <a:pt x="38941" y="34268"/>
                  </a:lnTo>
                  <a:lnTo>
                    <a:pt x="38390" y="34630"/>
                  </a:lnTo>
                  <a:lnTo>
                    <a:pt x="37821" y="34977"/>
                  </a:lnTo>
                  <a:lnTo>
                    <a:pt x="37234" y="35308"/>
                  </a:lnTo>
                  <a:lnTo>
                    <a:pt x="36629" y="35623"/>
                  </a:lnTo>
                  <a:lnTo>
                    <a:pt x="36008" y="35911"/>
                  </a:lnTo>
                  <a:lnTo>
                    <a:pt x="35373" y="36182"/>
                  </a:lnTo>
                  <a:lnTo>
                    <a:pt x="34725" y="36436"/>
                  </a:lnTo>
                  <a:lnTo>
                    <a:pt x="34062" y="36673"/>
                  </a:lnTo>
                  <a:lnTo>
                    <a:pt x="33386" y="36893"/>
                  </a:lnTo>
                  <a:lnTo>
                    <a:pt x="32697" y="37096"/>
                  </a:lnTo>
                  <a:lnTo>
                    <a:pt x="31993" y="37283"/>
                  </a:lnTo>
                  <a:lnTo>
                    <a:pt x="31276" y="37452"/>
                  </a:lnTo>
                  <a:lnTo>
                    <a:pt x="30545" y="37605"/>
                  </a:lnTo>
                  <a:lnTo>
                    <a:pt x="29800" y="37740"/>
                  </a:lnTo>
                  <a:lnTo>
                    <a:pt x="29800" y="38058"/>
                  </a:lnTo>
                  <a:lnTo>
                    <a:pt x="31629" y="38327"/>
                  </a:lnTo>
                  <a:lnTo>
                    <a:pt x="33368" y="38670"/>
                  </a:lnTo>
                  <a:lnTo>
                    <a:pt x="35017" y="39085"/>
                  </a:lnTo>
                  <a:lnTo>
                    <a:pt x="36576" y="39574"/>
                  </a:lnTo>
                  <a:lnTo>
                    <a:pt x="38044" y="40135"/>
                  </a:lnTo>
                  <a:lnTo>
                    <a:pt x="39423" y="40770"/>
                  </a:lnTo>
                  <a:lnTo>
                    <a:pt x="40712" y="41478"/>
                  </a:lnTo>
                  <a:lnTo>
                    <a:pt x="41911" y="42258"/>
                  </a:lnTo>
                  <a:lnTo>
                    <a:pt x="43020" y="43112"/>
                  </a:lnTo>
                  <a:lnTo>
                    <a:pt x="44039" y="44039"/>
                  </a:lnTo>
                  <a:lnTo>
                    <a:pt x="44964" y="45021"/>
                  </a:lnTo>
                  <a:lnTo>
                    <a:pt x="45792" y="46061"/>
                  </a:lnTo>
                  <a:lnTo>
                    <a:pt x="46523" y="47159"/>
                  </a:lnTo>
                  <a:lnTo>
                    <a:pt x="47156" y="48316"/>
                  </a:lnTo>
                  <a:lnTo>
                    <a:pt x="47691" y="49531"/>
                  </a:lnTo>
                  <a:lnTo>
                    <a:pt x="48130" y="50804"/>
                  </a:lnTo>
                  <a:lnTo>
                    <a:pt x="48471" y="52135"/>
                  </a:lnTo>
                  <a:lnTo>
                    <a:pt x="48714" y="53524"/>
                  </a:lnTo>
                  <a:lnTo>
                    <a:pt x="48860" y="54972"/>
                  </a:lnTo>
                  <a:lnTo>
                    <a:pt x="48909" y="56478"/>
                  </a:lnTo>
                  <a:lnTo>
                    <a:pt x="48891" y="57486"/>
                  </a:lnTo>
                  <a:lnTo>
                    <a:pt x="48839" y="58477"/>
                  </a:lnTo>
                  <a:lnTo>
                    <a:pt x="48752" y="59451"/>
                  </a:lnTo>
                  <a:lnTo>
                    <a:pt x="48629" y="60408"/>
                  </a:lnTo>
                  <a:lnTo>
                    <a:pt x="48472" y="61348"/>
                  </a:lnTo>
                  <a:lnTo>
                    <a:pt x="48280" y="62271"/>
                  </a:lnTo>
                  <a:lnTo>
                    <a:pt x="48053" y="63177"/>
                  </a:lnTo>
                  <a:lnTo>
                    <a:pt x="47791" y="64066"/>
                  </a:lnTo>
                  <a:lnTo>
                    <a:pt x="47494" y="64939"/>
                  </a:lnTo>
                  <a:lnTo>
                    <a:pt x="47162" y="65794"/>
                  </a:lnTo>
                  <a:lnTo>
                    <a:pt x="46805" y="66629"/>
                  </a:lnTo>
                  <a:lnTo>
                    <a:pt x="46413" y="67441"/>
                  </a:lnTo>
                  <a:lnTo>
                    <a:pt x="45984" y="68230"/>
                  </a:lnTo>
                  <a:lnTo>
                    <a:pt x="45519" y="68995"/>
                  </a:lnTo>
                  <a:lnTo>
                    <a:pt x="45018" y="69738"/>
                  </a:lnTo>
                  <a:lnTo>
                    <a:pt x="44482" y="70456"/>
                  </a:lnTo>
                  <a:lnTo>
                    <a:pt x="43909" y="71152"/>
                  </a:lnTo>
                  <a:lnTo>
                    <a:pt x="43300" y="71824"/>
                  </a:lnTo>
                  <a:lnTo>
                    <a:pt x="42655" y="72473"/>
                  </a:lnTo>
                  <a:lnTo>
                    <a:pt x="41975" y="73099"/>
                  </a:lnTo>
                  <a:lnTo>
                    <a:pt x="41257" y="73699"/>
                  </a:lnTo>
                  <a:lnTo>
                    <a:pt x="40503" y="74272"/>
                  </a:lnTo>
                  <a:lnTo>
                    <a:pt x="39712" y="74817"/>
                  </a:lnTo>
                  <a:lnTo>
                    <a:pt x="38883" y="75335"/>
                  </a:lnTo>
                  <a:lnTo>
                    <a:pt x="38018" y="75825"/>
                  </a:lnTo>
                  <a:lnTo>
                    <a:pt x="37116" y="76287"/>
                  </a:lnTo>
                  <a:lnTo>
                    <a:pt x="36176" y="76723"/>
                  </a:lnTo>
                  <a:lnTo>
                    <a:pt x="35199" y="77130"/>
                  </a:lnTo>
                  <a:lnTo>
                    <a:pt x="34186" y="77510"/>
                  </a:lnTo>
                  <a:lnTo>
                    <a:pt x="33135" y="77863"/>
                  </a:lnTo>
                  <a:lnTo>
                    <a:pt x="32046" y="78184"/>
                  </a:lnTo>
                  <a:lnTo>
                    <a:pt x="30918" y="78472"/>
                  </a:lnTo>
                  <a:lnTo>
                    <a:pt x="29751" y="78727"/>
                  </a:lnTo>
                  <a:lnTo>
                    <a:pt x="28545" y="78947"/>
                  </a:lnTo>
                  <a:lnTo>
                    <a:pt x="27299" y="79133"/>
                  </a:lnTo>
                  <a:lnTo>
                    <a:pt x="26015" y="79285"/>
                  </a:lnTo>
                  <a:lnTo>
                    <a:pt x="24691" y="79404"/>
                  </a:lnTo>
                  <a:lnTo>
                    <a:pt x="23328" y="79489"/>
                  </a:lnTo>
                  <a:lnTo>
                    <a:pt x="21926" y="79540"/>
                  </a:lnTo>
                  <a:lnTo>
                    <a:pt x="20484" y="79556"/>
                  </a:lnTo>
                  <a:lnTo>
                    <a:pt x="19337" y="79547"/>
                  </a:lnTo>
                  <a:lnTo>
                    <a:pt x="18202" y="79520"/>
                  </a:lnTo>
                  <a:lnTo>
                    <a:pt x="17080" y="79476"/>
                  </a:lnTo>
                  <a:lnTo>
                    <a:pt x="15970" y="79413"/>
                  </a:lnTo>
                  <a:lnTo>
                    <a:pt x="14873" y="79332"/>
                  </a:lnTo>
                  <a:lnTo>
                    <a:pt x="13789" y="79233"/>
                  </a:lnTo>
                  <a:lnTo>
                    <a:pt x="12718" y="79116"/>
                  </a:lnTo>
                  <a:lnTo>
                    <a:pt x="11659" y="78981"/>
                  </a:lnTo>
                  <a:lnTo>
                    <a:pt x="10613" y="78828"/>
                  </a:lnTo>
                  <a:lnTo>
                    <a:pt x="9580" y="78657"/>
                  </a:lnTo>
                  <a:lnTo>
                    <a:pt x="8570" y="78462"/>
                  </a:lnTo>
                  <a:lnTo>
                    <a:pt x="7571" y="78237"/>
                  </a:lnTo>
                  <a:lnTo>
                    <a:pt x="6584" y="77983"/>
                  </a:lnTo>
                  <a:lnTo>
                    <a:pt x="5608" y="77700"/>
                  </a:lnTo>
                  <a:lnTo>
                    <a:pt x="4644" y="77386"/>
                  </a:lnTo>
                  <a:lnTo>
                    <a:pt x="3692" y="77043"/>
                  </a:lnTo>
                  <a:lnTo>
                    <a:pt x="2751" y="76671"/>
                  </a:lnTo>
                  <a:lnTo>
                    <a:pt x="1822" y="76268"/>
                  </a:lnTo>
                  <a:lnTo>
                    <a:pt x="905" y="75836"/>
                  </a:lnTo>
                  <a:lnTo>
                    <a:pt x="0" y="75375"/>
                  </a:lnTo>
                  <a:lnTo>
                    <a:pt x="0" y="66376"/>
                  </a:lnTo>
                  <a:lnTo>
                    <a:pt x="928" y="66852"/>
                  </a:lnTo>
                  <a:lnTo>
                    <a:pt x="1871" y="67306"/>
                  </a:lnTo>
                  <a:lnTo>
                    <a:pt x="2829" y="67737"/>
                  </a:lnTo>
                  <a:lnTo>
                    <a:pt x="3802" y="68146"/>
                  </a:lnTo>
                  <a:lnTo>
                    <a:pt x="4790" y="68533"/>
                  </a:lnTo>
                  <a:lnTo>
                    <a:pt x="5792" y="68898"/>
                  </a:lnTo>
                  <a:lnTo>
                    <a:pt x="6810" y="69241"/>
                  </a:lnTo>
                  <a:lnTo>
                    <a:pt x="7842" y="69561"/>
                  </a:lnTo>
                  <a:lnTo>
                    <a:pt x="8889" y="69859"/>
                  </a:lnTo>
                  <a:lnTo>
                    <a:pt x="9951" y="70135"/>
                  </a:lnTo>
                  <a:lnTo>
                    <a:pt x="11026" y="70386"/>
                  </a:lnTo>
                  <a:lnTo>
                    <a:pt x="12091" y="70611"/>
                  </a:lnTo>
                  <a:lnTo>
                    <a:pt x="13147" y="70809"/>
                  </a:lnTo>
                  <a:lnTo>
                    <a:pt x="14194" y="70981"/>
                  </a:lnTo>
                  <a:lnTo>
                    <a:pt x="15231" y="71127"/>
                  </a:lnTo>
                  <a:lnTo>
                    <a:pt x="16258" y="71246"/>
                  </a:lnTo>
                  <a:lnTo>
                    <a:pt x="17276" y="71339"/>
                  </a:lnTo>
                  <a:lnTo>
                    <a:pt x="18284" y="71405"/>
                  </a:lnTo>
                  <a:lnTo>
                    <a:pt x="19283" y="71445"/>
                  </a:lnTo>
                  <a:lnTo>
                    <a:pt x="20273" y="71458"/>
                  </a:lnTo>
                  <a:lnTo>
                    <a:pt x="21233" y="71447"/>
                  </a:lnTo>
                  <a:lnTo>
                    <a:pt x="22167" y="71416"/>
                  </a:lnTo>
                  <a:lnTo>
                    <a:pt x="23075" y="71363"/>
                  </a:lnTo>
                  <a:lnTo>
                    <a:pt x="23957" y="71288"/>
                  </a:lnTo>
                  <a:lnTo>
                    <a:pt x="24811" y="71193"/>
                  </a:lnTo>
                  <a:lnTo>
                    <a:pt x="25640" y="71077"/>
                  </a:lnTo>
                  <a:lnTo>
                    <a:pt x="26442" y="70939"/>
                  </a:lnTo>
                  <a:lnTo>
                    <a:pt x="27217" y="70780"/>
                  </a:lnTo>
                  <a:lnTo>
                    <a:pt x="27966" y="70600"/>
                  </a:lnTo>
                  <a:lnTo>
                    <a:pt x="28689" y="70399"/>
                  </a:lnTo>
                  <a:lnTo>
                    <a:pt x="29385" y="70179"/>
                  </a:lnTo>
                  <a:lnTo>
                    <a:pt x="30056" y="69940"/>
                  </a:lnTo>
                  <a:lnTo>
                    <a:pt x="30702" y="69683"/>
                  </a:lnTo>
                  <a:lnTo>
                    <a:pt x="31323" y="69408"/>
                  </a:lnTo>
                  <a:lnTo>
                    <a:pt x="31918" y="69116"/>
                  </a:lnTo>
                  <a:lnTo>
                    <a:pt x="32487" y="68805"/>
                  </a:lnTo>
                  <a:lnTo>
                    <a:pt x="33031" y="68476"/>
                  </a:lnTo>
                  <a:lnTo>
                    <a:pt x="33550" y="68130"/>
                  </a:lnTo>
                  <a:lnTo>
                    <a:pt x="34043" y="67765"/>
                  </a:lnTo>
                  <a:lnTo>
                    <a:pt x="34511" y="67382"/>
                  </a:lnTo>
                  <a:lnTo>
                    <a:pt x="34964" y="66981"/>
                  </a:lnTo>
                  <a:lnTo>
                    <a:pt x="35392" y="66563"/>
                  </a:lnTo>
                  <a:lnTo>
                    <a:pt x="35794" y="66126"/>
                  </a:lnTo>
                  <a:lnTo>
                    <a:pt x="36171" y="65671"/>
                  </a:lnTo>
                  <a:lnTo>
                    <a:pt x="36523" y="65199"/>
                  </a:lnTo>
                  <a:lnTo>
                    <a:pt x="36849" y="64708"/>
                  </a:lnTo>
                  <a:lnTo>
                    <a:pt x="37149" y="64199"/>
                  </a:lnTo>
                  <a:lnTo>
                    <a:pt x="37425" y="63673"/>
                  </a:lnTo>
                  <a:lnTo>
                    <a:pt x="37674" y="63128"/>
                  </a:lnTo>
                  <a:lnTo>
                    <a:pt x="37899" y="62565"/>
                  </a:lnTo>
                  <a:lnTo>
                    <a:pt x="38110" y="61987"/>
                  </a:lnTo>
                  <a:lnTo>
                    <a:pt x="38299" y="61394"/>
                  </a:lnTo>
                  <a:lnTo>
                    <a:pt x="38466" y="60788"/>
                  </a:lnTo>
                  <a:lnTo>
                    <a:pt x="38610" y="60169"/>
                  </a:lnTo>
                  <a:lnTo>
                    <a:pt x="38733" y="59535"/>
                  </a:lnTo>
                  <a:lnTo>
                    <a:pt x="38833" y="58888"/>
                  </a:lnTo>
                  <a:lnTo>
                    <a:pt x="38910" y="58226"/>
                  </a:lnTo>
                  <a:lnTo>
                    <a:pt x="38966" y="57552"/>
                  </a:lnTo>
                  <a:lnTo>
                    <a:pt x="38999" y="56863"/>
                  </a:lnTo>
                  <a:lnTo>
                    <a:pt x="39010" y="56160"/>
                  </a:lnTo>
                  <a:lnTo>
                    <a:pt x="38996" y="55451"/>
                  </a:lnTo>
                  <a:lnTo>
                    <a:pt x="38953" y="54763"/>
                  </a:lnTo>
                  <a:lnTo>
                    <a:pt x="38882" y="54096"/>
                  </a:lnTo>
                  <a:lnTo>
                    <a:pt x="38782" y="53450"/>
                  </a:lnTo>
                  <a:lnTo>
                    <a:pt x="38653" y="52826"/>
                  </a:lnTo>
                  <a:lnTo>
                    <a:pt x="38496" y="52222"/>
                  </a:lnTo>
                  <a:lnTo>
                    <a:pt x="38310" y="51640"/>
                  </a:lnTo>
                  <a:lnTo>
                    <a:pt x="38096" y="51079"/>
                  </a:lnTo>
                  <a:lnTo>
                    <a:pt x="37853" y="50539"/>
                  </a:lnTo>
                  <a:lnTo>
                    <a:pt x="37581" y="50020"/>
                  </a:lnTo>
                  <a:lnTo>
                    <a:pt x="37294" y="49511"/>
                  </a:lnTo>
                  <a:lnTo>
                    <a:pt x="36982" y="49021"/>
                  </a:lnTo>
                  <a:lnTo>
                    <a:pt x="36646" y="48550"/>
                  </a:lnTo>
                  <a:lnTo>
                    <a:pt x="36286" y="48098"/>
                  </a:lnTo>
                  <a:lnTo>
                    <a:pt x="35901" y="47665"/>
                  </a:lnTo>
                  <a:lnTo>
                    <a:pt x="35492" y="47251"/>
                  </a:lnTo>
                  <a:lnTo>
                    <a:pt x="35058" y="46856"/>
                  </a:lnTo>
                  <a:lnTo>
                    <a:pt x="34600" y="46480"/>
                  </a:lnTo>
                  <a:lnTo>
                    <a:pt x="34118" y="46123"/>
                  </a:lnTo>
                  <a:lnTo>
                    <a:pt x="33611" y="45786"/>
                  </a:lnTo>
                  <a:lnTo>
                    <a:pt x="33081" y="45456"/>
                  </a:lnTo>
                  <a:lnTo>
                    <a:pt x="32527" y="45144"/>
                  </a:lnTo>
                  <a:lnTo>
                    <a:pt x="31950" y="44850"/>
                  </a:lnTo>
                  <a:lnTo>
                    <a:pt x="31350" y="44575"/>
                  </a:lnTo>
                  <a:lnTo>
                    <a:pt x="30727" y="44317"/>
                  </a:lnTo>
                  <a:lnTo>
                    <a:pt x="30080" y="44077"/>
                  </a:lnTo>
                  <a:lnTo>
                    <a:pt x="29410" y="43855"/>
                  </a:lnTo>
                  <a:lnTo>
                    <a:pt x="28716" y="43652"/>
                  </a:lnTo>
                  <a:lnTo>
                    <a:pt x="28000" y="43466"/>
                  </a:lnTo>
                  <a:lnTo>
                    <a:pt x="27260" y="43298"/>
                  </a:lnTo>
                  <a:lnTo>
                    <a:pt x="26508" y="43147"/>
                  </a:lnTo>
                  <a:lnTo>
                    <a:pt x="25737" y="43012"/>
                  </a:lnTo>
                  <a:lnTo>
                    <a:pt x="24946" y="42893"/>
                  </a:lnTo>
                  <a:lnTo>
                    <a:pt x="24134" y="42790"/>
                  </a:lnTo>
                  <a:lnTo>
                    <a:pt x="23303" y="42702"/>
                  </a:lnTo>
                  <a:lnTo>
                    <a:pt x="22451" y="42631"/>
                  </a:lnTo>
                  <a:lnTo>
                    <a:pt x="21579" y="42575"/>
                  </a:lnTo>
                  <a:lnTo>
                    <a:pt x="20687" y="42536"/>
                  </a:lnTo>
                  <a:lnTo>
                    <a:pt x="19775" y="42512"/>
                  </a:lnTo>
                  <a:lnTo>
                    <a:pt x="18843" y="42504"/>
                  </a:lnTo>
                  <a:lnTo>
                    <a:pt x="11803" y="42504"/>
                  </a:lnTo>
                  <a:lnTo>
                    <a:pt x="11803" y="34511"/>
                  </a:lnTo>
                  <a:lnTo>
                    <a:pt x="18843" y="34511"/>
                  </a:lnTo>
                  <a:lnTo>
                    <a:pt x="19691" y="34501"/>
                  </a:lnTo>
                  <a:lnTo>
                    <a:pt x="20520" y="34469"/>
                  </a:lnTo>
                  <a:lnTo>
                    <a:pt x="21330" y="34416"/>
                  </a:lnTo>
                  <a:lnTo>
                    <a:pt x="22121" y="34342"/>
                  </a:lnTo>
                  <a:lnTo>
                    <a:pt x="22893" y="34247"/>
                  </a:lnTo>
                  <a:lnTo>
                    <a:pt x="23645" y="34130"/>
                  </a:lnTo>
                  <a:lnTo>
                    <a:pt x="24379" y="33993"/>
                  </a:lnTo>
                  <a:lnTo>
                    <a:pt x="25094" y="33834"/>
                  </a:lnTo>
                  <a:lnTo>
                    <a:pt x="25789" y="33654"/>
                  </a:lnTo>
                  <a:lnTo>
                    <a:pt x="26466" y="33453"/>
                  </a:lnTo>
                  <a:lnTo>
                    <a:pt x="27121" y="33232"/>
                  </a:lnTo>
                  <a:lnTo>
                    <a:pt x="27755" y="32993"/>
                  </a:lnTo>
                  <a:lnTo>
                    <a:pt x="28366" y="32736"/>
                  </a:lnTo>
                  <a:lnTo>
                    <a:pt x="28955" y="32462"/>
                  </a:lnTo>
                  <a:lnTo>
                    <a:pt x="29522" y="32169"/>
                  </a:lnTo>
                  <a:lnTo>
                    <a:pt x="30067" y="31858"/>
                  </a:lnTo>
                  <a:lnTo>
                    <a:pt x="30590" y="31530"/>
                  </a:lnTo>
                  <a:lnTo>
                    <a:pt x="31090" y="31183"/>
                  </a:lnTo>
                  <a:lnTo>
                    <a:pt x="31568" y="30818"/>
                  </a:lnTo>
                  <a:lnTo>
                    <a:pt x="32023" y="30435"/>
                  </a:lnTo>
                  <a:lnTo>
                    <a:pt x="32468" y="30036"/>
                  </a:lnTo>
                  <a:lnTo>
                    <a:pt x="32889" y="29622"/>
                  </a:lnTo>
                  <a:lnTo>
                    <a:pt x="33289" y="29194"/>
                  </a:lnTo>
                  <a:lnTo>
                    <a:pt x="33666" y="28750"/>
                  </a:lnTo>
                  <a:lnTo>
                    <a:pt x="34022" y="28292"/>
                  </a:lnTo>
                  <a:lnTo>
                    <a:pt x="34355" y="27819"/>
                  </a:lnTo>
                  <a:lnTo>
                    <a:pt x="34665" y="27330"/>
                  </a:lnTo>
                  <a:lnTo>
                    <a:pt x="34954" y="26828"/>
                  </a:lnTo>
                  <a:lnTo>
                    <a:pt x="35220" y="26310"/>
                  </a:lnTo>
                  <a:lnTo>
                    <a:pt x="35464" y="25777"/>
                  </a:lnTo>
                  <a:lnTo>
                    <a:pt x="35685" y="25232"/>
                  </a:lnTo>
                  <a:lnTo>
                    <a:pt x="35883" y="24676"/>
                  </a:lnTo>
                  <a:lnTo>
                    <a:pt x="36058" y="24110"/>
                  </a:lnTo>
                  <a:lnTo>
                    <a:pt x="36209" y="23533"/>
                  </a:lnTo>
                  <a:lnTo>
                    <a:pt x="36337" y="22946"/>
                  </a:lnTo>
                  <a:lnTo>
                    <a:pt x="36442" y="22347"/>
                  </a:lnTo>
                  <a:lnTo>
                    <a:pt x="36524" y="21739"/>
                  </a:lnTo>
                  <a:lnTo>
                    <a:pt x="36582" y="21119"/>
                  </a:lnTo>
                  <a:lnTo>
                    <a:pt x="36617" y="20490"/>
                  </a:lnTo>
                  <a:lnTo>
                    <a:pt x="36629" y="19849"/>
                  </a:lnTo>
                  <a:lnTo>
                    <a:pt x="36619" y="19304"/>
                  </a:lnTo>
                  <a:lnTo>
                    <a:pt x="36590" y="18771"/>
                  </a:lnTo>
                  <a:lnTo>
                    <a:pt x="36543" y="18250"/>
                  </a:lnTo>
                  <a:lnTo>
                    <a:pt x="36476" y="17740"/>
                  </a:lnTo>
                  <a:lnTo>
                    <a:pt x="36390" y="17242"/>
                  </a:lnTo>
                  <a:lnTo>
                    <a:pt x="36286" y="16756"/>
                  </a:lnTo>
                  <a:lnTo>
                    <a:pt x="36162" y="16281"/>
                  </a:lnTo>
                  <a:lnTo>
                    <a:pt x="36019" y="15818"/>
                  </a:lnTo>
                  <a:lnTo>
                    <a:pt x="35857" y="15366"/>
                  </a:lnTo>
                  <a:lnTo>
                    <a:pt x="35676" y="14926"/>
                  </a:lnTo>
                  <a:lnTo>
                    <a:pt x="35477" y="14499"/>
                  </a:lnTo>
                  <a:lnTo>
                    <a:pt x="35263" y="14086"/>
                  </a:lnTo>
                  <a:lnTo>
                    <a:pt x="35033" y="13686"/>
                  </a:lnTo>
                  <a:lnTo>
                    <a:pt x="34786" y="13300"/>
                  </a:lnTo>
                  <a:lnTo>
                    <a:pt x="34524" y="12928"/>
                  </a:lnTo>
                  <a:lnTo>
                    <a:pt x="34247" y="12570"/>
                  </a:lnTo>
                  <a:lnTo>
                    <a:pt x="33953" y="12225"/>
                  </a:lnTo>
                  <a:lnTo>
                    <a:pt x="33643" y="11894"/>
                  </a:lnTo>
                  <a:lnTo>
                    <a:pt x="33318" y="11577"/>
                  </a:lnTo>
                  <a:lnTo>
                    <a:pt x="32976" y="11274"/>
                  </a:lnTo>
                  <a:lnTo>
                    <a:pt x="32620" y="10974"/>
                  </a:lnTo>
                  <a:lnTo>
                    <a:pt x="32250" y="10690"/>
                  </a:lnTo>
                  <a:lnTo>
                    <a:pt x="31866" y="10420"/>
                  </a:lnTo>
                  <a:lnTo>
                    <a:pt x="31469" y="10165"/>
                  </a:lnTo>
                  <a:lnTo>
                    <a:pt x="31057" y="9924"/>
                  </a:lnTo>
                  <a:lnTo>
                    <a:pt x="30632" y="9699"/>
                  </a:lnTo>
                  <a:lnTo>
                    <a:pt x="30194" y="9488"/>
                  </a:lnTo>
                  <a:lnTo>
                    <a:pt x="29741" y="9292"/>
                  </a:lnTo>
                  <a:lnTo>
                    <a:pt x="29275" y="9111"/>
                  </a:lnTo>
                  <a:lnTo>
                    <a:pt x="28795" y="8945"/>
                  </a:lnTo>
                  <a:lnTo>
                    <a:pt x="28302" y="8794"/>
                  </a:lnTo>
                  <a:lnTo>
                    <a:pt x="27799" y="8659"/>
                  </a:lnTo>
                  <a:lnTo>
                    <a:pt x="27286" y="8540"/>
                  </a:lnTo>
                  <a:lnTo>
                    <a:pt x="26762" y="8437"/>
                  </a:lnTo>
                  <a:lnTo>
                    <a:pt x="26227" y="8350"/>
                  </a:lnTo>
                  <a:lnTo>
                    <a:pt x="25682" y="8278"/>
                  </a:lnTo>
                  <a:lnTo>
                    <a:pt x="25126" y="8223"/>
                  </a:lnTo>
                  <a:lnTo>
                    <a:pt x="24560" y="8183"/>
                  </a:lnTo>
                  <a:lnTo>
                    <a:pt x="23983" y="8159"/>
                  </a:lnTo>
                  <a:lnTo>
                    <a:pt x="23396" y="8151"/>
                  </a:lnTo>
                  <a:lnTo>
                    <a:pt x="22276" y="8169"/>
                  </a:lnTo>
                  <a:lnTo>
                    <a:pt x="21183" y="8223"/>
                  </a:lnTo>
                  <a:lnTo>
                    <a:pt x="20116" y="8313"/>
                  </a:lnTo>
                  <a:lnTo>
                    <a:pt x="19076" y="8439"/>
                  </a:lnTo>
                  <a:lnTo>
                    <a:pt x="18063" y="8601"/>
                  </a:lnTo>
                  <a:lnTo>
                    <a:pt x="17075" y="8799"/>
                  </a:lnTo>
                  <a:lnTo>
                    <a:pt x="16115" y="9033"/>
                  </a:lnTo>
                  <a:lnTo>
                    <a:pt x="15180" y="9303"/>
                  </a:lnTo>
                  <a:lnTo>
                    <a:pt x="14273" y="9609"/>
                  </a:lnTo>
                  <a:lnTo>
                    <a:pt x="13391" y="9951"/>
                  </a:lnTo>
                  <a:lnTo>
                    <a:pt x="12538" y="10311"/>
                  </a:lnTo>
                  <a:lnTo>
                    <a:pt x="11691" y="10694"/>
                  </a:lnTo>
                  <a:lnTo>
                    <a:pt x="10852" y="11099"/>
                  </a:lnTo>
                  <a:lnTo>
                    <a:pt x="10021" y="11526"/>
                  </a:lnTo>
                  <a:lnTo>
                    <a:pt x="9196" y="11975"/>
                  </a:lnTo>
                  <a:lnTo>
                    <a:pt x="8380" y="12447"/>
                  </a:lnTo>
                  <a:lnTo>
                    <a:pt x="7570" y="12941"/>
                  </a:lnTo>
                  <a:lnTo>
                    <a:pt x="6768" y="13457"/>
                  </a:lnTo>
                  <a:lnTo>
                    <a:pt x="5974" y="13995"/>
                  </a:lnTo>
                  <a:lnTo>
                    <a:pt x="5187" y="14556"/>
                  </a:lnTo>
                  <a:lnTo>
                    <a:pt x="317" y="7939"/>
                  </a:lnTo>
                  <a:lnTo>
                    <a:pt x="724" y="7613"/>
                  </a:lnTo>
                  <a:lnTo>
                    <a:pt x="1139" y="7291"/>
                  </a:lnTo>
                  <a:lnTo>
                    <a:pt x="1562" y="6974"/>
                  </a:lnTo>
                  <a:lnTo>
                    <a:pt x="1994" y="6660"/>
                  </a:lnTo>
                  <a:lnTo>
                    <a:pt x="2434" y="6351"/>
                  </a:lnTo>
                  <a:lnTo>
                    <a:pt x="2883" y="6046"/>
                  </a:lnTo>
                  <a:lnTo>
                    <a:pt x="3341" y="5746"/>
                  </a:lnTo>
                  <a:lnTo>
                    <a:pt x="3806" y="5449"/>
                  </a:lnTo>
                  <a:lnTo>
                    <a:pt x="4281" y="5157"/>
                  </a:lnTo>
                  <a:lnTo>
                    <a:pt x="4763" y="4869"/>
                  </a:lnTo>
                  <a:lnTo>
                    <a:pt x="5265" y="4587"/>
                  </a:lnTo>
                  <a:lnTo>
                    <a:pt x="5775" y="4312"/>
                  </a:lnTo>
                  <a:lnTo>
                    <a:pt x="6294" y="4045"/>
                  </a:lnTo>
                  <a:lnTo>
                    <a:pt x="6821" y="3785"/>
                  </a:lnTo>
                  <a:lnTo>
                    <a:pt x="7357" y="3533"/>
                  </a:lnTo>
                  <a:lnTo>
                    <a:pt x="7901" y="3288"/>
                  </a:lnTo>
                  <a:lnTo>
                    <a:pt x="8454" y="3050"/>
                  </a:lnTo>
                  <a:lnTo>
                    <a:pt x="9015" y="2820"/>
                  </a:lnTo>
                  <a:lnTo>
                    <a:pt x="9584" y="2597"/>
                  </a:lnTo>
                  <a:lnTo>
                    <a:pt x="10162" y="2381"/>
                  </a:lnTo>
                  <a:lnTo>
                    <a:pt x="10748" y="2164"/>
                  </a:lnTo>
                  <a:lnTo>
                    <a:pt x="11342" y="1956"/>
                  </a:lnTo>
                  <a:lnTo>
                    <a:pt x="11943" y="1757"/>
                  </a:lnTo>
                  <a:lnTo>
                    <a:pt x="12551" y="1568"/>
                  </a:lnTo>
                  <a:lnTo>
                    <a:pt x="13166" y="1389"/>
                  </a:lnTo>
                  <a:lnTo>
                    <a:pt x="13789" y="1219"/>
                  </a:lnTo>
                  <a:lnTo>
                    <a:pt x="14420" y="1059"/>
                  </a:lnTo>
                  <a:lnTo>
                    <a:pt x="15058" y="908"/>
                  </a:lnTo>
                  <a:lnTo>
                    <a:pt x="15703" y="766"/>
                  </a:lnTo>
                  <a:lnTo>
                    <a:pt x="16356" y="635"/>
                  </a:lnTo>
                  <a:lnTo>
                    <a:pt x="17026" y="514"/>
                  </a:lnTo>
                  <a:lnTo>
                    <a:pt x="17704" y="406"/>
                  </a:lnTo>
                  <a:lnTo>
                    <a:pt x="18390" y="311"/>
                  </a:lnTo>
                  <a:lnTo>
                    <a:pt x="19083" y="228"/>
                  </a:lnTo>
                  <a:lnTo>
                    <a:pt x="19783" y="158"/>
                  </a:lnTo>
                  <a:lnTo>
                    <a:pt x="20491" y="101"/>
                  </a:lnTo>
                  <a:lnTo>
                    <a:pt x="21206" y="57"/>
                  </a:lnTo>
                  <a:lnTo>
                    <a:pt x="21928" y="25"/>
                  </a:lnTo>
                  <a:lnTo>
                    <a:pt x="22658" y="6"/>
                  </a:lnTo>
                  <a:lnTo>
                    <a:pt x="23396" y="0"/>
                  </a:lnTo>
                  <a:lnTo>
                    <a:pt x="24525" y="14"/>
                  </a:lnTo>
                  <a:lnTo>
                    <a:pt x="25625" y="57"/>
                  </a:lnTo>
                  <a:lnTo>
                    <a:pt x="26697" y="128"/>
                  </a:lnTo>
                  <a:lnTo>
                    <a:pt x="27740" y="228"/>
                  </a:lnTo>
                  <a:lnTo>
                    <a:pt x="28755" y="357"/>
                  </a:lnTo>
                  <a:lnTo>
                    <a:pt x="29741" y="514"/>
                  </a:lnTo>
                  <a:lnTo>
                    <a:pt x="30699" y="700"/>
                  </a:lnTo>
                  <a:lnTo>
                    <a:pt x="31628" y="914"/>
                  </a:lnTo>
                  <a:lnTo>
                    <a:pt x="32528" y="1157"/>
                  </a:lnTo>
                  <a:lnTo>
                    <a:pt x="33400" y="1429"/>
                  </a:lnTo>
                  <a:lnTo>
                    <a:pt x="34253" y="1726"/>
                  </a:lnTo>
                  <a:lnTo>
                    <a:pt x="35079" y="2047"/>
                  </a:lnTo>
                  <a:lnTo>
                    <a:pt x="35875" y="2391"/>
                  </a:lnTo>
                  <a:lnTo>
                    <a:pt x="36643" y="2758"/>
                  </a:lnTo>
                  <a:lnTo>
                    <a:pt x="37383" y="3149"/>
                  </a:lnTo>
                  <a:lnTo>
                    <a:pt x="38094" y="3563"/>
                  </a:lnTo>
                  <a:lnTo>
                    <a:pt x="38776" y="4000"/>
                  </a:lnTo>
                  <a:lnTo>
                    <a:pt x="39430" y="4461"/>
                  </a:lnTo>
                  <a:lnTo>
                    <a:pt x="40055" y="4944"/>
                  </a:lnTo>
                  <a:lnTo>
                    <a:pt x="40651" y="5452"/>
                  </a:lnTo>
                  <a:lnTo>
                    <a:pt x="41219" y="5970"/>
                  </a:lnTo>
                  <a:lnTo>
                    <a:pt x="41759" y="6508"/>
                  </a:lnTo>
                  <a:lnTo>
                    <a:pt x="42270" y="7066"/>
                  </a:lnTo>
                  <a:lnTo>
                    <a:pt x="42752" y="7645"/>
                  </a:lnTo>
                  <a:lnTo>
                    <a:pt x="43205" y="8244"/>
                  </a:lnTo>
                  <a:lnTo>
                    <a:pt x="43630" y="8862"/>
                  </a:lnTo>
                  <a:lnTo>
                    <a:pt x="44027" y="9501"/>
                  </a:lnTo>
                  <a:lnTo>
                    <a:pt x="44395" y="10160"/>
                  </a:lnTo>
                  <a:lnTo>
                    <a:pt x="44734" y="10839"/>
                  </a:lnTo>
                  <a:lnTo>
                    <a:pt x="45045" y="11539"/>
                  </a:lnTo>
                  <a:lnTo>
                    <a:pt x="45326" y="12244"/>
                  </a:lnTo>
                  <a:lnTo>
                    <a:pt x="45578" y="12964"/>
                  </a:lnTo>
                  <a:lnTo>
                    <a:pt x="45801" y="13697"/>
                  </a:lnTo>
                  <a:lnTo>
                    <a:pt x="45993" y="14444"/>
                  </a:lnTo>
                  <a:lnTo>
                    <a:pt x="46156" y="15204"/>
                  </a:lnTo>
                  <a:lnTo>
                    <a:pt x="46290" y="15979"/>
                  </a:lnTo>
                  <a:lnTo>
                    <a:pt x="46393" y="16767"/>
                  </a:lnTo>
                  <a:lnTo>
                    <a:pt x="46468" y="17569"/>
                  </a:lnTo>
                  <a:lnTo>
                    <a:pt x="46512" y="183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8409589" y="3101419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8419381" y="3109676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8469296" y="3101419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8479089" y="3109676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8528051" y="3092368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8564468" y="3097449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8073826" y="3674964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8129299" y="3673746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8139092" y="3682004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8188160" y="3718844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8225636" y="3674964"/>
              <a:ext cx="46739" cy="78445"/>
            </a:xfrm>
            <a:custGeom>
              <a:avLst/>
              <a:pathLst>
                <a:path w="46739" h="78445">
                  <a:moveTo>
                    <a:pt x="21913" y="29906"/>
                  </a:moveTo>
                  <a:lnTo>
                    <a:pt x="22954" y="29921"/>
                  </a:lnTo>
                  <a:lnTo>
                    <a:pt x="23980" y="29965"/>
                  </a:lnTo>
                  <a:lnTo>
                    <a:pt x="24991" y="30040"/>
                  </a:lnTo>
                  <a:lnTo>
                    <a:pt x="25987" y="30143"/>
                  </a:lnTo>
                  <a:lnTo>
                    <a:pt x="26968" y="30277"/>
                  </a:lnTo>
                  <a:lnTo>
                    <a:pt x="27935" y="30440"/>
                  </a:lnTo>
                  <a:lnTo>
                    <a:pt x="28887" y="30632"/>
                  </a:lnTo>
                  <a:lnTo>
                    <a:pt x="29824" y="30855"/>
                  </a:lnTo>
                  <a:lnTo>
                    <a:pt x="30746" y="31107"/>
                  </a:lnTo>
                  <a:lnTo>
                    <a:pt x="31653" y="31388"/>
                  </a:lnTo>
                  <a:lnTo>
                    <a:pt x="32551" y="31688"/>
                  </a:lnTo>
                  <a:lnTo>
                    <a:pt x="33425" y="32017"/>
                  </a:lnTo>
                  <a:lnTo>
                    <a:pt x="34275" y="32374"/>
                  </a:lnTo>
                  <a:lnTo>
                    <a:pt x="35100" y="32760"/>
                  </a:lnTo>
                  <a:lnTo>
                    <a:pt x="35901" y="33175"/>
                  </a:lnTo>
                  <a:lnTo>
                    <a:pt x="36677" y="33618"/>
                  </a:lnTo>
                  <a:lnTo>
                    <a:pt x="37429" y="34089"/>
                  </a:lnTo>
                  <a:lnTo>
                    <a:pt x="38157" y="34590"/>
                  </a:lnTo>
                  <a:lnTo>
                    <a:pt x="38861" y="35118"/>
                  </a:lnTo>
                  <a:lnTo>
                    <a:pt x="39540" y="35676"/>
                  </a:lnTo>
                  <a:lnTo>
                    <a:pt x="40203" y="36261"/>
                  </a:lnTo>
                  <a:lnTo>
                    <a:pt x="40836" y="36874"/>
                  </a:lnTo>
                  <a:lnTo>
                    <a:pt x="41439" y="37515"/>
                  </a:lnTo>
                  <a:lnTo>
                    <a:pt x="42013" y="38183"/>
                  </a:lnTo>
                  <a:lnTo>
                    <a:pt x="42557" y="38878"/>
                  </a:lnTo>
                  <a:lnTo>
                    <a:pt x="43071" y="39601"/>
                  </a:lnTo>
                  <a:lnTo>
                    <a:pt x="43556" y="40352"/>
                  </a:lnTo>
                  <a:lnTo>
                    <a:pt x="44012" y="41130"/>
                  </a:lnTo>
                  <a:lnTo>
                    <a:pt x="44437" y="41936"/>
                  </a:lnTo>
                  <a:lnTo>
                    <a:pt x="44833" y="42769"/>
                  </a:lnTo>
                  <a:lnTo>
                    <a:pt x="45195" y="43629"/>
                  </a:lnTo>
                  <a:lnTo>
                    <a:pt x="45519" y="44515"/>
                  </a:lnTo>
                  <a:lnTo>
                    <a:pt x="45805" y="45428"/>
                  </a:lnTo>
                  <a:lnTo>
                    <a:pt x="46053" y="46368"/>
                  </a:lnTo>
                  <a:lnTo>
                    <a:pt x="46262" y="47334"/>
                  </a:lnTo>
                  <a:lnTo>
                    <a:pt x="46434" y="48327"/>
                  </a:lnTo>
                  <a:lnTo>
                    <a:pt x="46567" y="49345"/>
                  </a:lnTo>
                  <a:lnTo>
                    <a:pt x="46662" y="50391"/>
                  </a:lnTo>
                  <a:lnTo>
                    <a:pt x="46720" y="51463"/>
                  </a:lnTo>
                  <a:lnTo>
                    <a:pt x="46739" y="52561"/>
                  </a:lnTo>
                  <a:lnTo>
                    <a:pt x="46721" y="53756"/>
                  </a:lnTo>
                  <a:lnTo>
                    <a:pt x="46667" y="54926"/>
                  </a:lnTo>
                  <a:lnTo>
                    <a:pt x="46577" y="56072"/>
                  </a:lnTo>
                  <a:lnTo>
                    <a:pt x="46451" y="57194"/>
                  </a:lnTo>
                  <a:lnTo>
                    <a:pt x="46289" y="58291"/>
                  </a:lnTo>
                  <a:lnTo>
                    <a:pt x="46091" y="59364"/>
                  </a:lnTo>
                  <a:lnTo>
                    <a:pt x="45857" y="60413"/>
                  </a:lnTo>
                  <a:lnTo>
                    <a:pt x="45587" y="61437"/>
                  </a:lnTo>
                  <a:lnTo>
                    <a:pt x="45281" y="62437"/>
                  </a:lnTo>
                  <a:lnTo>
                    <a:pt x="44939" y="63412"/>
                  </a:lnTo>
                  <a:lnTo>
                    <a:pt x="44561" y="64361"/>
                  </a:lnTo>
                  <a:lnTo>
                    <a:pt x="44149" y="65280"/>
                  </a:lnTo>
                  <a:lnTo>
                    <a:pt x="43702" y="66169"/>
                  </a:lnTo>
                  <a:lnTo>
                    <a:pt x="43220" y="67029"/>
                  </a:lnTo>
                  <a:lnTo>
                    <a:pt x="42702" y="67858"/>
                  </a:lnTo>
                  <a:lnTo>
                    <a:pt x="42150" y="68659"/>
                  </a:lnTo>
                  <a:lnTo>
                    <a:pt x="41563" y="69430"/>
                  </a:lnTo>
                  <a:lnTo>
                    <a:pt x="40941" y="70171"/>
                  </a:lnTo>
                  <a:lnTo>
                    <a:pt x="40285" y="70882"/>
                  </a:lnTo>
                  <a:lnTo>
                    <a:pt x="39593" y="71564"/>
                  </a:lnTo>
                  <a:lnTo>
                    <a:pt x="38867" y="72215"/>
                  </a:lnTo>
                  <a:lnTo>
                    <a:pt x="38106" y="72836"/>
                  </a:lnTo>
                  <a:lnTo>
                    <a:pt x="37312" y="73426"/>
                  </a:lnTo>
                  <a:lnTo>
                    <a:pt x="36485" y="73986"/>
                  </a:lnTo>
                  <a:lnTo>
                    <a:pt x="35623" y="74515"/>
                  </a:lnTo>
                  <a:lnTo>
                    <a:pt x="34727" y="75013"/>
                  </a:lnTo>
                  <a:lnTo>
                    <a:pt x="33798" y="75480"/>
                  </a:lnTo>
                  <a:lnTo>
                    <a:pt x="32834" y="75917"/>
                  </a:lnTo>
                  <a:lnTo>
                    <a:pt x="31837" y="76323"/>
                  </a:lnTo>
                  <a:lnTo>
                    <a:pt x="30806" y="76698"/>
                  </a:lnTo>
                  <a:lnTo>
                    <a:pt x="29753" y="77030"/>
                  </a:lnTo>
                  <a:lnTo>
                    <a:pt x="28668" y="77327"/>
                  </a:lnTo>
                  <a:lnTo>
                    <a:pt x="27551" y="77589"/>
                  </a:lnTo>
                  <a:lnTo>
                    <a:pt x="26402" y="77816"/>
                  </a:lnTo>
                  <a:lnTo>
                    <a:pt x="25222" y="78008"/>
                  </a:lnTo>
                  <a:lnTo>
                    <a:pt x="24010" y="78165"/>
                  </a:lnTo>
                  <a:lnTo>
                    <a:pt x="22766" y="78288"/>
                  </a:lnTo>
                  <a:lnTo>
                    <a:pt x="21490" y="78375"/>
                  </a:lnTo>
                  <a:lnTo>
                    <a:pt x="20183" y="78427"/>
                  </a:lnTo>
                  <a:lnTo>
                    <a:pt x="18843" y="78445"/>
                  </a:lnTo>
                  <a:lnTo>
                    <a:pt x="18304" y="78442"/>
                  </a:lnTo>
                  <a:lnTo>
                    <a:pt x="17766" y="78434"/>
                  </a:lnTo>
                  <a:lnTo>
                    <a:pt x="17228" y="78421"/>
                  </a:lnTo>
                  <a:lnTo>
                    <a:pt x="16692" y="78403"/>
                  </a:lnTo>
                  <a:lnTo>
                    <a:pt x="16157" y="78379"/>
                  </a:lnTo>
                  <a:lnTo>
                    <a:pt x="15623" y="78350"/>
                  </a:lnTo>
                  <a:lnTo>
                    <a:pt x="15090" y="78315"/>
                  </a:lnTo>
                  <a:lnTo>
                    <a:pt x="14558" y="78276"/>
                  </a:lnTo>
                  <a:lnTo>
                    <a:pt x="14027" y="78231"/>
                  </a:lnTo>
                  <a:lnTo>
                    <a:pt x="13497" y="78180"/>
                  </a:lnTo>
                  <a:lnTo>
                    <a:pt x="12980" y="78125"/>
                  </a:lnTo>
                  <a:lnTo>
                    <a:pt x="12466" y="78064"/>
                  </a:lnTo>
                  <a:lnTo>
                    <a:pt x="11955" y="77998"/>
                  </a:lnTo>
                  <a:lnTo>
                    <a:pt x="11448" y="77926"/>
                  </a:lnTo>
                  <a:lnTo>
                    <a:pt x="10943" y="77849"/>
                  </a:lnTo>
                  <a:lnTo>
                    <a:pt x="10442" y="77767"/>
                  </a:lnTo>
                  <a:lnTo>
                    <a:pt x="9944" y="77680"/>
                  </a:lnTo>
                  <a:lnTo>
                    <a:pt x="9449" y="77587"/>
                  </a:lnTo>
                  <a:lnTo>
                    <a:pt x="8957" y="77489"/>
                  </a:lnTo>
                  <a:lnTo>
                    <a:pt x="8469" y="77386"/>
                  </a:lnTo>
                  <a:lnTo>
                    <a:pt x="7994" y="77288"/>
                  </a:lnTo>
                  <a:lnTo>
                    <a:pt x="7524" y="77183"/>
                  </a:lnTo>
                  <a:lnTo>
                    <a:pt x="7059" y="77072"/>
                  </a:lnTo>
                  <a:lnTo>
                    <a:pt x="6597" y="76954"/>
                  </a:lnTo>
                  <a:lnTo>
                    <a:pt x="6140" y="76830"/>
                  </a:lnTo>
                  <a:lnTo>
                    <a:pt x="5687" y="76700"/>
                  </a:lnTo>
                  <a:lnTo>
                    <a:pt x="5238" y="76564"/>
                  </a:lnTo>
                  <a:lnTo>
                    <a:pt x="4793" y="76421"/>
                  </a:lnTo>
                  <a:lnTo>
                    <a:pt x="4353" y="76272"/>
                  </a:lnTo>
                  <a:lnTo>
                    <a:pt x="3916" y="76116"/>
                  </a:lnTo>
                  <a:lnTo>
                    <a:pt x="3487" y="75954"/>
                  </a:lnTo>
                  <a:lnTo>
                    <a:pt x="3065" y="75788"/>
                  </a:lnTo>
                  <a:lnTo>
                    <a:pt x="2652" y="75616"/>
                  </a:lnTo>
                  <a:lnTo>
                    <a:pt x="2248" y="75438"/>
                  </a:lnTo>
                  <a:lnTo>
                    <a:pt x="1852" y="75256"/>
                  </a:lnTo>
                  <a:lnTo>
                    <a:pt x="1465" y="75068"/>
                  </a:lnTo>
                  <a:lnTo>
                    <a:pt x="1086" y="74875"/>
                  </a:lnTo>
                  <a:lnTo>
                    <a:pt x="715" y="74676"/>
                  </a:lnTo>
                  <a:lnTo>
                    <a:pt x="353" y="74472"/>
                  </a:lnTo>
                  <a:lnTo>
                    <a:pt x="0" y="74263"/>
                  </a:lnTo>
                  <a:lnTo>
                    <a:pt x="0" y="65159"/>
                  </a:lnTo>
                  <a:lnTo>
                    <a:pt x="355" y="65400"/>
                  </a:lnTo>
                  <a:lnTo>
                    <a:pt x="721" y="65635"/>
                  </a:lnTo>
                  <a:lnTo>
                    <a:pt x="1100" y="65866"/>
                  </a:lnTo>
                  <a:lnTo>
                    <a:pt x="1490" y="66091"/>
                  </a:lnTo>
                  <a:lnTo>
                    <a:pt x="1892" y="66310"/>
                  </a:lnTo>
                  <a:lnTo>
                    <a:pt x="2305" y="66525"/>
                  </a:lnTo>
                  <a:lnTo>
                    <a:pt x="2730" y="66734"/>
                  </a:lnTo>
                  <a:lnTo>
                    <a:pt x="3167" y="66937"/>
                  </a:lnTo>
                  <a:lnTo>
                    <a:pt x="3615" y="67136"/>
                  </a:lnTo>
                  <a:lnTo>
                    <a:pt x="4075" y="67329"/>
                  </a:lnTo>
                  <a:lnTo>
                    <a:pt x="4554" y="67517"/>
                  </a:lnTo>
                  <a:lnTo>
                    <a:pt x="5037" y="67698"/>
                  </a:lnTo>
                  <a:lnTo>
                    <a:pt x="5523" y="67872"/>
                  </a:lnTo>
                  <a:lnTo>
                    <a:pt x="6015" y="68041"/>
                  </a:lnTo>
                  <a:lnTo>
                    <a:pt x="6510" y="68203"/>
                  </a:lnTo>
                  <a:lnTo>
                    <a:pt x="7010" y="68358"/>
                  </a:lnTo>
                  <a:lnTo>
                    <a:pt x="7514" y="68507"/>
                  </a:lnTo>
                  <a:lnTo>
                    <a:pt x="8022" y="68650"/>
                  </a:lnTo>
                  <a:lnTo>
                    <a:pt x="8534" y="68787"/>
                  </a:lnTo>
                  <a:lnTo>
                    <a:pt x="9051" y="68917"/>
                  </a:lnTo>
                  <a:lnTo>
                    <a:pt x="9570" y="69042"/>
                  </a:lnTo>
                  <a:lnTo>
                    <a:pt x="10088" y="69161"/>
                  </a:lnTo>
                  <a:lnTo>
                    <a:pt x="10607" y="69274"/>
                  </a:lnTo>
                  <a:lnTo>
                    <a:pt x="11126" y="69383"/>
                  </a:lnTo>
                  <a:lnTo>
                    <a:pt x="11645" y="69486"/>
                  </a:lnTo>
                  <a:lnTo>
                    <a:pt x="12163" y="69584"/>
                  </a:lnTo>
                  <a:lnTo>
                    <a:pt x="12682" y="69677"/>
                  </a:lnTo>
                  <a:lnTo>
                    <a:pt x="13201" y="69764"/>
                  </a:lnTo>
                  <a:lnTo>
                    <a:pt x="13720" y="69846"/>
                  </a:lnTo>
                  <a:lnTo>
                    <a:pt x="14238" y="69923"/>
                  </a:lnTo>
                  <a:lnTo>
                    <a:pt x="14763" y="69983"/>
                  </a:lnTo>
                  <a:lnTo>
                    <a:pt x="15280" y="70037"/>
                  </a:lnTo>
                  <a:lnTo>
                    <a:pt x="15788" y="70085"/>
                  </a:lnTo>
                  <a:lnTo>
                    <a:pt x="16288" y="70126"/>
                  </a:lnTo>
                  <a:lnTo>
                    <a:pt x="16779" y="70161"/>
                  </a:lnTo>
                  <a:lnTo>
                    <a:pt x="17262" y="70190"/>
                  </a:lnTo>
                  <a:lnTo>
                    <a:pt x="17736" y="70212"/>
                  </a:lnTo>
                  <a:lnTo>
                    <a:pt x="18202" y="70228"/>
                  </a:lnTo>
                  <a:lnTo>
                    <a:pt x="18659" y="70237"/>
                  </a:lnTo>
                  <a:lnTo>
                    <a:pt x="19108" y="70240"/>
                  </a:lnTo>
                  <a:lnTo>
                    <a:pt x="19935" y="70231"/>
                  </a:lnTo>
                  <a:lnTo>
                    <a:pt x="20745" y="70202"/>
                  </a:lnTo>
                  <a:lnTo>
                    <a:pt x="21536" y="70155"/>
                  </a:lnTo>
                  <a:lnTo>
                    <a:pt x="22309" y="70088"/>
                  </a:lnTo>
                  <a:lnTo>
                    <a:pt x="23065" y="70002"/>
                  </a:lnTo>
                  <a:lnTo>
                    <a:pt x="23802" y="69897"/>
                  </a:lnTo>
                  <a:lnTo>
                    <a:pt x="24521" y="69774"/>
                  </a:lnTo>
                  <a:lnTo>
                    <a:pt x="25223" y="69631"/>
                  </a:lnTo>
                  <a:lnTo>
                    <a:pt x="25906" y="69469"/>
                  </a:lnTo>
                  <a:lnTo>
                    <a:pt x="26571" y="69288"/>
                  </a:lnTo>
                  <a:lnTo>
                    <a:pt x="27218" y="69076"/>
                  </a:lnTo>
                  <a:lnTo>
                    <a:pt x="27844" y="68843"/>
                  </a:lnTo>
                  <a:lnTo>
                    <a:pt x="28450" y="68589"/>
                  </a:lnTo>
                  <a:lnTo>
                    <a:pt x="29036" y="68314"/>
                  </a:lnTo>
                  <a:lnTo>
                    <a:pt x="29602" y="68017"/>
                  </a:lnTo>
                  <a:lnTo>
                    <a:pt x="30148" y="67700"/>
                  </a:lnTo>
                  <a:lnTo>
                    <a:pt x="30673" y="67361"/>
                  </a:lnTo>
                  <a:lnTo>
                    <a:pt x="31179" y="67001"/>
                  </a:lnTo>
                  <a:lnTo>
                    <a:pt x="31664" y="66620"/>
                  </a:lnTo>
                  <a:lnTo>
                    <a:pt x="32129" y="66218"/>
                  </a:lnTo>
                  <a:lnTo>
                    <a:pt x="32574" y="65794"/>
                  </a:lnTo>
                  <a:lnTo>
                    <a:pt x="32997" y="65350"/>
                  </a:lnTo>
                  <a:lnTo>
                    <a:pt x="33400" y="64884"/>
                  </a:lnTo>
                  <a:lnTo>
                    <a:pt x="33781" y="64397"/>
                  </a:lnTo>
                  <a:lnTo>
                    <a:pt x="34141" y="63889"/>
                  </a:lnTo>
                  <a:lnTo>
                    <a:pt x="34479" y="63359"/>
                  </a:lnTo>
                  <a:lnTo>
                    <a:pt x="34797" y="62809"/>
                  </a:lnTo>
                  <a:lnTo>
                    <a:pt x="35094" y="62237"/>
                  </a:lnTo>
                  <a:lnTo>
                    <a:pt x="35369" y="61644"/>
                  </a:lnTo>
                  <a:lnTo>
                    <a:pt x="35623" y="61030"/>
                  </a:lnTo>
                  <a:lnTo>
                    <a:pt x="35854" y="60394"/>
                  </a:lnTo>
                  <a:lnTo>
                    <a:pt x="36061" y="59734"/>
                  </a:lnTo>
                  <a:lnTo>
                    <a:pt x="36244" y="59052"/>
                  </a:lnTo>
                  <a:lnTo>
                    <a:pt x="36402" y="58346"/>
                  </a:lnTo>
                  <a:lnTo>
                    <a:pt x="36536" y="57616"/>
                  </a:lnTo>
                  <a:lnTo>
                    <a:pt x="36645" y="56863"/>
                  </a:lnTo>
                  <a:lnTo>
                    <a:pt x="36731" y="56087"/>
                  </a:lnTo>
                  <a:lnTo>
                    <a:pt x="36792" y="55288"/>
                  </a:lnTo>
                  <a:lnTo>
                    <a:pt x="36828" y="54466"/>
                  </a:lnTo>
                  <a:lnTo>
                    <a:pt x="36840" y="53620"/>
                  </a:lnTo>
                  <a:lnTo>
                    <a:pt x="36794" y="52142"/>
                  </a:lnTo>
                  <a:lnTo>
                    <a:pt x="36654" y="50736"/>
                  </a:lnTo>
                  <a:lnTo>
                    <a:pt x="36421" y="49402"/>
                  </a:lnTo>
                  <a:lnTo>
                    <a:pt x="36095" y="48140"/>
                  </a:lnTo>
                  <a:lnTo>
                    <a:pt x="35676" y="46950"/>
                  </a:lnTo>
                  <a:lnTo>
                    <a:pt x="35163" y="45832"/>
                  </a:lnTo>
                  <a:lnTo>
                    <a:pt x="34558" y="44786"/>
                  </a:lnTo>
                  <a:lnTo>
                    <a:pt x="33859" y="43812"/>
                  </a:lnTo>
                  <a:lnTo>
                    <a:pt x="33067" y="42911"/>
                  </a:lnTo>
                  <a:lnTo>
                    <a:pt x="32182" y="42081"/>
                  </a:lnTo>
                  <a:lnTo>
                    <a:pt x="31208" y="41316"/>
                  </a:lnTo>
                  <a:lnTo>
                    <a:pt x="30150" y="40632"/>
                  </a:lnTo>
                  <a:lnTo>
                    <a:pt x="29006" y="40029"/>
                  </a:lnTo>
                  <a:lnTo>
                    <a:pt x="27778" y="39506"/>
                  </a:lnTo>
                  <a:lnTo>
                    <a:pt x="26466" y="39063"/>
                  </a:lnTo>
                  <a:lnTo>
                    <a:pt x="25068" y="38701"/>
                  </a:lnTo>
                  <a:lnTo>
                    <a:pt x="23586" y="38420"/>
                  </a:lnTo>
                  <a:lnTo>
                    <a:pt x="22019" y="38219"/>
                  </a:lnTo>
                  <a:lnTo>
                    <a:pt x="20368" y="38098"/>
                  </a:lnTo>
                  <a:lnTo>
                    <a:pt x="18632" y="38058"/>
                  </a:lnTo>
                  <a:lnTo>
                    <a:pt x="18343" y="38059"/>
                  </a:lnTo>
                  <a:lnTo>
                    <a:pt x="18049" y="38064"/>
                  </a:lnTo>
                  <a:lnTo>
                    <a:pt x="17750" y="38072"/>
                  </a:lnTo>
                  <a:lnTo>
                    <a:pt x="17446" y="38083"/>
                  </a:lnTo>
                  <a:lnTo>
                    <a:pt x="17136" y="38097"/>
                  </a:lnTo>
                  <a:lnTo>
                    <a:pt x="16821" y="38115"/>
                  </a:lnTo>
                  <a:lnTo>
                    <a:pt x="16501" y="38136"/>
                  </a:lnTo>
                  <a:lnTo>
                    <a:pt x="16176" y="38159"/>
                  </a:lnTo>
                  <a:lnTo>
                    <a:pt x="15845" y="38186"/>
                  </a:lnTo>
                  <a:lnTo>
                    <a:pt x="15509" y="38216"/>
                  </a:lnTo>
                  <a:lnTo>
                    <a:pt x="15180" y="38239"/>
                  </a:lnTo>
                  <a:lnTo>
                    <a:pt x="14850" y="38263"/>
                  </a:lnTo>
                  <a:lnTo>
                    <a:pt x="14519" y="38290"/>
                  </a:lnTo>
                  <a:lnTo>
                    <a:pt x="14187" y="38318"/>
                  </a:lnTo>
                  <a:lnTo>
                    <a:pt x="13854" y="38349"/>
                  </a:lnTo>
                  <a:lnTo>
                    <a:pt x="13520" y="38382"/>
                  </a:lnTo>
                  <a:lnTo>
                    <a:pt x="13185" y="38417"/>
                  </a:lnTo>
                  <a:lnTo>
                    <a:pt x="12849" y="38454"/>
                  </a:lnTo>
                  <a:lnTo>
                    <a:pt x="12512" y="38493"/>
                  </a:lnTo>
                  <a:lnTo>
                    <a:pt x="12174" y="38534"/>
                  </a:lnTo>
                  <a:lnTo>
                    <a:pt x="11847" y="38577"/>
                  </a:lnTo>
                  <a:lnTo>
                    <a:pt x="11522" y="38621"/>
                  </a:lnTo>
                  <a:lnTo>
                    <a:pt x="11199" y="38666"/>
                  </a:lnTo>
                  <a:lnTo>
                    <a:pt x="10878" y="38712"/>
                  </a:lnTo>
                  <a:lnTo>
                    <a:pt x="10559" y="38759"/>
                  </a:lnTo>
                  <a:lnTo>
                    <a:pt x="10243" y="38807"/>
                  </a:lnTo>
                  <a:lnTo>
                    <a:pt x="9929" y="38856"/>
                  </a:lnTo>
                  <a:lnTo>
                    <a:pt x="9616" y="38907"/>
                  </a:lnTo>
                  <a:lnTo>
                    <a:pt x="9306" y="38958"/>
                  </a:lnTo>
                  <a:lnTo>
                    <a:pt x="8998" y="39010"/>
                  </a:lnTo>
                  <a:lnTo>
                    <a:pt x="8705" y="39053"/>
                  </a:lnTo>
                  <a:lnTo>
                    <a:pt x="8420" y="39095"/>
                  </a:lnTo>
                  <a:lnTo>
                    <a:pt x="8142" y="39138"/>
                  </a:lnTo>
                  <a:lnTo>
                    <a:pt x="7872" y="39180"/>
                  </a:lnTo>
                  <a:lnTo>
                    <a:pt x="7608" y="39222"/>
                  </a:lnTo>
                  <a:lnTo>
                    <a:pt x="7353" y="39265"/>
                  </a:lnTo>
                  <a:lnTo>
                    <a:pt x="7105" y="39307"/>
                  </a:lnTo>
                  <a:lnTo>
                    <a:pt x="6864" y="39349"/>
                  </a:lnTo>
                  <a:lnTo>
                    <a:pt x="6630" y="39392"/>
                  </a:lnTo>
                  <a:lnTo>
                    <a:pt x="6404" y="39434"/>
                  </a:lnTo>
                  <a:lnTo>
                    <a:pt x="1640" y="36417"/>
                  </a:lnTo>
                  <a:lnTo>
                    <a:pt x="4552" y="0"/>
                  </a:lnTo>
                  <a:lnTo>
                    <a:pt x="41075" y="0"/>
                  </a:lnTo>
                  <a:lnTo>
                    <a:pt x="41075" y="8786"/>
                  </a:lnTo>
                  <a:lnTo>
                    <a:pt x="12915" y="8786"/>
                  </a:lnTo>
                  <a:lnTo>
                    <a:pt x="10851" y="30965"/>
                  </a:lnTo>
                  <a:lnTo>
                    <a:pt x="11200" y="30901"/>
                  </a:lnTo>
                  <a:lnTo>
                    <a:pt x="11570" y="30836"/>
                  </a:lnTo>
                  <a:lnTo>
                    <a:pt x="11962" y="30769"/>
                  </a:lnTo>
                  <a:lnTo>
                    <a:pt x="12375" y="30702"/>
                  </a:lnTo>
                  <a:lnTo>
                    <a:pt x="12809" y="30634"/>
                  </a:lnTo>
                  <a:lnTo>
                    <a:pt x="13264" y="30565"/>
                  </a:lnTo>
                  <a:lnTo>
                    <a:pt x="13741" y="30494"/>
                  </a:lnTo>
                  <a:lnTo>
                    <a:pt x="14238" y="30423"/>
                  </a:lnTo>
                  <a:lnTo>
                    <a:pt x="14757" y="30350"/>
                  </a:lnTo>
                  <a:lnTo>
                    <a:pt x="15297" y="30277"/>
                  </a:lnTo>
                  <a:lnTo>
                    <a:pt x="15868" y="30206"/>
                  </a:lnTo>
                  <a:lnTo>
                    <a:pt x="16459" y="30143"/>
                  </a:lnTo>
                  <a:lnTo>
                    <a:pt x="17071" y="30088"/>
                  </a:lnTo>
                  <a:lnTo>
                    <a:pt x="17702" y="30040"/>
                  </a:lnTo>
                  <a:lnTo>
                    <a:pt x="18354" y="29999"/>
                  </a:lnTo>
                  <a:lnTo>
                    <a:pt x="19025" y="29965"/>
                  </a:lnTo>
                  <a:lnTo>
                    <a:pt x="19717" y="29940"/>
                  </a:lnTo>
                  <a:lnTo>
                    <a:pt x="20429" y="29921"/>
                  </a:lnTo>
                  <a:lnTo>
                    <a:pt x="21161" y="299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8283596" y="3673746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8293389" y="3682004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8342351" y="3664695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8378768" y="3669776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7712255" y="4258777"/>
              <a:ext cx="48909" cy="53302"/>
            </a:xfrm>
            <a:custGeom>
              <a:avLst/>
              <a:pathLst>
                <a:path w="48909" h="53302">
                  <a:moveTo>
                    <a:pt x="48909" y="53302"/>
                  </a:moveTo>
                  <a:lnTo>
                    <a:pt x="0" y="30859"/>
                  </a:lnTo>
                  <a:lnTo>
                    <a:pt x="0" y="25460"/>
                  </a:lnTo>
                  <a:lnTo>
                    <a:pt x="48909" y="0"/>
                  </a:lnTo>
                  <a:lnTo>
                    <a:pt x="48909" y="8469"/>
                  </a:lnTo>
                  <a:lnTo>
                    <a:pt x="10004" y="27736"/>
                  </a:lnTo>
                  <a:lnTo>
                    <a:pt x="48909" y="447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7712255" y="4316738"/>
              <a:ext cx="48909" cy="7939"/>
            </a:xfrm>
            <a:custGeom>
              <a:avLst/>
              <a:pathLst>
                <a:path w="48909" h="7939">
                  <a:moveTo>
                    <a:pt x="0" y="7939"/>
                  </a:moveTo>
                  <a:lnTo>
                    <a:pt x="0" y="0"/>
                  </a:lnTo>
                  <a:lnTo>
                    <a:pt x="48909" y="0"/>
                  </a:lnTo>
                  <a:lnTo>
                    <a:pt x="48909" y="79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7775985" y="4247291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7831458" y="424607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7841250" y="4254331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7890212" y="4237022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7926630" y="4242103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7704833" y="4833422"/>
              <a:ext cx="48909" cy="79556"/>
            </a:xfrm>
            <a:custGeom>
              <a:avLst/>
              <a:pathLst>
                <a:path w="48909" h="79556">
                  <a:moveTo>
                    <a:pt x="46527" y="19214"/>
                  </a:moveTo>
                  <a:lnTo>
                    <a:pt x="46515" y="19980"/>
                  </a:lnTo>
                  <a:lnTo>
                    <a:pt x="46478" y="20732"/>
                  </a:lnTo>
                  <a:lnTo>
                    <a:pt x="46417" y="21470"/>
                  </a:lnTo>
                  <a:lnTo>
                    <a:pt x="46332" y="22195"/>
                  </a:lnTo>
                  <a:lnTo>
                    <a:pt x="46222" y="22906"/>
                  </a:lnTo>
                  <a:lnTo>
                    <a:pt x="46089" y="23603"/>
                  </a:lnTo>
                  <a:lnTo>
                    <a:pt x="45930" y="24286"/>
                  </a:lnTo>
                  <a:lnTo>
                    <a:pt x="45748" y="24956"/>
                  </a:lnTo>
                  <a:lnTo>
                    <a:pt x="45541" y="25612"/>
                  </a:lnTo>
                  <a:lnTo>
                    <a:pt x="45309" y="26254"/>
                  </a:lnTo>
                  <a:lnTo>
                    <a:pt x="45056" y="26881"/>
                  </a:lnTo>
                  <a:lnTo>
                    <a:pt x="44782" y="27490"/>
                  </a:lnTo>
                  <a:lnTo>
                    <a:pt x="44488" y="28083"/>
                  </a:lnTo>
                  <a:lnTo>
                    <a:pt x="44175" y="28659"/>
                  </a:lnTo>
                  <a:lnTo>
                    <a:pt x="43841" y="29218"/>
                  </a:lnTo>
                  <a:lnTo>
                    <a:pt x="43486" y="29760"/>
                  </a:lnTo>
                  <a:lnTo>
                    <a:pt x="43112" y="30285"/>
                  </a:lnTo>
                  <a:lnTo>
                    <a:pt x="42718" y="30793"/>
                  </a:lnTo>
                  <a:lnTo>
                    <a:pt x="42303" y="31285"/>
                  </a:lnTo>
                  <a:lnTo>
                    <a:pt x="41869" y="31759"/>
                  </a:lnTo>
                  <a:lnTo>
                    <a:pt x="41426" y="32217"/>
                  </a:lnTo>
                  <a:lnTo>
                    <a:pt x="40965" y="32659"/>
                  </a:lnTo>
                  <a:lnTo>
                    <a:pt x="40486" y="33085"/>
                  </a:lnTo>
                  <a:lnTo>
                    <a:pt x="39989" y="33495"/>
                  </a:lnTo>
                  <a:lnTo>
                    <a:pt x="39474" y="33889"/>
                  </a:lnTo>
                  <a:lnTo>
                    <a:pt x="38941" y="34268"/>
                  </a:lnTo>
                  <a:lnTo>
                    <a:pt x="38390" y="34630"/>
                  </a:lnTo>
                  <a:lnTo>
                    <a:pt x="37821" y="34977"/>
                  </a:lnTo>
                  <a:lnTo>
                    <a:pt x="37234" y="35308"/>
                  </a:lnTo>
                  <a:lnTo>
                    <a:pt x="36629" y="35623"/>
                  </a:lnTo>
                  <a:lnTo>
                    <a:pt x="36008" y="35911"/>
                  </a:lnTo>
                  <a:lnTo>
                    <a:pt x="35373" y="36182"/>
                  </a:lnTo>
                  <a:lnTo>
                    <a:pt x="34725" y="36436"/>
                  </a:lnTo>
                  <a:lnTo>
                    <a:pt x="34062" y="36673"/>
                  </a:lnTo>
                  <a:lnTo>
                    <a:pt x="33386" y="36893"/>
                  </a:lnTo>
                  <a:lnTo>
                    <a:pt x="32697" y="37096"/>
                  </a:lnTo>
                  <a:lnTo>
                    <a:pt x="31993" y="37283"/>
                  </a:lnTo>
                  <a:lnTo>
                    <a:pt x="31276" y="37452"/>
                  </a:lnTo>
                  <a:lnTo>
                    <a:pt x="30545" y="37605"/>
                  </a:lnTo>
                  <a:lnTo>
                    <a:pt x="29800" y="37740"/>
                  </a:lnTo>
                  <a:lnTo>
                    <a:pt x="29800" y="38058"/>
                  </a:lnTo>
                  <a:lnTo>
                    <a:pt x="31629" y="38327"/>
                  </a:lnTo>
                  <a:lnTo>
                    <a:pt x="33368" y="38670"/>
                  </a:lnTo>
                  <a:lnTo>
                    <a:pt x="35017" y="39085"/>
                  </a:lnTo>
                  <a:lnTo>
                    <a:pt x="36576" y="39574"/>
                  </a:lnTo>
                  <a:lnTo>
                    <a:pt x="38044" y="40135"/>
                  </a:lnTo>
                  <a:lnTo>
                    <a:pt x="39423" y="40770"/>
                  </a:lnTo>
                  <a:lnTo>
                    <a:pt x="40712" y="41478"/>
                  </a:lnTo>
                  <a:lnTo>
                    <a:pt x="41911" y="42258"/>
                  </a:lnTo>
                  <a:lnTo>
                    <a:pt x="43020" y="43112"/>
                  </a:lnTo>
                  <a:lnTo>
                    <a:pt x="44039" y="44039"/>
                  </a:lnTo>
                  <a:lnTo>
                    <a:pt x="44964" y="45021"/>
                  </a:lnTo>
                  <a:lnTo>
                    <a:pt x="45792" y="46061"/>
                  </a:lnTo>
                  <a:lnTo>
                    <a:pt x="46523" y="47159"/>
                  </a:lnTo>
                  <a:lnTo>
                    <a:pt x="47156" y="48316"/>
                  </a:lnTo>
                  <a:lnTo>
                    <a:pt x="47691" y="49531"/>
                  </a:lnTo>
                  <a:lnTo>
                    <a:pt x="48130" y="50804"/>
                  </a:lnTo>
                  <a:lnTo>
                    <a:pt x="48471" y="52135"/>
                  </a:lnTo>
                  <a:lnTo>
                    <a:pt x="48714" y="53524"/>
                  </a:lnTo>
                  <a:lnTo>
                    <a:pt x="48860" y="54972"/>
                  </a:lnTo>
                  <a:lnTo>
                    <a:pt x="48909" y="56478"/>
                  </a:lnTo>
                  <a:lnTo>
                    <a:pt x="48891" y="57486"/>
                  </a:lnTo>
                  <a:lnTo>
                    <a:pt x="48839" y="58477"/>
                  </a:lnTo>
                  <a:lnTo>
                    <a:pt x="48752" y="59451"/>
                  </a:lnTo>
                  <a:lnTo>
                    <a:pt x="48629" y="60408"/>
                  </a:lnTo>
                  <a:lnTo>
                    <a:pt x="48472" y="61348"/>
                  </a:lnTo>
                  <a:lnTo>
                    <a:pt x="48280" y="62271"/>
                  </a:lnTo>
                  <a:lnTo>
                    <a:pt x="48053" y="63177"/>
                  </a:lnTo>
                  <a:lnTo>
                    <a:pt x="47791" y="64066"/>
                  </a:lnTo>
                  <a:lnTo>
                    <a:pt x="47494" y="64939"/>
                  </a:lnTo>
                  <a:lnTo>
                    <a:pt x="47162" y="65794"/>
                  </a:lnTo>
                  <a:lnTo>
                    <a:pt x="46805" y="66629"/>
                  </a:lnTo>
                  <a:lnTo>
                    <a:pt x="46413" y="67441"/>
                  </a:lnTo>
                  <a:lnTo>
                    <a:pt x="45984" y="68230"/>
                  </a:lnTo>
                  <a:lnTo>
                    <a:pt x="45519" y="68995"/>
                  </a:lnTo>
                  <a:lnTo>
                    <a:pt x="45018" y="69738"/>
                  </a:lnTo>
                  <a:lnTo>
                    <a:pt x="44482" y="70456"/>
                  </a:lnTo>
                  <a:lnTo>
                    <a:pt x="43909" y="71152"/>
                  </a:lnTo>
                  <a:lnTo>
                    <a:pt x="43300" y="71824"/>
                  </a:lnTo>
                  <a:lnTo>
                    <a:pt x="42655" y="72473"/>
                  </a:lnTo>
                  <a:lnTo>
                    <a:pt x="41975" y="73099"/>
                  </a:lnTo>
                  <a:lnTo>
                    <a:pt x="41257" y="73699"/>
                  </a:lnTo>
                  <a:lnTo>
                    <a:pt x="40503" y="74272"/>
                  </a:lnTo>
                  <a:lnTo>
                    <a:pt x="39712" y="74817"/>
                  </a:lnTo>
                  <a:lnTo>
                    <a:pt x="38883" y="75335"/>
                  </a:lnTo>
                  <a:lnTo>
                    <a:pt x="38018" y="75825"/>
                  </a:lnTo>
                  <a:lnTo>
                    <a:pt x="37116" y="76287"/>
                  </a:lnTo>
                  <a:lnTo>
                    <a:pt x="36176" y="76723"/>
                  </a:lnTo>
                  <a:lnTo>
                    <a:pt x="35199" y="77130"/>
                  </a:lnTo>
                  <a:lnTo>
                    <a:pt x="34186" y="77510"/>
                  </a:lnTo>
                  <a:lnTo>
                    <a:pt x="33135" y="77863"/>
                  </a:lnTo>
                  <a:lnTo>
                    <a:pt x="32046" y="78184"/>
                  </a:lnTo>
                  <a:lnTo>
                    <a:pt x="30918" y="78472"/>
                  </a:lnTo>
                  <a:lnTo>
                    <a:pt x="29751" y="78727"/>
                  </a:lnTo>
                  <a:lnTo>
                    <a:pt x="28545" y="78947"/>
                  </a:lnTo>
                  <a:lnTo>
                    <a:pt x="27299" y="79133"/>
                  </a:lnTo>
                  <a:lnTo>
                    <a:pt x="26015" y="79285"/>
                  </a:lnTo>
                  <a:lnTo>
                    <a:pt x="24691" y="79404"/>
                  </a:lnTo>
                  <a:lnTo>
                    <a:pt x="23328" y="79489"/>
                  </a:lnTo>
                  <a:lnTo>
                    <a:pt x="21926" y="79540"/>
                  </a:lnTo>
                  <a:lnTo>
                    <a:pt x="20484" y="79556"/>
                  </a:lnTo>
                  <a:lnTo>
                    <a:pt x="19337" y="79547"/>
                  </a:lnTo>
                  <a:lnTo>
                    <a:pt x="18202" y="79520"/>
                  </a:lnTo>
                  <a:lnTo>
                    <a:pt x="17080" y="79476"/>
                  </a:lnTo>
                  <a:lnTo>
                    <a:pt x="15970" y="79413"/>
                  </a:lnTo>
                  <a:lnTo>
                    <a:pt x="14873" y="79332"/>
                  </a:lnTo>
                  <a:lnTo>
                    <a:pt x="13789" y="79233"/>
                  </a:lnTo>
                  <a:lnTo>
                    <a:pt x="12718" y="79116"/>
                  </a:lnTo>
                  <a:lnTo>
                    <a:pt x="11659" y="78981"/>
                  </a:lnTo>
                  <a:lnTo>
                    <a:pt x="10613" y="78828"/>
                  </a:lnTo>
                  <a:lnTo>
                    <a:pt x="9580" y="78657"/>
                  </a:lnTo>
                  <a:lnTo>
                    <a:pt x="8570" y="78462"/>
                  </a:lnTo>
                  <a:lnTo>
                    <a:pt x="7571" y="78237"/>
                  </a:lnTo>
                  <a:lnTo>
                    <a:pt x="6584" y="77983"/>
                  </a:lnTo>
                  <a:lnTo>
                    <a:pt x="5608" y="77700"/>
                  </a:lnTo>
                  <a:lnTo>
                    <a:pt x="4644" y="77386"/>
                  </a:lnTo>
                  <a:lnTo>
                    <a:pt x="3692" y="77043"/>
                  </a:lnTo>
                  <a:lnTo>
                    <a:pt x="2751" y="76671"/>
                  </a:lnTo>
                  <a:lnTo>
                    <a:pt x="1822" y="76268"/>
                  </a:lnTo>
                  <a:lnTo>
                    <a:pt x="905" y="75836"/>
                  </a:lnTo>
                  <a:lnTo>
                    <a:pt x="0" y="75375"/>
                  </a:lnTo>
                  <a:lnTo>
                    <a:pt x="0" y="66376"/>
                  </a:lnTo>
                  <a:lnTo>
                    <a:pt x="928" y="66852"/>
                  </a:lnTo>
                  <a:lnTo>
                    <a:pt x="1871" y="67306"/>
                  </a:lnTo>
                  <a:lnTo>
                    <a:pt x="2829" y="67737"/>
                  </a:lnTo>
                  <a:lnTo>
                    <a:pt x="3802" y="68146"/>
                  </a:lnTo>
                  <a:lnTo>
                    <a:pt x="4790" y="68533"/>
                  </a:lnTo>
                  <a:lnTo>
                    <a:pt x="5792" y="68898"/>
                  </a:lnTo>
                  <a:lnTo>
                    <a:pt x="6810" y="69241"/>
                  </a:lnTo>
                  <a:lnTo>
                    <a:pt x="7842" y="69561"/>
                  </a:lnTo>
                  <a:lnTo>
                    <a:pt x="8889" y="69859"/>
                  </a:lnTo>
                  <a:lnTo>
                    <a:pt x="9951" y="70135"/>
                  </a:lnTo>
                  <a:lnTo>
                    <a:pt x="11026" y="70386"/>
                  </a:lnTo>
                  <a:lnTo>
                    <a:pt x="12091" y="70611"/>
                  </a:lnTo>
                  <a:lnTo>
                    <a:pt x="13147" y="70809"/>
                  </a:lnTo>
                  <a:lnTo>
                    <a:pt x="14194" y="70981"/>
                  </a:lnTo>
                  <a:lnTo>
                    <a:pt x="15231" y="71127"/>
                  </a:lnTo>
                  <a:lnTo>
                    <a:pt x="16258" y="71246"/>
                  </a:lnTo>
                  <a:lnTo>
                    <a:pt x="17276" y="71339"/>
                  </a:lnTo>
                  <a:lnTo>
                    <a:pt x="18284" y="71405"/>
                  </a:lnTo>
                  <a:lnTo>
                    <a:pt x="19283" y="71445"/>
                  </a:lnTo>
                  <a:lnTo>
                    <a:pt x="20273" y="71458"/>
                  </a:lnTo>
                  <a:lnTo>
                    <a:pt x="21233" y="71447"/>
                  </a:lnTo>
                  <a:lnTo>
                    <a:pt x="22167" y="71416"/>
                  </a:lnTo>
                  <a:lnTo>
                    <a:pt x="23075" y="71363"/>
                  </a:lnTo>
                  <a:lnTo>
                    <a:pt x="23957" y="71288"/>
                  </a:lnTo>
                  <a:lnTo>
                    <a:pt x="24811" y="71193"/>
                  </a:lnTo>
                  <a:lnTo>
                    <a:pt x="25640" y="71077"/>
                  </a:lnTo>
                  <a:lnTo>
                    <a:pt x="26442" y="70939"/>
                  </a:lnTo>
                  <a:lnTo>
                    <a:pt x="27217" y="70780"/>
                  </a:lnTo>
                  <a:lnTo>
                    <a:pt x="27966" y="70600"/>
                  </a:lnTo>
                  <a:lnTo>
                    <a:pt x="28689" y="70399"/>
                  </a:lnTo>
                  <a:lnTo>
                    <a:pt x="29385" y="70179"/>
                  </a:lnTo>
                  <a:lnTo>
                    <a:pt x="30056" y="69940"/>
                  </a:lnTo>
                  <a:lnTo>
                    <a:pt x="30702" y="69683"/>
                  </a:lnTo>
                  <a:lnTo>
                    <a:pt x="31323" y="69408"/>
                  </a:lnTo>
                  <a:lnTo>
                    <a:pt x="31918" y="69116"/>
                  </a:lnTo>
                  <a:lnTo>
                    <a:pt x="32487" y="68805"/>
                  </a:lnTo>
                  <a:lnTo>
                    <a:pt x="33031" y="68476"/>
                  </a:lnTo>
                  <a:lnTo>
                    <a:pt x="33550" y="68130"/>
                  </a:lnTo>
                  <a:lnTo>
                    <a:pt x="34043" y="67765"/>
                  </a:lnTo>
                  <a:lnTo>
                    <a:pt x="34511" y="67382"/>
                  </a:lnTo>
                  <a:lnTo>
                    <a:pt x="34964" y="66981"/>
                  </a:lnTo>
                  <a:lnTo>
                    <a:pt x="35392" y="66563"/>
                  </a:lnTo>
                  <a:lnTo>
                    <a:pt x="35794" y="66126"/>
                  </a:lnTo>
                  <a:lnTo>
                    <a:pt x="36171" y="65671"/>
                  </a:lnTo>
                  <a:lnTo>
                    <a:pt x="36523" y="65199"/>
                  </a:lnTo>
                  <a:lnTo>
                    <a:pt x="36849" y="64708"/>
                  </a:lnTo>
                  <a:lnTo>
                    <a:pt x="37149" y="64199"/>
                  </a:lnTo>
                  <a:lnTo>
                    <a:pt x="37425" y="63673"/>
                  </a:lnTo>
                  <a:lnTo>
                    <a:pt x="37674" y="63128"/>
                  </a:lnTo>
                  <a:lnTo>
                    <a:pt x="37899" y="62565"/>
                  </a:lnTo>
                  <a:lnTo>
                    <a:pt x="38110" y="61987"/>
                  </a:lnTo>
                  <a:lnTo>
                    <a:pt x="38299" y="61394"/>
                  </a:lnTo>
                  <a:lnTo>
                    <a:pt x="38466" y="60788"/>
                  </a:lnTo>
                  <a:lnTo>
                    <a:pt x="38610" y="60169"/>
                  </a:lnTo>
                  <a:lnTo>
                    <a:pt x="38733" y="59535"/>
                  </a:lnTo>
                  <a:lnTo>
                    <a:pt x="38833" y="58888"/>
                  </a:lnTo>
                  <a:lnTo>
                    <a:pt x="38910" y="58226"/>
                  </a:lnTo>
                  <a:lnTo>
                    <a:pt x="38966" y="57552"/>
                  </a:lnTo>
                  <a:lnTo>
                    <a:pt x="38999" y="56863"/>
                  </a:lnTo>
                  <a:lnTo>
                    <a:pt x="39010" y="56160"/>
                  </a:lnTo>
                  <a:lnTo>
                    <a:pt x="38996" y="55451"/>
                  </a:lnTo>
                  <a:lnTo>
                    <a:pt x="38953" y="54763"/>
                  </a:lnTo>
                  <a:lnTo>
                    <a:pt x="38882" y="54096"/>
                  </a:lnTo>
                  <a:lnTo>
                    <a:pt x="38782" y="53450"/>
                  </a:lnTo>
                  <a:lnTo>
                    <a:pt x="38653" y="52826"/>
                  </a:lnTo>
                  <a:lnTo>
                    <a:pt x="38496" y="52222"/>
                  </a:lnTo>
                  <a:lnTo>
                    <a:pt x="38310" y="51640"/>
                  </a:lnTo>
                  <a:lnTo>
                    <a:pt x="38096" y="51079"/>
                  </a:lnTo>
                  <a:lnTo>
                    <a:pt x="37853" y="50539"/>
                  </a:lnTo>
                  <a:lnTo>
                    <a:pt x="37581" y="50020"/>
                  </a:lnTo>
                  <a:lnTo>
                    <a:pt x="37294" y="49511"/>
                  </a:lnTo>
                  <a:lnTo>
                    <a:pt x="36982" y="49021"/>
                  </a:lnTo>
                  <a:lnTo>
                    <a:pt x="36646" y="48550"/>
                  </a:lnTo>
                  <a:lnTo>
                    <a:pt x="36286" y="48098"/>
                  </a:lnTo>
                  <a:lnTo>
                    <a:pt x="35901" y="47665"/>
                  </a:lnTo>
                  <a:lnTo>
                    <a:pt x="35492" y="47251"/>
                  </a:lnTo>
                  <a:lnTo>
                    <a:pt x="35058" y="46856"/>
                  </a:lnTo>
                  <a:lnTo>
                    <a:pt x="34600" y="46480"/>
                  </a:lnTo>
                  <a:lnTo>
                    <a:pt x="34118" y="46123"/>
                  </a:lnTo>
                  <a:lnTo>
                    <a:pt x="33611" y="45786"/>
                  </a:lnTo>
                  <a:lnTo>
                    <a:pt x="33081" y="45456"/>
                  </a:lnTo>
                  <a:lnTo>
                    <a:pt x="32527" y="45144"/>
                  </a:lnTo>
                  <a:lnTo>
                    <a:pt x="31950" y="44850"/>
                  </a:lnTo>
                  <a:lnTo>
                    <a:pt x="31350" y="44575"/>
                  </a:lnTo>
                  <a:lnTo>
                    <a:pt x="30727" y="44317"/>
                  </a:lnTo>
                  <a:lnTo>
                    <a:pt x="30080" y="44077"/>
                  </a:lnTo>
                  <a:lnTo>
                    <a:pt x="29410" y="43855"/>
                  </a:lnTo>
                  <a:lnTo>
                    <a:pt x="28716" y="43652"/>
                  </a:lnTo>
                  <a:lnTo>
                    <a:pt x="28000" y="43466"/>
                  </a:lnTo>
                  <a:lnTo>
                    <a:pt x="27260" y="43298"/>
                  </a:lnTo>
                  <a:lnTo>
                    <a:pt x="26508" y="43147"/>
                  </a:lnTo>
                  <a:lnTo>
                    <a:pt x="25737" y="43012"/>
                  </a:lnTo>
                  <a:lnTo>
                    <a:pt x="24946" y="42893"/>
                  </a:lnTo>
                  <a:lnTo>
                    <a:pt x="24134" y="42790"/>
                  </a:lnTo>
                  <a:lnTo>
                    <a:pt x="23303" y="42702"/>
                  </a:lnTo>
                  <a:lnTo>
                    <a:pt x="22451" y="42631"/>
                  </a:lnTo>
                  <a:lnTo>
                    <a:pt x="21579" y="42575"/>
                  </a:lnTo>
                  <a:lnTo>
                    <a:pt x="20687" y="42536"/>
                  </a:lnTo>
                  <a:lnTo>
                    <a:pt x="19775" y="42512"/>
                  </a:lnTo>
                  <a:lnTo>
                    <a:pt x="18843" y="42504"/>
                  </a:lnTo>
                  <a:lnTo>
                    <a:pt x="11803" y="42504"/>
                  </a:lnTo>
                  <a:lnTo>
                    <a:pt x="11803" y="34511"/>
                  </a:lnTo>
                  <a:lnTo>
                    <a:pt x="18843" y="34511"/>
                  </a:lnTo>
                  <a:lnTo>
                    <a:pt x="19691" y="34501"/>
                  </a:lnTo>
                  <a:lnTo>
                    <a:pt x="20520" y="34469"/>
                  </a:lnTo>
                  <a:lnTo>
                    <a:pt x="21330" y="34416"/>
                  </a:lnTo>
                  <a:lnTo>
                    <a:pt x="22121" y="34342"/>
                  </a:lnTo>
                  <a:lnTo>
                    <a:pt x="22893" y="34247"/>
                  </a:lnTo>
                  <a:lnTo>
                    <a:pt x="23645" y="34130"/>
                  </a:lnTo>
                  <a:lnTo>
                    <a:pt x="24379" y="33993"/>
                  </a:lnTo>
                  <a:lnTo>
                    <a:pt x="25094" y="33834"/>
                  </a:lnTo>
                  <a:lnTo>
                    <a:pt x="25789" y="33654"/>
                  </a:lnTo>
                  <a:lnTo>
                    <a:pt x="26466" y="33453"/>
                  </a:lnTo>
                  <a:lnTo>
                    <a:pt x="27121" y="33232"/>
                  </a:lnTo>
                  <a:lnTo>
                    <a:pt x="27755" y="32993"/>
                  </a:lnTo>
                  <a:lnTo>
                    <a:pt x="28366" y="32736"/>
                  </a:lnTo>
                  <a:lnTo>
                    <a:pt x="28955" y="32462"/>
                  </a:lnTo>
                  <a:lnTo>
                    <a:pt x="29522" y="32169"/>
                  </a:lnTo>
                  <a:lnTo>
                    <a:pt x="30067" y="31858"/>
                  </a:lnTo>
                  <a:lnTo>
                    <a:pt x="30590" y="31530"/>
                  </a:lnTo>
                  <a:lnTo>
                    <a:pt x="31090" y="31183"/>
                  </a:lnTo>
                  <a:lnTo>
                    <a:pt x="31568" y="30818"/>
                  </a:lnTo>
                  <a:lnTo>
                    <a:pt x="32023" y="30435"/>
                  </a:lnTo>
                  <a:lnTo>
                    <a:pt x="32468" y="30036"/>
                  </a:lnTo>
                  <a:lnTo>
                    <a:pt x="32889" y="29622"/>
                  </a:lnTo>
                  <a:lnTo>
                    <a:pt x="33289" y="29194"/>
                  </a:lnTo>
                  <a:lnTo>
                    <a:pt x="33666" y="28750"/>
                  </a:lnTo>
                  <a:lnTo>
                    <a:pt x="34022" y="28292"/>
                  </a:lnTo>
                  <a:lnTo>
                    <a:pt x="34355" y="27819"/>
                  </a:lnTo>
                  <a:lnTo>
                    <a:pt x="34665" y="27330"/>
                  </a:lnTo>
                  <a:lnTo>
                    <a:pt x="34954" y="26828"/>
                  </a:lnTo>
                  <a:lnTo>
                    <a:pt x="35220" y="26310"/>
                  </a:lnTo>
                  <a:lnTo>
                    <a:pt x="35464" y="25777"/>
                  </a:lnTo>
                  <a:lnTo>
                    <a:pt x="35685" y="25232"/>
                  </a:lnTo>
                  <a:lnTo>
                    <a:pt x="35883" y="24676"/>
                  </a:lnTo>
                  <a:lnTo>
                    <a:pt x="36058" y="24110"/>
                  </a:lnTo>
                  <a:lnTo>
                    <a:pt x="36209" y="23533"/>
                  </a:lnTo>
                  <a:lnTo>
                    <a:pt x="36337" y="22946"/>
                  </a:lnTo>
                  <a:lnTo>
                    <a:pt x="36442" y="22347"/>
                  </a:lnTo>
                  <a:lnTo>
                    <a:pt x="36524" y="21739"/>
                  </a:lnTo>
                  <a:lnTo>
                    <a:pt x="36582" y="21119"/>
                  </a:lnTo>
                  <a:lnTo>
                    <a:pt x="36617" y="20490"/>
                  </a:lnTo>
                  <a:lnTo>
                    <a:pt x="36629" y="19849"/>
                  </a:lnTo>
                  <a:lnTo>
                    <a:pt x="36619" y="19304"/>
                  </a:lnTo>
                  <a:lnTo>
                    <a:pt x="36590" y="18771"/>
                  </a:lnTo>
                  <a:lnTo>
                    <a:pt x="36543" y="18250"/>
                  </a:lnTo>
                  <a:lnTo>
                    <a:pt x="36476" y="17740"/>
                  </a:lnTo>
                  <a:lnTo>
                    <a:pt x="36390" y="17242"/>
                  </a:lnTo>
                  <a:lnTo>
                    <a:pt x="36286" y="16756"/>
                  </a:lnTo>
                  <a:lnTo>
                    <a:pt x="36162" y="16281"/>
                  </a:lnTo>
                  <a:lnTo>
                    <a:pt x="36019" y="15818"/>
                  </a:lnTo>
                  <a:lnTo>
                    <a:pt x="35857" y="15366"/>
                  </a:lnTo>
                  <a:lnTo>
                    <a:pt x="35676" y="14926"/>
                  </a:lnTo>
                  <a:lnTo>
                    <a:pt x="35477" y="14499"/>
                  </a:lnTo>
                  <a:lnTo>
                    <a:pt x="35263" y="14086"/>
                  </a:lnTo>
                  <a:lnTo>
                    <a:pt x="35033" y="13686"/>
                  </a:lnTo>
                  <a:lnTo>
                    <a:pt x="34786" y="13300"/>
                  </a:lnTo>
                  <a:lnTo>
                    <a:pt x="34524" y="12928"/>
                  </a:lnTo>
                  <a:lnTo>
                    <a:pt x="34247" y="12570"/>
                  </a:lnTo>
                  <a:lnTo>
                    <a:pt x="33953" y="12225"/>
                  </a:lnTo>
                  <a:lnTo>
                    <a:pt x="33643" y="11894"/>
                  </a:lnTo>
                  <a:lnTo>
                    <a:pt x="33318" y="11577"/>
                  </a:lnTo>
                  <a:lnTo>
                    <a:pt x="32976" y="11274"/>
                  </a:lnTo>
                  <a:lnTo>
                    <a:pt x="32620" y="10974"/>
                  </a:lnTo>
                  <a:lnTo>
                    <a:pt x="32250" y="10690"/>
                  </a:lnTo>
                  <a:lnTo>
                    <a:pt x="31866" y="10420"/>
                  </a:lnTo>
                  <a:lnTo>
                    <a:pt x="31469" y="10165"/>
                  </a:lnTo>
                  <a:lnTo>
                    <a:pt x="31057" y="9924"/>
                  </a:lnTo>
                  <a:lnTo>
                    <a:pt x="30632" y="9699"/>
                  </a:lnTo>
                  <a:lnTo>
                    <a:pt x="30194" y="9488"/>
                  </a:lnTo>
                  <a:lnTo>
                    <a:pt x="29741" y="9292"/>
                  </a:lnTo>
                  <a:lnTo>
                    <a:pt x="29275" y="9111"/>
                  </a:lnTo>
                  <a:lnTo>
                    <a:pt x="28795" y="8945"/>
                  </a:lnTo>
                  <a:lnTo>
                    <a:pt x="28302" y="8794"/>
                  </a:lnTo>
                  <a:lnTo>
                    <a:pt x="27799" y="8659"/>
                  </a:lnTo>
                  <a:lnTo>
                    <a:pt x="27286" y="8540"/>
                  </a:lnTo>
                  <a:lnTo>
                    <a:pt x="26762" y="8437"/>
                  </a:lnTo>
                  <a:lnTo>
                    <a:pt x="26227" y="8350"/>
                  </a:lnTo>
                  <a:lnTo>
                    <a:pt x="25682" y="8278"/>
                  </a:lnTo>
                  <a:lnTo>
                    <a:pt x="25126" y="8223"/>
                  </a:lnTo>
                  <a:lnTo>
                    <a:pt x="24560" y="8183"/>
                  </a:lnTo>
                  <a:lnTo>
                    <a:pt x="23983" y="8159"/>
                  </a:lnTo>
                  <a:lnTo>
                    <a:pt x="23396" y="8151"/>
                  </a:lnTo>
                  <a:lnTo>
                    <a:pt x="22276" y="8169"/>
                  </a:lnTo>
                  <a:lnTo>
                    <a:pt x="21183" y="8223"/>
                  </a:lnTo>
                  <a:lnTo>
                    <a:pt x="20116" y="8313"/>
                  </a:lnTo>
                  <a:lnTo>
                    <a:pt x="19076" y="8439"/>
                  </a:lnTo>
                  <a:lnTo>
                    <a:pt x="18063" y="8601"/>
                  </a:lnTo>
                  <a:lnTo>
                    <a:pt x="17075" y="8799"/>
                  </a:lnTo>
                  <a:lnTo>
                    <a:pt x="16115" y="9033"/>
                  </a:lnTo>
                  <a:lnTo>
                    <a:pt x="15180" y="9303"/>
                  </a:lnTo>
                  <a:lnTo>
                    <a:pt x="14273" y="9609"/>
                  </a:lnTo>
                  <a:lnTo>
                    <a:pt x="13391" y="9951"/>
                  </a:lnTo>
                  <a:lnTo>
                    <a:pt x="12538" y="10311"/>
                  </a:lnTo>
                  <a:lnTo>
                    <a:pt x="11691" y="10694"/>
                  </a:lnTo>
                  <a:lnTo>
                    <a:pt x="10852" y="11099"/>
                  </a:lnTo>
                  <a:lnTo>
                    <a:pt x="10021" y="11526"/>
                  </a:lnTo>
                  <a:lnTo>
                    <a:pt x="9196" y="11975"/>
                  </a:lnTo>
                  <a:lnTo>
                    <a:pt x="8380" y="12447"/>
                  </a:lnTo>
                  <a:lnTo>
                    <a:pt x="7570" y="12941"/>
                  </a:lnTo>
                  <a:lnTo>
                    <a:pt x="6768" y="13457"/>
                  </a:lnTo>
                  <a:lnTo>
                    <a:pt x="5974" y="13995"/>
                  </a:lnTo>
                  <a:lnTo>
                    <a:pt x="5187" y="14556"/>
                  </a:lnTo>
                  <a:lnTo>
                    <a:pt x="317" y="7939"/>
                  </a:lnTo>
                  <a:lnTo>
                    <a:pt x="724" y="7613"/>
                  </a:lnTo>
                  <a:lnTo>
                    <a:pt x="1139" y="7291"/>
                  </a:lnTo>
                  <a:lnTo>
                    <a:pt x="1562" y="6974"/>
                  </a:lnTo>
                  <a:lnTo>
                    <a:pt x="1994" y="6660"/>
                  </a:lnTo>
                  <a:lnTo>
                    <a:pt x="2434" y="6351"/>
                  </a:lnTo>
                  <a:lnTo>
                    <a:pt x="2883" y="6046"/>
                  </a:lnTo>
                  <a:lnTo>
                    <a:pt x="3341" y="5746"/>
                  </a:lnTo>
                  <a:lnTo>
                    <a:pt x="3806" y="5449"/>
                  </a:lnTo>
                  <a:lnTo>
                    <a:pt x="4281" y="5157"/>
                  </a:lnTo>
                  <a:lnTo>
                    <a:pt x="4763" y="4869"/>
                  </a:lnTo>
                  <a:lnTo>
                    <a:pt x="5265" y="4587"/>
                  </a:lnTo>
                  <a:lnTo>
                    <a:pt x="5775" y="4312"/>
                  </a:lnTo>
                  <a:lnTo>
                    <a:pt x="6294" y="4045"/>
                  </a:lnTo>
                  <a:lnTo>
                    <a:pt x="6821" y="3785"/>
                  </a:lnTo>
                  <a:lnTo>
                    <a:pt x="7357" y="3533"/>
                  </a:lnTo>
                  <a:lnTo>
                    <a:pt x="7901" y="3288"/>
                  </a:lnTo>
                  <a:lnTo>
                    <a:pt x="8454" y="3050"/>
                  </a:lnTo>
                  <a:lnTo>
                    <a:pt x="9015" y="2820"/>
                  </a:lnTo>
                  <a:lnTo>
                    <a:pt x="9584" y="2597"/>
                  </a:lnTo>
                  <a:lnTo>
                    <a:pt x="10162" y="2381"/>
                  </a:lnTo>
                  <a:lnTo>
                    <a:pt x="10748" y="2164"/>
                  </a:lnTo>
                  <a:lnTo>
                    <a:pt x="11342" y="1956"/>
                  </a:lnTo>
                  <a:lnTo>
                    <a:pt x="11943" y="1757"/>
                  </a:lnTo>
                  <a:lnTo>
                    <a:pt x="12551" y="1568"/>
                  </a:lnTo>
                  <a:lnTo>
                    <a:pt x="13166" y="1389"/>
                  </a:lnTo>
                  <a:lnTo>
                    <a:pt x="13789" y="1219"/>
                  </a:lnTo>
                  <a:lnTo>
                    <a:pt x="14420" y="1059"/>
                  </a:lnTo>
                  <a:lnTo>
                    <a:pt x="15058" y="908"/>
                  </a:lnTo>
                  <a:lnTo>
                    <a:pt x="15703" y="766"/>
                  </a:lnTo>
                  <a:lnTo>
                    <a:pt x="16356" y="635"/>
                  </a:lnTo>
                  <a:lnTo>
                    <a:pt x="17026" y="514"/>
                  </a:lnTo>
                  <a:lnTo>
                    <a:pt x="17704" y="406"/>
                  </a:lnTo>
                  <a:lnTo>
                    <a:pt x="18390" y="311"/>
                  </a:lnTo>
                  <a:lnTo>
                    <a:pt x="19083" y="228"/>
                  </a:lnTo>
                  <a:lnTo>
                    <a:pt x="19783" y="158"/>
                  </a:lnTo>
                  <a:lnTo>
                    <a:pt x="20491" y="101"/>
                  </a:lnTo>
                  <a:lnTo>
                    <a:pt x="21206" y="57"/>
                  </a:lnTo>
                  <a:lnTo>
                    <a:pt x="21928" y="25"/>
                  </a:lnTo>
                  <a:lnTo>
                    <a:pt x="22658" y="6"/>
                  </a:lnTo>
                  <a:lnTo>
                    <a:pt x="23396" y="0"/>
                  </a:lnTo>
                  <a:lnTo>
                    <a:pt x="24525" y="14"/>
                  </a:lnTo>
                  <a:lnTo>
                    <a:pt x="25625" y="57"/>
                  </a:lnTo>
                  <a:lnTo>
                    <a:pt x="26697" y="128"/>
                  </a:lnTo>
                  <a:lnTo>
                    <a:pt x="27740" y="228"/>
                  </a:lnTo>
                  <a:lnTo>
                    <a:pt x="28755" y="357"/>
                  </a:lnTo>
                  <a:lnTo>
                    <a:pt x="29741" y="514"/>
                  </a:lnTo>
                  <a:lnTo>
                    <a:pt x="30699" y="700"/>
                  </a:lnTo>
                  <a:lnTo>
                    <a:pt x="31628" y="914"/>
                  </a:lnTo>
                  <a:lnTo>
                    <a:pt x="32528" y="1157"/>
                  </a:lnTo>
                  <a:lnTo>
                    <a:pt x="33400" y="1429"/>
                  </a:lnTo>
                  <a:lnTo>
                    <a:pt x="34253" y="1726"/>
                  </a:lnTo>
                  <a:lnTo>
                    <a:pt x="35079" y="2047"/>
                  </a:lnTo>
                  <a:lnTo>
                    <a:pt x="35875" y="2391"/>
                  </a:lnTo>
                  <a:lnTo>
                    <a:pt x="36643" y="2758"/>
                  </a:lnTo>
                  <a:lnTo>
                    <a:pt x="37383" y="3149"/>
                  </a:lnTo>
                  <a:lnTo>
                    <a:pt x="38094" y="3563"/>
                  </a:lnTo>
                  <a:lnTo>
                    <a:pt x="38776" y="4000"/>
                  </a:lnTo>
                  <a:lnTo>
                    <a:pt x="39430" y="4461"/>
                  </a:lnTo>
                  <a:lnTo>
                    <a:pt x="40055" y="4944"/>
                  </a:lnTo>
                  <a:lnTo>
                    <a:pt x="40651" y="5452"/>
                  </a:lnTo>
                  <a:lnTo>
                    <a:pt x="41219" y="5970"/>
                  </a:lnTo>
                  <a:lnTo>
                    <a:pt x="41759" y="6508"/>
                  </a:lnTo>
                  <a:lnTo>
                    <a:pt x="42270" y="7066"/>
                  </a:lnTo>
                  <a:lnTo>
                    <a:pt x="42752" y="7645"/>
                  </a:lnTo>
                  <a:lnTo>
                    <a:pt x="43205" y="8244"/>
                  </a:lnTo>
                  <a:lnTo>
                    <a:pt x="43630" y="8862"/>
                  </a:lnTo>
                  <a:lnTo>
                    <a:pt x="44027" y="9501"/>
                  </a:lnTo>
                  <a:lnTo>
                    <a:pt x="44395" y="10160"/>
                  </a:lnTo>
                  <a:lnTo>
                    <a:pt x="44734" y="10839"/>
                  </a:lnTo>
                  <a:lnTo>
                    <a:pt x="45045" y="11539"/>
                  </a:lnTo>
                  <a:lnTo>
                    <a:pt x="45326" y="12244"/>
                  </a:lnTo>
                  <a:lnTo>
                    <a:pt x="45578" y="12964"/>
                  </a:lnTo>
                  <a:lnTo>
                    <a:pt x="45801" y="13697"/>
                  </a:lnTo>
                  <a:lnTo>
                    <a:pt x="45993" y="14444"/>
                  </a:lnTo>
                  <a:lnTo>
                    <a:pt x="46156" y="15204"/>
                  </a:lnTo>
                  <a:lnTo>
                    <a:pt x="46290" y="15979"/>
                  </a:lnTo>
                  <a:lnTo>
                    <a:pt x="46393" y="16767"/>
                  </a:lnTo>
                  <a:lnTo>
                    <a:pt x="46468" y="17569"/>
                  </a:lnTo>
                  <a:lnTo>
                    <a:pt x="46512" y="183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7765388" y="4833317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7775180" y="4841574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7825095" y="4833317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7834887" y="4841574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7883956" y="4878415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7921431" y="4834534"/>
              <a:ext cx="46739" cy="78445"/>
            </a:xfrm>
            <a:custGeom>
              <a:avLst/>
              <a:pathLst>
                <a:path w="46739" h="78445">
                  <a:moveTo>
                    <a:pt x="21913" y="29906"/>
                  </a:moveTo>
                  <a:lnTo>
                    <a:pt x="22954" y="29921"/>
                  </a:lnTo>
                  <a:lnTo>
                    <a:pt x="23980" y="29965"/>
                  </a:lnTo>
                  <a:lnTo>
                    <a:pt x="24991" y="30040"/>
                  </a:lnTo>
                  <a:lnTo>
                    <a:pt x="25987" y="30143"/>
                  </a:lnTo>
                  <a:lnTo>
                    <a:pt x="26968" y="30277"/>
                  </a:lnTo>
                  <a:lnTo>
                    <a:pt x="27935" y="30440"/>
                  </a:lnTo>
                  <a:lnTo>
                    <a:pt x="28887" y="30632"/>
                  </a:lnTo>
                  <a:lnTo>
                    <a:pt x="29824" y="30855"/>
                  </a:lnTo>
                  <a:lnTo>
                    <a:pt x="30746" y="31107"/>
                  </a:lnTo>
                  <a:lnTo>
                    <a:pt x="31653" y="31388"/>
                  </a:lnTo>
                  <a:lnTo>
                    <a:pt x="32551" y="31688"/>
                  </a:lnTo>
                  <a:lnTo>
                    <a:pt x="33425" y="32017"/>
                  </a:lnTo>
                  <a:lnTo>
                    <a:pt x="34275" y="32374"/>
                  </a:lnTo>
                  <a:lnTo>
                    <a:pt x="35100" y="32760"/>
                  </a:lnTo>
                  <a:lnTo>
                    <a:pt x="35901" y="33175"/>
                  </a:lnTo>
                  <a:lnTo>
                    <a:pt x="36677" y="33618"/>
                  </a:lnTo>
                  <a:lnTo>
                    <a:pt x="37429" y="34089"/>
                  </a:lnTo>
                  <a:lnTo>
                    <a:pt x="38157" y="34590"/>
                  </a:lnTo>
                  <a:lnTo>
                    <a:pt x="38861" y="35118"/>
                  </a:lnTo>
                  <a:lnTo>
                    <a:pt x="39540" y="35676"/>
                  </a:lnTo>
                  <a:lnTo>
                    <a:pt x="40203" y="36261"/>
                  </a:lnTo>
                  <a:lnTo>
                    <a:pt x="40836" y="36874"/>
                  </a:lnTo>
                  <a:lnTo>
                    <a:pt x="41439" y="37515"/>
                  </a:lnTo>
                  <a:lnTo>
                    <a:pt x="42013" y="38183"/>
                  </a:lnTo>
                  <a:lnTo>
                    <a:pt x="42557" y="38878"/>
                  </a:lnTo>
                  <a:lnTo>
                    <a:pt x="43071" y="39601"/>
                  </a:lnTo>
                  <a:lnTo>
                    <a:pt x="43556" y="40352"/>
                  </a:lnTo>
                  <a:lnTo>
                    <a:pt x="44012" y="41130"/>
                  </a:lnTo>
                  <a:lnTo>
                    <a:pt x="44437" y="41936"/>
                  </a:lnTo>
                  <a:lnTo>
                    <a:pt x="44833" y="42769"/>
                  </a:lnTo>
                  <a:lnTo>
                    <a:pt x="45195" y="43629"/>
                  </a:lnTo>
                  <a:lnTo>
                    <a:pt x="45519" y="44515"/>
                  </a:lnTo>
                  <a:lnTo>
                    <a:pt x="45805" y="45428"/>
                  </a:lnTo>
                  <a:lnTo>
                    <a:pt x="46053" y="46368"/>
                  </a:lnTo>
                  <a:lnTo>
                    <a:pt x="46262" y="47334"/>
                  </a:lnTo>
                  <a:lnTo>
                    <a:pt x="46434" y="48327"/>
                  </a:lnTo>
                  <a:lnTo>
                    <a:pt x="46567" y="49345"/>
                  </a:lnTo>
                  <a:lnTo>
                    <a:pt x="46662" y="50391"/>
                  </a:lnTo>
                  <a:lnTo>
                    <a:pt x="46720" y="51463"/>
                  </a:lnTo>
                  <a:lnTo>
                    <a:pt x="46739" y="52561"/>
                  </a:lnTo>
                  <a:lnTo>
                    <a:pt x="46721" y="53756"/>
                  </a:lnTo>
                  <a:lnTo>
                    <a:pt x="46667" y="54926"/>
                  </a:lnTo>
                  <a:lnTo>
                    <a:pt x="46577" y="56072"/>
                  </a:lnTo>
                  <a:lnTo>
                    <a:pt x="46451" y="57194"/>
                  </a:lnTo>
                  <a:lnTo>
                    <a:pt x="46289" y="58291"/>
                  </a:lnTo>
                  <a:lnTo>
                    <a:pt x="46091" y="59364"/>
                  </a:lnTo>
                  <a:lnTo>
                    <a:pt x="45857" y="60413"/>
                  </a:lnTo>
                  <a:lnTo>
                    <a:pt x="45587" y="61437"/>
                  </a:lnTo>
                  <a:lnTo>
                    <a:pt x="45281" y="62437"/>
                  </a:lnTo>
                  <a:lnTo>
                    <a:pt x="44939" y="63412"/>
                  </a:lnTo>
                  <a:lnTo>
                    <a:pt x="44561" y="64361"/>
                  </a:lnTo>
                  <a:lnTo>
                    <a:pt x="44149" y="65280"/>
                  </a:lnTo>
                  <a:lnTo>
                    <a:pt x="43702" y="66169"/>
                  </a:lnTo>
                  <a:lnTo>
                    <a:pt x="43220" y="67029"/>
                  </a:lnTo>
                  <a:lnTo>
                    <a:pt x="42702" y="67858"/>
                  </a:lnTo>
                  <a:lnTo>
                    <a:pt x="42150" y="68659"/>
                  </a:lnTo>
                  <a:lnTo>
                    <a:pt x="41563" y="69430"/>
                  </a:lnTo>
                  <a:lnTo>
                    <a:pt x="40941" y="70171"/>
                  </a:lnTo>
                  <a:lnTo>
                    <a:pt x="40285" y="70882"/>
                  </a:lnTo>
                  <a:lnTo>
                    <a:pt x="39593" y="71564"/>
                  </a:lnTo>
                  <a:lnTo>
                    <a:pt x="38867" y="72215"/>
                  </a:lnTo>
                  <a:lnTo>
                    <a:pt x="38106" y="72836"/>
                  </a:lnTo>
                  <a:lnTo>
                    <a:pt x="37312" y="73426"/>
                  </a:lnTo>
                  <a:lnTo>
                    <a:pt x="36485" y="73986"/>
                  </a:lnTo>
                  <a:lnTo>
                    <a:pt x="35623" y="74515"/>
                  </a:lnTo>
                  <a:lnTo>
                    <a:pt x="34727" y="75013"/>
                  </a:lnTo>
                  <a:lnTo>
                    <a:pt x="33798" y="75480"/>
                  </a:lnTo>
                  <a:lnTo>
                    <a:pt x="32834" y="75917"/>
                  </a:lnTo>
                  <a:lnTo>
                    <a:pt x="31837" y="76323"/>
                  </a:lnTo>
                  <a:lnTo>
                    <a:pt x="30806" y="76698"/>
                  </a:lnTo>
                  <a:lnTo>
                    <a:pt x="29753" y="77030"/>
                  </a:lnTo>
                  <a:lnTo>
                    <a:pt x="28668" y="77327"/>
                  </a:lnTo>
                  <a:lnTo>
                    <a:pt x="27551" y="77589"/>
                  </a:lnTo>
                  <a:lnTo>
                    <a:pt x="26402" y="77816"/>
                  </a:lnTo>
                  <a:lnTo>
                    <a:pt x="25222" y="78008"/>
                  </a:lnTo>
                  <a:lnTo>
                    <a:pt x="24010" y="78165"/>
                  </a:lnTo>
                  <a:lnTo>
                    <a:pt x="22766" y="78288"/>
                  </a:lnTo>
                  <a:lnTo>
                    <a:pt x="21490" y="78375"/>
                  </a:lnTo>
                  <a:lnTo>
                    <a:pt x="20183" y="78427"/>
                  </a:lnTo>
                  <a:lnTo>
                    <a:pt x="18843" y="78445"/>
                  </a:lnTo>
                  <a:lnTo>
                    <a:pt x="18304" y="78442"/>
                  </a:lnTo>
                  <a:lnTo>
                    <a:pt x="17766" y="78434"/>
                  </a:lnTo>
                  <a:lnTo>
                    <a:pt x="17228" y="78421"/>
                  </a:lnTo>
                  <a:lnTo>
                    <a:pt x="16692" y="78403"/>
                  </a:lnTo>
                  <a:lnTo>
                    <a:pt x="16157" y="78379"/>
                  </a:lnTo>
                  <a:lnTo>
                    <a:pt x="15623" y="78350"/>
                  </a:lnTo>
                  <a:lnTo>
                    <a:pt x="15090" y="78315"/>
                  </a:lnTo>
                  <a:lnTo>
                    <a:pt x="14558" y="78276"/>
                  </a:lnTo>
                  <a:lnTo>
                    <a:pt x="14027" y="78231"/>
                  </a:lnTo>
                  <a:lnTo>
                    <a:pt x="13497" y="78180"/>
                  </a:lnTo>
                  <a:lnTo>
                    <a:pt x="12980" y="78125"/>
                  </a:lnTo>
                  <a:lnTo>
                    <a:pt x="12466" y="78064"/>
                  </a:lnTo>
                  <a:lnTo>
                    <a:pt x="11955" y="77998"/>
                  </a:lnTo>
                  <a:lnTo>
                    <a:pt x="11448" y="77926"/>
                  </a:lnTo>
                  <a:lnTo>
                    <a:pt x="10943" y="77849"/>
                  </a:lnTo>
                  <a:lnTo>
                    <a:pt x="10442" y="77767"/>
                  </a:lnTo>
                  <a:lnTo>
                    <a:pt x="9944" y="77680"/>
                  </a:lnTo>
                  <a:lnTo>
                    <a:pt x="9449" y="77587"/>
                  </a:lnTo>
                  <a:lnTo>
                    <a:pt x="8957" y="77489"/>
                  </a:lnTo>
                  <a:lnTo>
                    <a:pt x="8469" y="77386"/>
                  </a:lnTo>
                  <a:lnTo>
                    <a:pt x="7994" y="77288"/>
                  </a:lnTo>
                  <a:lnTo>
                    <a:pt x="7524" y="77183"/>
                  </a:lnTo>
                  <a:lnTo>
                    <a:pt x="7059" y="77072"/>
                  </a:lnTo>
                  <a:lnTo>
                    <a:pt x="6597" y="76954"/>
                  </a:lnTo>
                  <a:lnTo>
                    <a:pt x="6140" y="76830"/>
                  </a:lnTo>
                  <a:lnTo>
                    <a:pt x="5687" y="76700"/>
                  </a:lnTo>
                  <a:lnTo>
                    <a:pt x="5238" y="76564"/>
                  </a:lnTo>
                  <a:lnTo>
                    <a:pt x="4793" y="76421"/>
                  </a:lnTo>
                  <a:lnTo>
                    <a:pt x="4353" y="76272"/>
                  </a:lnTo>
                  <a:lnTo>
                    <a:pt x="3916" y="76116"/>
                  </a:lnTo>
                  <a:lnTo>
                    <a:pt x="3487" y="75954"/>
                  </a:lnTo>
                  <a:lnTo>
                    <a:pt x="3065" y="75788"/>
                  </a:lnTo>
                  <a:lnTo>
                    <a:pt x="2652" y="75616"/>
                  </a:lnTo>
                  <a:lnTo>
                    <a:pt x="2248" y="75438"/>
                  </a:lnTo>
                  <a:lnTo>
                    <a:pt x="1852" y="75256"/>
                  </a:lnTo>
                  <a:lnTo>
                    <a:pt x="1465" y="75068"/>
                  </a:lnTo>
                  <a:lnTo>
                    <a:pt x="1086" y="74875"/>
                  </a:lnTo>
                  <a:lnTo>
                    <a:pt x="715" y="74676"/>
                  </a:lnTo>
                  <a:lnTo>
                    <a:pt x="353" y="74472"/>
                  </a:lnTo>
                  <a:lnTo>
                    <a:pt x="0" y="74263"/>
                  </a:lnTo>
                  <a:lnTo>
                    <a:pt x="0" y="65159"/>
                  </a:lnTo>
                  <a:lnTo>
                    <a:pt x="355" y="65400"/>
                  </a:lnTo>
                  <a:lnTo>
                    <a:pt x="721" y="65635"/>
                  </a:lnTo>
                  <a:lnTo>
                    <a:pt x="1100" y="65866"/>
                  </a:lnTo>
                  <a:lnTo>
                    <a:pt x="1490" y="66091"/>
                  </a:lnTo>
                  <a:lnTo>
                    <a:pt x="1892" y="66310"/>
                  </a:lnTo>
                  <a:lnTo>
                    <a:pt x="2305" y="66525"/>
                  </a:lnTo>
                  <a:lnTo>
                    <a:pt x="2730" y="66734"/>
                  </a:lnTo>
                  <a:lnTo>
                    <a:pt x="3167" y="66937"/>
                  </a:lnTo>
                  <a:lnTo>
                    <a:pt x="3615" y="67136"/>
                  </a:lnTo>
                  <a:lnTo>
                    <a:pt x="4075" y="67329"/>
                  </a:lnTo>
                  <a:lnTo>
                    <a:pt x="4554" y="67517"/>
                  </a:lnTo>
                  <a:lnTo>
                    <a:pt x="5037" y="67698"/>
                  </a:lnTo>
                  <a:lnTo>
                    <a:pt x="5523" y="67872"/>
                  </a:lnTo>
                  <a:lnTo>
                    <a:pt x="6015" y="68041"/>
                  </a:lnTo>
                  <a:lnTo>
                    <a:pt x="6510" y="68203"/>
                  </a:lnTo>
                  <a:lnTo>
                    <a:pt x="7010" y="68358"/>
                  </a:lnTo>
                  <a:lnTo>
                    <a:pt x="7514" y="68507"/>
                  </a:lnTo>
                  <a:lnTo>
                    <a:pt x="8022" y="68650"/>
                  </a:lnTo>
                  <a:lnTo>
                    <a:pt x="8534" y="68787"/>
                  </a:lnTo>
                  <a:lnTo>
                    <a:pt x="9051" y="68917"/>
                  </a:lnTo>
                  <a:lnTo>
                    <a:pt x="9570" y="69042"/>
                  </a:lnTo>
                  <a:lnTo>
                    <a:pt x="10088" y="69161"/>
                  </a:lnTo>
                  <a:lnTo>
                    <a:pt x="10607" y="69274"/>
                  </a:lnTo>
                  <a:lnTo>
                    <a:pt x="11126" y="69383"/>
                  </a:lnTo>
                  <a:lnTo>
                    <a:pt x="11645" y="69486"/>
                  </a:lnTo>
                  <a:lnTo>
                    <a:pt x="12163" y="69584"/>
                  </a:lnTo>
                  <a:lnTo>
                    <a:pt x="12682" y="69677"/>
                  </a:lnTo>
                  <a:lnTo>
                    <a:pt x="13201" y="69764"/>
                  </a:lnTo>
                  <a:lnTo>
                    <a:pt x="13720" y="69846"/>
                  </a:lnTo>
                  <a:lnTo>
                    <a:pt x="14238" y="69923"/>
                  </a:lnTo>
                  <a:lnTo>
                    <a:pt x="14763" y="69983"/>
                  </a:lnTo>
                  <a:lnTo>
                    <a:pt x="15280" y="70037"/>
                  </a:lnTo>
                  <a:lnTo>
                    <a:pt x="15788" y="70085"/>
                  </a:lnTo>
                  <a:lnTo>
                    <a:pt x="16288" y="70126"/>
                  </a:lnTo>
                  <a:lnTo>
                    <a:pt x="16779" y="70161"/>
                  </a:lnTo>
                  <a:lnTo>
                    <a:pt x="17262" y="70190"/>
                  </a:lnTo>
                  <a:lnTo>
                    <a:pt x="17736" y="70212"/>
                  </a:lnTo>
                  <a:lnTo>
                    <a:pt x="18202" y="70228"/>
                  </a:lnTo>
                  <a:lnTo>
                    <a:pt x="18659" y="70237"/>
                  </a:lnTo>
                  <a:lnTo>
                    <a:pt x="19108" y="70240"/>
                  </a:lnTo>
                  <a:lnTo>
                    <a:pt x="19935" y="70231"/>
                  </a:lnTo>
                  <a:lnTo>
                    <a:pt x="20745" y="70202"/>
                  </a:lnTo>
                  <a:lnTo>
                    <a:pt x="21536" y="70155"/>
                  </a:lnTo>
                  <a:lnTo>
                    <a:pt x="22309" y="70088"/>
                  </a:lnTo>
                  <a:lnTo>
                    <a:pt x="23065" y="70002"/>
                  </a:lnTo>
                  <a:lnTo>
                    <a:pt x="23802" y="69897"/>
                  </a:lnTo>
                  <a:lnTo>
                    <a:pt x="24521" y="69774"/>
                  </a:lnTo>
                  <a:lnTo>
                    <a:pt x="25223" y="69631"/>
                  </a:lnTo>
                  <a:lnTo>
                    <a:pt x="25906" y="69469"/>
                  </a:lnTo>
                  <a:lnTo>
                    <a:pt x="26571" y="69288"/>
                  </a:lnTo>
                  <a:lnTo>
                    <a:pt x="27218" y="69076"/>
                  </a:lnTo>
                  <a:lnTo>
                    <a:pt x="27844" y="68843"/>
                  </a:lnTo>
                  <a:lnTo>
                    <a:pt x="28450" y="68589"/>
                  </a:lnTo>
                  <a:lnTo>
                    <a:pt x="29036" y="68314"/>
                  </a:lnTo>
                  <a:lnTo>
                    <a:pt x="29602" y="68017"/>
                  </a:lnTo>
                  <a:lnTo>
                    <a:pt x="30148" y="67700"/>
                  </a:lnTo>
                  <a:lnTo>
                    <a:pt x="30673" y="67361"/>
                  </a:lnTo>
                  <a:lnTo>
                    <a:pt x="31179" y="67001"/>
                  </a:lnTo>
                  <a:lnTo>
                    <a:pt x="31664" y="66620"/>
                  </a:lnTo>
                  <a:lnTo>
                    <a:pt x="32129" y="66218"/>
                  </a:lnTo>
                  <a:lnTo>
                    <a:pt x="32574" y="65794"/>
                  </a:lnTo>
                  <a:lnTo>
                    <a:pt x="32997" y="65350"/>
                  </a:lnTo>
                  <a:lnTo>
                    <a:pt x="33400" y="64884"/>
                  </a:lnTo>
                  <a:lnTo>
                    <a:pt x="33781" y="64397"/>
                  </a:lnTo>
                  <a:lnTo>
                    <a:pt x="34141" y="63889"/>
                  </a:lnTo>
                  <a:lnTo>
                    <a:pt x="34479" y="63359"/>
                  </a:lnTo>
                  <a:lnTo>
                    <a:pt x="34797" y="62809"/>
                  </a:lnTo>
                  <a:lnTo>
                    <a:pt x="35094" y="62237"/>
                  </a:lnTo>
                  <a:lnTo>
                    <a:pt x="35369" y="61644"/>
                  </a:lnTo>
                  <a:lnTo>
                    <a:pt x="35623" y="61030"/>
                  </a:lnTo>
                  <a:lnTo>
                    <a:pt x="35854" y="60394"/>
                  </a:lnTo>
                  <a:lnTo>
                    <a:pt x="36061" y="59734"/>
                  </a:lnTo>
                  <a:lnTo>
                    <a:pt x="36244" y="59052"/>
                  </a:lnTo>
                  <a:lnTo>
                    <a:pt x="36402" y="58346"/>
                  </a:lnTo>
                  <a:lnTo>
                    <a:pt x="36536" y="57616"/>
                  </a:lnTo>
                  <a:lnTo>
                    <a:pt x="36645" y="56863"/>
                  </a:lnTo>
                  <a:lnTo>
                    <a:pt x="36731" y="56087"/>
                  </a:lnTo>
                  <a:lnTo>
                    <a:pt x="36792" y="55288"/>
                  </a:lnTo>
                  <a:lnTo>
                    <a:pt x="36828" y="54466"/>
                  </a:lnTo>
                  <a:lnTo>
                    <a:pt x="36840" y="53620"/>
                  </a:lnTo>
                  <a:lnTo>
                    <a:pt x="36794" y="52142"/>
                  </a:lnTo>
                  <a:lnTo>
                    <a:pt x="36654" y="50736"/>
                  </a:lnTo>
                  <a:lnTo>
                    <a:pt x="36421" y="49402"/>
                  </a:lnTo>
                  <a:lnTo>
                    <a:pt x="36095" y="48140"/>
                  </a:lnTo>
                  <a:lnTo>
                    <a:pt x="35676" y="46950"/>
                  </a:lnTo>
                  <a:lnTo>
                    <a:pt x="35163" y="45832"/>
                  </a:lnTo>
                  <a:lnTo>
                    <a:pt x="34558" y="44786"/>
                  </a:lnTo>
                  <a:lnTo>
                    <a:pt x="33859" y="43812"/>
                  </a:lnTo>
                  <a:lnTo>
                    <a:pt x="33067" y="42911"/>
                  </a:lnTo>
                  <a:lnTo>
                    <a:pt x="32182" y="42081"/>
                  </a:lnTo>
                  <a:lnTo>
                    <a:pt x="31208" y="41316"/>
                  </a:lnTo>
                  <a:lnTo>
                    <a:pt x="30150" y="40632"/>
                  </a:lnTo>
                  <a:lnTo>
                    <a:pt x="29006" y="40029"/>
                  </a:lnTo>
                  <a:lnTo>
                    <a:pt x="27778" y="39506"/>
                  </a:lnTo>
                  <a:lnTo>
                    <a:pt x="26466" y="39063"/>
                  </a:lnTo>
                  <a:lnTo>
                    <a:pt x="25068" y="38701"/>
                  </a:lnTo>
                  <a:lnTo>
                    <a:pt x="23586" y="38420"/>
                  </a:lnTo>
                  <a:lnTo>
                    <a:pt x="22019" y="38219"/>
                  </a:lnTo>
                  <a:lnTo>
                    <a:pt x="20368" y="38098"/>
                  </a:lnTo>
                  <a:lnTo>
                    <a:pt x="18632" y="38058"/>
                  </a:lnTo>
                  <a:lnTo>
                    <a:pt x="18343" y="38059"/>
                  </a:lnTo>
                  <a:lnTo>
                    <a:pt x="18049" y="38064"/>
                  </a:lnTo>
                  <a:lnTo>
                    <a:pt x="17750" y="38072"/>
                  </a:lnTo>
                  <a:lnTo>
                    <a:pt x="17446" y="38083"/>
                  </a:lnTo>
                  <a:lnTo>
                    <a:pt x="17136" y="38097"/>
                  </a:lnTo>
                  <a:lnTo>
                    <a:pt x="16821" y="38115"/>
                  </a:lnTo>
                  <a:lnTo>
                    <a:pt x="16501" y="38136"/>
                  </a:lnTo>
                  <a:lnTo>
                    <a:pt x="16176" y="38159"/>
                  </a:lnTo>
                  <a:lnTo>
                    <a:pt x="15845" y="38186"/>
                  </a:lnTo>
                  <a:lnTo>
                    <a:pt x="15509" y="38216"/>
                  </a:lnTo>
                  <a:lnTo>
                    <a:pt x="15180" y="38239"/>
                  </a:lnTo>
                  <a:lnTo>
                    <a:pt x="14850" y="38263"/>
                  </a:lnTo>
                  <a:lnTo>
                    <a:pt x="14519" y="38290"/>
                  </a:lnTo>
                  <a:lnTo>
                    <a:pt x="14187" y="38318"/>
                  </a:lnTo>
                  <a:lnTo>
                    <a:pt x="13854" y="38349"/>
                  </a:lnTo>
                  <a:lnTo>
                    <a:pt x="13520" y="38382"/>
                  </a:lnTo>
                  <a:lnTo>
                    <a:pt x="13185" y="38417"/>
                  </a:lnTo>
                  <a:lnTo>
                    <a:pt x="12849" y="38454"/>
                  </a:lnTo>
                  <a:lnTo>
                    <a:pt x="12512" y="38493"/>
                  </a:lnTo>
                  <a:lnTo>
                    <a:pt x="12174" y="38534"/>
                  </a:lnTo>
                  <a:lnTo>
                    <a:pt x="11847" y="38577"/>
                  </a:lnTo>
                  <a:lnTo>
                    <a:pt x="11522" y="38621"/>
                  </a:lnTo>
                  <a:lnTo>
                    <a:pt x="11199" y="38666"/>
                  </a:lnTo>
                  <a:lnTo>
                    <a:pt x="10878" y="38712"/>
                  </a:lnTo>
                  <a:lnTo>
                    <a:pt x="10559" y="38759"/>
                  </a:lnTo>
                  <a:lnTo>
                    <a:pt x="10243" y="38807"/>
                  </a:lnTo>
                  <a:lnTo>
                    <a:pt x="9929" y="38856"/>
                  </a:lnTo>
                  <a:lnTo>
                    <a:pt x="9616" y="38907"/>
                  </a:lnTo>
                  <a:lnTo>
                    <a:pt x="9306" y="38958"/>
                  </a:lnTo>
                  <a:lnTo>
                    <a:pt x="8998" y="39010"/>
                  </a:lnTo>
                  <a:lnTo>
                    <a:pt x="8705" y="39053"/>
                  </a:lnTo>
                  <a:lnTo>
                    <a:pt x="8420" y="39095"/>
                  </a:lnTo>
                  <a:lnTo>
                    <a:pt x="8142" y="39138"/>
                  </a:lnTo>
                  <a:lnTo>
                    <a:pt x="7872" y="39180"/>
                  </a:lnTo>
                  <a:lnTo>
                    <a:pt x="7608" y="39222"/>
                  </a:lnTo>
                  <a:lnTo>
                    <a:pt x="7353" y="39265"/>
                  </a:lnTo>
                  <a:lnTo>
                    <a:pt x="7105" y="39307"/>
                  </a:lnTo>
                  <a:lnTo>
                    <a:pt x="6864" y="39349"/>
                  </a:lnTo>
                  <a:lnTo>
                    <a:pt x="6630" y="39392"/>
                  </a:lnTo>
                  <a:lnTo>
                    <a:pt x="6404" y="39434"/>
                  </a:lnTo>
                  <a:lnTo>
                    <a:pt x="1640" y="36417"/>
                  </a:lnTo>
                  <a:lnTo>
                    <a:pt x="4552" y="0"/>
                  </a:lnTo>
                  <a:lnTo>
                    <a:pt x="41075" y="0"/>
                  </a:lnTo>
                  <a:lnTo>
                    <a:pt x="41075" y="8786"/>
                  </a:lnTo>
                  <a:lnTo>
                    <a:pt x="12915" y="8786"/>
                  </a:lnTo>
                  <a:lnTo>
                    <a:pt x="10851" y="30965"/>
                  </a:lnTo>
                  <a:lnTo>
                    <a:pt x="11200" y="30901"/>
                  </a:lnTo>
                  <a:lnTo>
                    <a:pt x="11570" y="30836"/>
                  </a:lnTo>
                  <a:lnTo>
                    <a:pt x="11962" y="30769"/>
                  </a:lnTo>
                  <a:lnTo>
                    <a:pt x="12375" y="30702"/>
                  </a:lnTo>
                  <a:lnTo>
                    <a:pt x="12809" y="30634"/>
                  </a:lnTo>
                  <a:lnTo>
                    <a:pt x="13264" y="30565"/>
                  </a:lnTo>
                  <a:lnTo>
                    <a:pt x="13741" y="30494"/>
                  </a:lnTo>
                  <a:lnTo>
                    <a:pt x="14238" y="30423"/>
                  </a:lnTo>
                  <a:lnTo>
                    <a:pt x="14757" y="30350"/>
                  </a:lnTo>
                  <a:lnTo>
                    <a:pt x="15297" y="30277"/>
                  </a:lnTo>
                  <a:lnTo>
                    <a:pt x="15868" y="30206"/>
                  </a:lnTo>
                  <a:lnTo>
                    <a:pt x="16459" y="30143"/>
                  </a:lnTo>
                  <a:lnTo>
                    <a:pt x="17071" y="30088"/>
                  </a:lnTo>
                  <a:lnTo>
                    <a:pt x="17702" y="30040"/>
                  </a:lnTo>
                  <a:lnTo>
                    <a:pt x="18354" y="29999"/>
                  </a:lnTo>
                  <a:lnTo>
                    <a:pt x="19025" y="29965"/>
                  </a:lnTo>
                  <a:lnTo>
                    <a:pt x="19717" y="29940"/>
                  </a:lnTo>
                  <a:lnTo>
                    <a:pt x="20429" y="29921"/>
                  </a:lnTo>
                  <a:lnTo>
                    <a:pt x="21161" y="29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7979392" y="4833317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7989185" y="4841574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8039100" y="4833317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8048892" y="4841574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8097854" y="4824265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8134272" y="4829347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rc298"/>
            <p:cNvSpPr/>
            <p:nvPr/>
          </p:nvSpPr>
          <p:spPr>
            <a:xfrm>
              <a:off x="6894717" y="2241926"/>
              <a:ext cx="2042374" cy="297610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6801205" y="4836185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6799459" y="4263858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6811955" y="4277845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6800332" y="3690385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6801641" y="3118058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6804807" y="2546877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6859923" y="48746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6859923" y="43023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6859923" y="37299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6859923" y="31576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6859923" y="25853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6894717" y="52180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7298412" y="52180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7702108" y="52180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8105803" y="52180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8509498" y="52180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8913193" y="52180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6868005" y="527951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6877937" y="528747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7240732" y="5280657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7302778" y="527951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7312710" y="528747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7617387" y="5280657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7675395" y="527951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7685327" y="528747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7737551" y="527951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7747483" y="528747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8021082" y="5280657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8079200" y="5280657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8141246" y="527951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8151178" y="528747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8421885" y="5279511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8482786" y="527951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8492718" y="528747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8544941" y="527951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8554873" y="528747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8825581" y="5279511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8886590" y="5280657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8948637" y="527951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8958568" y="528747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7010624" y="2001995"/>
              <a:ext cx="23574" cy="21609"/>
            </a:xfrm>
            <a:custGeom>
              <a:avLst/>
              <a:pathLst>
                <a:path w="23574" h="21609">
                  <a:moveTo>
                    <a:pt x="11132" y="0"/>
                  </a:moveTo>
                  <a:lnTo>
                    <a:pt x="12553" y="1460"/>
                  </a:lnTo>
                  <a:lnTo>
                    <a:pt x="13935" y="2959"/>
                  </a:lnTo>
                  <a:lnTo>
                    <a:pt x="15277" y="4498"/>
                  </a:lnTo>
                  <a:lnTo>
                    <a:pt x="16580" y="6076"/>
                  </a:lnTo>
                  <a:lnTo>
                    <a:pt x="17844" y="7694"/>
                  </a:lnTo>
                  <a:lnTo>
                    <a:pt x="19069" y="9351"/>
                  </a:lnTo>
                  <a:lnTo>
                    <a:pt x="20254" y="11047"/>
                  </a:lnTo>
                  <a:lnTo>
                    <a:pt x="21400" y="12782"/>
                  </a:lnTo>
                  <a:lnTo>
                    <a:pt x="22506" y="14557"/>
                  </a:lnTo>
                  <a:lnTo>
                    <a:pt x="23574" y="16371"/>
                  </a:lnTo>
                  <a:lnTo>
                    <a:pt x="11787" y="21609"/>
                  </a:lnTo>
                  <a:lnTo>
                    <a:pt x="10844" y="19913"/>
                  </a:lnTo>
                  <a:lnTo>
                    <a:pt x="9848" y="18230"/>
                  </a:lnTo>
                  <a:lnTo>
                    <a:pt x="8801" y="16560"/>
                  </a:lnTo>
                  <a:lnTo>
                    <a:pt x="7700" y="14904"/>
                  </a:lnTo>
                  <a:lnTo>
                    <a:pt x="6548" y="13260"/>
                  </a:lnTo>
                  <a:lnTo>
                    <a:pt x="5343" y="11630"/>
                  </a:lnTo>
                  <a:lnTo>
                    <a:pt x="4086" y="10012"/>
                  </a:lnTo>
                  <a:lnTo>
                    <a:pt x="2776" y="8408"/>
                  </a:lnTo>
                  <a:lnTo>
                    <a:pt x="1414" y="6816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6901266" y="2001995"/>
              <a:ext cx="152578" cy="150614"/>
            </a:xfrm>
            <a:custGeom>
              <a:avLst/>
              <a:pathLst>
                <a:path w="152578" h="150614">
                  <a:moveTo>
                    <a:pt x="144065" y="24884"/>
                  </a:moveTo>
                  <a:lnTo>
                    <a:pt x="144065" y="36671"/>
                  </a:lnTo>
                  <a:lnTo>
                    <a:pt x="99536" y="36671"/>
                  </a:lnTo>
                  <a:lnTo>
                    <a:pt x="99994" y="43887"/>
                  </a:lnTo>
                  <a:lnTo>
                    <a:pt x="100584" y="50868"/>
                  </a:lnTo>
                  <a:lnTo>
                    <a:pt x="101304" y="57613"/>
                  </a:lnTo>
                  <a:lnTo>
                    <a:pt x="102155" y="64122"/>
                  </a:lnTo>
                  <a:lnTo>
                    <a:pt x="103137" y="70395"/>
                  </a:lnTo>
                  <a:lnTo>
                    <a:pt x="104251" y="76433"/>
                  </a:lnTo>
                  <a:lnTo>
                    <a:pt x="105495" y="82235"/>
                  </a:lnTo>
                  <a:lnTo>
                    <a:pt x="106870" y="87801"/>
                  </a:lnTo>
                  <a:lnTo>
                    <a:pt x="108376" y="93131"/>
                  </a:lnTo>
                  <a:lnTo>
                    <a:pt x="110013" y="98226"/>
                  </a:lnTo>
                  <a:lnTo>
                    <a:pt x="111821" y="94343"/>
                  </a:lnTo>
                  <a:lnTo>
                    <a:pt x="113576" y="90289"/>
                  </a:lnTo>
                  <a:lnTo>
                    <a:pt x="115278" y="86066"/>
                  </a:lnTo>
                  <a:lnTo>
                    <a:pt x="116928" y="81672"/>
                  </a:lnTo>
                  <a:lnTo>
                    <a:pt x="118526" y="77107"/>
                  </a:lnTo>
                  <a:lnTo>
                    <a:pt x="120072" y="72373"/>
                  </a:lnTo>
                  <a:lnTo>
                    <a:pt x="121565" y="67468"/>
                  </a:lnTo>
                  <a:lnTo>
                    <a:pt x="123005" y="62393"/>
                  </a:lnTo>
                  <a:lnTo>
                    <a:pt x="124394" y="57148"/>
                  </a:lnTo>
                  <a:lnTo>
                    <a:pt x="125729" y="51732"/>
                  </a:lnTo>
                  <a:lnTo>
                    <a:pt x="138826" y="56971"/>
                  </a:lnTo>
                  <a:lnTo>
                    <a:pt x="137189" y="63801"/>
                  </a:lnTo>
                  <a:lnTo>
                    <a:pt x="135421" y="70408"/>
                  </a:lnTo>
                  <a:lnTo>
                    <a:pt x="133522" y="76793"/>
                  </a:lnTo>
                  <a:lnTo>
                    <a:pt x="131492" y="82955"/>
                  </a:lnTo>
                  <a:lnTo>
                    <a:pt x="129331" y="88895"/>
                  </a:lnTo>
                  <a:lnTo>
                    <a:pt x="127039" y="94611"/>
                  </a:lnTo>
                  <a:lnTo>
                    <a:pt x="124616" y="100105"/>
                  </a:lnTo>
                  <a:lnTo>
                    <a:pt x="122062" y="105377"/>
                  </a:lnTo>
                  <a:lnTo>
                    <a:pt x="119378" y="110426"/>
                  </a:lnTo>
                  <a:lnTo>
                    <a:pt x="116562" y="115252"/>
                  </a:lnTo>
                  <a:lnTo>
                    <a:pt x="118611" y="119358"/>
                  </a:lnTo>
                  <a:lnTo>
                    <a:pt x="120569" y="123032"/>
                  </a:lnTo>
                  <a:lnTo>
                    <a:pt x="122436" y="126273"/>
                  </a:lnTo>
                  <a:lnTo>
                    <a:pt x="124210" y="129082"/>
                  </a:lnTo>
                  <a:lnTo>
                    <a:pt x="125893" y="131459"/>
                  </a:lnTo>
                  <a:lnTo>
                    <a:pt x="127484" y="133404"/>
                  </a:lnTo>
                  <a:lnTo>
                    <a:pt x="128984" y="134917"/>
                  </a:lnTo>
                  <a:lnTo>
                    <a:pt x="130392" y="135997"/>
                  </a:lnTo>
                  <a:lnTo>
                    <a:pt x="131708" y="136646"/>
                  </a:lnTo>
                  <a:lnTo>
                    <a:pt x="132933" y="136862"/>
                  </a:lnTo>
                  <a:lnTo>
                    <a:pt x="133329" y="136813"/>
                  </a:lnTo>
                  <a:lnTo>
                    <a:pt x="133732" y="136665"/>
                  </a:lnTo>
                  <a:lnTo>
                    <a:pt x="134141" y="136420"/>
                  </a:lnTo>
                  <a:lnTo>
                    <a:pt x="134557" y="136076"/>
                  </a:lnTo>
                  <a:lnTo>
                    <a:pt x="134979" y="135634"/>
                  </a:lnTo>
                  <a:lnTo>
                    <a:pt x="135408" y="135094"/>
                  </a:lnTo>
                  <a:lnTo>
                    <a:pt x="135844" y="134455"/>
                  </a:lnTo>
                  <a:lnTo>
                    <a:pt x="136286" y="133719"/>
                  </a:lnTo>
                  <a:lnTo>
                    <a:pt x="136734" y="132884"/>
                  </a:lnTo>
                  <a:lnTo>
                    <a:pt x="137189" y="131951"/>
                  </a:lnTo>
                  <a:lnTo>
                    <a:pt x="137638" y="130926"/>
                  </a:lnTo>
                  <a:lnTo>
                    <a:pt x="138067" y="129816"/>
                  </a:lnTo>
                  <a:lnTo>
                    <a:pt x="138476" y="128621"/>
                  </a:lnTo>
                  <a:lnTo>
                    <a:pt x="138866" y="127340"/>
                  </a:lnTo>
                  <a:lnTo>
                    <a:pt x="139236" y="125975"/>
                  </a:lnTo>
                  <a:lnTo>
                    <a:pt x="139586" y="124525"/>
                  </a:lnTo>
                  <a:lnTo>
                    <a:pt x="139917" y="122989"/>
                  </a:lnTo>
                  <a:lnTo>
                    <a:pt x="140228" y="121368"/>
                  </a:lnTo>
                  <a:lnTo>
                    <a:pt x="140519" y="119662"/>
                  </a:lnTo>
                  <a:lnTo>
                    <a:pt x="140791" y="117871"/>
                  </a:lnTo>
                  <a:lnTo>
                    <a:pt x="152578" y="123110"/>
                  </a:lnTo>
                  <a:lnTo>
                    <a:pt x="151321" y="128336"/>
                  </a:lnTo>
                  <a:lnTo>
                    <a:pt x="149906" y="133011"/>
                  </a:lnTo>
                  <a:lnTo>
                    <a:pt x="148335" y="137137"/>
                  </a:lnTo>
                  <a:lnTo>
                    <a:pt x="146606" y="140712"/>
                  </a:lnTo>
                  <a:lnTo>
                    <a:pt x="144720" y="143738"/>
                  </a:lnTo>
                  <a:lnTo>
                    <a:pt x="142677" y="146213"/>
                  </a:lnTo>
                  <a:lnTo>
                    <a:pt x="140477" y="148138"/>
                  </a:lnTo>
                  <a:lnTo>
                    <a:pt x="138119" y="149513"/>
                  </a:lnTo>
                  <a:lnTo>
                    <a:pt x="135605" y="150339"/>
                  </a:lnTo>
                  <a:lnTo>
                    <a:pt x="132933" y="150614"/>
                  </a:lnTo>
                  <a:lnTo>
                    <a:pt x="130438" y="150378"/>
                  </a:lnTo>
                  <a:lnTo>
                    <a:pt x="127930" y="149671"/>
                  </a:lnTo>
                  <a:lnTo>
                    <a:pt x="125409" y="148492"/>
                  </a:lnTo>
                  <a:lnTo>
                    <a:pt x="122874" y="146842"/>
                  </a:lnTo>
                  <a:lnTo>
                    <a:pt x="120327" y="144720"/>
                  </a:lnTo>
                  <a:lnTo>
                    <a:pt x="117767" y="142127"/>
                  </a:lnTo>
                  <a:lnTo>
                    <a:pt x="115193" y="139062"/>
                  </a:lnTo>
                  <a:lnTo>
                    <a:pt x="112606" y="135526"/>
                  </a:lnTo>
                  <a:lnTo>
                    <a:pt x="110007" y="131518"/>
                  </a:lnTo>
                  <a:lnTo>
                    <a:pt x="107394" y="127039"/>
                  </a:lnTo>
                  <a:lnTo>
                    <a:pt x="104879" y="129986"/>
                  </a:lnTo>
                  <a:lnTo>
                    <a:pt x="102312" y="132802"/>
                  </a:lnTo>
                  <a:lnTo>
                    <a:pt x="99693" y="135487"/>
                  </a:lnTo>
                  <a:lnTo>
                    <a:pt x="97021" y="138041"/>
                  </a:lnTo>
                  <a:lnTo>
                    <a:pt x="94297" y="140463"/>
                  </a:lnTo>
                  <a:lnTo>
                    <a:pt x="91520" y="142755"/>
                  </a:lnTo>
                  <a:lnTo>
                    <a:pt x="88692" y="144916"/>
                  </a:lnTo>
                  <a:lnTo>
                    <a:pt x="85810" y="146946"/>
                  </a:lnTo>
                  <a:lnTo>
                    <a:pt x="82877" y="148845"/>
                  </a:lnTo>
                  <a:lnTo>
                    <a:pt x="79890" y="150614"/>
                  </a:lnTo>
                  <a:lnTo>
                    <a:pt x="73342" y="137517"/>
                  </a:lnTo>
                  <a:lnTo>
                    <a:pt x="76446" y="135624"/>
                  </a:lnTo>
                  <a:lnTo>
                    <a:pt x="79471" y="133614"/>
                  </a:lnTo>
                  <a:lnTo>
                    <a:pt x="82418" y="131486"/>
                  </a:lnTo>
                  <a:lnTo>
                    <a:pt x="85286" y="129239"/>
                  </a:lnTo>
                  <a:lnTo>
                    <a:pt x="88076" y="126875"/>
                  </a:lnTo>
                  <a:lnTo>
                    <a:pt x="90787" y="124394"/>
                  </a:lnTo>
                  <a:lnTo>
                    <a:pt x="93420" y="121794"/>
                  </a:lnTo>
                  <a:lnTo>
                    <a:pt x="95973" y="119076"/>
                  </a:lnTo>
                  <a:lnTo>
                    <a:pt x="98449" y="116241"/>
                  </a:lnTo>
                  <a:lnTo>
                    <a:pt x="100845" y="113287"/>
                  </a:lnTo>
                  <a:lnTo>
                    <a:pt x="98580" y="107099"/>
                  </a:lnTo>
                  <a:lnTo>
                    <a:pt x="96497" y="100584"/>
                  </a:lnTo>
                  <a:lnTo>
                    <a:pt x="94598" y="93740"/>
                  </a:lnTo>
                  <a:lnTo>
                    <a:pt x="92883" y="86570"/>
                  </a:lnTo>
                  <a:lnTo>
                    <a:pt x="91350" y="79072"/>
                  </a:lnTo>
                  <a:lnTo>
                    <a:pt x="90001" y="71247"/>
                  </a:lnTo>
                  <a:lnTo>
                    <a:pt x="88836" y="63094"/>
                  </a:lnTo>
                  <a:lnTo>
                    <a:pt x="87853" y="54613"/>
                  </a:lnTo>
                  <a:lnTo>
                    <a:pt x="87054" y="45806"/>
                  </a:lnTo>
                  <a:lnTo>
                    <a:pt x="86439" y="36671"/>
                  </a:lnTo>
                  <a:lnTo>
                    <a:pt x="27503" y="36671"/>
                  </a:lnTo>
                  <a:lnTo>
                    <a:pt x="27503" y="64174"/>
                  </a:lnTo>
                  <a:lnTo>
                    <a:pt x="72032" y="64174"/>
                  </a:lnTo>
                  <a:lnTo>
                    <a:pt x="71869" y="73129"/>
                  </a:lnTo>
                  <a:lnTo>
                    <a:pt x="71639" y="81397"/>
                  </a:lnTo>
                  <a:lnTo>
                    <a:pt x="71345" y="88976"/>
                  </a:lnTo>
                  <a:lnTo>
                    <a:pt x="70985" y="95869"/>
                  </a:lnTo>
                  <a:lnTo>
                    <a:pt x="70559" y="102073"/>
                  </a:lnTo>
                  <a:lnTo>
                    <a:pt x="70068" y="107590"/>
                  </a:lnTo>
                  <a:lnTo>
                    <a:pt x="69511" y="112420"/>
                  </a:lnTo>
                  <a:lnTo>
                    <a:pt x="68889" y="116562"/>
                  </a:lnTo>
                  <a:lnTo>
                    <a:pt x="68201" y="120016"/>
                  </a:lnTo>
                  <a:lnTo>
                    <a:pt x="67448" y="122783"/>
                  </a:lnTo>
                  <a:lnTo>
                    <a:pt x="66597" y="125084"/>
                  </a:lnTo>
                  <a:lnTo>
                    <a:pt x="65615" y="127144"/>
                  </a:lnTo>
                  <a:lnTo>
                    <a:pt x="64502" y="128961"/>
                  </a:lnTo>
                  <a:lnTo>
                    <a:pt x="63257" y="130536"/>
                  </a:lnTo>
                  <a:lnTo>
                    <a:pt x="61882" y="131869"/>
                  </a:lnTo>
                  <a:lnTo>
                    <a:pt x="60376" y="132959"/>
                  </a:lnTo>
                  <a:lnTo>
                    <a:pt x="58739" y="133807"/>
                  </a:lnTo>
                  <a:lnTo>
                    <a:pt x="56971" y="134413"/>
                  </a:lnTo>
                  <a:lnTo>
                    <a:pt x="55072" y="134776"/>
                  </a:lnTo>
                  <a:lnTo>
                    <a:pt x="53042" y="134897"/>
                  </a:lnTo>
                  <a:lnTo>
                    <a:pt x="51719" y="134884"/>
                  </a:lnTo>
                  <a:lnTo>
                    <a:pt x="50370" y="134845"/>
                  </a:lnTo>
                  <a:lnTo>
                    <a:pt x="48995" y="134779"/>
                  </a:lnTo>
                  <a:lnTo>
                    <a:pt x="47594" y="134688"/>
                  </a:lnTo>
                  <a:lnTo>
                    <a:pt x="46166" y="134570"/>
                  </a:lnTo>
                  <a:lnTo>
                    <a:pt x="44712" y="134426"/>
                  </a:lnTo>
                  <a:lnTo>
                    <a:pt x="43232" y="134256"/>
                  </a:lnTo>
                  <a:lnTo>
                    <a:pt x="41726" y="134059"/>
                  </a:lnTo>
                  <a:lnTo>
                    <a:pt x="40194" y="133836"/>
                  </a:lnTo>
                  <a:lnTo>
                    <a:pt x="38635" y="133588"/>
                  </a:lnTo>
                  <a:lnTo>
                    <a:pt x="36671" y="120491"/>
                  </a:lnTo>
                  <a:lnTo>
                    <a:pt x="38236" y="120740"/>
                  </a:lnTo>
                  <a:lnTo>
                    <a:pt x="39788" y="120962"/>
                  </a:lnTo>
                  <a:lnTo>
                    <a:pt x="41327" y="121159"/>
                  </a:lnTo>
                  <a:lnTo>
                    <a:pt x="42852" y="121329"/>
                  </a:lnTo>
                  <a:lnTo>
                    <a:pt x="44365" y="121473"/>
                  </a:lnTo>
                  <a:lnTo>
                    <a:pt x="45865" y="121591"/>
                  </a:lnTo>
                  <a:lnTo>
                    <a:pt x="47351" y="121683"/>
                  </a:lnTo>
                  <a:lnTo>
                    <a:pt x="48825" y="121748"/>
                  </a:lnTo>
                  <a:lnTo>
                    <a:pt x="50285" y="121787"/>
                  </a:lnTo>
                  <a:lnTo>
                    <a:pt x="51732" y="121800"/>
                  </a:lnTo>
                  <a:lnTo>
                    <a:pt x="52361" y="121764"/>
                  </a:lnTo>
                  <a:lnTo>
                    <a:pt x="52937" y="121656"/>
                  </a:lnTo>
                  <a:lnTo>
                    <a:pt x="53461" y="121476"/>
                  </a:lnTo>
                  <a:lnTo>
                    <a:pt x="53932" y="121224"/>
                  </a:lnTo>
                  <a:lnTo>
                    <a:pt x="54352" y="120900"/>
                  </a:lnTo>
                  <a:lnTo>
                    <a:pt x="54718" y="120504"/>
                  </a:lnTo>
                  <a:lnTo>
                    <a:pt x="55033" y="120036"/>
                  </a:lnTo>
                  <a:lnTo>
                    <a:pt x="55295" y="119495"/>
                  </a:lnTo>
                  <a:lnTo>
                    <a:pt x="55504" y="118883"/>
                  </a:lnTo>
                  <a:lnTo>
                    <a:pt x="55661" y="118199"/>
                  </a:lnTo>
                  <a:lnTo>
                    <a:pt x="55805" y="117122"/>
                  </a:lnTo>
                  <a:lnTo>
                    <a:pt x="55976" y="115331"/>
                  </a:lnTo>
                  <a:lnTo>
                    <a:pt x="56172" y="112826"/>
                  </a:lnTo>
                  <a:lnTo>
                    <a:pt x="56395" y="109607"/>
                  </a:lnTo>
                  <a:lnTo>
                    <a:pt x="56643" y="105675"/>
                  </a:lnTo>
                  <a:lnTo>
                    <a:pt x="56919" y="101029"/>
                  </a:lnTo>
                  <a:lnTo>
                    <a:pt x="57220" y="95669"/>
                  </a:lnTo>
                  <a:lnTo>
                    <a:pt x="57547" y="89595"/>
                  </a:lnTo>
                  <a:lnTo>
                    <a:pt x="57901" y="82808"/>
                  </a:lnTo>
                  <a:lnTo>
                    <a:pt x="58281" y="75307"/>
                  </a:lnTo>
                  <a:lnTo>
                    <a:pt x="27503" y="75307"/>
                  </a:lnTo>
                  <a:lnTo>
                    <a:pt x="27503" y="81855"/>
                  </a:lnTo>
                  <a:lnTo>
                    <a:pt x="27346" y="89242"/>
                  </a:lnTo>
                  <a:lnTo>
                    <a:pt x="26874" y="96471"/>
                  </a:lnTo>
                  <a:lnTo>
                    <a:pt x="26088" y="103543"/>
                  </a:lnTo>
                  <a:lnTo>
                    <a:pt x="24988" y="110459"/>
                  </a:lnTo>
                  <a:lnTo>
                    <a:pt x="23574" y="117217"/>
                  </a:lnTo>
                  <a:lnTo>
                    <a:pt x="21845" y="123817"/>
                  </a:lnTo>
                  <a:lnTo>
                    <a:pt x="19802" y="130261"/>
                  </a:lnTo>
                  <a:lnTo>
                    <a:pt x="17445" y="136548"/>
                  </a:lnTo>
                  <a:lnTo>
                    <a:pt x="14773" y="142677"/>
                  </a:lnTo>
                  <a:lnTo>
                    <a:pt x="11787" y="148649"/>
                  </a:lnTo>
                  <a:lnTo>
                    <a:pt x="0" y="141446"/>
                  </a:lnTo>
                  <a:lnTo>
                    <a:pt x="1650" y="137952"/>
                  </a:lnTo>
                  <a:lnTo>
                    <a:pt x="3195" y="134544"/>
                  </a:lnTo>
                  <a:lnTo>
                    <a:pt x="4636" y="131220"/>
                  </a:lnTo>
                  <a:lnTo>
                    <a:pt x="5972" y="127982"/>
                  </a:lnTo>
                  <a:lnTo>
                    <a:pt x="7203" y="124829"/>
                  </a:lnTo>
                  <a:lnTo>
                    <a:pt x="8329" y="121761"/>
                  </a:lnTo>
                  <a:lnTo>
                    <a:pt x="9351" y="118778"/>
                  </a:lnTo>
                  <a:lnTo>
                    <a:pt x="10267" y="115881"/>
                  </a:lnTo>
                  <a:lnTo>
                    <a:pt x="11079" y="113068"/>
                  </a:lnTo>
                  <a:lnTo>
                    <a:pt x="11787" y="110341"/>
                  </a:lnTo>
                  <a:lnTo>
                    <a:pt x="12409" y="107594"/>
                  </a:lnTo>
                  <a:lnTo>
                    <a:pt x="12965" y="104722"/>
                  </a:lnTo>
                  <a:lnTo>
                    <a:pt x="13457" y="101726"/>
                  </a:lnTo>
                  <a:lnTo>
                    <a:pt x="13882" y="98606"/>
                  </a:lnTo>
                  <a:lnTo>
                    <a:pt x="14242" y="95361"/>
                  </a:lnTo>
                  <a:lnTo>
                    <a:pt x="14537" y="91992"/>
                  </a:lnTo>
                  <a:lnTo>
                    <a:pt x="14766" y="88498"/>
                  </a:lnTo>
                  <a:lnTo>
                    <a:pt x="14930" y="84880"/>
                  </a:lnTo>
                  <a:lnTo>
                    <a:pt x="15028" y="81138"/>
                  </a:lnTo>
                  <a:lnTo>
                    <a:pt x="15061" y="77271"/>
                  </a:lnTo>
                  <a:lnTo>
                    <a:pt x="15061" y="24884"/>
                  </a:lnTo>
                  <a:lnTo>
                    <a:pt x="85784" y="24884"/>
                  </a:lnTo>
                  <a:lnTo>
                    <a:pt x="84474" y="0"/>
                  </a:lnTo>
                  <a:lnTo>
                    <a:pt x="98226" y="0"/>
                  </a:lnTo>
                  <a:lnTo>
                    <a:pt x="98233" y="2606"/>
                  </a:lnTo>
                  <a:lnTo>
                    <a:pt x="98252" y="5186"/>
                  </a:lnTo>
                  <a:lnTo>
                    <a:pt x="98285" y="7740"/>
                  </a:lnTo>
                  <a:lnTo>
                    <a:pt x="98331" y="10267"/>
                  </a:lnTo>
                  <a:lnTo>
                    <a:pt x="98390" y="12769"/>
                  </a:lnTo>
                  <a:lnTo>
                    <a:pt x="98462" y="15244"/>
                  </a:lnTo>
                  <a:lnTo>
                    <a:pt x="98547" y="17693"/>
                  </a:lnTo>
                  <a:lnTo>
                    <a:pt x="98645" y="20116"/>
                  </a:lnTo>
                  <a:lnTo>
                    <a:pt x="98756" y="22513"/>
                  </a:lnTo>
                  <a:lnTo>
                    <a:pt x="98881" y="248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7069560" y="2005269"/>
              <a:ext cx="153233" cy="147339"/>
            </a:xfrm>
            <a:custGeom>
              <a:avLst/>
              <a:pathLst>
                <a:path w="153233" h="147339">
                  <a:moveTo>
                    <a:pt x="68758" y="0"/>
                  </a:moveTo>
                  <a:lnTo>
                    <a:pt x="82510" y="0"/>
                  </a:lnTo>
                  <a:lnTo>
                    <a:pt x="82510" y="36016"/>
                  </a:lnTo>
                  <a:lnTo>
                    <a:pt x="82660" y="39428"/>
                  </a:lnTo>
                  <a:lnTo>
                    <a:pt x="83112" y="43114"/>
                  </a:lnTo>
                  <a:lnTo>
                    <a:pt x="83865" y="47076"/>
                  </a:lnTo>
                  <a:lnTo>
                    <a:pt x="84920" y="51313"/>
                  </a:lnTo>
                  <a:lnTo>
                    <a:pt x="86275" y="55825"/>
                  </a:lnTo>
                  <a:lnTo>
                    <a:pt x="87932" y="60612"/>
                  </a:lnTo>
                  <a:lnTo>
                    <a:pt x="89890" y="65674"/>
                  </a:lnTo>
                  <a:lnTo>
                    <a:pt x="92149" y="71011"/>
                  </a:lnTo>
                  <a:lnTo>
                    <a:pt x="94710" y="76623"/>
                  </a:lnTo>
                  <a:lnTo>
                    <a:pt x="97571" y="82510"/>
                  </a:lnTo>
                  <a:lnTo>
                    <a:pt x="100839" y="88443"/>
                  </a:lnTo>
                  <a:lnTo>
                    <a:pt x="104617" y="94192"/>
                  </a:lnTo>
                  <a:lnTo>
                    <a:pt x="108907" y="99758"/>
                  </a:lnTo>
                  <a:lnTo>
                    <a:pt x="113707" y="105141"/>
                  </a:lnTo>
                  <a:lnTo>
                    <a:pt x="119017" y="110341"/>
                  </a:lnTo>
                  <a:lnTo>
                    <a:pt x="124839" y="115357"/>
                  </a:lnTo>
                  <a:lnTo>
                    <a:pt x="131171" y="120190"/>
                  </a:lnTo>
                  <a:lnTo>
                    <a:pt x="138014" y="124839"/>
                  </a:lnTo>
                  <a:lnTo>
                    <a:pt x="145368" y="129305"/>
                  </a:lnTo>
                  <a:lnTo>
                    <a:pt x="153233" y="133588"/>
                  </a:lnTo>
                  <a:lnTo>
                    <a:pt x="146030" y="147339"/>
                  </a:lnTo>
                  <a:lnTo>
                    <a:pt x="136266" y="141832"/>
                  </a:lnTo>
                  <a:lnTo>
                    <a:pt x="127144" y="135788"/>
                  </a:lnTo>
                  <a:lnTo>
                    <a:pt x="118664" y="129207"/>
                  </a:lnTo>
                  <a:lnTo>
                    <a:pt x="110825" y="122089"/>
                  </a:lnTo>
                  <a:lnTo>
                    <a:pt x="103629" y="114433"/>
                  </a:lnTo>
                  <a:lnTo>
                    <a:pt x="97074" y="106241"/>
                  </a:lnTo>
                  <a:lnTo>
                    <a:pt x="91160" y="97512"/>
                  </a:lnTo>
                  <a:lnTo>
                    <a:pt x="85889" y="88246"/>
                  </a:lnTo>
                  <a:lnTo>
                    <a:pt x="81259" y="78443"/>
                  </a:lnTo>
                  <a:lnTo>
                    <a:pt x="77271" y="68103"/>
                  </a:lnTo>
                  <a:lnTo>
                    <a:pt x="73859" y="77618"/>
                  </a:lnTo>
                  <a:lnTo>
                    <a:pt x="69649" y="86779"/>
                  </a:lnTo>
                  <a:lnTo>
                    <a:pt x="64639" y="95587"/>
                  </a:lnTo>
                  <a:lnTo>
                    <a:pt x="58831" y="104041"/>
                  </a:lnTo>
                  <a:lnTo>
                    <a:pt x="52223" y="112141"/>
                  </a:lnTo>
                  <a:lnTo>
                    <a:pt x="44817" y="119888"/>
                  </a:lnTo>
                  <a:lnTo>
                    <a:pt x="36612" y="127281"/>
                  </a:lnTo>
                  <a:lnTo>
                    <a:pt x="27608" y="134321"/>
                  </a:lnTo>
                  <a:lnTo>
                    <a:pt x="17805" y="141007"/>
                  </a:lnTo>
                  <a:lnTo>
                    <a:pt x="7203" y="147339"/>
                  </a:lnTo>
                  <a:lnTo>
                    <a:pt x="0" y="134897"/>
                  </a:lnTo>
                  <a:lnTo>
                    <a:pt x="13064" y="126600"/>
                  </a:lnTo>
                  <a:lnTo>
                    <a:pt x="24753" y="117950"/>
                  </a:lnTo>
                  <a:lnTo>
                    <a:pt x="35066" y="108946"/>
                  </a:lnTo>
                  <a:lnTo>
                    <a:pt x="44005" y="99588"/>
                  </a:lnTo>
                  <a:lnTo>
                    <a:pt x="51568" y="89877"/>
                  </a:lnTo>
                  <a:lnTo>
                    <a:pt x="57757" y="79812"/>
                  </a:lnTo>
                  <a:lnTo>
                    <a:pt x="62570" y="69393"/>
                  </a:lnTo>
                  <a:lnTo>
                    <a:pt x="66008" y="58621"/>
                  </a:lnTo>
                  <a:lnTo>
                    <a:pt x="68071" y="47495"/>
                  </a:lnTo>
                  <a:lnTo>
                    <a:pt x="68758" y="360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2021-10-19T09:50:15Z</dcterms:modified>
</cp:coreProperties>
</file>