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315863" y="5688587"/>
              <a:ext cx="127396" cy="129182"/>
            </a:xfrm>
            <a:custGeom>
              <a:avLst/>
              <a:pathLst>
                <a:path w="127396" h="129182">
                  <a:moveTo>
                    <a:pt x="0" y="0"/>
                  </a:moveTo>
                  <a:lnTo>
                    <a:pt x="127396" y="0"/>
                  </a:lnTo>
                  <a:lnTo>
                    <a:pt x="127396" y="11310"/>
                  </a:lnTo>
                  <a:lnTo>
                    <a:pt x="69056" y="11310"/>
                  </a:lnTo>
                  <a:lnTo>
                    <a:pt x="68574" y="13436"/>
                  </a:lnTo>
                  <a:lnTo>
                    <a:pt x="68079" y="15525"/>
                  </a:lnTo>
                  <a:lnTo>
                    <a:pt x="67573" y="17579"/>
                  </a:lnTo>
                  <a:lnTo>
                    <a:pt x="67056" y="19597"/>
                  </a:lnTo>
                  <a:lnTo>
                    <a:pt x="66526" y="21580"/>
                  </a:lnTo>
                  <a:lnTo>
                    <a:pt x="65984" y="23526"/>
                  </a:lnTo>
                  <a:lnTo>
                    <a:pt x="65430" y="25437"/>
                  </a:lnTo>
                  <a:lnTo>
                    <a:pt x="64865" y="27312"/>
                  </a:lnTo>
                  <a:lnTo>
                    <a:pt x="64287" y="29152"/>
                  </a:lnTo>
                  <a:lnTo>
                    <a:pt x="63698" y="30956"/>
                  </a:lnTo>
                  <a:lnTo>
                    <a:pt x="114300" y="30956"/>
                  </a:lnTo>
                  <a:lnTo>
                    <a:pt x="114300" y="129182"/>
                  </a:lnTo>
                  <a:lnTo>
                    <a:pt x="102393" y="129182"/>
                  </a:lnTo>
                  <a:lnTo>
                    <a:pt x="102393" y="119062"/>
                  </a:lnTo>
                  <a:lnTo>
                    <a:pt x="24407" y="119062"/>
                  </a:lnTo>
                  <a:lnTo>
                    <a:pt x="24407" y="129182"/>
                  </a:lnTo>
                  <a:lnTo>
                    <a:pt x="12501" y="129182"/>
                  </a:lnTo>
                  <a:lnTo>
                    <a:pt x="12501" y="30956"/>
                  </a:lnTo>
                  <a:lnTo>
                    <a:pt x="50006" y="30956"/>
                  </a:lnTo>
                  <a:lnTo>
                    <a:pt x="50595" y="29045"/>
                  </a:lnTo>
                  <a:lnTo>
                    <a:pt x="51173" y="27122"/>
                  </a:lnTo>
                  <a:lnTo>
                    <a:pt x="51738" y="25187"/>
                  </a:lnTo>
                  <a:lnTo>
                    <a:pt x="52292" y="23241"/>
                  </a:lnTo>
                  <a:lnTo>
                    <a:pt x="52833" y="21282"/>
                  </a:lnTo>
                  <a:lnTo>
                    <a:pt x="53363" y="19311"/>
                  </a:lnTo>
                  <a:lnTo>
                    <a:pt x="53881" y="17329"/>
                  </a:lnTo>
                  <a:lnTo>
                    <a:pt x="54387" y="15335"/>
                  </a:lnTo>
                  <a:lnTo>
                    <a:pt x="54881" y="13329"/>
                  </a:lnTo>
                  <a:lnTo>
                    <a:pt x="55364" y="11310"/>
                  </a:lnTo>
                  <a:lnTo>
                    <a:pt x="0" y="113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0270" y="5730854"/>
              <a:ext cx="77985" cy="27384"/>
            </a:xfrm>
            <a:custGeom>
              <a:avLst/>
              <a:pathLst>
                <a:path w="77985" h="27384">
                  <a:moveTo>
                    <a:pt x="0" y="27384"/>
                  </a:moveTo>
                  <a:lnTo>
                    <a:pt x="77985" y="27384"/>
                  </a:lnTo>
                  <a:lnTo>
                    <a:pt x="779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0270" y="5769549"/>
              <a:ext cx="77985" cy="26789"/>
            </a:xfrm>
            <a:custGeom>
              <a:avLst/>
              <a:pathLst>
                <a:path w="77985" h="26789">
                  <a:moveTo>
                    <a:pt x="0" y="26789"/>
                  </a:moveTo>
                  <a:lnTo>
                    <a:pt x="77985" y="26789"/>
                  </a:lnTo>
                  <a:lnTo>
                    <a:pt x="779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545058" y="5681443"/>
              <a:ext cx="55959" cy="65484"/>
            </a:xfrm>
            <a:custGeom>
              <a:avLst/>
              <a:pathLst>
                <a:path w="55959" h="65484">
                  <a:moveTo>
                    <a:pt x="8929" y="0"/>
                  </a:moveTo>
                  <a:lnTo>
                    <a:pt x="13364" y="6738"/>
                  </a:lnTo>
                  <a:lnTo>
                    <a:pt x="17859" y="13144"/>
                  </a:lnTo>
                  <a:lnTo>
                    <a:pt x="22413" y="19216"/>
                  </a:lnTo>
                  <a:lnTo>
                    <a:pt x="27027" y="24955"/>
                  </a:lnTo>
                  <a:lnTo>
                    <a:pt x="31700" y="30360"/>
                  </a:lnTo>
                  <a:lnTo>
                    <a:pt x="36433" y="35433"/>
                  </a:lnTo>
                  <a:lnTo>
                    <a:pt x="41225" y="40171"/>
                  </a:lnTo>
                  <a:lnTo>
                    <a:pt x="46077" y="44577"/>
                  </a:lnTo>
                  <a:lnTo>
                    <a:pt x="50988" y="48648"/>
                  </a:lnTo>
                  <a:lnTo>
                    <a:pt x="55959" y="52387"/>
                  </a:lnTo>
                  <a:lnTo>
                    <a:pt x="48220" y="65484"/>
                  </a:lnTo>
                  <a:lnTo>
                    <a:pt x="43237" y="61495"/>
                  </a:lnTo>
                  <a:lnTo>
                    <a:pt x="38290" y="57150"/>
                  </a:lnTo>
                  <a:lnTo>
                    <a:pt x="33379" y="52447"/>
                  </a:lnTo>
                  <a:lnTo>
                    <a:pt x="28503" y="47386"/>
                  </a:lnTo>
                  <a:lnTo>
                    <a:pt x="23663" y="41969"/>
                  </a:lnTo>
                  <a:lnTo>
                    <a:pt x="18859" y="36195"/>
                  </a:lnTo>
                  <a:lnTo>
                    <a:pt x="14091" y="30063"/>
                  </a:lnTo>
                  <a:lnTo>
                    <a:pt x="9358" y="23574"/>
                  </a:lnTo>
                  <a:lnTo>
                    <a:pt x="4661" y="16728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464095" y="5682038"/>
              <a:ext cx="55364" cy="66079"/>
            </a:xfrm>
            <a:custGeom>
              <a:avLst/>
              <a:pathLst>
                <a:path w="55364" h="66079">
                  <a:moveTo>
                    <a:pt x="46434" y="0"/>
                  </a:moveTo>
                  <a:lnTo>
                    <a:pt x="55364" y="7143"/>
                  </a:lnTo>
                  <a:lnTo>
                    <a:pt x="51357" y="14055"/>
                  </a:lnTo>
                  <a:lnTo>
                    <a:pt x="47196" y="20740"/>
                  </a:lnTo>
                  <a:lnTo>
                    <a:pt x="42880" y="27199"/>
                  </a:lnTo>
                  <a:lnTo>
                    <a:pt x="38409" y="33432"/>
                  </a:lnTo>
                  <a:lnTo>
                    <a:pt x="33783" y="39439"/>
                  </a:lnTo>
                  <a:lnTo>
                    <a:pt x="29003" y="45219"/>
                  </a:lnTo>
                  <a:lnTo>
                    <a:pt x="24068" y="50774"/>
                  </a:lnTo>
                  <a:lnTo>
                    <a:pt x="18978" y="56102"/>
                  </a:lnTo>
                  <a:lnTo>
                    <a:pt x="13733" y="61204"/>
                  </a:lnTo>
                  <a:lnTo>
                    <a:pt x="8334" y="66079"/>
                  </a:lnTo>
                  <a:lnTo>
                    <a:pt x="0" y="54768"/>
                  </a:lnTo>
                  <a:lnTo>
                    <a:pt x="5072" y="50684"/>
                  </a:lnTo>
                  <a:lnTo>
                    <a:pt x="10048" y="46291"/>
                  </a:lnTo>
                  <a:lnTo>
                    <a:pt x="14930" y="41588"/>
                  </a:lnTo>
                  <a:lnTo>
                    <a:pt x="19716" y="36576"/>
                  </a:lnTo>
                  <a:lnTo>
                    <a:pt x="24407" y="31253"/>
                  </a:lnTo>
                  <a:lnTo>
                    <a:pt x="29003" y="25622"/>
                  </a:lnTo>
                  <a:lnTo>
                    <a:pt x="33504" y="19681"/>
                  </a:lnTo>
                  <a:lnTo>
                    <a:pt x="37909" y="13430"/>
                  </a:lnTo>
                  <a:lnTo>
                    <a:pt x="42219" y="6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467667" y="5739784"/>
              <a:ext cx="108346" cy="77985"/>
            </a:xfrm>
            <a:custGeom>
              <a:avLst/>
              <a:pathLst>
                <a:path w="108346" h="77985">
                  <a:moveTo>
                    <a:pt x="20240" y="0"/>
                  </a:moveTo>
                  <a:lnTo>
                    <a:pt x="108346" y="0"/>
                  </a:lnTo>
                  <a:lnTo>
                    <a:pt x="108305" y="10626"/>
                  </a:lnTo>
                  <a:lnTo>
                    <a:pt x="108180" y="20359"/>
                  </a:lnTo>
                  <a:lnTo>
                    <a:pt x="107971" y="29200"/>
                  </a:lnTo>
                  <a:lnTo>
                    <a:pt x="107680" y="37147"/>
                  </a:lnTo>
                  <a:lnTo>
                    <a:pt x="107305" y="44201"/>
                  </a:lnTo>
                  <a:lnTo>
                    <a:pt x="106846" y="50363"/>
                  </a:lnTo>
                  <a:lnTo>
                    <a:pt x="106304" y="55631"/>
                  </a:lnTo>
                  <a:lnTo>
                    <a:pt x="105679" y="60007"/>
                  </a:lnTo>
                  <a:lnTo>
                    <a:pt x="104971" y="63490"/>
                  </a:lnTo>
                  <a:lnTo>
                    <a:pt x="104179" y="66079"/>
                  </a:lnTo>
                  <a:lnTo>
                    <a:pt x="103256" y="68115"/>
                  </a:lnTo>
                  <a:lnTo>
                    <a:pt x="102155" y="69937"/>
                  </a:lnTo>
                  <a:lnTo>
                    <a:pt x="100875" y="71544"/>
                  </a:lnTo>
                  <a:lnTo>
                    <a:pt x="99417" y="72937"/>
                  </a:lnTo>
                  <a:lnTo>
                    <a:pt x="97780" y="74116"/>
                  </a:lnTo>
                  <a:lnTo>
                    <a:pt x="95964" y="75080"/>
                  </a:lnTo>
                  <a:lnTo>
                    <a:pt x="93970" y="75830"/>
                  </a:lnTo>
                  <a:lnTo>
                    <a:pt x="91797" y="76366"/>
                  </a:lnTo>
                  <a:lnTo>
                    <a:pt x="89445" y="76688"/>
                  </a:lnTo>
                  <a:lnTo>
                    <a:pt x="86915" y="76795"/>
                  </a:lnTo>
                  <a:lnTo>
                    <a:pt x="85463" y="76783"/>
                  </a:lnTo>
                  <a:lnTo>
                    <a:pt x="83962" y="76747"/>
                  </a:lnTo>
                  <a:lnTo>
                    <a:pt x="82415" y="76688"/>
                  </a:lnTo>
                  <a:lnTo>
                    <a:pt x="80819" y="76604"/>
                  </a:lnTo>
                  <a:lnTo>
                    <a:pt x="79176" y="76497"/>
                  </a:lnTo>
                  <a:lnTo>
                    <a:pt x="77485" y="76366"/>
                  </a:lnTo>
                  <a:lnTo>
                    <a:pt x="75747" y="76211"/>
                  </a:lnTo>
                  <a:lnTo>
                    <a:pt x="73961" y="76033"/>
                  </a:lnTo>
                  <a:lnTo>
                    <a:pt x="72128" y="75830"/>
                  </a:lnTo>
                  <a:lnTo>
                    <a:pt x="70246" y="75604"/>
                  </a:lnTo>
                  <a:lnTo>
                    <a:pt x="67865" y="63103"/>
                  </a:lnTo>
                  <a:lnTo>
                    <a:pt x="69859" y="63329"/>
                  </a:lnTo>
                  <a:lnTo>
                    <a:pt x="71794" y="63531"/>
                  </a:lnTo>
                  <a:lnTo>
                    <a:pt x="73669" y="63710"/>
                  </a:lnTo>
                  <a:lnTo>
                    <a:pt x="75485" y="63865"/>
                  </a:lnTo>
                  <a:lnTo>
                    <a:pt x="77241" y="63996"/>
                  </a:lnTo>
                  <a:lnTo>
                    <a:pt x="78938" y="64103"/>
                  </a:lnTo>
                  <a:lnTo>
                    <a:pt x="80575" y="64186"/>
                  </a:lnTo>
                  <a:lnTo>
                    <a:pt x="82153" y="64246"/>
                  </a:lnTo>
                  <a:lnTo>
                    <a:pt x="83671" y="64281"/>
                  </a:lnTo>
                  <a:lnTo>
                    <a:pt x="85129" y="64293"/>
                  </a:lnTo>
                  <a:lnTo>
                    <a:pt x="86055" y="64234"/>
                  </a:lnTo>
                  <a:lnTo>
                    <a:pt x="86927" y="64055"/>
                  </a:lnTo>
                  <a:lnTo>
                    <a:pt x="87746" y="63757"/>
                  </a:lnTo>
                  <a:lnTo>
                    <a:pt x="88511" y="63341"/>
                  </a:lnTo>
                  <a:lnTo>
                    <a:pt x="89222" y="62805"/>
                  </a:lnTo>
                  <a:lnTo>
                    <a:pt x="89880" y="62150"/>
                  </a:lnTo>
                  <a:lnTo>
                    <a:pt x="90484" y="61376"/>
                  </a:lnTo>
                  <a:lnTo>
                    <a:pt x="91035" y="60483"/>
                  </a:lnTo>
                  <a:lnTo>
                    <a:pt x="91532" y="59471"/>
                  </a:lnTo>
                  <a:lnTo>
                    <a:pt x="91975" y="58340"/>
                  </a:lnTo>
                  <a:lnTo>
                    <a:pt x="92383" y="56798"/>
                  </a:lnTo>
                  <a:lnTo>
                    <a:pt x="92773" y="54554"/>
                  </a:lnTo>
                  <a:lnTo>
                    <a:pt x="93145" y="51607"/>
                  </a:lnTo>
                  <a:lnTo>
                    <a:pt x="93499" y="47958"/>
                  </a:lnTo>
                  <a:lnTo>
                    <a:pt x="93836" y="43606"/>
                  </a:lnTo>
                  <a:lnTo>
                    <a:pt x="94154" y="38552"/>
                  </a:lnTo>
                  <a:lnTo>
                    <a:pt x="94455" y="32795"/>
                  </a:lnTo>
                  <a:lnTo>
                    <a:pt x="94738" y="26336"/>
                  </a:lnTo>
                  <a:lnTo>
                    <a:pt x="95002" y="19175"/>
                  </a:lnTo>
                  <a:lnTo>
                    <a:pt x="95250" y="11310"/>
                  </a:lnTo>
                  <a:lnTo>
                    <a:pt x="58340" y="11310"/>
                  </a:lnTo>
                  <a:lnTo>
                    <a:pt x="57894" y="16210"/>
                  </a:lnTo>
                  <a:lnTo>
                    <a:pt x="57269" y="20907"/>
                  </a:lnTo>
                  <a:lnTo>
                    <a:pt x="56465" y="25401"/>
                  </a:lnTo>
                  <a:lnTo>
                    <a:pt x="55483" y="29694"/>
                  </a:lnTo>
                  <a:lnTo>
                    <a:pt x="54322" y="33783"/>
                  </a:lnTo>
                  <a:lnTo>
                    <a:pt x="52982" y="37671"/>
                  </a:lnTo>
                  <a:lnTo>
                    <a:pt x="51464" y="41356"/>
                  </a:lnTo>
                  <a:lnTo>
                    <a:pt x="49768" y="44838"/>
                  </a:lnTo>
                  <a:lnTo>
                    <a:pt x="47892" y="48119"/>
                  </a:lnTo>
                  <a:lnTo>
                    <a:pt x="45839" y="51196"/>
                  </a:lnTo>
                  <a:lnTo>
                    <a:pt x="43547" y="54143"/>
                  </a:lnTo>
                  <a:lnTo>
                    <a:pt x="40957" y="57030"/>
                  </a:lnTo>
                  <a:lnTo>
                    <a:pt x="38070" y="59858"/>
                  </a:lnTo>
                  <a:lnTo>
                    <a:pt x="34885" y="62626"/>
                  </a:lnTo>
                  <a:lnTo>
                    <a:pt x="31402" y="65335"/>
                  </a:lnTo>
                  <a:lnTo>
                    <a:pt x="27622" y="67984"/>
                  </a:lnTo>
                  <a:lnTo>
                    <a:pt x="23544" y="70574"/>
                  </a:lnTo>
                  <a:lnTo>
                    <a:pt x="19169" y="73104"/>
                  </a:lnTo>
                  <a:lnTo>
                    <a:pt x="14495" y="75574"/>
                  </a:lnTo>
                  <a:lnTo>
                    <a:pt x="9525" y="77985"/>
                  </a:lnTo>
                  <a:lnTo>
                    <a:pt x="0" y="67865"/>
                  </a:lnTo>
                  <a:lnTo>
                    <a:pt x="4619" y="65704"/>
                  </a:lnTo>
                  <a:lnTo>
                    <a:pt x="8953" y="63507"/>
                  </a:lnTo>
                  <a:lnTo>
                    <a:pt x="13001" y="61275"/>
                  </a:lnTo>
                  <a:lnTo>
                    <a:pt x="16764" y="59007"/>
                  </a:lnTo>
                  <a:lnTo>
                    <a:pt x="20240" y="56703"/>
                  </a:lnTo>
                  <a:lnTo>
                    <a:pt x="23431" y="54363"/>
                  </a:lnTo>
                  <a:lnTo>
                    <a:pt x="26336" y="51988"/>
                  </a:lnTo>
                  <a:lnTo>
                    <a:pt x="28956" y="49577"/>
                  </a:lnTo>
                  <a:lnTo>
                    <a:pt x="31289" y="47130"/>
                  </a:lnTo>
                  <a:lnTo>
                    <a:pt x="33337" y="44648"/>
                  </a:lnTo>
                  <a:lnTo>
                    <a:pt x="35177" y="42064"/>
                  </a:lnTo>
                  <a:lnTo>
                    <a:pt x="36885" y="39314"/>
                  </a:lnTo>
                  <a:lnTo>
                    <a:pt x="38463" y="36397"/>
                  </a:lnTo>
                  <a:lnTo>
                    <a:pt x="39909" y="33313"/>
                  </a:lnTo>
                  <a:lnTo>
                    <a:pt x="41225" y="30063"/>
                  </a:lnTo>
                  <a:lnTo>
                    <a:pt x="42410" y="26646"/>
                  </a:lnTo>
                  <a:lnTo>
                    <a:pt x="43463" y="23062"/>
                  </a:lnTo>
                  <a:lnTo>
                    <a:pt x="44386" y="19311"/>
                  </a:lnTo>
                  <a:lnTo>
                    <a:pt x="45178" y="15394"/>
                  </a:lnTo>
                  <a:lnTo>
                    <a:pt x="45839" y="11310"/>
                  </a:lnTo>
                  <a:lnTo>
                    <a:pt x="20240" y="113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627806" y="5682634"/>
              <a:ext cx="50006" cy="135135"/>
            </a:xfrm>
            <a:custGeom>
              <a:avLst/>
              <a:pathLst>
                <a:path w="50006" h="135135">
                  <a:moveTo>
                    <a:pt x="0" y="0"/>
                  </a:moveTo>
                  <a:lnTo>
                    <a:pt x="12501" y="0"/>
                  </a:lnTo>
                  <a:lnTo>
                    <a:pt x="12501" y="42267"/>
                  </a:lnTo>
                  <a:lnTo>
                    <a:pt x="49410" y="42267"/>
                  </a:lnTo>
                  <a:lnTo>
                    <a:pt x="49410" y="54173"/>
                  </a:lnTo>
                  <a:lnTo>
                    <a:pt x="12501" y="54173"/>
                  </a:lnTo>
                  <a:lnTo>
                    <a:pt x="12501" y="119657"/>
                  </a:lnTo>
                  <a:lnTo>
                    <a:pt x="16388" y="118336"/>
                  </a:lnTo>
                  <a:lnTo>
                    <a:pt x="20193" y="116990"/>
                  </a:lnTo>
                  <a:lnTo>
                    <a:pt x="23913" y="115621"/>
                  </a:lnTo>
                  <a:lnTo>
                    <a:pt x="27551" y="114228"/>
                  </a:lnTo>
                  <a:lnTo>
                    <a:pt x="31105" y="112811"/>
                  </a:lnTo>
                  <a:lnTo>
                    <a:pt x="34575" y="111371"/>
                  </a:lnTo>
                  <a:lnTo>
                    <a:pt x="37963" y="109906"/>
                  </a:lnTo>
                  <a:lnTo>
                    <a:pt x="41267" y="108418"/>
                  </a:lnTo>
                  <a:lnTo>
                    <a:pt x="44487" y="106906"/>
                  </a:lnTo>
                  <a:lnTo>
                    <a:pt x="47625" y="105370"/>
                  </a:lnTo>
                  <a:lnTo>
                    <a:pt x="50006" y="117871"/>
                  </a:lnTo>
                  <a:lnTo>
                    <a:pt x="46136" y="119651"/>
                  </a:lnTo>
                  <a:lnTo>
                    <a:pt x="42148" y="121419"/>
                  </a:lnTo>
                  <a:lnTo>
                    <a:pt x="38040" y="123176"/>
                  </a:lnTo>
                  <a:lnTo>
                    <a:pt x="33813" y="124920"/>
                  </a:lnTo>
                  <a:lnTo>
                    <a:pt x="29467" y="126652"/>
                  </a:lnTo>
                  <a:lnTo>
                    <a:pt x="25003" y="128373"/>
                  </a:lnTo>
                  <a:lnTo>
                    <a:pt x="20419" y="130081"/>
                  </a:lnTo>
                  <a:lnTo>
                    <a:pt x="15716" y="131778"/>
                  </a:lnTo>
                  <a:lnTo>
                    <a:pt x="10894" y="133463"/>
                  </a:lnTo>
                  <a:lnTo>
                    <a:pt x="5953" y="135135"/>
                  </a:lnTo>
                  <a:lnTo>
                    <a:pt x="0" y="129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689124" y="5682634"/>
              <a:ext cx="63698" cy="133350"/>
            </a:xfrm>
            <a:custGeom>
              <a:avLst/>
              <a:pathLst>
                <a:path w="63698" h="133350">
                  <a:moveTo>
                    <a:pt x="0" y="0"/>
                  </a:moveTo>
                  <a:lnTo>
                    <a:pt x="12501" y="0"/>
                  </a:lnTo>
                  <a:lnTo>
                    <a:pt x="12501" y="44648"/>
                  </a:lnTo>
                  <a:lnTo>
                    <a:pt x="16638" y="42945"/>
                  </a:lnTo>
                  <a:lnTo>
                    <a:pt x="20716" y="41171"/>
                  </a:lnTo>
                  <a:lnTo>
                    <a:pt x="24735" y="39326"/>
                  </a:lnTo>
                  <a:lnTo>
                    <a:pt x="28694" y="37409"/>
                  </a:lnTo>
                  <a:lnTo>
                    <a:pt x="32593" y="35421"/>
                  </a:lnTo>
                  <a:lnTo>
                    <a:pt x="36433" y="33361"/>
                  </a:lnTo>
                  <a:lnTo>
                    <a:pt x="40213" y="31230"/>
                  </a:lnTo>
                  <a:lnTo>
                    <a:pt x="43934" y="29027"/>
                  </a:lnTo>
                  <a:lnTo>
                    <a:pt x="47595" y="26753"/>
                  </a:lnTo>
                  <a:lnTo>
                    <a:pt x="51196" y="24407"/>
                  </a:lnTo>
                  <a:lnTo>
                    <a:pt x="58935" y="35123"/>
                  </a:lnTo>
                  <a:lnTo>
                    <a:pt x="54613" y="37707"/>
                  </a:lnTo>
                  <a:lnTo>
                    <a:pt x="50220" y="40219"/>
                  </a:lnTo>
                  <a:lnTo>
                    <a:pt x="45755" y="42660"/>
                  </a:lnTo>
                  <a:lnTo>
                    <a:pt x="41219" y="45029"/>
                  </a:lnTo>
                  <a:lnTo>
                    <a:pt x="36611" y="47327"/>
                  </a:lnTo>
                  <a:lnTo>
                    <a:pt x="31932" y="49553"/>
                  </a:lnTo>
                  <a:lnTo>
                    <a:pt x="27181" y="51708"/>
                  </a:lnTo>
                  <a:lnTo>
                    <a:pt x="22359" y="53792"/>
                  </a:lnTo>
                  <a:lnTo>
                    <a:pt x="17466" y="55804"/>
                  </a:lnTo>
                  <a:lnTo>
                    <a:pt x="12501" y="57745"/>
                  </a:lnTo>
                  <a:lnTo>
                    <a:pt x="12501" y="116085"/>
                  </a:lnTo>
                  <a:lnTo>
                    <a:pt x="12534" y="116550"/>
                  </a:lnTo>
                  <a:lnTo>
                    <a:pt x="12632" y="116990"/>
                  </a:lnTo>
                  <a:lnTo>
                    <a:pt x="12796" y="117407"/>
                  </a:lnTo>
                  <a:lnTo>
                    <a:pt x="13025" y="117800"/>
                  </a:lnTo>
                  <a:lnTo>
                    <a:pt x="13320" y="118169"/>
                  </a:lnTo>
                  <a:lnTo>
                    <a:pt x="13680" y="118514"/>
                  </a:lnTo>
                  <a:lnTo>
                    <a:pt x="14105" y="118836"/>
                  </a:lnTo>
                  <a:lnTo>
                    <a:pt x="14597" y="119133"/>
                  </a:lnTo>
                  <a:lnTo>
                    <a:pt x="15153" y="119407"/>
                  </a:lnTo>
                  <a:lnTo>
                    <a:pt x="15775" y="119657"/>
                  </a:lnTo>
                  <a:lnTo>
                    <a:pt x="16576" y="119884"/>
                  </a:lnTo>
                  <a:lnTo>
                    <a:pt x="17668" y="120086"/>
                  </a:lnTo>
                  <a:lnTo>
                    <a:pt x="19052" y="120265"/>
                  </a:lnTo>
                  <a:lnTo>
                    <a:pt x="20728" y="120419"/>
                  </a:lnTo>
                  <a:lnTo>
                    <a:pt x="22696" y="120550"/>
                  </a:lnTo>
                  <a:lnTo>
                    <a:pt x="24955" y="120657"/>
                  </a:lnTo>
                  <a:lnTo>
                    <a:pt x="27506" y="120741"/>
                  </a:lnTo>
                  <a:lnTo>
                    <a:pt x="30349" y="120800"/>
                  </a:lnTo>
                  <a:lnTo>
                    <a:pt x="33483" y="120836"/>
                  </a:lnTo>
                  <a:lnTo>
                    <a:pt x="36909" y="120848"/>
                  </a:lnTo>
                  <a:lnTo>
                    <a:pt x="38632" y="120812"/>
                  </a:lnTo>
                  <a:lnTo>
                    <a:pt x="40231" y="120705"/>
                  </a:lnTo>
                  <a:lnTo>
                    <a:pt x="41704" y="120526"/>
                  </a:lnTo>
                  <a:lnTo>
                    <a:pt x="43053" y="120276"/>
                  </a:lnTo>
                  <a:lnTo>
                    <a:pt x="44276" y="119955"/>
                  </a:lnTo>
                  <a:lnTo>
                    <a:pt x="45374" y="119562"/>
                  </a:lnTo>
                  <a:lnTo>
                    <a:pt x="46348" y="119098"/>
                  </a:lnTo>
                  <a:lnTo>
                    <a:pt x="47196" y="118562"/>
                  </a:lnTo>
                  <a:lnTo>
                    <a:pt x="47919" y="117955"/>
                  </a:lnTo>
                  <a:lnTo>
                    <a:pt x="48517" y="117276"/>
                  </a:lnTo>
                  <a:lnTo>
                    <a:pt x="49038" y="116455"/>
                  </a:lnTo>
                  <a:lnTo>
                    <a:pt x="49530" y="115419"/>
                  </a:lnTo>
                  <a:lnTo>
                    <a:pt x="49991" y="114169"/>
                  </a:lnTo>
                  <a:lnTo>
                    <a:pt x="50422" y="112704"/>
                  </a:lnTo>
                  <a:lnTo>
                    <a:pt x="50824" y="111025"/>
                  </a:lnTo>
                  <a:lnTo>
                    <a:pt x="51196" y="109132"/>
                  </a:lnTo>
                  <a:lnTo>
                    <a:pt x="51539" y="107025"/>
                  </a:lnTo>
                  <a:lnTo>
                    <a:pt x="51851" y="104703"/>
                  </a:lnTo>
                  <a:lnTo>
                    <a:pt x="52134" y="102167"/>
                  </a:lnTo>
                  <a:lnTo>
                    <a:pt x="52387" y="99417"/>
                  </a:lnTo>
                  <a:lnTo>
                    <a:pt x="63698" y="104179"/>
                  </a:lnTo>
                  <a:lnTo>
                    <a:pt x="63198" y="107959"/>
                  </a:lnTo>
                  <a:lnTo>
                    <a:pt x="62650" y="111442"/>
                  </a:lnTo>
                  <a:lnTo>
                    <a:pt x="62055" y="114627"/>
                  </a:lnTo>
                  <a:lnTo>
                    <a:pt x="61412" y="117514"/>
                  </a:lnTo>
                  <a:lnTo>
                    <a:pt x="60721" y="120104"/>
                  </a:lnTo>
                  <a:lnTo>
                    <a:pt x="59983" y="122396"/>
                  </a:lnTo>
                  <a:lnTo>
                    <a:pt x="59197" y="124390"/>
                  </a:lnTo>
                  <a:lnTo>
                    <a:pt x="58364" y="126087"/>
                  </a:lnTo>
                  <a:lnTo>
                    <a:pt x="57483" y="127486"/>
                  </a:lnTo>
                  <a:lnTo>
                    <a:pt x="56554" y="128587"/>
                  </a:lnTo>
                  <a:lnTo>
                    <a:pt x="55500" y="129492"/>
                  </a:lnTo>
                  <a:lnTo>
                    <a:pt x="54244" y="130302"/>
                  </a:lnTo>
                  <a:lnTo>
                    <a:pt x="52786" y="131016"/>
                  </a:lnTo>
                  <a:lnTo>
                    <a:pt x="51125" y="131635"/>
                  </a:lnTo>
                  <a:lnTo>
                    <a:pt x="49262" y="132159"/>
                  </a:lnTo>
                  <a:lnTo>
                    <a:pt x="47196" y="132588"/>
                  </a:lnTo>
                  <a:lnTo>
                    <a:pt x="44928" y="132921"/>
                  </a:lnTo>
                  <a:lnTo>
                    <a:pt x="42457" y="133159"/>
                  </a:lnTo>
                  <a:lnTo>
                    <a:pt x="39784" y="133302"/>
                  </a:lnTo>
                  <a:lnTo>
                    <a:pt x="36909" y="133350"/>
                  </a:lnTo>
                  <a:lnTo>
                    <a:pt x="32209" y="133314"/>
                  </a:lnTo>
                  <a:lnTo>
                    <a:pt x="27872" y="133207"/>
                  </a:lnTo>
                  <a:lnTo>
                    <a:pt x="23898" y="133028"/>
                  </a:lnTo>
                  <a:lnTo>
                    <a:pt x="20288" y="132778"/>
                  </a:lnTo>
                  <a:lnTo>
                    <a:pt x="17040" y="132457"/>
                  </a:lnTo>
                  <a:lnTo>
                    <a:pt x="14156" y="132064"/>
                  </a:lnTo>
                  <a:lnTo>
                    <a:pt x="11635" y="131599"/>
                  </a:lnTo>
                  <a:lnTo>
                    <a:pt x="9477" y="131064"/>
                  </a:lnTo>
                  <a:lnTo>
                    <a:pt x="7682" y="130456"/>
                  </a:lnTo>
                  <a:lnTo>
                    <a:pt x="6250" y="129778"/>
                  </a:lnTo>
                  <a:lnTo>
                    <a:pt x="5063" y="129022"/>
                  </a:lnTo>
                  <a:lnTo>
                    <a:pt x="4000" y="128182"/>
                  </a:lnTo>
                  <a:lnTo>
                    <a:pt x="3062" y="127259"/>
                  </a:lnTo>
                  <a:lnTo>
                    <a:pt x="2250" y="126253"/>
                  </a:lnTo>
                  <a:lnTo>
                    <a:pt x="1562" y="125164"/>
                  </a:lnTo>
                  <a:lnTo>
                    <a:pt x="1000" y="123991"/>
                  </a:lnTo>
                  <a:lnTo>
                    <a:pt x="562" y="122735"/>
                  </a:lnTo>
                  <a:lnTo>
                    <a:pt x="250" y="121396"/>
                  </a:lnTo>
                  <a:lnTo>
                    <a:pt x="62" y="119973"/>
                  </a:lnTo>
                  <a:lnTo>
                    <a:pt x="0" y="118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737606" y="3700105"/>
              <a:ext cx="100607" cy="69651"/>
            </a:xfrm>
            <a:custGeom>
              <a:avLst/>
              <a:pathLst>
                <a:path w="100607" h="69651">
                  <a:moveTo>
                    <a:pt x="22621" y="4762"/>
                  </a:moveTo>
                  <a:lnTo>
                    <a:pt x="100012" y="4762"/>
                  </a:lnTo>
                  <a:lnTo>
                    <a:pt x="100012" y="16668"/>
                  </a:lnTo>
                  <a:lnTo>
                    <a:pt x="33337" y="16668"/>
                  </a:lnTo>
                  <a:lnTo>
                    <a:pt x="33337" y="52387"/>
                  </a:lnTo>
                  <a:lnTo>
                    <a:pt x="100607" y="52387"/>
                  </a:lnTo>
                  <a:lnTo>
                    <a:pt x="100607" y="64293"/>
                  </a:lnTo>
                  <a:lnTo>
                    <a:pt x="22621" y="64293"/>
                  </a:lnTo>
                  <a:lnTo>
                    <a:pt x="22621" y="44053"/>
                  </a:lnTo>
                  <a:lnTo>
                    <a:pt x="10715" y="41671"/>
                  </a:lnTo>
                  <a:lnTo>
                    <a:pt x="10715" y="69651"/>
                  </a:lnTo>
                  <a:lnTo>
                    <a:pt x="0" y="69651"/>
                  </a:lnTo>
                  <a:lnTo>
                    <a:pt x="0" y="0"/>
                  </a:lnTo>
                  <a:lnTo>
                    <a:pt x="10715" y="0"/>
                  </a:lnTo>
                  <a:lnTo>
                    <a:pt x="10715" y="30360"/>
                  </a:lnTo>
                  <a:lnTo>
                    <a:pt x="22621" y="315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783445" y="3728680"/>
              <a:ext cx="86320" cy="48220"/>
            </a:xfrm>
            <a:custGeom>
              <a:avLst/>
              <a:pathLst>
                <a:path w="86320" h="48220">
                  <a:moveTo>
                    <a:pt x="0" y="11906"/>
                  </a:moveTo>
                  <a:lnTo>
                    <a:pt x="0" y="0"/>
                  </a:lnTo>
                  <a:lnTo>
                    <a:pt x="7459" y="29"/>
                  </a:lnTo>
                  <a:lnTo>
                    <a:pt x="14358" y="119"/>
                  </a:lnTo>
                  <a:lnTo>
                    <a:pt x="20699" y="267"/>
                  </a:lnTo>
                  <a:lnTo>
                    <a:pt x="26479" y="476"/>
                  </a:lnTo>
                  <a:lnTo>
                    <a:pt x="31700" y="744"/>
                  </a:lnTo>
                  <a:lnTo>
                    <a:pt x="36361" y="1071"/>
                  </a:lnTo>
                  <a:lnTo>
                    <a:pt x="40463" y="1458"/>
                  </a:lnTo>
                  <a:lnTo>
                    <a:pt x="44005" y="1905"/>
                  </a:lnTo>
                  <a:lnTo>
                    <a:pt x="46988" y="2411"/>
                  </a:lnTo>
                  <a:lnTo>
                    <a:pt x="49410" y="2976"/>
                  </a:lnTo>
                  <a:lnTo>
                    <a:pt x="51545" y="3634"/>
                  </a:lnTo>
                  <a:lnTo>
                    <a:pt x="53661" y="4417"/>
                  </a:lnTo>
                  <a:lnTo>
                    <a:pt x="55759" y="5325"/>
                  </a:lnTo>
                  <a:lnTo>
                    <a:pt x="57840" y="6357"/>
                  </a:lnTo>
                  <a:lnTo>
                    <a:pt x="59903" y="7515"/>
                  </a:lnTo>
                  <a:lnTo>
                    <a:pt x="61948" y="8798"/>
                  </a:lnTo>
                  <a:lnTo>
                    <a:pt x="63975" y="10206"/>
                  </a:lnTo>
                  <a:lnTo>
                    <a:pt x="65984" y="11739"/>
                  </a:lnTo>
                  <a:lnTo>
                    <a:pt x="67975" y="13397"/>
                  </a:lnTo>
                  <a:lnTo>
                    <a:pt x="69949" y="15180"/>
                  </a:lnTo>
                  <a:lnTo>
                    <a:pt x="71881" y="17094"/>
                  </a:lnTo>
                  <a:lnTo>
                    <a:pt x="73747" y="19145"/>
                  </a:lnTo>
                  <a:lnTo>
                    <a:pt x="75548" y="21333"/>
                  </a:lnTo>
                  <a:lnTo>
                    <a:pt x="77283" y="23657"/>
                  </a:lnTo>
                  <a:lnTo>
                    <a:pt x="78953" y="26119"/>
                  </a:lnTo>
                  <a:lnTo>
                    <a:pt x="80557" y="28717"/>
                  </a:lnTo>
                  <a:lnTo>
                    <a:pt x="82096" y="31453"/>
                  </a:lnTo>
                  <a:lnTo>
                    <a:pt x="83569" y="34325"/>
                  </a:lnTo>
                  <a:lnTo>
                    <a:pt x="84977" y="37335"/>
                  </a:lnTo>
                  <a:lnTo>
                    <a:pt x="86320" y="40481"/>
                  </a:lnTo>
                  <a:lnTo>
                    <a:pt x="76200" y="48220"/>
                  </a:lnTo>
                  <a:lnTo>
                    <a:pt x="74988" y="45312"/>
                  </a:lnTo>
                  <a:lnTo>
                    <a:pt x="73735" y="42541"/>
                  </a:lnTo>
                  <a:lnTo>
                    <a:pt x="72440" y="39906"/>
                  </a:lnTo>
                  <a:lnTo>
                    <a:pt x="71104" y="37409"/>
                  </a:lnTo>
                  <a:lnTo>
                    <a:pt x="69725" y="35049"/>
                  </a:lnTo>
                  <a:lnTo>
                    <a:pt x="68306" y="32825"/>
                  </a:lnTo>
                  <a:lnTo>
                    <a:pt x="66844" y="30738"/>
                  </a:lnTo>
                  <a:lnTo>
                    <a:pt x="65341" y="28789"/>
                  </a:lnTo>
                  <a:lnTo>
                    <a:pt x="63796" y="26976"/>
                  </a:lnTo>
                  <a:lnTo>
                    <a:pt x="62210" y="25300"/>
                  </a:lnTo>
                  <a:lnTo>
                    <a:pt x="60584" y="23747"/>
                  </a:lnTo>
                  <a:lnTo>
                    <a:pt x="58924" y="22300"/>
                  </a:lnTo>
                  <a:lnTo>
                    <a:pt x="57227" y="20960"/>
                  </a:lnTo>
                  <a:lnTo>
                    <a:pt x="55495" y="19728"/>
                  </a:lnTo>
                  <a:lnTo>
                    <a:pt x="53726" y="18603"/>
                  </a:lnTo>
                  <a:lnTo>
                    <a:pt x="51923" y="17585"/>
                  </a:lnTo>
                  <a:lnTo>
                    <a:pt x="50083" y="16674"/>
                  </a:lnTo>
                  <a:lnTo>
                    <a:pt x="48208" y="15871"/>
                  </a:lnTo>
                  <a:lnTo>
                    <a:pt x="46297" y="15174"/>
                  </a:lnTo>
                  <a:lnTo>
                    <a:pt x="44350" y="14585"/>
                  </a:lnTo>
                  <a:lnTo>
                    <a:pt x="42139" y="14076"/>
                  </a:lnTo>
                  <a:lnTo>
                    <a:pt x="39433" y="13620"/>
                  </a:lnTo>
                  <a:lnTo>
                    <a:pt x="36233" y="13218"/>
                  </a:lnTo>
                  <a:lnTo>
                    <a:pt x="32539" y="12870"/>
                  </a:lnTo>
                  <a:lnTo>
                    <a:pt x="28351" y="12575"/>
                  </a:lnTo>
                  <a:lnTo>
                    <a:pt x="23669" y="12334"/>
                  </a:lnTo>
                  <a:lnTo>
                    <a:pt x="18493" y="12147"/>
                  </a:lnTo>
                  <a:lnTo>
                    <a:pt x="12823" y="12013"/>
                  </a:lnTo>
                  <a:lnTo>
                    <a:pt x="6658" y="11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836428" y="3697724"/>
              <a:ext cx="33337" cy="35718"/>
            </a:xfrm>
            <a:custGeom>
              <a:avLst/>
              <a:pathLst>
                <a:path w="33337" h="35718">
                  <a:moveTo>
                    <a:pt x="0" y="26193"/>
                  </a:moveTo>
                  <a:lnTo>
                    <a:pt x="2059" y="23574"/>
                  </a:lnTo>
                  <a:lnTo>
                    <a:pt x="4191" y="20954"/>
                  </a:lnTo>
                  <a:lnTo>
                    <a:pt x="6393" y="18335"/>
                  </a:lnTo>
                  <a:lnTo>
                    <a:pt x="8667" y="15716"/>
                  </a:lnTo>
                  <a:lnTo>
                    <a:pt x="11013" y="13096"/>
                  </a:lnTo>
                  <a:lnTo>
                    <a:pt x="13430" y="10477"/>
                  </a:lnTo>
                  <a:lnTo>
                    <a:pt x="15918" y="7858"/>
                  </a:lnTo>
                  <a:lnTo>
                    <a:pt x="18478" y="5238"/>
                  </a:lnTo>
                  <a:lnTo>
                    <a:pt x="21109" y="2619"/>
                  </a:lnTo>
                  <a:lnTo>
                    <a:pt x="23812" y="0"/>
                  </a:lnTo>
                  <a:lnTo>
                    <a:pt x="33337" y="8929"/>
                  </a:lnTo>
                  <a:lnTo>
                    <a:pt x="30605" y="11233"/>
                  </a:lnTo>
                  <a:lnTo>
                    <a:pt x="27884" y="13620"/>
                  </a:lnTo>
                  <a:lnTo>
                    <a:pt x="25175" y="16091"/>
                  </a:lnTo>
                  <a:lnTo>
                    <a:pt x="22479" y="18645"/>
                  </a:lnTo>
                  <a:lnTo>
                    <a:pt x="19794" y="21282"/>
                  </a:lnTo>
                  <a:lnTo>
                    <a:pt x="17121" y="24002"/>
                  </a:lnTo>
                  <a:lnTo>
                    <a:pt x="14460" y="26806"/>
                  </a:lnTo>
                  <a:lnTo>
                    <a:pt x="11811" y="29694"/>
                  </a:lnTo>
                  <a:lnTo>
                    <a:pt x="9173" y="32664"/>
                  </a:lnTo>
                  <a:lnTo>
                    <a:pt x="6548" y="35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732248" y="3769756"/>
              <a:ext cx="57745" cy="62507"/>
            </a:xfrm>
            <a:custGeom>
              <a:avLst/>
              <a:pathLst>
                <a:path w="57745" h="62507">
                  <a:moveTo>
                    <a:pt x="0" y="33337"/>
                  </a:moveTo>
                  <a:lnTo>
                    <a:pt x="0" y="22026"/>
                  </a:lnTo>
                  <a:lnTo>
                    <a:pt x="18454" y="22026"/>
                  </a:lnTo>
                  <a:lnTo>
                    <a:pt x="18454" y="5357"/>
                  </a:lnTo>
                  <a:lnTo>
                    <a:pt x="28575" y="5357"/>
                  </a:lnTo>
                  <a:lnTo>
                    <a:pt x="28575" y="22026"/>
                  </a:lnTo>
                  <a:lnTo>
                    <a:pt x="47625" y="22026"/>
                  </a:lnTo>
                  <a:lnTo>
                    <a:pt x="47625" y="0"/>
                  </a:lnTo>
                  <a:lnTo>
                    <a:pt x="57745" y="0"/>
                  </a:lnTo>
                  <a:lnTo>
                    <a:pt x="57745" y="62507"/>
                  </a:lnTo>
                  <a:lnTo>
                    <a:pt x="47625" y="62507"/>
                  </a:lnTo>
                  <a:lnTo>
                    <a:pt x="47625" y="52982"/>
                  </a:lnTo>
                  <a:lnTo>
                    <a:pt x="11310" y="52982"/>
                  </a:lnTo>
                  <a:lnTo>
                    <a:pt x="11310" y="41671"/>
                  </a:lnTo>
                  <a:lnTo>
                    <a:pt x="47625" y="41671"/>
                  </a:lnTo>
                  <a:lnTo>
                    <a:pt x="47625" y="333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797732" y="3770352"/>
              <a:ext cx="72032" cy="60126"/>
            </a:xfrm>
            <a:custGeom>
              <a:avLst/>
              <a:pathLst>
                <a:path w="72032" h="60126">
                  <a:moveTo>
                    <a:pt x="0" y="33932"/>
                  </a:moveTo>
                  <a:lnTo>
                    <a:pt x="0" y="22621"/>
                  </a:lnTo>
                  <a:lnTo>
                    <a:pt x="32742" y="22621"/>
                  </a:lnTo>
                  <a:lnTo>
                    <a:pt x="30682" y="21222"/>
                  </a:lnTo>
                  <a:lnTo>
                    <a:pt x="28551" y="19883"/>
                  </a:lnTo>
                  <a:lnTo>
                    <a:pt x="26348" y="18603"/>
                  </a:lnTo>
                  <a:lnTo>
                    <a:pt x="24074" y="17383"/>
                  </a:lnTo>
                  <a:lnTo>
                    <a:pt x="21728" y="16222"/>
                  </a:lnTo>
                  <a:lnTo>
                    <a:pt x="19311" y="15120"/>
                  </a:lnTo>
                  <a:lnTo>
                    <a:pt x="16823" y="14079"/>
                  </a:lnTo>
                  <a:lnTo>
                    <a:pt x="14263" y="13096"/>
                  </a:lnTo>
                  <a:lnTo>
                    <a:pt x="11632" y="12174"/>
                  </a:lnTo>
                  <a:lnTo>
                    <a:pt x="8929" y="11310"/>
                  </a:lnTo>
                  <a:lnTo>
                    <a:pt x="13096" y="0"/>
                  </a:lnTo>
                  <a:lnTo>
                    <a:pt x="21508" y="3232"/>
                  </a:lnTo>
                  <a:lnTo>
                    <a:pt x="29360" y="6977"/>
                  </a:lnTo>
                  <a:lnTo>
                    <a:pt x="36653" y="11233"/>
                  </a:lnTo>
                  <a:lnTo>
                    <a:pt x="43386" y="16002"/>
                  </a:lnTo>
                  <a:lnTo>
                    <a:pt x="49559" y="21282"/>
                  </a:lnTo>
                  <a:lnTo>
                    <a:pt x="55173" y="27074"/>
                  </a:lnTo>
                  <a:lnTo>
                    <a:pt x="60227" y="33379"/>
                  </a:lnTo>
                  <a:lnTo>
                    <a:pt x="64722" y="40195"/>
                  </a:lnTo>
                  <a:lnTo>
                    <a:pt x="68657" y="47523"/>
                  </a:lnTo>
                  <a:lnTo>
                    <a:pt x="72032" y="55364"/>
                  </a:lnTo>
                  <a:lnTo>
                    <a:pt x="61912" y="60126"/>
                  </a:lnTo>
                  <a:lnTo>
                    <a:pt x="60793" y="57078"/>
                  </a:lnTo>
                  <a:lnTo>
                    <a:pt x="59578" y="54125"/>
                  </a:lnTo>
                  <a:lnTo>
                    <a:pt x="58269" y="51268"/>
                  </a:lnTo>
                  <a:lnTo>
                    <a:pt x="56864" y="48506"/>
                  </a:lnTo>
                  <a:lnTo>
                    <a:pt x="55364" y="45839"/>
                  </a:lnTo>
                  <a:lnTo>
                    <a:pt x="53768" y="43267"/>
                  </a:lnTo>
                  <a:lnTo>
                    <a:pt x="52077" y="40790"/>
                  </a:lnTo>
                  <a:lnTo>
                    <a:pt x="50292" y="38409"/>
                  </a:lnTo>
                  <a:lnTo>
                    <a:pt x="48410" y="36123"/>
                  </a:lnTo>
                  <a:lnTo>
                    <a:pt x="46434" y="33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801304" y="3810238"/>
              <a:ext cx="38695" cy="24407"/>
            </a:xfrm>
            <a:custGeom>
              <a:avLst/>
              <a:pathLst>
                <a:path w="38695" h="24407">
                  <a:moveTo>
                    <a:pt x="0" y="10715"/>
                  </a:moveTo>
                  <a:lnTo>
                    <a:pt x="3571" y="0"/>
                  </a:lnTo>
                  <a:lnTo>
                    <a:pt x="7780" y="1321"/>
                  </a:lnTo>
                  <a:lnTo>
                    <a:pt x="11834" y="2667"/>
                  </a:lnTo>
                  <a:lnTo>
                    <a:pt x="15734" y="4036"/>
                  </a:lnTo>
                  <a:lnTo>
                    <a:pt x="19478" y="5429"/>
                  </a:lnTo>
                  <a:lnTo>
                    <a:pt x="23068" y="6846"/>
                  </a:lnTo>
                  <a:lnTo>
                    <a:pt x="26503" y="8286"/>
                  </a:lnTo>
                  <a:lnTo>
                    <a:pt x="29783" y="9751"/>
                  </a:lnTo>
                  <a:lnTo>
                    <a:pt x="32908" y="11239"/>
                  </a:lnTo>
                  <a:lnTo>
                    <a:pt x="35879" y="12751"/>
                  </a:lnTo>
                  <a:lnTo>
                    <a:pt x="38695" y="14287"/>
                  </a:lnTo>
                  <a:lnTo>
                    <a:pt x="33337" y="24407"/>
                  </a:lnTo>
                  <a:lnTo>
                    <a:pt x="30003" y="22663"/>
                  </a:lnTo>
                  <a:lnTo>
                    <a:pt x="26670" y="21002"/>
                  </a:lnTo>
                  <a:lnTo>
                    <a:pt x="23336" y="19425"/>
                  </a:lnTo>
                  <a:lnTo>
                    <a:pt x="20002" y="17930"/>
                  </a:lnTo>
                  <a:lnTo>
                    <a:pt x="16668" y="16519"/>
                  </a:lnTo>
                  <a:lnTo>
                    <a:pt x="13335" y="15192"/>
                  </a:lnTo>
                  <a:lnTo>
                    <a:pt x="10001" y="13948"/>
                  </a:lnTo>
                  <a:lnTo>
                    <a:pt x="6667" y="12787"/>
                  </a:lnTo>
                  <a:lnTo>
                    <a:pt x="3333" y="117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739987" y="3642360"/>
              <a:ext cx="36314" cy="34528"/>
            </a:xfrm>
            <a:custGeom>
              <a:avLst/>
              <a:pathLst>
                <a:path w="36314" h="34528">
                  <a:moveTo>
                    <a:pt x="0" y="26193"/>
                  </a:moveTo>
                  <a:lnTo>
                    <a:pt x="2184" y="23360"/>
                  </a:lnTo>
                  <a:lnTo>
                    <a:pt x="4452" y="20574"/>
                  </a:lnTo>
                  <a:lnTo>
                    <a:pt x="6804" y="17835"/>
                  </a:lnTo>
                  <a:lnTo>
                    <a:pt x="9239" y="15144"/>
                  </a:lnTo>
                  <a:lnTo>
                    <a:pt x="11757" y="12501"/>
                  </a:lnTo>
                  <a:lnTo>
                    <a:pt x="14358" y="9905"/>
                  </a:lnTo>
                  <a:lnTo>
                    <a:pt x="17043" y="7358"/>
                  </a:lnTo>
                  <a:lnTo>
                    <a:pt x="19812" y="4857"/>
                  </a:lnTo>
                  <a:lnTo>
                    <a:pt x="22663" y="2405"/>
                  </a:lnTo>
                  <a:lnTo>
                    <a:pt x="25598" y="0"/>
                  </a:lnTo>
                  <a:lnTo>
                    <a:pt x="36314" y="8929"/>
                  </a:lnTo>
                  <a:lnTo>
                    <a:pt x="33147" y="11328"/>
                  </a:lnTo>
                  <a:lnTo>
                    <a:pt x="30075" y="13763"/>
                  </a:lnTo>
                  <a:lnTo>
                    <a:pt x="27098" y="16234"/>
                  </a:lnTo>
                  <a:lnTo>
                    <a:pt x="24217" y="18740"/>
                  </a:lnTo>
                  <a:lnTo>
                    <a:pt x="21431" y="21282"/>
                  </a:lnTo>
                  <a:lnTo>
                    <a:pt x="18740" y="23860"/>
                  </a:lnTo>
                  <a:lnTo>
                    <a:pt x="16144" y="26473"/>
                  </a:lnTo>
                  <a:lnTo>
                    <a:pt x="13644" y="29122"/>
                  </a:lnTo>
                  <a:lnTo>
                    <a:pt x="11239" y="31807"/>
                  </a:lnTo>
                  <a:lnTo>
                    <a:pt x="8929" y="34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799518" y="3640574"/>
              <a:ext cx="66079" cy="41076"/>
            </a:xfrm>
            <a:custGeom>
              <a:avLst/>
              <a:pathLst>
                <a:path w="66079" h="41076">
                  <a:moveTo>
                    <a:pt x="0" y="10715"/>
                  </a:moveTo>
                  <a:lnTo>
                    <a:pt x="7143" y="0"/>
                  </a:lnTo>
                  <a:lnTo>
                    <a:pt x="13198" y="2220"/>
                  </a:lnTo>
                  <a:lnTo>
                    <a:pt x="19216" y="4595"/>
                  </a:lnTo>
                  <a:lnTo>
                    <a:pt x="25199" y="7125"/>
                  </a:lnTo>
                  <a:lnTo>
                    <a:pt x="31146" y="9810"/>
                  </a:lnTo>
                  <a:lnTo>
                    <a:pt x="37058" y="12650"/>
                  </a:lnTo>
                  <a:lnTo>
                    <a:pt x="42933" y="15644"/>
                  </a:lnTo>
                  <a:lnTo>
                    <a:pt x="48773" y="18794"/>
                  </a:lnTo>
                  <a:lnTo>
                    <a:pt x="54578" y="22098"/>
                  </a:lnTo>
                  <a:lnTo>
                    <a:pt x="60346" y="25556"/>
                  </a:lnTo>
                  <a:lnTo>
                    <a:pt x="66079" y="29170"/>
                  </a:lnTo>
                  <a:lnTo>
                    <a:pt x="57150" y="41076"/>
                  </a:lnTo>
                  <a:lnTo>
                    <a:pt x="51756" y="37343"/>
                  </a:lnTo>
                  <a:lnTo>
                    <a:pt x="46291" y="33766"/>
                  </a:lnTo>
                  <a:lnTo>
                    <a:pt x="40755" y="30343"/>
                  </a:lnTo>
                  <a:lnTo>
                    <a:pt x="35147" y="27074"/>
                  </a:lnTo>
                  <a:lnTo>
                    <a:pt x="29467" y="23961"/>
                  </a:lnTo>
                  <a:lnTo>
                    <a:pt x="23717" y="21002"/>
                  </a:lnTo>
                  <a:lnTo>
                    <a:pt x="17895" y="18198"/>
                  </a:lnTo>
                  <a:lnTo>
                    <a:pt x="12001" y="15549"/>
                  </a:lnTo>
                  <a:lnTo>
                    <a:pt x="6036" y="1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731653" y="3554253"/>
              <a:ext cx="66079" cy="86915"/>
            </a:xfrm>
            <a:custGeom>
              <a:avLst/>
              <a:pathLst>
                <a:path w="66079" h="86915">
                  <a:moveTo>
                    <a:pt x="0" y="61912"/>
                  </a:moveTo>
                  <a:lnTo>
                    <a:pt x="2976" y="50601"/>
                  </a:lnTo>
                  <a:lnTo>
                    <a:pt x="5000" y="51089"/>
                  </a:lnTo>
                  <a:lnTo>
                    <a:pt x="7024" y="51601"/>
                  </a:lnTo>
                  <a:lnTo>
                    <a:pt x="9048" y="52137"/>
                  </a:lnTo>
                  <a:lnTo>
                    <a:pt x="11072" y="52697"/>
                  </a:lnTo>
                  <a:lnTo>
                    <a:pt x="13096" y="53280"/>
                  </a:lnTo>
                  <a:lnTo>
                    <a:pt x="15120" y="53887"/>
                  </a:lnTo>
                  <a:lnTo>
                    <a:pt x="17144" y="54518"/>
                  </a:lnTo>
                  <a:lnTo>
                    <a:pt x="19169" y="55173"/>
                  </a:lnTo>
                  <a:lnTo>
                    <a:pt x="21193" y="55852"/>
                  </a:lnTo>
                  <a:lnTo>
                    <a:pt x="23217" y="56554"/>
                  </a:lnTo>
                  <a:lnTo>
                    <a:pt x="23217" y="0"/>
                  </a:lnTo>
                  <a:lnTo>
                    <a:pt x="33932" y="0"/>
                  </a:lnTo>
                  <a:lnTo>
                    <a:pt x="36671" y="1333"/>
                  </a:lnTo>
                  <a:lnTo>
                    <a:pt x="39409" y="2714"/>
                  </a:lnTo>
                  <a:lnTo>
                    <a:pt x="42148" y="4143"/>
                  </a:lnTo>
                  <a:lnTo>
                    <a:pt x="44886" y="5619"/>
                  </a:lnTo>
                  <a:lnTo>
                    <a:pt x="47625" y="7143"/>
                  </a:lnTo>
                  <a:lnTo>
                    <a:pt x="50363" y="8715"/>
                  </a:lnTo>
                  <a:lnTo>
                    <a:pt x="53101" y="10334"/>
                  </a:lnTo>
                  <a:lnTo>
                    <a:pt x="55840" y="12001"/>
                  </a:lnTo>
                  <a:lnTo>
                    <a:pt x="58578" y="13715"/>
                  </a:lnTo>
                  <a:lnTo>
                    <a:pt x="61317" y="15478"/>
                  </a:lnTo>
                  <a:lnTo>
                    <a:pt x="55959" y="25598"/>
                  </a:lnTo>
                  <a:lnTo>
                    <a:pt x="53816" y="24193"/>
                  </a:lnTo>
                  <a:lnTo>
                    <a:pt x="51673" y="22836"/>
                  </a:lnTo>
                  <a:lnTo>
                    <a:pt x="49530" y="21526"/>
                  </a:lnTo>
                  <a:lnTo>
                    <a:pt x="47386" y="20264"/>
                  </a:lnTo>
                  <a:lnTo>
                    <a:pt x="45243" y="19050"/>
                  </a:lnTo>
                  <a:lnTo>
                    <a:pt x="43100" y="17883"/>
                  </a:lnTo>
                  <a:lnTo>
                    <a:pt x="40957" y="16764"/>
                  </a:lnTo>
                  <a:lnTo>
                    <a:pt x="38814" y="15692"/>
                  </a:lnTo>
                  <a:lnTo>
                    <a:pt x="36671" y="14668"/>
                  </a:lnTo>
                  <a:lnTo>
                    <a:pt x="34528" y="13692"/>
                  </a:lnTo>
                  <a:lnTo>
                    <a:pt x="34528" y="60126"/>
                  </a:lnTo>
                  <a:lnTo>
                    <a:pt x="38165" y="61698"/>
                  </a:lnTo>
                  <a:lnTo>
                    <a:pt x="41695" y="63317"/>
                  </a:lnTo>
                  <a:lnTo>
                    <a:pt x="45118" y="64984"/>
                  </a:lnTo>
                  <a:lnTo>
                    <a:pt x="48434" y="66698"/>
                  </a:lnTo>
                  <a:lnTo>
                    <a:pt x="51643" y="68460"/>
                  </a:lnTo>
                  <a:lnTo>
                    <a:pt x="54744" y="70270"/>
                  </a:lnTo>
                  <a:lnTo>
                    <a:pt x="57739" y="72128"/>
                  </a:lnTo>
                  <a:lnTo>
                    <a:pt x="60626" y="74033"/>
                  </a:lnTo>
                  <a:lnTo>
                    <a:pt x="63406" y="75985"/>
                  </a:lnTo>
                  <a:lnTo>
                    <a:pt x="66079" y="77985"/>
                  </a:lnTo>
                  <a:lnTo>
                    <a:pt x="56554" y="86915"/>
                  </a:lnTo>
                  <a:lnTo>
                    <a:pt x="51702" y="83665"/>
                  </a:lnTo>
                  <a:lnTo>
                    <a:pt x="46672" y="80581"/>
                  </a:lnTo>
                  <a:lnTo>
                    <a:pt x="41463" y="77664"/>
                  </a:lnTo>
                  <a:lnTo>
                    <a:pt x="36075" y="74914"/>
                  </a:lnTo>
                  <a:lnTo>
                    <a:pt x="30509" y="72330"/>
                  </a:lnTo>
                  <a:lnTo>
                    <a:pt x="24765" y="69913"/>
                  </a:lnTo>
                  <a:lnTo>
                    <a:pt x="18841" y="67663"/>
                  </a:lnTo>
                  <a:lnTo>
                    <a:pt x="12739" y="65579"/>
                  </a:lnTo>
                  <a:lnTo>
                    <a:pt x="6459" y="636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775706" y="3544133"/>
              <a:ext cx="94059" cy="105965"/>
            </a:xfrm>
            <a:custGeom>
              <a:avLst/>
              <a:pathLst>
                <a:path w="94059" h="105965">
                  <a:moveTo>
                    <a:pt x="0" y="58340"/>
                  </a:moveTo>
                  <a:lnTo>
                    <a:pt x="1785" y="47029"/>
                  </a:lnTo>
                  <a:lnTo>
                    <a:pt x="4149" y="47047"/>
                  </a:lnTo>
                  <a:lnTo>
                    <a:pt x="6477" y="47101"/>
                  </a:lnTo>
                  <a:lnTo>
                    <a:pt x="8768" y="47190"/>
                  </a:lnTo>
                  <a:lnTo>
                    <a:pt x="11025" y="47315"/>
                  </a:lnTo>
                  <a:lnTo>
                    <a:pt x="13245" y="47476"/>
                  </a:lnTo>
                  <a:lnTo>
                    <a:pt x="15430" y="47672"/>
                  </a:lnTo>
                  <a:lnTo>
                    <a:pt x="17579" y="47904"/>
                  </a:lnTo>
                  <a:lnTo>
                    <a:pt x="19692" y="48172"/>
                  </a:lnTo>
                  <a:lnTo>
                    <a:pt x="21770" y="48476"/>
                  </a:lnTo>
                  <a:lnTo>
                    <a:pt x="23812" y="48815"/>
                  </a:lnTo>
                  <a:lnTo>
                    <a:pt x="28134" y="47238"/>
                  </a:lnTo>
                  <a:lnTo>
                    <a:pt x="32289" y="45600"/>
                  </a:lnTo>
                  <a:lnTo>
                    <a:pt x="36278" y="43904"/>
                  </a:lnTo>
                  <a:lnTo>
                    <a:pt x="40100" y="42148"/>
                  </a:lnTo>
                  <a:lnTo>
                    <a:pt x="43755" y="40332"/>
                  </a:lnTo>
                  <a:lnTo>
                    <a:pt x="47243" y="38457"/>
                  </a:lnTo>
                  <a:lnTo>
                    <a:pt x="50565" y="36522"/>
                  </a:lnTo>
                  <a:lnTo>
                    <a:pt x="53721" y="34528"/>
                  </a:lnTo>
                  <a:lnTo>
                    <a:pt x="56709" y="32474"/>
                  </a:lnTo>
                  <a:lnTo>
                    <a:pt x="59531" y="30360"/>
                  </a:lnTo>
                  <a:lnTo>
                    <a:pt x="62239" y="28128"/>
                  </a:lnTo>
                  <a:lnTo>
                    <a:pt x="64889" y="25717"/>
                  </a:lnTo>
                  <a:lnTo>
                    <a:pt x="67478" y="23127"/>
                  </a:lnTo>
                  <a:lnTo>
                    <a:pt x="70008" y="20359"/>
                  </a:lnTo>
                  <a:lnTo>
                    <a:pt x="72479" y="17412"/>
                  </a:lnTo>
                  <a:lnTo>
                    <a:pt x="74890" y="14287"/>
                  </a:lnTo>
                  <a:lnTo>
                    <a:pt x="77241" y="10983"/>
                  </a:lnTo>
                  <a:lnTo>
                    <a:pt x="79533" y="7500"/>
                  </a:lnTo>
                  <a:lnTo>
                    <a:pt x="81766" y="3839"/>
                  </a:lnTo>
                  <a:lnTo>
                    <a:pt x="83939" y="0"/>
                  </a:lnTo>
                  <a:lnTo>
                    <a:pt x="94059" y="10715"/>
                  </a:lnTo>
                  <a:lnTo>
                    <a:pt x="90124" y="16496"/>
                  </a:lnTo>
                  <a:lnTo>
                    <a:pt x="85939" y="21931"/>
                  </a:lnTo>
                  <a:lnTo>
                    <a:pt x="81504" y="27021"/>
                  </a:lnTo>
                  <a:lnTo>
                    <a:pt x="76819" y="31765"/>
                  </a:lnTo>
                  <a:lnTo>
                    <a:pt x="71883" y="36165"/>
                  </a:lnTo>
                  <a:lnTo>
                    <a:pt x="66698" y="40219"/>
                  </a:lnTo>
                  <a:lnTo>
                    <a:pt x="61263" y="43928"/>
                  </a:lnTo>
                  <a:lnTo>
                    <a:pt x="55578" y="47291"/>
                  </a:lnTo>
                  <a:lnTo>
                    <a:pt x="49643" y="50309"/>
                  </a:lnTo>
                  <a:lnTo>
                    <a:pt x="43457" y="52982"/>
                  </a:lnTo>
                  <a:lnTo>
                    <a:pt x="49535" y="55030"/>
                  </a:lnTo>
                  <a:lnTo>
                    <a:pt x="55387" y="57602"/>
                  </a:lnTo>
                  <a:lnTo>
                    <a:pt x="61013" y="60698"/>
                  </a:lnTo>
                  <a:lnTo>
                    <a:pt x="66413" y="64317"/>
                  </a:lnTo>
                  <a:lnTo>
                    <a:pt x="71586" y="68460"/>
                  </a:lnTo>
                  <a:lnTo>
                    <a:pt x="76533" y="73128"/>
                  </a:lnTo>
                  <a:lnTo>
                    <a:pt x="81254" y="78319"/>
                  </a:lnTo>
                  <a:lnTo>
                    <a:pt x="85748" y="84034"/>
                  </a:lnTo>
                  <a:lnTo>
                    <a:pt x="90017" y="90273"/>
                  </a:lnTo>
                  <a:lnTo>
                    <a:pt x="94059" y="97035"/>
                  </a:lnTo>
                  <a:lnTo>
                    <a:pt x="84534" y="105965"/>
                  </a:lnTo>
                  <a:lnTo>
                    <a:pt x="81641" y="100997"/>
                  </a:lnTo>
                  <a:lnTo>
                    <a:pt x="78676" y="96333"/>
                  </a:lnTo>
                  <a:lnTo>
                    <a:pt x="75640" y="91972"/>
                  </a:lnTo>
                  <a:lnTo>
                    <a:pt x="72532" y="87915"/>
                  </a:lnTo>
                  <a:lnTo>
                    <a:pt x="69353" y="84162"/>
                  </a:lnTo>
                  <a:lnTo>
                    <a:pt x="66103" y="80712"/>
                  </a:lnTo>
                  <a:lnTo>
                    <a:pt x="62781" y="77566"/>
                  </a:lnTo>
                  <a:lnTo>
                    <a:pt x="59388" y="74723"/>
                  </a:lnTo>
                  <a:lnTo>
                    <a:pt x="55923" y="72184"/>
                  </a:lnTo>
                  <a:lnTo>
                    <a:pt x="52387" y="69949"/>
                  </a:lnTo>
                  <a:lnTo>
                    <a:pt x="48648" y="67957"/>
                  </a:lnTo>
                  <a:lnTo>
                    <a:pt x="44577" y="66151"/>
                  </a:lnTo>
                  <a:lnTo>
                    <a:pt x="40171" y="64528"/>
                  </a:lnTo>
                  <a:lnTo>
                    <a:pt x="35433" y="63091"/>
                  </a:lnTo>
                  <a:lnTo>
                    <a:pt x="30360" y="61838"/>
                  </a:lnTo>
                  <a:lnTo>
                    <a:pt x="24955" y="60769"/>
                  </a:lnTo>
                  <a:lnTo>
                    <a:pt x="19216" y="59885"/>
                  </a:lnTo>
                  <a:lnTo>
                    <a:pt x="13144" y="59185"/>
                  </a:lnTo>
                  <a:lnTo>
                    <a:pt x="6738" y="58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70228" y="5109133"/>
              <a:ext cx="5723466" cy="0"/>
            </a:xfrm>
            <a:custGeom>
              <a:avLst/>
              <a:pathLst>
                <a:path w="5723466" h="0">
                  <a:moveTo>
                    <a:pt x="0" y="0"/>
                  </a:moveTo>
                  <a:lnTo>
                    <a:pt x="5723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7022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1492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95961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10430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4900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39369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633802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5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647345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37828" y="5331905"/>
              <a:ext cx="69428" cy="106412"/>
            </a:xfrm>
            <a:custGeom>
              <a:avLst/>
              <a:pathLst>
                <a:path w="69428" h="106412">
                  <a:moveTo>
                    <a:pt x="0" y="106412"/>
                  </a:moveTo>
                  <a:lnTo>
                    <a:pt x="0" y="96961"/>
                  </a:lnTo>
                  <a:lnTo>
                    <a:pt x="775" y="95241"/>
                  </a:lnTo>
                  <a:lnTo>
                    <a:pt x="1583" y="93562"/>
                  </a:lnTo>
                  <a:lnTo>
                    <a:pt x="2424" y="91925"/>
                  </a:lnTo>
                  <a:lnTo>
                    <a:pt x="3298" y="90329"/>
                  </a:lnTo>
                  <a:lnTo>
                    <a:pt x="4204" y="88775"/>
                  </a:lnTo>
                  <a:lnTo>
                    <a:pt x="5143" y="87263"/>
                  </a:lnTo>
                  <a:lnTo>
                    <a:pt x="6115" y="85793"/>
                  </a:lnTo>
                  <a:lnTo>
                    <a:pt x="7119" y="84364"/>
                  </a:lnTo>
                  <a:lnTo>
                    <a:pt x="8157" y="82977"/>
                  </a:lnTo>
                  <a:lnTo>
                    <a:pt x="9227" y="81632"/>
                  </a:lnTo>
                  <a:lnTo>
                    <a:pt x="10333" y="80306"/>
                  </a:lnTo>
                  <a:lnTo>
                    <a:pt x="11450" y="79006"/>
                  </a:lnTo>
                  <a:lnTo>
                    <a:pt x="12578" y="77734"/>
                  </a:lnTo>
                  <a:lnTo>
                    <a:pt x="13716" y="76488"/>
                  </a:lnTo>
                  <a:lnTo>
                    <a:pt x="14864" y="75269"/>
                  </a:lnTo>
                  <a:lnTo>
                    <a:pt x="16022" y="74077"/>
                  </a:lnTo>
                  <a:lnTo>
                    <a:pt x="17191" y="72912"/>
                  </a:lnTo>
                  <a:lnTo>
                    <a:pt x="18371" y="71773"/>
                  </a:lnTo>
                  <a:lnTo>
                    <a:pt x="19561" y="70662"/>
                  </a:lnTo>
                  <a:lnTo>
                    <a:pt x="20761" y="69577"/>
                  </a:lnTo>
                  <a:lnTo>
                    <a:pt x="21965" y="68498"/>
                  </a:lnTo>
                  <a:lnTo>
                    <a:pt x="23166" y="67437"/>
                  </a:lnTo>
                  <a:lnTo>
                    <a:pt x="24364" y="66391"/>
                  </a:lnTo>
                  <a:lnTo>
                    <a:pt x="25559" y="65362"/>
                  </a:lnTo>
                  <a:lnTo>
                    <a:pt x="26751" y="64349"/>
                  </a:lnTo>
                  <a:lnTo>
                    <a:pt x="27940" y="63353"/>
                  </a:lnTo>
                  <a:lnTo>
                    <a:pt x="29127" y="62373"/>
                  </a:lnTo>
                  <a:lnTo>
                    <a:pt x="30310" y="61409"/>
                  </a:lnTo>
                  <a:lnTo>
                    <a:pt x="31490" y="60462"/>
                  </a:lnTo>
                  <a:lnTo>
                    <a:pt x="32667" y="59531"/>
                  </a:lnTo>
                  <a:lnTo>
                    <a:pt x="33846" y="58608"/>
                  </a:lnTo>
                  <a:lnTo>
                    <a:pt x="35001" y="57685"/>
                  </a:lnTo>
                  <a:lnTo>
                    <a:pt x="36132" y="56763"/>
                  </a:lnTo>
                  <a:lnTo>
                    <a:pt x="37239" y="55840"/>
                  </a:lnTo>
                  <a:lnTo>
                    <a:pt x="38323" y="54917"/>
                  </a:lnTo>
                  <a:lnTo>
                    <a:pt x="39382" y="53994"/>
                  </a:lnTo>
                  <a:lnTo>
                    <a:pt x="40418" y="53072"/>
                  </a:lnTo>
                  <a:lnTo>
                    <a:pt x="41430" y="52149"/>
                  </a:lnTo>
                  <a:lnTo>
                    <a:pt x="42418" y="51226"/>
                  </a:lnTo>
                  <a:lnTo>
                    <a:pt x="43383" y="50303"/>
                  </a:lnTo>
                  <a:lnTo>
                    <a:pt x="44317" y="49376"/>
                  </a:lnTo>
                  <a:lnTo>
                    <a:pt x="45213" y="48440"/>
                  </a:lnTo>
                  <a:lnTo>
                    <a:pt x="46073" y="47495"/>
                  </a:lnTo>
                  <a:lnTo>
                    <a:pt x="46895" y="46541"/>
                  </a:lnTo>
                  <a:lnTo>
                    <a:pt x="47680" y="45578"/>
                  </a:lnTo>
                  <a:lnTo>
                    <a:pt x="48428" y="44606"/>
                  </a:lnTo>
                  <a:lnTo>
                    <a:pt x="49139" y="43625"/>
                  </a:lnTo>
                  <a:lnTo>
                    <a:pt x="49812" y="42636"/>
                  </a:lnTo>
                  <a:lnTo>
                    <a:pt x="50449" y="41637"/>
                  </a:lnTo>
                  <a:lnTo>
                    <a:pt x="51048" y="40630"/>
                  </a:lnTo>
                  <a:lnTo>
                    <a:pt x="51613" y="39604"/>
                  </a:lnTo>
                  <a:lnTo>
                    <a:pt x="52119" y="38552"/>
                  </a:lnTo>
                  <a:lnTo>
                    <a:pt x="52566" y="37473"/>
                  </a:lnTo>
                  <a:lnTo>
                    <a:pt x="52953" y="36367"/>
                  </a:lnTo>
                  <a:lnTo>
                    <a:pt x="53280" y="35235"/>
                  </a:lnTo>
                  <a:lnTo>
                    <a:pt x="53548" y="34075"/>
                  </a:lnTo>
                  <a:lnTo>
                    <a:pt x="53756" y="32889"/>
                  </a:lnTo>
                  <a:lnTo>
                    <a:pt x="53905" y="31676"/>
                  </a:lnTo>
                  <a:lnTo>
                    <a:pt x="53994" y="30436"/>
                  </a:lnTo>
                  <a:lnTo>
                    <a:pt x="54024" y="29170"/>
                  </a:lnTo>
                  <a:lnTo>
                    <a:pt x="54011" y="28288"/>
                  </a:lnTo>
                  <a:lnTo>
                    <a:pt x="53971" y="27429"/>
                  </a:lnTo>
                  <a:lnTo>
                    <a:pt x="53904" y="26591"/>
                  </a:lnTo>
                  <a:lnTo>
                    <a:pt x="53810" y="25777"/>
                  </a:lnTo>
                  <a:lnTo>
                    <a:pt x="53689" y="24984"/>
                  </a:lnTo>
                  <a:lnTo>
                    <a:pt x="53542" y="24214"/>
                  </a:lnTo>
                  <a:lnTo>
                    <a:pt x="53368" y="23466"/>
                  </a:lnTo>
                  <a:lnTo>
                    <a:pt x="53167" y="22740"/>
                  </a:lnTo>
                  <a:lnTo>
                    <a:pt x="52939" y="22037"/>
                  </a:lnTo>
                  <a:lnTo>
                    <a:pt x="52685" y="21356"/>
                  </a:lnTo>
                  <a:lnTo>
                    <a:pt x="52405" y="20683"/>
                  </a:lnTo>
                  <a:lnTo>
                    <a:pt x="52101" y="20032"/>
                  </a:lnTo>
                  <a:lnTo>
                    <a:pt x="51774" y="19403"/>
                  </a:lnTo>
                  <a:lnTo>
                    <a:pt x="51423" y="18796"/>
                  </a:lnTo>
                  <a:lnTo>
                    <a:pt x="51048" y="18212"/>
                  </a:lnTo>
                  <a:lnTo>
                    <a:pt x="50649" y="17651"/>
                  </a:lnTo>
                  <a:lnTo>
                    <a:pt x="50226" y="17111"/>
                  </a:lnTo>
                  <a:lnTo>
                    <a:pt x="49780" y="16594"/>
                  </a:lnTo>
                  <a:lnTo>
                    <a:pt x="49309" y="16099"/>
                  </a:lnTo>
                  <a:lnTo>
                    <a:pt x="48815" y="15626"/>
                  </a:lnTo>
                  <a:lnTo>
                    <a:pt x="48299" y="15177"/>
                  </a:lnTo>
                  <a:lnTo>
                    <a:pt x="47761" y="14751"/>
                  </a:lnTo>
                  <a:lnTo>
                    <a:pt x="47203" y="14350"/>
                  </a:lnTo>
                  <a:lnTo>
                    <a:pt x="46624" y="13971"/>
                  </a:lnTo>
                  <a:lnTo>
                    <a:pt x="46025" y="13617"/>
                  </a:lnTo>
                  <a:lnTo>
                    <a:pt x="45404" y="13287"/>
                  </a:lnTo>
                  <a:lnTo>
                    <a:pt x="44763" y="12980"/>
                  </a:lnTo>
                  <a:lnTo>
                    <a:pt x="44100" y="12698"/>
                  </a:lnTo>
                  <a:lnTo>
                    <a:pt x="43417" y="12439"/>
                  </a:lnTo>
                  <a:lnTo>
                    <a:pt x="42713" y="12203"/>
                  </a:lnTo>
                  <a:lnTo>
                    <a:pt x="42005" y="11977"/>
                  </a:lnTo>
                  <a:lnTo>
                    <a:pt x="41281" y="11775"/>
                  </a:lnTo>
                  <a:lnTo>
                    <a:pt x="40541" y="11596"/>
                  </a:lnTo>
                  <a:lnTo>
                    <a:pt x="39784" y="11441"/>
                  </a:lnTo>
                  <a:lnTo>
                    <a:pt x="39011" y="11310"/>
                  </a:lnTo>
                  <a:lnTo>
                    <a:pt x="38222" y="11203"/>
                  </a:lnTo>
                  <a:lnTo>
                    <a:pt x="37416" y="11120"/>
                  </a:lnTo>
                  <a:lnTo>
                    <a:pt x="36593" y="11060"/>
                  </a:lnTo>
                  <a:lnTo>
                    <a:pt x="35755" y="11025"/>
                  </a:lnTo>
                  <a:lnTo>
                    <a:pt x="34900" y="11013"/>
                  </a:lnTo>
                  <a:lnTo>
                    <a:pt x="34100" y="11024"/>
                  </a:lnTo>
                  <a:lnTo>
                    <a:pt x="33310" y="11057"/>
                  </a:lnTo>
                  <a:lnTo>
                    <a:pt x="32529" y="11113"/>
                  </a:lnTo>
                  <a:lnTo>
                    <a:pt x="31756" y="11191"/>
                  </a:lnTo>
                  <a:lnTo>
                    <a:pt x="30993" y="11292"/>
                  </a:lnTo>
                  <a:lnTo>
                    <a:pt x="30238" y="11415"/>
                  </a:lnTo>
                  <a:lnTo>
                    <a:pt x="29493" y="11560"/>
                  </a:lnTo>
                  <a:lnTo>
                    <a:pt x="28756" y="11727"/>
                  </a:lnTo>
                  <a:lnTo>
                    <a:pt x="28028" y="11917"/>
                  </a:lnTo>
                  <a:lnTo>
                    <a:pt x="27309" y="12129"/>
                  </a:lnTo>
                  <a:lnTo>
                    <a:pt x="26617" y="12363"/>
                  </a:lnTo>
                  <a:lnTo>
                    <a:pt x="25940" y="12620"/>
                  </a:lnTo>
                  <a:lnTo>
                    <a:pt x="25278" y="12899"/>
                  </a:lnTo>
                  <a:lnTo>
                    <a:pt x="24631" y="13201"/>
                  </a:lnTo>
                  <a:lnTo>
                    <a:pt x="23998" y="13524"/>
                  </a:lnTo>
                  <a:lnTo>
                    <a:pt x="23380" y="13870"/>
                  </a:lnTo>
                  <a:lnTo>
                    <a:pt x="22778" y="14239"/>
                  </a:lnTo>
                  <a:lnTo>
                    <a:pt x="22190" y="14629"/>
                  </a:lnTo>
                  <a:lnTo>
                    <a:pt x="21617" y="15042"/>
                  </a:lnTo>
                  <a:lnTo>
                    <a:pt x="21059" y="15478"/>
                  </a:lnTo>
                  <a:lnTo>
                    <a:pt x="20518" y="15935"/>
                  </a:lnTo>
                  <a:lnTo>
                    <a:pt x="19996" y="16415"/>
                  </a:lnTo>
                  <a:lnTo>
                    <a:pt x="19494" y="16918"/>
                  </a:lnTo>
                  <a:lnTo>
                    <a:pt x="19011" y="17442"/>
                  </a:lnTo>
                  <a:lnTo>
                    <a:pt x="18547" y="17989"/>
                  </a:lnTo>
                  <a:lnTo>
                    <a:pt x="18103" y="18558"/>
                  </a:lnTo>
                  <a:lnTo>
                    <a:pt x="17678" y="19150"/>
                  </a:lnTo>
                  <a:lnTo>
                    <a:pt x="17272" y="19764"/>
                  </a:lnTo>
                  <a:lnTo>
                    <a:pt x="16886" y="20400"/>
                  </a:lnTo>
                  <a:lnTo>
                    <a:pt x="16519" y="21059"/>
                  </a:lnTo>
                  <a:lnTo>
                    <a:pt x="16189" y="21725"/>
                  </a:lnTo>
                  <a:lnTo>
                    <a:pt x="15882" y="22413"/>
                  </a:lnTo>
                  <a:lnTo>
                    <a:pt x="15600" y="23124"/>
                  </a:lnTo>
                  <a:lnTo>
                    <a:pt x="15341" y="23857"/>
                  </a:lnTo>
                  <a:lnTo>
                    <a:pt x="15106" y="24612"/>
                  </a:lnTo>
                  <a:lnTo>
                    <a:pt x="14894" y="25390"/>
                  </a:lnTo>
                  <a:lnTo>
                    <a:pt x="14707" y="26190"/>
                  </a:lnTo>
                  <a:lnTo>
                    <a:pt x="14543" y="27012"/>
                  </a:lnTo>
                  <a:lnTo>
                    <a:pt x="14403" y="27856"/>
                  </a:lnTo>
                  <a:lnTo>
                    <a:pt x="14287" y="28723"/>
                  </a:lnTo>
                  <a:lnTo>
                    <a:pt x="595" y="27458"/>
                  </a:lnTo>
                  <a:lnTo>
                    <a:pt x="747" y="26334"/>
                  </a:lnTo>
                  <a:lnTo>
                    <a:pt x="934" y="25223"/>
                  </a:lnTo>
                  <a:lnTo>
                    <a:pt x="1157" y="24125"/>
                  </a:lnTo>
                  <a:lnTo>
                    <a:pt x="1416" y="23041"/>
                  </a:lnTo>
                  <a:lnTo>
                    <a:pt x="1711" y="21970"/>
                  </a:lnTo>
                  <a:lnTo>
                    <a:pt x="2041" y="20913"/>
                  </a:lnTo>
                  <a:lnTo>
                    <a:pt x="2408" y="19869"/>
                  </a:lnTo>
                  <a:lnTo>
                    <a:pt x="2809" y="18838"/>
                  </a:lnTo>
                  <a:lnTo>
                    <a:pt x="3247" y="17821"/>
                  </a:lnTo>
                  <a:lnTo>
                    <a:pt x="3720" y="16817"/>
                  </a:lnTo>
                  <a:lnTo>
                    <a:pt x="4230" y="15833"/>
                  </a:lnTo>
                  <a:lnTo>
                    <a:pt x="4777" y="14873"/>
                  </a:lnTo>
                  <a:lnTo>
                    <a:pt x="5361" y="13939"/>
                  </a:lnTo>
                  <a:lnTo>
                    <a:pt x="5982" y="13031"/>
                  </a:lnTo>
                  <a:lnTo>
                    <a:pt x="6641" y="12148"/>
                  </a:lnTo>
                  <a:lnTo>
                    <a:pt x="7337" y="11290"/>
                  </a:lnTo>
                  <a:lnTo>
                    <a:pt x="8070" y="10457"/>
                  </a:lnTo>
                  <a:lnTo>
                    <a:pt x="8840" y="9650"/>
                  </a:lnTo>
                  <a:lnTo>
                    <a:pt x="9647" y="8867"/>
                  </a:lnTo>
                  <a:lnTo>
                    <a:pt x="10492" y="8111"/>
                  </a:lnTo>
                  <a:lnTo>
                    <a:pt x="11372" y="7368"/>
                  </a:lnTo>
                  <a:lnTo>
                    <a:pt x="12287" y="6658"/>
                  </a:lnTo>
                  <a:lnTo>
                    <a:pt x="13236" y="5981"/>
                  </a:lnTo>
                  <a:lnTo>
                    <a:pt x="14219" y="5336"/>
                  </a:lnTo>
                  <a:lnTo>
                    <a:pt x="15236" y="4725"/>
                  </a:lnTo>
                  <a:lnTo>
                    <a:pt x="16287" y="4146"/>
                  </a:lnTo>
                  <a:lnTo>
                    <a:pt x="17373" y="3600"/>
                  </a:lnTo>
                  <a:lnTo>
                    <a:pt x="18493" y="3086"/>
                  </a:lnTo>
                  <a:lnTo>
                    <a:pt x="19647" y="2605"/>
                  </a:lnTo>
                  <a:lnTo>
                    <a:pt x="20835" y="2158"/>
                  </a:lnTo>
                  <a:lnTo>
                    <a:pt x="22074" y="1747"/>
                  </a:lnTo>
                  <a:lnTo>
                    <a:pt x="23351" y="1381"/>
                  </a:lnTo>
                  <a:lnTo>
                    <a:pt x="24664" y="1057"/>
                  </a:lnTo>
                  <a:lnTo>
                    <a:pt x="26015" y="776"/>
                  </a:lnTo>
                  <a:lnTo>
                    <a:pt x="27402" y="539"/>
                  </a:lnTo>
                  <a:lnTo>
                    <a:pt x="28828" y="345"/>
                  </a:lnTo>
                  <a:lnTo>
                    <a:pt x="30290" y="194"/>
                  </a:lnTo>
                  <a:lnTo>
                    <a:pt x="31789" y="86"/>
                  </a:lnTo>
                  <a:lnTo>
                    <a:pt x="33326" y="21"/>
                  </a:lnTo>
                  <a:lnTo>
                    <a:pt x="34900" y="0"/>
                  </a:lnTo>
                  <a:lnTo>
                    <a:pt x="36445" y="18"/>
                  </a:lnTo>
                  <a:lnTo>
                    <a:pt x="37957" y="74"/>
                  </a:lnTo>
                  <a:lnTo>
                    <a:pt x="39434" y="167"/>
                  </a:lnTo>
                  <a:lnTo>
                    <a:pt x="40877" y="297"/>
                  </a:lnTo>
                  <a:lnTo>
                    <a:pt x="42285" y="465"/>
                  </a:lnTo>
                  <a:lnTo>
                    <a:pt x="43660" y="669"/>
                  </a:lnTo>
                  <a:lnTo>
                    <a:pt x="45000" y="911"/>
                  </a:lnTo>
                  <a:lnTo>
                    <a:pt x="46306" y="1190"/>
                  </a:lnTo>
                  <a:lnTo>
                    <a:pt x="47578" y="1506"/>
                  </a:lnTo>
                  <a:lnTo>
                    <a:pt x="48815" y="1860"/>
                  </a:lnTo>
                  <a:lnTo>
                    <a:pt x="50016" y="2250"/>
                  </a:lnTo>
                  <a:lnTo>
                    <a:pt x="51179" y="2675"/>
                  </a:lnTo>
                  <a:lnTo>
                    <a:pt x="52302" y="3137"/>
                  </a:lnTo>
                  <a:lnTo>
                    <a:pt x="53387" y="3634"/>
                  </a:lnTo>
                  <a:lnTo>
                    <a:pt x="54433" y="4167"/>
                  </a:lnTo>
                  <a:lnTo>
                    <a:pt x="55441" y="4735"/>
                  </a:lnTo>
                  <a:lnTo>
                    <a:pt x="56410" y="5339"/>
                  </a:lnTo>
                  <a:lnTo>
                    <a:pt x="57340" y="5979"/>
                  </a:lnTo>
                  <a:lnTo>
                    <a:pt x="58231" y="6655"/>
                  </a:lnTo>
                  <a:lnTo>
                    <a:pt x="59084" y="7366"/>
                  </a:lnTo>
                  <a:lnTo>
                    <a:pt x="59912" y="8113"/>
                  </a:lnTo>
                  <a:lnTo>
                    <a:pt x="60701" y="8893"/>
                  </a:lnTo>
                  <a:lnTo>
                    <a:pt x="61448" y="9708"/>
                  </a:lnTo>
                  <a:lnTo>
                    <a:pt x="62156" y="10557"/>
                  </a:lnTo>
                  <a:lnTo>
                    <a:pt x="62824" y="11441"/>
                  </a:lnTo>
                  <a:lnTo>
                    <a:pt x="63451" y="12358"/>
                  </a:lnTo>
                  <a:lnTo>
                    <a:pt x="64038" y="13310"/>
                  </a:lnTo>
                  <a:lnTo>
                    <a:pt x="64585" y="14296"/>
                  </a:lnTo>
                  <a:lnTo>
                    <a:pt x="65092" y="15316"/>
                  </a:lnTo>
                  <a:lnTo>
                    <a:pt x="65558" y="16371"/>
                  </a:lnTo>
                  <a:lnTo>
                    <a:pt x="65982" y="17459"/>
                  </a:lnTo>
                  <a:lnTo>
                    <a:pt x="66362" y="18579"/>
                  </a:lnTo>
                  <a:lnTo>
                    <a:pt x="66697" y="19733"/>
                  </a:lnTo>
                  <a:lnTo>
                    <a:pt x="66987" y="20919"/>
                  </a:lnTo>
                  <a:lnTo>
                    <a:pt x="67233" y="22138"/>
                  </a:lnTo>
                  <a:lnTo>
                    <a:pt x="67434" y="23389"/>
                  </a:lnTo>
                  <a:lnTo>
                    <a:pt x="67590" y="24674"/>
                  </a:lnTo>
                  <a:lnTo>
                    <a:pt x="67701" y="25991"/>
                  </a:lnTo>
                  <a:lnTo>
                    <a:pt x="67768" y="27341"/>
                  </a:lnTo>
                  <a:lnTo>
                    <a:pt x="67791" y="28723"/>
                  </a:lnTo>
                  <a:lnTo>
                    <a:pt x="67771" y="29775"/>
                  </a:lnTo>
                  <a:lnTo>
                    <a:pt x="67713" y="30816"/>
                  </a:lnTo>
                  <a:lnTo>
                    <a:pt x="67617" y="31846"/>
                  </a:lnTo>
                  <a:lnTo>
                    <a:pt x="67481" y="32867"/>
                  </a:lnTo>
                  <a:lnTo>
                    <a:pt x="67307" y="33877"/>
                  </a:lnTo>
                  <a:lnTo>
                    <a:pt x="67094" y="34876"/>
                  </a:lnTo>
                  <a:lnTo>
                    <a:pt x="66843" y="35865"/>
                  </a:lnTo>
                  <a:lnTo>
                    <a:pt x="66552" y="36843"/>
                  </a:lnTo>
                  <a:lnTo>
                    <a:pt x="66224" y="37812"/>
                  </a:lnTo>
                  <a:lnTo>
                    <a:pt x="65856" y="38769"/>
                  </a:lnTo>
                  <a:lnTo>
                    <a:pt x="65470" y="39717"/>
                  </a:lnTo>
                  <a:lnTo>
                    <a:pt x="65058" y="40656"/>
                  </a:lnTo>
                  <a:lnTo>
                    <a:pt x="64619" y="41587"/>
                  </a:lnTo>
                  <a:lnTo>
                    <a:pt x="64153" y="42508"/>
                  </a:lnTo>
                  <a:lnTo>
                    <a:pt x="63661" y="43420"/>
                  </a:lnTo>
                  <a:lnTo>
                    <a:pt x="63141" y="44323"/>
                  </a:lnTo>
                  <a:lnTo>
                    <a:pt x="62595" y="45218"/>
                  </a:lnTo>
                  <a:lnTo>
                    <a:pt x="62022" y="46103"/>
                  </a:lnTo>
                  <a:lnTo>
                    <a:pt x="61422" y="46980"/>
                  </a:lnTo>
                  <a:lnTo>
                    <a:pt x="60796" y="47848"/>
                  </a:lnTo>
                  <a:lnTo>
                    <a:pt x="60160" y="48708"/>
                  </a:lnTo>
                  <a:lnTo>
                    <a:pt x="59504" y="49562"/>
                  </a:lnTo>
                  <a:lnTo>
                    <a:pt x="58827" y="50411"/>
                  </a:lnTo>
                  <a:lnTo>
                    <a:pt x="58129" y="51253"/>
                  </a:lnTo>
                  <a:lnTo>
                    <a:pt x="57410" y="52089"/>
                  </a:lnTo>
                  <a:lnTo>
                    <a:pt x="56670" y="52920"/>
                  </a:lnTo>
                  <a:lnTo>
                    <a:pt x="55910" y="53744"/>
                  </a:lnTo>
                  <a:lnTo>
                    <a:pt x="55128" y="54563"/>
                  </a:lnTo>
                  <a:lnTo>
                    <a:pt x="54326" y="55375"/>
                  </a:lnTo>
                  <a:lnTo>
                    <a:pt x="53503" y="56182"/>
                  </a:lnTo>
                  <a:lnTo>
                    <a:pt x="52666" y="56984"/>
                  </a:lnTo>
                  <a:lnTo>
                    <a:pt x="51821" y="57784"/>
                  </a:lnTo>
                  <a:lnTo>
                    <a:pt x="50969" y="58580"/>
                  </a:lnTo>
                  <a:lnTo>
                    <a:pt x="50110" y="59373"/>
                  </a:lnTo>
                  <a:lnTo>
                    <a:pt x="49243" y="60163"/>
                  </a:lnTo>
                  <a:lnTo>
                    <a:pt x="48369" y="60951"/>
                  </a:lnTo>
                  <a:lnTo>
                    <a:pt x="47487" y="61735"/>
                  </a:lnTo>
                  <a:lnTo>
                    <a:pt x="46598" y="62516"/>
                  </a:lnTo>
                  <a:lnTo>
                    <a:pt x="45701" y="63295"/>
                  </a:lnTo>
                  <a:lnTo>
                    <a:pt x="44797" y="64070"/>
                  </a:lnTo>
                  <a:lnTo>
                    <a:pt x="43888" y="64829"/>
                  </a:lnTo>
                  <a:lnTo>
                    <a:pt x="42978" y="65588"/>
                  </a:lnTo>
                  <a:lnTo>
                    <a:pt x="42067" y="66347"/>
                  </a:lnTo>
                  <a:lnTo>
                    <a:pt x="41153" y="67106"/>
                  </a:lnTo>
                  <a:lnTo>
                    <a:pt x="40239" y="67865"/>
                  </a:lnTo>
                  <a:lnTo>
                    <a:pt x="39323" y="68624"/>
                  </a:lnTo>
                  <a:lnTo>
                    <a:pt x="38405" y="69383"/>
                  </a:lnTo>
                  <a:lnTo>
                    <a:pt x="37486" y="70142"/>
                  </a:lnTo>
                  <a:lnTo>
                    <a:pt x="36566" y="70901"/>
                  </a:lnTo>
                  <a:lnTo>
                    <a:pt x="35644" y="71660"/>
                  </a:lnTo>
                  <a:lnTo>
                    <a:pt x="34726" y="72405"/>
                  </a:lnTo>
                  <a:lnTo>
                    <a:pt x="33819" y="73152"/>
                  </a:lnTo>
                  <a:lnTo>
                    <a:pt x="32923" y="73899"/>
                  </a:lnTo>
                  <a:lnTo>
                    <a:pt x="32036" y="74649"/>
                  </a:lnTo>
                  <a:lnTo>
                    <a:pt x="31160" y="75400"/>
                  </a:lnTo>
                  <a:lnTo>
                    <a:pt x="30295" y="76152"/>
                  </a:lnTo>
                  <a:lnTo>
                    <a:pt x="29440" y="76906"/>
                  </a:lnTo>
                  <a:lnTo>
                    <a:pt x="28595" y="77661"/>
                  </a:lnTo>
                  <a:lnTo>
                    <a:pt x="27761" y="78418"/>
                  </a:lnTo>
                  <a:lnTo>
                    <a:pt x="26937" y="79176"/>
                  </a:lnTo>
                  <a:lnTo>
                    <a:pt x="26142" y="79937"/>
                  </a:lnTo>
                  <a:lnTo>
                    <a:pt x="25363" y="80700"/>
                  </a:lnTo>
                  <a:lnTo>
                    <a:pt x="24600" y="81467"/>
                  </a:lnTo>
                  <a:lnTo>
                    <a:pt x="23854" y="82236"/>
                  </a:lnTo>
                  <a:lnTo>
                    <a:pt x="23124" y="83008"/>
                  </a:lnTo>
                  <a:lnTo>
                    <a:pt x="22410" y="83784"/>
                  </a:lnTo>
                  <a:lnTo>
                    <a:pt x="21713" y="84562"/>
                  </a:lnTo>
                  <a:lnTo>
                    <a:pt x="21032" y="85344"/>
                  </a:lnTo>
                  <a:lnTo>
                    <a:pt x="20367" y="86128"/>
                  </a:lnTo>
                  <a:lnTo>
                    <a:pt x="19719" y="86915"/>
                  </a:lnTo>
                  <a:lnTo>
                    <a:pt x="19093" y="87693"/>
                  </a:lnTo>
                  <a:lnTo>
                    <a:pt x="18496" y="88478"/>
                  </a:lnTo>
                  <a:lnTo>
                    <a:pt x="17927" y="89270"/>
                  </a:lnTo>
                  <a:lnTo>
                    <a:pt x="17386" y="90070"/>
                  </a:lnTo>
                  <a:lnTo>
                    <a:pt x="16873" y="90878"/>
                  </a:lnTo>
                  <a:lnTo>
                    <a:pt x="16388" y="91693"/>
                  </a:lnTo>
                  <a:lnTo>
                    <a:pt x="15932" y="92515"/>
                  </a:lnTo>
                  <a:lnTo>
                    <a:pt x="15504" y="93345"/>
                  </a:lnTo>
                  <a:lnTo>
                    <a:pt x="15105" y="94182"/>
                  </a:lnTo>
                  <a:lnTo>
                    <a:pt x="14733" y="95026"/>
                  </a:lnTo>
                  <a:lnTo>
                    <a:pt x="69428" y="95026"/>
                  </a:lnTo>
                  <a:lnTo>
                    <a:pt x="69428" y="1064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20874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34417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878354" y="5333468"/>
              <a:ext cx="76795" cy="104849"/>
            </a:xfrm>
            <a:custGeom>
              <a:avLst/>
              <a:pathLst>
                <a:path w="76795" h="104849">
                  <a:moveTo>
                    <a:pt x="62061" y="81111"/>
                  </a:moveTo>
                  <a:lnTo>
                    <a:pt x="62061" y="104849"/>
                  </a:lnTo>
                  <a:lnTo>
                    <a:pt x="49410" y="104849"/>
                  </a:lnTo>
                  <a:lnTo>
                    <a:pt x="49410" y="81111"/>
                  </a:lnTo>
                  <a:lnTo>
                    <a:pt x="0" y="81111"/>
                  </a:lnTo>
                  <a:lnTo>
                    <a:pt x="0" y="70693"/>
                  </a:lnTo>
                  <a:lnTo>
                    <a:pt x="47997" y="0"/>
                  </a:lnTo>
                  <a:lnTo>
                    <a:pt x="62061" y="0"/>
                  </a:lnTo>
                  <a:lnTo>
                    <a:pt x="62061" y="70544"/>
                  </a:lnTo>
                  <a:lnTo>
                    <a:pt x="76795" y="70544"/>
                  </a:lnTo>
                  <a:lnTo>
                    <a:pt x="76795" y="81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890707" y="5348991"/>
              <a:ext cx="37058" cy="55021"/>
            </a:xfrm>
            <a:custGeom>
              <a:avLst/>
              <a:pathLst>
                <a:path w="37058" h="55021">
                  <a:moveTo>
                    <a:pt x="36867" y="0"/>
                  </a:moveTo>
                  <a:lnTo>
                    <a:pt x="36797" y="141"/>
                  </a:lnTo>
                  <a:lnTo>
                    <a:pt x="36718" y="297"/>
                  </a:lnTo>
                  <a:lnTo>
                    <a:pt x="36631" y="468"/>
                  </a:lnTo>
                  <a:lnTo>
                    <a:pt x="36534" y="654"/>
                  </a:lnTo>
                  <a:lnTo>
                    <a:pt x="36428" y="855"/>
                  </a:lnTo>
                  <a:lnTo>
                    <a:pt x="36314" y="1071"/>
                  </a:lnTo>
                  <a:lnTo>
                    <a:pt x="36193" y="1282"/>
                  </a:lnTo>
                  <a:lnTo>
                    <a:pt x="36069" y="1500"/>
                  </a:lnTo>
                  <a:lnTo>
                    <a:pt x="35943" y="1723"/>
                  </a:lnTo>
                  <a:lnTo>
                    <a:pt x="35814" y="1952"/>
                  </a:lnTo>
                  <a:lnTo>
                    <a:pt x="35681" y="2187"/>
                  </a:lnTo>
                  <a:lnTo>
                    <a:pt x="35546" y="2428"/>
                  </a:lnTo>
                  <a:lnTo>
                    <a:pt x="35407" y="2675"/>
                  </a:lnTo>
                  <a:lnTo>
                    <a:pt x="35266" y="2928"/>
                  </a:lnTo>
                  <a:lnTo>
                    <a:pt x="35121" y="3187"/>
                  </a:lnTo>
                  <a:lnTo>
                    <a:pt x="34974" y="3452"/>
                  </a:lnTo>
                  <a:lnTo>
                    <a:pt x="34825" y="3721"/>
                  </a:lnTo>
                  <a:lnTo>
                    <a:pt x="34673" y="3991"/>
                  </a:lnTo>
                  <a:lnTo>
                    <a:pt x="34521" y="4263"/>
                  </a:lnTo>
                  <a:lnTo>
                    <a:pt x="34367" y="4536"/>
                  </a:lnTo>
                  <a:lnTo>
                    <a:pt x="34211" y="4810"/>
                  </a:lnTo>
                  <a:lnTo>
                    <a:pt x="34054" y="5086"/>
                  </a:lnTo>
                  <a:lnTo>
                    <a:pt x="33896" y="5364"/>
                  </a:lnTo>
                  <a:lnTo>
                    <a:pt x="33736" y="5643"/>
                  </a:lnTo>
                  <a:lnTo>
                    <a:pt x="33574" y="5924"/>
                  </a:lnTo>
                  <a:lnTo>
                    <a:pt x="33411" y="6206"/>
                  </a:lnTo>
                  <a:lnTo>
                    <a:pt x="33264" y="6469"/>
                  </a:lnTo>
                  <a:lnTo>
                    <a:pt x="33120" y="6724"/>
                  </a:lnTo>
                  <a:lnTo>
                    <a:pt x="32978" y="6969"/>
                  </a:lnTo>
                  <a:lnTo>
                    <a:pt x="32840" y="7206"/>
                  </a:lnTo>
                  <a:lnTo>
                    <a:pt x="32704" y="7433"/>
                  </a:lnTo>
                  <a:lnTo>
                    <a:pt x="32572" y="7652"/>
                  </a:lnTo>
                  <a:lnTo>
                    <a:pt x="32443" y="7862"/>
                  </a:lnTo>
                  <a:lnTo>
                    <a:pt x="32316" y="8063"/>
                  </a:lnTo>
                  <a:lnTo>
                    <a:pt x="32193" y="8255"/>
                  </a:lnTo>
                  <a:lnTo>
                    <a:pt x="32072" y="8438"/>
                  </a:lnTo>
                  <a:lnTo>
                    <a:pt x="5130" y="48149"/>
                  </a:lnTo>
                  <a:lnTo>
                    <a:pt x="5045" y="48279"/>
                  </a:lnTo>
                  <a:lnTo>
                    <a:pt x="4952" y="48417"/>
                  </a:lnTo>
                  <a:lnTo>
                    <a:pt x="4851" y="48562"/>
                  </a:lnTo>
                  <a:lnTo>
                    <a:pt x="4743" y="48715"/>
                  </a:lnTo>
                  <a:lnTo>
                    <a:pt x="4628" y="48875"/>
                  </a:lnTo>
                  <a:lnTo>
                    <a:pt x="4505" y="49042"/>
                  </a:lnTo>
                  <a:lnTo>
                    <a:pt x="4375" y="49217"/>
                  </a:lnTo>
                  <a:lnTo>
                    <a:pt x="4237" y="49399"/>
                  </a:lnTo>
                  <a:lnTo>
                    <a:pt x="4092" y="49589"/>
                  </a:lnTo>
                  <a:lnTo>
                    <a:pt x="3958" y="49783"/>
                  </a:lnTo>
                  <a:lnTo>
                    <a:pt x="3821" y="49979"/>
                  </a:lnTo>
                  <a:lnTo>
                    <a:pt x="3684" y="50176"/>
                  </a:lnTo>
                  <a:lnTo>
                    <a:pt x="3545" y="50375"/>
                  </a:lnTo>
                  <a:lnTo>
                    <a:pt x="3404" y="50575"/>
                  </a:lnTo>
                  <a:lnTo>
                    <a:pt x="3262" y="50777"/>
                  </a:lnTo>
                  <a:lnTo>
                    <a:pt x="3118" y="50980"/>
                  </a:lnTo>
                  <a:lnTo>
                    <a:pt x="2973" y="51184"/>
                  </a:lnTo>
                  <a:lnTo>
                    <a:pt x="2826" y="51391"/>
                  </a:lnTo>
                  <a:lnTo>
                    <a:pt x="2678" y="51598"/>
                  </a:lnTo>
                  <a:lnTo>
                    <a:pt x="2530" y="51792"/>
                  </a:lnTo>
                  <a:lnTo>
                    <a:pt x="2381" y="51985"/>
                  </a:lnTo>
                  <a:lnTo>
                    <a:pt x="2232" y="52179"/>
                  </a:lnTo>
                  <a:lnTo>
                    <a:pt x="2083" y="52372"/>
                  </a:lnTo>
                  <a:lnTo>
                    <a:pt x="1934" y="52566"/>
                  </a:lnTo>
                  <a:lnTo>
                    <a:pt x="1785" y="52759"/>
                  </a:lnTo>
                  <a:lnTo>
                    <a:pt x="1637" y="52953"/>
                  </a:lnTo>
                  <a:lnTo>
                    <a:pt x="1488" y="53146"/>
                  </a:lnTo>
                  <a:lnTo>
                    <a:pt x="1339" y="53339"/>
                  </a:lnTo>
                  <a:lnTo>
                    <a:pt x="1190" y="53533"/>
                  </a:lnTo>
                  <a:lnTo>
                    <a:pt x="1044" y="53722"/>
                  </a:lnTo>
                  <a:lnTo>
                    <a:pt x="904" y="53902"/>
                  </a:lnTo>
                  <a:lnTo>
                    <a:pt x="770" y="54073"/>
                  </a:lnTo>
                  <a:lnTo>
                    <a:pt x="642" y="54235"/>
                  </a:lnTo>
                  <a:lnTo>
                    <a:pt x="520" y="54389"/>
                  </a:lnTo>
                  <a:lnTo>
                    <a:pt x="404" y="54533"/>
                  </a:lnTo>
                  <a:lnTo>
                    <a:pt x="0" y="55021"/>
                  </a:lnTo>
                  <a:lnTo>
                    <a:pt x="37058" y="55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965567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979111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27289" y="5331905"/>
              <a:ext cx="70321" cy="107900"/>
            </a:xfrm>
            <a:custGeom>
              <a:avLst/>
              <a:pathLst>
                <a:path w="70321" h="107900">
                  <a:moveTo>
                    <a:pt x="70321" y="72107"/>
                  </a:moveTo>
                  <a:lnTo>
                    <a:pt x="70298" y="73672"/>
                  </a:lnTo>
                  <a:lnTo>
                    <a:pt x="70231" y="75211"/>
                  </a:lnTo>
                  <a:lnTo>
                    <a:pt x="70120" y="76726"/>
                  </a:lnTo>
                  <a:lnTo>
                    <a:pt x="69964" y="78215"/>
                  </a:lnTo>
                  <a:lnTo>
                    <a:pt x="69763" y="79678"/>
                  </a:lnTo>
                  <a:lnTo>
                    <a:pt x="69517" y="81117"/>
                  </a:lnTo>
                  <a:lnTo>
                    <a:pt x="69227" y="82530"/>
                  </a:lnTo>
                  <a:lnTo>
                    <a:pt x="68892" y="83918"/>
                  </a:lnTo>
                  <a:lnTo>
                    <a:pt x="68513" y="85280"/>
                  </a:lnTo>
                  <a:lnTo>
                    <a:pt x="68088" y="86617"/>
                  </a:lnTo>
                  <a:lnTo>
                    <a:pt x="67635" y="87909"/>
                  </a:lnTo>
                  <a:lnTo>
                    <a:pt x="67139" y="89165"/>
                  </a:lnTo>
                  <a:lnTo>
                    <a:pt x="66599" y="90386"/>
                  </a:lnTo>
                  <a:lnTo>
                    <a:pt x="66017" y="91570"/>
                  </a:lnTo>
                  <a:lnTo>
                    <a:pt x="65391" y="92719"/>
                  </a:lnTo>
                  <a:lnTo>
                    <a:pt x="64722" y="93833"/>
                  </a:lnTo>
                  <a:lnTo>
                    <a:pt x="64010" y="94910"/>
                  </a:lnTo>
                  <a:lnTo>
                    <a:pt x="63254" y="95952"/>
                  </a:lnTo>
                  <a:lnTo>
                    <a:pt x="62456" y="96958"/>
                  </a:lnTo>
                  <a:lnTo>
                    <a:pt x="61614" y="97928"/>
                  </a:lnTo>
                  <a:lnTo>
                    <a:pt x="60745" y="98846"/>
                  </a:lnTo>
                  <a:lnTo>
                    <a:pt x="59834" y="99723"/>
                  </a:lnTo>
                  <a:lnTo>
                    <a:pt x="58882" y="100560"/>
                  </a:lnTo>
                  <a:lnTo>
                    <a:pt x="57888" y="101357"/>
                  </a:lnTo>
                  <a:lnTo>
                    <a:pt x="56852" y="102114"/>
                  </a:lnTo>
                  <a:lnTo>
                    <a:pt x="55774" y="102831"/>
                  </a:lnTo>
                  <a:lnTo>
                    <a:pt x="54655" y="103507"/>
                  </a:lnTo>
                  <a:lnTo>
                    <a:pt x="53494" y="104143"/>
                  </a:lnTo>
                  <a:lnTo>
                    <a:pt x="52292" y="104740"/>
                  </a:lnTo>
                  <a:lnTo>
                    <a:pt x="51048" y="105295"/>
                  </a:lnTo>
                  <a:lnTo>
                    <a:pt x="49763" y="105790"/>
                  </a:lnTo>
                  <a:lnTo>
                    <a:pt x="48440" y="106233"/>
                  </a:lnTo>
                  <a:lnTo>
                    <a:pt x="47078" y="106624"/>
                  </a:lnTo>
                  <a:lnTo>
                    <a:pt x="45678" y="106962"/>
                  </a:lnTo>
                  <a:lnTo>
                    <a:pt x="44239" y="107249"/>
                  </a:lnTo>
                  <a:lnTo>
                    <a:pt x="42761" y="107483"/>
                  </a:lnTo>
                  <a:lnTo>
                    <a:pt x="41244" y="107665"/>
                  </a:lnTo>
                  <a:lnTo>
                    <a:pt x="39689" y="107796"/>
                  </a:lnTo>
                  <a:lnTo>
                    <a:pt x="38095" y="107874"/>
                  </a:lnTo>
                  <a:lnTo>
                    <a:pt x="36462" y="107900"/>
                  </a:lnTo>
                  <a:lnTo>
                    <a:pt x="34655" y="107865"/>
                  </a:lnTo>
                  <a:lnTo>
                    <a:pt x="32893" y="107760"/>
                  </a:lnTo>
                  <a:lnTo>
                    <a:pt x="31178" y="107585"/>
                  </a:lnTo>
                  <a:lnTo>
                    <a:pt x="29509" y="107340"/>
                  </a:lnTo>
                  <a:lnTo>
                    <a:pt x="27886" y="107026"/>
                  </a:lnTo>
                  <a:lnTo>
                    <a:pt x="26309" y="106641"/>
                  </a:lnTo>
                  <a:lnTo>
                    <a:pt x="24779" y="106186"/>
                  </a:lnTo>
                  <a:lnTo>
                    <a:pt x="23294" y="105662"/>
                  </a:lnTo>
                  <a:lnTo>
                    <a:pt x="21856" y="105067"/>
                  </a:lnTo>
                  <a:lnTo>
                    <a:pt x="20463" y="104402"/>
                  </a:lnTo>
                  <a:lnTo>
                    <a:pt x="19117" y="103672"/>
                  </a:lnTo>
                  <a:lnTo>
                    <a:pt x="17817" y="102881"/>
                  </a:lnTo>
                  <a:lnTo>
                    <a:pt x="16563" y="102029"/>
                  </a:lnTo>
                  <a:lnTo>
                    <a:pt x="15356" y="101116"/>
                  </a:lnTo>
                  <a:lnTo>
                    <a:pt x="14194" y="100142"/>
                  </a:lnTo>
                  <a:lnTo>
                    <a:pt x="13079" y="99107"/>
                  </a:lnTo>
                  <a:lnTo>
                    <a:pt x="12009" y="98011"/>
                  </a:lnTo>
                  <a:lnTo>
                    <a:pt x="10986" y="96854"/>
                  </a:lnTo>
                  <a:lnTo>
                    <a:pt x="10009" y="95636"/>
                  </a:lnTo>
                  <a:lnTo>
                    <a:pt x="9078" y="94357"/>
                  </a:lnTo>
                  <a:lnTo>
                    <a:pt x="8192" y="93003"/>
                  </a:lnTo>
                  <a:lnTo>
                    <a:pt x="7352" y="91591"/>
                  </a:lnTo>
                  <a:lnTo>
                    <a:pt x="6555" y="90122"/>
                  </a:lnTo>
                  <a:lnTo>
                    <a:pt x="5804" y="88594"/>
                  </a:lnTo>
                  <a:lnTo>
                    <a:pt x="5097" y="87008"/>
                  </a:lnTo>
                  <a:lnTo>
                    <a:pt x="4435" y="85364"/>
                  </a:lnTo>
                  <a:lnTo>
                    <a:pt x="3817" y="83662"/>
                  </a:lnTo>
                  <a:lnTo>
                    <a:pt x="3244" y="81903"/>
                  </a:lnTo>
                  <a:lnTo>
                    <a:pt x="2716" y="80085"/>
                  </a:lnTo>
                  <a:lnTo>
                    <a:pt x="2232" y="78209"/>
                  </a:lnTo>
                  <a:lnTo>
                    <a:pt x="1808" y="76263"/>
                  </a:lnTo>
                  <a:lnTo>
                    <a:pt x="1428" y="74265"/>
                  </a:lnTo>
                  <a:lnTo>
                    <a:pt x="1093" y="72215"/>
                  </a:lnTo>
                  <a:lnTo>
                    <a:pt x="803" y="70112"/>
                  </a:lnTo>
                  <a:lnTo>
                    <a:pt x="558" y="67958"/>
                  </a:lnTo>
                  <a:lnTo>
                    <a:pt x="357" y="65752"/>
                  </a:lnTo>
                  <a:lnTo>
                    <a:pt x="200" y="63493"/>
                  </a:lnTo>
                  <a:lnTo>
                    <a:pt x="89" y="61183"/>
                  </a:lnTo>
                  <a:lnTo>
                    <a:pt x="22" y="58820"/>
                  </a:lnTo>
                  <a:lnTo>
                    <a:pt x="0" y="56405"/>
                  </a:lnTo>
                  <a:lnTo>
                    <a:pt x="25" y="53642"/>
                  </a:lnTo>
                  <a:lnTo>
                    <a:pt x="101" y="50946"/>
                  </a:lnTo>
                  <a:lnTo>
                    <a:pt x="227" y="48320"/>
                  </a:lnTo>
                  <a:lnTo>
                    <a:pt x="404" y="45761"/>
                  </a:lnTo>
                  <a:lnTo>
                    <a:pt x="632" y="43271"/>
                  </a:lnTo>
                  <a:lnTo>
                    <a:pt x="910" y="40850"/>
                  </a:lnTo>
                  <a:lnTo>
                    <a:pt x="1239" y="38497"/>
                  </a:lnTo>
                  <a:lnTo>
                    <a:pt x="1619" y="36212"/>
                  </a:lnTo>
                  <a:lnTo>
                    <a:pt x="2049" y="33996"/>
                  </a:lnTo>
                  <a:lnTo>
                    <a:pt x="2530" y="31849"/>
                  </a:lnTo>
                  <a:lnTo>
                    <a:pt x="3073" y="29770"/>
                  </a:lnTo>
                  <a:lnTo>
                    <a:pt x="3661" y="27762"/>
                  </a:lnTo>
                  <a:lnTo>
                    <a:pt x="4293" y="25823"/>
                  </a:lnTo>
                  <a:lnTo>
                    <a:pt x="4970" y="23955"/>
                  </a:lnTo>
                  <a:lnTo>
                    <a:pt x="5692" y="22156"/>
                  </a:lnTo>
                  <a:lnTo>
                    <a:pt x="6459" y="20428"/>
                  </a:lnTo>
                  <a:lnTo>
                    <a:pt x="7270" y="18769"/>
                  </a:lnTo>
                  <a:lnTo>
                    <a:pt x="8126" y="17180"/>
                  </a:lnTo>
                  <a:lnTo>
                    <a:pt x="9026" y="15661"/>
                  </a:lnTo>
                  <a:lnTo>
                    <a:pt x="9971" y="14213"/>
                  </a:lnTo>
                  <a:lnTo>
                    <a:pt x="10959" y="12834"/>
                  </a:lnTo>
                  <a:lnTo>
                    <a:pt x="11989" y="11525"/>
                  </a:lnTo>
                  <a:lnTo>
                    <a:pt x="13061" y="10286"/>
                  </a:lnTo>
                  <a:lnTo>
                    <a:pt x="14174" y="9117"/>
                  </a:lnTo>
                  <a:lnTo>
                    <a:pt x="15329" y="8018"/>
                  </a:lnTo>
                  <a:lnTo>
                    <a:pt x="16525" y="6988"/>
                  </a:lnTo>
                  <a:lnTo>
                    <a:pt x="17764" y="6029"/>
                  </a:lnTo>
                  <a:lnTo>
                    <a:pt x="19044" y="5140"/>
                  </a:lnTo>
                  <a:lnTo>
                    <a:pt x="20365" y="4321"/>
                  </a:lnTo>
                  <a:lnTo>
                    <a:pt x="21728" y="3571"/>
                  </a:lnTo>
                  <a:lnTo>
                    <a:pt x="23145" y="2893"/>
                  </a:lnTo>
                  <a:lnTo>
                    <a:pt x="24598" y="2286"/>
                  </a:lnTo>
                  <a:lnTo>
                    <a:pt x="26086" y="1750"/>
                  </a:lnTo>
                  <a:lnTo>
                    <a:pt x="27610" y="1285"/>
                  </a:lnTo>
                  <a:lnTo>
                    <a:pt x="29170" y="892"/>
                  </a:lnTo>
                  <a:lnTo>
                    <a:pt x="30765" y="571"/>
                  </a:lnTo>
                  <a:lnTo>
                    <a:pt x="32396" y="321"/>
                  </a:lnTo>
                  <a:lnTo>
                    <a:pt x="34063" y="142"/>
                  </a:lnTo>
                  <a:lnTo>
                    <a:pt x="35766" y="35"/>
                  </a:lnTo>
                  <a:lnTo>
                    <a:pt x="37504" y="0"/>
                  </a:lnTo>
                  <a:lnTo>
                    <a:pt x="38569" y="11"/>
                  </a:lnTo>
                  <a:lnTo>
                    <a:pt x="39621" y="44"/>
                  </a:lnTo>
                  <a:lnTo>
                    <a:pt x="40659" y="100"/>
                  </a:lnTo>
                  <a:lnTo>
                    <a:pt x="41683" y="178"/>
                  </a:lnTo>
                  <a:lnTo>
                    <a:pt x="42695" y="279"/>
                  </a:lnTo>
                  <a:lnTo>
                    <a:pt x="43692" y="401"/>
                  </a:lnTo>
                  <a:lnTo>
                    <a:pt x="44677" y="546"/>
                  </a:lnTo>
                  <a:lnTo>
                    <a:pt x="45648" y="714"/>
                  </a:lnTo>
                  <a:lnTo>
                    <a:pt x="46606" y="904"/>
                  </a:lnTo>
                  <a:lnTo>
                    <a:pt x="47550" y="1116"/>
                  </a:lnTo>
                  <a:lnTo>
                    <a:pt x="48479" y="1353"/>
                  </a:lnTo>
                  <a:lnTo>
                    <a:pt x="49390" y="1619"/>
                  </a:lnTo>
                  <a:lnTo>
                    <a:pt x="50283" y="1913"/>
                  </a:lnTo>
                  <a:lnTo>
                    <a:pt x="51158" y="2235"/>
                  </a:lnTo>
                  <a:lnTo>
                    <a:pt x="52015" y="2585"/>
                  </a:lnTo>
                  <a:lnTo>
                    <a:pt x="52854" y="2964"/>
                  </a:lnTo>
                  <a:lnTo>
                    <a:pt x="53676" y="3371"/>
                  </a:lnTo>
                  <a:lnTo>
                    <a:pt x="54480" y="3807"/>
                  </a:lnTo>
                  <a:lnTo>
                    <a:pt x="55265" y="4270"/>
                  </a:lnTo>
                  <a:lnTo>
                    <a:pt x="56033" y="4762"/>
                  </a:lnTo>
                  <a:lnTo>
                    <a:pt x="56798" y="5270"/>
                  </a:lnTo>
                  <a:lnTo>
                    <a:pt x="57542" y="5810"/>
                  </a:lnTo>
                  <a:lnTo>
                    <a:pt x="58268" y="6383"/>
                  </a:lnTo>
                  <a:lnTo>
                    <a:pt x="58974" y="6988"/>
                  </a:lnTo>
                  <a:lnTo>
                    <a:pt x="59661" y="7627"/>
                  </a:lnTo>
                  <a:lnTo>
                    <a:pt x="60328" y="8298"/>
                  </a:lnTo>
                  <a:lnTo>
                    <a:pt x="60977" y="9002"/>
                  </a:lnTo>
                  <a:lnTo>
                    <a:pt x="61605" y="9739"/>
                  </a:lnTo>
                  <a:lnTo>
                    <a:pt x="62215" y="10508"/>
                  </a:lnTo>
                  <a:lnTo>
                    <a:pt x="62805" y="11310"/>
                  </a:lnTo>
                  <a:lnTo>
                    <a:pt x="63373" y="12148"/>
                  </a:lnTo>
                  <a:lnTo>
                    <a:pt x="63918" y="13022"/>
                  </a:lnTo>
                  <a:lnTo>
                    <a:pt x="64439" y="13934"/>
                  </a:lnTo>
                  <a:lnTo>
                    <a:pt x="64936" y="14882"/>
                  </a:lnTo>
                  <a:lnTo>
                    <a:pt x="65409" y="15868"/>
                  </a:lnTo>
                  <a:lnTo>
                    <a:pt x="65859" y="16891"/>
                  </a:lnTo>
                  <a:lnTo>
                    <a:pt x="66285" y="17952"/>
                  </a:lnTo>
                  <a:lnTo>
                    <a:pt x="66686" y="19050"/>
                  </a:lnTo>
                  <a:lnTo>
                    <a:pt x="67064" y="20184"/>
                  </a:lnTo>
                  <a:lnTo>
                    <a:pt x="67419" y="21356"/>
                  </a:lnTo>
                  <a:lnTo>
                    <a:pt x="54619" y="23663"/>
                  </a:lnTo>
                  <a:lnTo>
                    <a:pt x="54177" y="22347"/>
                  </a:lnTo>
                  <a:lnTo>
                    <a:pt x="53685" y="21106"/>
                  </a:lnTo>
                  <a:lnTo>
                    <a:pt x="53142" y="19942"/>
                  </a:lnTo>
                  <a:lnTo>
                    <a:pt x="52548" y="18853"/>
                  </a:lnTo>
                  <a:lnTo>
                    <a:pt x="51903" y="17840"/>
                  </a:lnTo>
                  <a:lnTo>
                    <a:pt x="51208" y="16903"/>
                  </a:lnTo>
                  <a:lnTo>
                    <a:pt x="50463" y="16042"/>
                  </a:lnTo>
                  <a:lnTo>
                    <a:pt x="49666" y="15257"/>
                  </a:lnTo>
                  <a:lnTo>
                    <a:pt x="48820" y="14548"/>
                  </a:lnTo>
                  <a:lnTo>
                    <a:pt x="47922" y="13915"/>
                  </a:lnTo>
                  <a:lnTo>
                    <a:pt x="46999" y="13335"/>
                  </a:lnTo>
                  <a:lnTo>
                    <a:pt x="46047" y="12817"/>
                  </a:lnTo>
                  <a:lnTo>
                    <a:pt x="45065" y="12359"/>
                  </a:lnTo>
                  <a:lnTo>
                    <a:pt x="44053" y="11962"/>
                  </a:lnTo>
                  <a:lnTo>
                    <a:pt x="43011" y="11627"/>
                  </a:lnTo>
                  <a:lnTo>
                    <a:pt x="41939" y="11352"/>
                  </a:lnTo>
                  <a:lnTo>
                    <a:pt x="40838" y="11139"/>
                  </a:lnTo>
                  <a:lnTo>
                    <a:pt x="39707" y="10986"/>
                  </a:lnTo>
                  <a:lnTo>
                    <a:pt x="38546" y="10894"/>
                  </a:lnTo>
                  <a:lnTo>
                    <a:pt x="37355" y="10864"/>
                  </a:lnTo>
                  <a:lnTo>
                    <a:pt x="36264" y="10890"/>
                  </a:lnTo>
                  <a:lnTo>
                    <a:pt x="35194" y="10968"/>
                  </a:lnTo>
                  <a:lnTo>
                    <a:pt x="34145" y="11098"/>
                  </a:lnTo>
                  <a:lnTo>
                    <a:pt x="33117" y="11281"/>
                  </a:lnTo>
                  <a:lnTo>
                    <a:pt x="32109" y="11515"/>
                  </a:lnTo>
                  <a:lnTo>
                    <a:pt x="31122" y="11802"/>
                  </a:lnTo>
                  <a:lnTo>
                    <a:pt x="30157" y="12140"/>
                  </a:lnTo>
                  <a:lnTo>
                    <a:pt x="29211" y="12531"/>
                  </a:lnTo>
                  <a:lnTo>
                    <a:pt x="28287" y="12974"/>
                  </a:lnTo>
                  <a:lnTo>
                    <a:pt x="27384" y="13468"/>
                  </a:lnTo>
                  <a:lnTo>
                    <a:pt x="26504" y="14015"/>
                  </a:lnTo>
                  <a:lnTo>
                    <a:pt x="25652" y="14614"/>
                  </a:lnTo>
                  <a:lnTo>
                    <a:pt x="24826" y="15266"/>
                  </a:lnTo>
                  <a:lnTo>
                    <a:pt x="24026" y="15969"/>
                  </a:lnTo>
                  <a:lnTo>
                    <a:pt x="23254" y="16724"/>
                  </a:lnTo>
                  <a:lnTo>
                    <a:pt x="22508" y="17531"/>
                  </a:lnTo>
                  <a:lnTo>
                    <a:pt x="21789" y="18391"/>
                  </a:lnTo>
                  <a:lnTo>
                    <a:pt x="21097" y="19303"/>
                  </a:lnTo>
                  <a:lnTo>
                    <a:pt x="20432" y="20266"/>
                  </a:lnTo>
                  <a:lnTo>
                    <a:pt x="19794" y="21282"/>
                  </a:lnTo>
                  <a:lnTo>
                    <a:pt x="19183" y="22336"/>
                  </a:lnTo>
                  <a:lnTo>
                    <a:pt x="18600" y="23443"/>
                  </a:lnTo>
                  <a:lnTo>
                    <a:pt x="18046" y="24604"/>
                  </a:lnTo>
                  <a:lnTo>
                    <a:pt x="17520" y="25818"/>
                  </a:lnTo>
                  <a:lnTo>
                    <a:pt x="17022" y="27086"/>
                  </a:lnTo>
                  <a:lnTo>
                    <a:pt x="16552" y="28408"/>
                  </a:lnTo>
                  <a:lnTo>
                    <a:pt x="16111" y="29783"/>
                  </a:lnTo>
                  <a:lnTo>
                    <a:pt x="15698" y="31212"/>
                  </a:lnTo>
                  <a:lnTo>
                    <a:pt x="15313" y="32694"/>
                  </a:lnTo>
                  <a:lnTo>
                    <a:pt x="14957" y="34230"/>
                  </a:lnTo>
                  <a:lnTo>
                    <a:pt x="14646" y="35819"/>
                  </a:lnTo>
                  <a:lnTo>
                    <a:pt x="14367" y="37460"/>
                  </a:lnTo>
                  <a:lnTo>
                    <a:pt x="14122" y="39152"/>
                  </a:lnTo>
                  <a:lnTo>
                    <a:pt x="13909" y="40897"/>
                  </a:lnTo>
                  <a:lnTo>
                    <a:pt x="13729" y="42695"/>
                  </a:lnTo>
                  <a:lnTo>
                    <a:pt x="13582" y="44544"/>
                  </a:lnTo>
                  <a:lnTo>
                    <a:pt x="13467" y="46445"/>
                  </a:lnTo>
                  <a:lnTo>
                    <a:pt x="13385" y="48398"/>
                  </a:lnTo>
                  <a:lnTo>
                    <a:pt x="13336" y="50404"/>
                  </a:lnTo>
                  <a:lnTo>
                    <a:pt x="13320" y="52461"/>
                  </a:lnTo>
                  <a:lnTo>
                    <a:pt x="14079" y="51140"/>
                  </a:lnTo>
                  <a:lnTo>
                    <a:pt x="14897" y="49884"/>
                  </a:lnTo>
                  <a:lnTo>
                    <a:pt x="15775" y="48693"/>
                  </a:lnTo>
                  <a:lnTo>
                    <a:pt x="16713" y="47568"/>
                  </a:lnTo>
                  <a:lnTo>
                    <a:pt x="17710" y="46508"/>
                  </a:lnTo>
                  <a:lnTo>
                    <a:pt x="18767" y="45514"/>
                  </a:lnTo>
                  <a:lnTo>
                    <a:pt x="19883" y="44585"/>
                  </a:lnTo>
                  <a:lnTo>
                    <a:pt x="21059" y="43722"/>
                  </a:lnTo>
                  <a:lnTo>
                    <a:pt x="22294" y="42925"/>
                  </a:lnTo>
                  <a:lnTo>
                    <a:pt x="23589" y="42192"/>
                  </a:lnTo>
                  <a:lnTo>
                    <a:pt x="24933" y="41514"/>
                  </a:lnTo>
                  <a:lnTo>
                    <a:pt x="26315" y="40906"/>
                  </a:lnTo>
                  <a:lnTo>
                    <a:pt x="27737" y="40371"/>
                  </a:lnTo>
                  <a:lnTo>
                    <a:pt x="29197" y="39906"/>
                  </a:lnTo>
                  <a:lnTo>
                    <a:pt x="30695" y="39513"/>
                  </a:lnTo>
                  <a:lnTo>
                    <a:pt x="32233" y="39192"/>
                  </a:lnTo>
                  <a:lnTo>
                    <a:pt x="33809" y="38942"/>
                  </a:lnTo>
                  <a:lnTo>
                    <a:pt x="35424" y="38763"/>
                  </a:lnTo>
                  <a:lnTo>
                    <a:pt x="37077" y="38656"/>
                  </a:lnTo>
                  <a:lnTo>
                    <a:pt x="38769" y="38620"/>
                  </a:lnTo>
                  <a:lnTo>
                    <a:pt x="40185" y="38643"/>
                  </a:lnTo>
                  <a:lnTo>
                    <a:pt x="41573" y="38713"/>
                  </a:lnTo>
                  <a:lnTo>
                    <a:pt x="42935" y="38828"/>
                  </a:lnTo>
                  <a:lnTo>
                    <a:pt x="44270" y="38989"/>
                  </a:lnTo>
                  <a:lnTo>
                    <a:pt x="45578" y="39197"/>
                  </a:lnTo>
                  <a:lnTo>
                    <a:pt x="46860" y="39451"/>
                  </a:lnTo>
                  <a:lnTo>
                    <a:pt x="48114" y="39751"/>
                  </a:lnTo>
                  <a:lnTo>
                    <a:pt x="49342" y="40097"/>
                  </a:lnTo>
                  <a:lnTo>
                    <a:pt x="50543" y="40489"/>
                  </a:lnTo>
                  <a:lnTo>
                    <a:pt x="51717" y="40927"/>
                  </a:lnTo>
                  <a:lnTo>
                    <a:pt x="52861" y="41409"/>
                  </a:lnTo>
                  <a:lnTo>
                    <a:pt x="53971" y="41933"/>
                  </a:lnTo>
                  <a:lnTo>
                    <a:pt x="55046" y="42499"/>
                  </a:lnTo>
                  <a:lnTo>
                    <a:pt x="56087" y="43106"/>
                  </a:lnTo>
                  <a:lnTo>
                    <a:pt x="57094" y="43755"/>
                  </a:lnTo>
                  <a:lnTo>
                    <a:pt x="58066" y="44446"/>
                  </a:lnTo>
                  <a:lnTo>
                    <a:pt x="59005" y="45178"/>
                  </a:lnTo>
                  <a:lnTo>
                    <a:pt x="59909" y="45952"/>
                  </a:lnTo>
                  <a:lnTo>
                    <a:pt x="60779" y="46767"/>
                  </a:lnTo>
                  <a:lnTo>
                    <a:pt x="61614" y="47625"/>
                  </a:lnTo>
                  <a:lnTo>
                    <a:pt x="62428" y="48507"/>
                  </a:lnTo>
                  <a:lnTo>
                    <a:pt x="63204" y="49428"/>
                  </a:lnTo>
                  <a:lnTo>
                    <a:pt x="63941" y="50388"/>
                  </a:lnTo>
                  <a:lnTo>
                    <a:pt x="64639" y="51387"/>
                  </a:lnTo>
                  <a:lnTo>
                    <a:pt x="65298" y="52424"/>
                  </a:lnTo>
                  <a:lnTo>
                    <a:pt x="65918" y="53500"/>
                  </a:lnTo>
                  <a:lnTo>
                    <a:pt x="66500" y="54615"/>
                  </a:lnTo>
                  <a:lnTo>
                    <a:pt x="67044" y="55768"/>
                  </a:lnTo>
                  <a:lnTo>
                    <a:pt x="67548" y="56960"/>
                  </a:lnTo>
                  <a:lnTo>
                    <a:pt x="68014" y="58191"/>
                  </a:lnTo>
                  <a:lnTo>
                    <a:pt x="68452" y="59442"/>
                  </a:lnTo>
                  <a:lnTo>
                    <a:pt x="68844" y="60724"/>
                  </a:lnTo>
                  <a:lnTo>
                    <a:pt x="69190" y="62038"/>
                  </a:lnTo>
                  <a:lnTo>
                    <a:pt x="69490" y="63382"/>
                  </a:lnTo>
                  <a:lnTo>
                    <a:pt x="69744" y="64758"/>
                  </a:lnTo>
                  <a:lnTo>
                    <a:pt x="69952" y="66166"/>
                  </a:lnTo>
                  <a:lnTo>
                    <a:pt x="70113" y="67604"/>
                  </a:lnTo>
                  <a:lnTo>
                    <a:pt x="70229" y="69074"/>
                  </a:lnTo>
                  <a:lnTo>
                    <a:pt x="70298" y="70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41949" y="5380870"/>
              <a:ext cx="42043" cy="48145"/>
            </a:xfrm>
            <a:custGeom>
              <a:avLst/>
              <a:pathLst>
                <a:path w="42043" h="48145">
                  <a:moveTo>
                    <a:pt x="42043" y="23738"/>
                  </a:moveTo>
                  <a:lnTo>
                    <a:pt x="42030" y="22662"/>
                  </a:lnTo>
                  <a:lnTo>
                    <a:pt x="41990" y="21606"/>
                  </a:lnTo>
                  <a:lnTo>
                    <a:pt x="41923" y="20572"/>
                  </a:lnTo>
                  <a:lnTo>
                    <a:pt x="41829" y="19558"/>
                  </a:lnTo>
                  <a:lnTo>
                    <a:pt x="41709" y="18566"/>
                  </a:lnTo>
                  <a:lnTo>
                    <a:pt x="41561" y="17594"/>
                  </a:lnTo>
                  <a:lnTo>
                    <a:pt x="41387" y="16643"/>
                  </a:lnTo>
                  <a:lnTo>
                    <a:pt x="41186" y="15713"/>
                  </a:lnTo>
                  <a:lnTo>
                    <a:pt x="40958" y="14803"/>
                  </a:lnTo>
                  <a:lnTo>
                    <a:pt x="40704" y="13915"/>
                  </a:lnTo>
                  <a:lnTo>
                    <a:pt x="40423" y="13050"/>
                  </a:lnTo>
                  <a:lnTo>
                    <a:pt x="40115" y="12212"/>
                  </a:lnTo>
                  <a:lnTo>
                    <a:pt x="39780" y="11401"/>
                  </a:lnTo>
                  <a:lnTo>
                    <a:pt x="39418" y="10617"/>
                  </a:lnTo>
                  <a:lnTo>
                    <a:pt x="39030" y="9859"/>
                  </a:lnTo>
                  <a:lnTo>
                    <a:pt x="38614" y="9129"/>
                  </a:lnTo>
                  <a:lnTo>
                    <a:pt x="38172" y="8425"/>
                  </a:lnTo>
                  <a:lnTo>
                    <a:pt x="37704" y="7747"/>
                  </a:lnTo>
                  <a:lnTo>
                    <a:pt x="37208" y="7097"/>
                  </a:lnTo>
                  <a:lnTo>
                    <a:pt x="36686" y="6474"/>
                  </a:lnTo>
                  <a:lnTo>
                    <a:pt x="36137" y="5863"/>
                  </a:lnTo>
                  <a:lnTo>
                    <a:pt x="35563" y="5283"/>
                  </a:lnTo>
                  <a:lnTo>
                    <a:pt x="34964" y="4732"/>
                  </a:lnTo>
                  <a:lnTo>
                    <a:pt x="34340" y="4211"/>
                  </a:lnTo>
                  <a:lnTo>
                    <a:pt x="33690" y="3720"/>
                  </a:lnTo>
                  <a:lnTo>
                    <a:pt x="33016" y="3259"/>
                  </a:lnTo>
                  <a:lnTo>
                    <a:pt x="32315" y="2827"/>
                  </a:lnTo>
                  <a:lnTo>
                    <a:pt x="31590" y="2425"/>
                  </a:lnTo>
                  <a:lnTo>
                    <a:pt x="30839" y="2053"/>
                  </a:lnTo>
                  <a:lnTo>
                    <a:pt x="30063" y="1711"/>
                  </a:lnTo>
                  <a:lnTo>
                    <a:pt x="29261" y="1386"/>
                  </a:lnTo>
                  <a:lnTo>
                    <a:pt x="28435" y="1095"/>
                  </a:lnTo>
                  <a:lnTo>
                    <a:pt x="27583" y="838"/>
                  </a:lnTo>
                  <a:lnTo>
                    <a:pt x="26705" y="616"/>
                  </a:lnTo>
                  <a:lnTo>
                    <a:pt x="25803" y="427"/>
                  </a:lnTo>
                  <a:lnTo>
                    <a:pt x="24875" y="273"/>
                  </a:lnTo>
                  <a:lnTo>
                    <a:pt x="23921" y="154"/>
                  </a:lnTo>
                  <a:lnTo>
                    <a:pt x="22943" y="68"/>
                  </a:lnTo>
                  <a:lnTo>
                    <a:pt x="21939" y="17"/>
                  </a:lnTo>
                  <a:lnTo>
                    <a:pt x="20910" y="0"/>
                  </a:lnTo>
                  <a:lnTo>
                    <a:pt x="20180" y="11"/>
                  </a:lnTo>
                  <a:lnTo>
                    <a:pt x="19448" y="44"/>
                  </a:lnTo>
                  <a:lnTo>
                    <a:pt x="18715" y="100"/>
                  </a:lnTo>
                  <a:lnTo>
                    <a:pt x="17981" y="178"/>
                  </a:lnTo>
                  <a:lnTo>
                    <a:pt x="17245" y="279"/>
                  </a:lnTo>
                  <a:lnTo>
                    <a:pt x="16508" y="401"/>
                  </a:lnTo>
                  <a:lnTo>
                    <a:pt x="15769" y="546"/>
                  </a:lnTo>
                  <a:lnTo>
                    <a:pt x="15028" y="714"/>
                  </a:lnTo>
                  <a:lnTo>
                    <a:pt x="14286" y="904"/>
                  </a:lnTo>
                  <a:lnTo>
                    <a:pt x="13543" y="1116"/>
                  </a:lnTo>
                  <a:lnTo>
                    <a:pt x="12805" y="1338"/>
                  </a:lnTo>
                  <a:lnTo>
                    <a:pt x="12081" y="1589"/>
                  </a:lnTo>
                  <a:lnTo>
                    <a:pt x="11371" y="1868"/>
                  </a:lnTo>
                  <a:lnTo>
                    <a:pt x="10673" y="2175"/>
                  </a:lnTo>
                  <a:lnTo>
                    <a:pt x="9990" y="2511"/>
                  </a:lnTo>
                  <a:lnTo>
                    <a:pt x="9319" y="2875"/>
                  </a:lnTo>
                  <a:lnTo>
                    <a:pt x="8662" y="3267"/>
                  </a:lnTo>
                  <a:lnTo>
                    <a:pt x="8018" y="3687"/>
                  </a:lnTo>
                  <a:lnTo>
                    <a:pt x="7388" y="4136"/>
                  </a:lnTo>
                  <a:lnTo>
                    <a:pt x="6771" y="4613"/>
                  </a:lnTo>
                  <a:lnTo>
                    <a:pt x="6186" y="5105"/>
                  </a:lnTo>
                  <a:lnTo>
                    <a:pt x="5622" y="5628"/>
                  </a:lnTo>
                  <a:lnTo>
                    <a:pt x="5079" y="6183"/>
                  </a:lnTo>
                  <a:lnTo>
                    <a:pt x="4557" y="6768"/>
                  </a:lnTo>
                  <a:lnTo>
                    <a:pt x="4055" y="7385"/>
                  </a:lnTo>
                  <a:lnTo>
                    <a:pt x="3574" y="8033"/>
                  </a:lnTo>
                  <a:lnTo>
                    <a:pt x="3114" y="8713"/>
                  </a:lnTo>
                  <a:lnTo>
                    <a:pt x="2675" y="9423"/>
                  </a:lnTo>
                  <a:lnTo>
                    <a:pt x="2257" y="10165"/>
                  </a:lnTo>
                  <a:lnTo>
                    <a:pt x="1860" y="10938"/>
                  </a:lnTo>
                  <a:lnTo>
                    <a:pt x="1506" y="11744"/>
                  </a:lnTo>
                  <a:lnTo>
                    <a:pt x="1190" y="12584"/>
                  </a:lnTo>
                  <a:lnTo>
                    <a:pt x="911" y="13459"/>
                  </a:lnTo>
                  <a:lnTo>
                    <a:pt x="669" y="14367"/>
                  </a:lnTo>
                  <a:lnTo>
                    <a:pt x="465" y="15310"/>
                  </a:lnTo>
                  <a:lnTo>
                    <a:pt x="297" y="16287"/>
                  </a:lnTo>
                  <a:lnTo>
                    <a:pt x="167" y="17299"/>
                  </a:lnTo>
                  <a:lnTo>
                    <a:pt x="74" y="18344"/>
                  </a:lnTo>
                  <a:lnTo>
                    <a:pt x="18" y="19424"/>
                  </a:lnTo>
                  <a:lnTo>
                    <a:pt x="0" y="20538"/>
                  </a:lnTo>
                  <a:lnTo>
                    <a:pt x="14" y="21691"/>
                  </a:lnTo>
                  <a:lnTo>
                    <a:pt x="59" y="22830"/>
                  </a:lnTo>
                  <a:lnTo>
                    <a:pt x="133" y="23953"/>
                  </a:lnTo>
                  <a:lnTo>
                    <a:pt x="238" y="25062"/>
                  </a:lnTo>
                  <a:lnTo>
                    <a:pt x="372" y="26156"/>
                  </a:lnTo>
                  <a:lnTo>
                    <a:pt x="535" y="27235"/>
                  </a:lnTo>
                  <a:lnTo>
                    <a:pt x="729" y="28299"/>
                  </a:lnTo>
                  <a:lnTo>
                    <a:pt x="952" y="29348"/>
                  </a:lnTo>
                  <a:lnTo>
                    <a:pt x="1205" y="30383"/>
                  </a:lnTo>
                  <a:lnTo>
                    <a:pt x="1488" y="31402"/>
                  </a:lnTo>
                  <a:lnTo>
                    <a:pt x="1798" y="32387"/>
                  </a:lnTo>
                  <a:lnTo>
                    <a:pt x="2134" y="33346"/>
                  </a:lnTo>
                  <a:lnTo>
                    <a:pt x="2495" y="34280"/>
                  </a:lnTo>
                  <a:lnTo>
                    <a:pt x="2881" y="35188"/>
                  </a:lnTo>
                  <a:lnTo>
                    <a:pt x="3292" y="36072"/>
                  </a:lnTo>
                  <a:lnTo>
                    <a:pt x="3729" y="36930"/>
                  </a:lnTo>
                  <a:lnTo>
                    <a:pt x="4191" y="37762"/>
                  </a:lnTo>
                  <a:lnTo>
                    <a:pt x="4679" y="38570"/>
                  </a:lnTo>
                  <a:lnTo>
                    <a:pt x="5191" y="39352"/>
                  </a:lnTo>
                  <a:lnTo>
                    <a:pt x="5729" y="40109"/>
                  </a:lnTo>
                  <a:lnTo>
                    <a:pt x="6306" y="40837"/>
                  </a:lnTo>
                  <a:lnTo>
                    <a:pt x="6905" y="41534"/>
                  </a:lnTo>
                  <a:lnTo>
                    <a:pt x="7526" y="42200"/>
                  </a:lnTo>
                  <a:lnTo>
                    <a:pt x="8170" y="42835"/>
                  </a:lnTo>
                  <a:lnTo>
                    <a:pt x="8836" y="43439"/>
                  </a:lnTo>
                  <a:lnTo>
                    <a:pt x="9525" y="44011"/>
                  </a:lnTo>
                  <a:lnTo>
                    <a:pt x="10235" y="44552"/>
                  </a:lnTo>
                  <a:lnTo>
                    <a:pt x="10968" y="45062"/>
                  </a:lnTo>
                  <a:lnTo>
                    <a:pt x="11723" y="45540"/>
                  </a:lnTo>
                  <a:lnTo>
                    <a:pt x="12501" y="45987"/>
                  </a:lnTo>
                  <a:lnTo>
                    <a:pt x="13300" y="46397"/>
                  </a:lnTo>
                  <a:lnTo>
                    <a:pt x="14117" y="46764"/>
                  </a:lnTo>
                  <a:lnTo>
                    <a:pt x="14954" y="47088"/>
                  </a:lnTo>
                  <a:lnTo>
                    <a:pt x="15811" y="47369"/>
                  </a:lnTo>
                  <a:lnTo>
                    <a:pt x="16687" y="47606"/>
                  </a:lnTo>
                  <a:lnTo>
                    <a:pt x="17582" y="47800"/>
                  </a:lnTo>
                  <a:lnTo>
                    <a:pt x="18497" y="47951"/>
                  </a:lnTo>
                  <a:lnTo>
                    <a:pt x="19431" y="48059"/>
                  </a:lnTo>
                  <a:lnTo>
                    <a:pt x="20384" y="48124"/>
                  </a:lnTo>
                  <a:lnTo>
                    <a:pt x="21356" y="48145"/>
                  </a:lnTo>
                  <a:lnTo>
                    <a:pt x="22313" y="48129"/>
                  </a:lnTo>
                  <a:lnTo>
                    <a:pt x="23249" y="48080"/>
                  </a:lnTo>
                  <a:lnTo>
                    <a:pt x="24165" y="47998"/>
                  </a:lnTo>
                  <a:lnTo>
                    <a:pt x="25059" y="47883"/>
                  </a:lnTo>
                  <a:lnTo>
                    <a:pt x="25933" y="47736"/>
                  </a:lnTo>
                  <a:lnTo>
                    <a:pt x="26786" y="47556"/>
                  </a:lnTo>
                  <a:lnTo>
                    <a:pt x="27618" y="47343"/>
                  </a:lnTo>
                  <a:lnTo>
                    <a:pt x="28429" y="47098"/>
                  </a:lnTo>
                  <a:lnTo>
                    <a:pt x="29219" y="46819"/>
                  </a:lnTo>
                  <a:lnTo>
                    <a:pt x="29988" y="46508"/>
                  </a:lnTo>
                  <a:lnTo>
                    <a:pt x="30750" y="46152"/>
                  </a:lnTo>
                  <a:lnTo>
                    <a:pt x="31489" y="45767"/>
                  </a:lnTo>
                  <a:lnTo>
                    <a:pt x="32203" y="45354"/>
                  </a:lnTo>
                  <a:lnTo>
                    <a:pt x="32893" y="44913"/>
                  </a:lnTo>
                  <a:lnTo>
                    <a:pt x="33560" y="44443"/>
                  </a:lnTo>
                  <a:lnTo>
                    <a:pt x="34203" y="43945"/>
                  </a:lnTo>
                  <a:lnTo>
                    <a:pt x="34822" y="43419"/>
                  </a:lnTo>
                  <a:lnTo>
                    <a:pt x="35418" y="42865"/>
                  </a:lnTo>
                  <a:lnTo>
                    <a:pt x="35989" y="42282"/>
                  </a:lnTo>
                  <a:lnTo>
                    <a:pt x="36537" y="41671"/>
                  </a:lnTo>
                  <a:lnTo>
                    <a:pt x="37060" y="41018"/>
                  </a:lnTo>
                  <a:lnTo>
                    <a:pt x="37558" y="40338"/>
                  </a:lnTo>
                  <a:lnTo>
                    <a:pt x="38030" y="39631"/>
                  </a:lnTo>
                  <a:lnTo>
                    <a:pt x="38478" y="38897"/>
                  </a:lnTo>
                  <a:lnTo>
                    <a:pt x="38899" y="38137"/>
                  </a:lnTo>
                  <a:lnTo>
                    <a:pt x="39296" y="37349"/>
                  </a:lnTo>
                  <a:lnTo>
                    <a:pt x="39667" y="36535"/>
                  </a:lnTo>
                  <a:lnTo>
                    <a:pt x="40013" y="35694"/>
                  </a:lnTo>
                  <a:lnTo>
                    <a:pt x="40334" y="34827"/>
                  </a:lnTo>
                  <a:lnTo>
                    <a:pt x="40630" y="33932"/>
                  </a:lnTo>
                  <a:lnTo>
                    <a:pt x="40898" y="33013"/>
                  </a:lnTo>
                  <a:lnTo>
                    <a:pt x="41139" y="32072"/>
                  </a:lnTo>
                  <a:lnTo>
                    <a:pt x="41351" y="31108"/>
                  </a:lnTo>
                  <a:lnTo>
                    <a:pt x="41534" y="30122"/>
                  </a:lnTo>
                  <a:lnTo>
                    <a:pt x="41690" y="29114"/>
                  </a:lnTo>
                  <a:lnTo>
                    <a:pt x="41817" y="28083"/>
                  </a:lnTo>
                  <a:lnTo>
                    <a:pt x="41916" y="27030"/>
                  </a:lnTo>
                  <a:lnTo>
                    <a:pt x="41987" y="25955"/>
                  </a:lnTo>
                  <a:lnTo>
                    <a:pt x="42029" y="24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10261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123804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170866" y="5331905"/>
              <a:ext cx="71511" cy="107900"/>
            </a:xfrm>
            <a:custGeom>
              <a:avLst/>
              <a:pathLst>
                <a:path w="71511" h="107900">
                  <a:moveTo>
                    <a:pt x="71511" y="77167"/>
                  </a:moveTo>
                  <a:lnTo>
                    <a:pt x="71490" y="78496"/>
                  </a:lnTo>
                  <a:lnTo>
                    <a:pt x="71425" y="79804"/>
                  </a:lnTo>
                  <a:lnTo>
                    <a:pt x="71317" y="81091"/>
                  </a:lnTo>
                  <a:lnTo>
                    <a:pt x="71166" y="82358"/>
                  </a:lnTo>
                  <a:lnTo>
                    <a:pt x="70972" y="83604"/>
                  </a:lnTo>
                  <a:lnTo>
                    <a:pt x="70735" y="84829"/>
                  </a:lnTo>
                  <a:lnTo>
                    <a:pt x="70454" y="86033"/>
                  </a:lnTo>
                  <a:lnTo>
                    <a:pt x="70130" y="87216"/>
                  </a:lnTo>
                  <a:lnTo>
                    <a:pt x="69763" y="88378"/>
                  </a:lnTo>
                  <a:lnTo>
                    <a:pt x="69353" y="89520"/>
                  </a:lnTo>
                  <a:lnTo>
                    <a:pt x="68914" y="90621"/>
                  </a:lnTo>
                  <a:lnTo>
                    <a:pt x="68428" y="91693"/>
                  </a:lnTo>
                  <a:lnTo>
                    <a:pt x="67896" y="92734"/>
                  </a:lnTo>
                  <a:lnTo>
                    <a:pt x="67317" y="93746"/>
                  </a:lnTo>
                  <a:lnTo>
                    <a:pt x="66693" y="94729"/>
                  </a:lnTo>
                  <a:lnTo>
                    <a:pt x="66023" y="95681"/>
                  </a:lnTo>
                  <a:lnTo>
                    <a:pt x="65306" y="96604"/>
                  </a:lnTo>
                  <a:lnTo>
                    <a:pt x="64543" y="97497"/>
                  </a:lnTo>
                  <a:lnTo>
                    <a:pt x="63734" y="98360"/>
                  </a:lnTo>
                  <a:lnTo>
                    <a:pt x="62879" y="99193"/>
                  </a:lnTo>
                  <a:lnTo>
                    <a:pt x="61992" y="99994"/>
                  </a:lnTo>
                  <a:lnTo>
                    <a:pt x="61055" y="100759"/>
                  </a:lnTo>
                  <a:lnTo>
                    <a:pt x="60069" y="101488"/>
                  </a:lnTo>
                  <a:lnTo>
                    <a:pt x="59034" y="102182"/>
                  </a:lnTo>
                  <a:lnTo>
                    <a:pt x="57949" y="102840"/>
                  </a:lnTo>
                  <a:lnTo>
                    <a:pt x="56816" y="103462"/>
                  </a:lnTo>
                  <a:lnTo>
                    <a:pt x="55634" y="104048"/>
                  </a:lnTo>
                  <a:lnTo>
                    <a:pt x="54402" y="104599"/>
                  </a:lnTo>
                  <a:lnTo>
                    <a:pt x="53121" y="105114"/>
                  </a:lnTo>
                  <a:lnTo>
                    <a:pt x="51792" y="105593"/>
                  </a:lnTo>
                  <a:lnTo>
                    <a:pt x="50413" y="106031"/>
                  </a:lnTo>
                  <a:lnTo>
                    <a:pt x="48985" y="106424"/>
                  </a:lnTo>
                  <a:lnTo>
                    <a:pt x="47508" y="106770"/>
                  </a:lnTo>
                  <a:lnTo>
                    <a:pt x="45981" y="107069"/>
                  </a:lnTo>
                  <a:lnTo>
                    <a:pt x="44406" y="107323"/>
                  </a:lnTo>
                  <a:lnTo>
                    <a:pt x="42782" y="107531"/>
                  </a:lnTo>
                  <a:lnTo>
                    <a:pt x="41108" y="107692"/>
                  </a:lnTo>
                  <a:lnTo>
                    <a:pt x="39385" y="107808"/>
                  </a:lnTo>
                  <a:lnTo>
                    <a:pt x="37614" y="107877"/>
                  </a:lnTo>
                  <a:lnTo>
                    <a:pt x="35793" y="107900"/>
                  </a:lnTo>
                  <a:lnTo>
                    <a:pt x="33972" y="107877"/>
                  </a:lnTo>
                  <a:lnTo>
                    <a:pt x="32200" y="107808"/>
                  </a:lnTo>
                  <a:lnTo>
                    <a:pt x="30477" y="107692"/>
                  </a:lnTo>
                  <a:lnTo>
                    <a:pt x="28804" y="107531"/>
                  </a:lnTo>
                  <a:lnTo>
                    <a:pt x="27179" y="107323"/>
                  </a:lnTo>
                  <a:lnTo>
                    <a:pt x="25604" y="107069"/>
                  </a:lnTo>
                  <a:lnTo>
                    <a:pt x="24078" y="106770"/>
                  </a:lnTo>
                  <a:lnTo>
                    <a:pt x="22601" y="106424"/>
                  </a:lnTo>
                  <a:lnTo>
                    <a:pt x="21173" y="106031"/>
                  </a:lnTo>
                  <a:lnTo>
                    <a:pt x="19794" y="105593"/>
                  </a:lnTo>
                  <a:lnTo>
                    <a:pt x="18477" y="105115"/>
                  </a:lnTo>
                  <a:lnTo>
                    <a:pt x="17204" y="104602"/>
                  </a:lnTo>
                  <a:lnTo>
                    <a:pt x="15976" y="104055"/>
                  </a:lnTo>
                  <a:lnTo>
                    <a:pt x="14793" y="103474"/>
                  </a:lnTo>
                  <a:lnTo>
                    <a:pt x="13654" y="102858"/>
                  </a:lnTo>
                  <a:lnTo>
                    <a:pt x="12561" y="102209"/>
                  </a:lnTo>
                  <a:lnTo>
                    <a:pt x="11511" y="101525"/>
                  </a:lnTo>
                  <a:lnTo>
                    <a:pt x="10507" y="100807"/>
                  </a:lnTo>
                  <a:lnTo>
                    <a:pt x="9547" y="100054"/>
                  </a:lnTo>
                  <a:lnTo>
                    <a:pt x="8632" y="99268"/>
                  </a:lnTo>
                  <a:lnTo>
                    <a:pt x="7776" y="98434"/>
                  </a:lnTo>
                  <a:lnTo>
                    <a:pt x="6965" y="97571"/>
                  </a:lnTo>
                  <a:lnTo>
                    <a:pt x="6198" y="96678"/>
                  </a:lnTo>
                  <a:lnTo>
                    <a:pt x="5476" y="95756"/>
                  </a:lnTo>
                  <a:lnTo>
                    <a:pt x="4799" y="94803"/>
                  </a:lnTo>
                  <a:lnTo>
                    <a:pt x="4167" y="93821"/>
                  </a:lnTo>
                  <a:lnTo>
                    <a:pt x="3579" y="92809"/>
                  </a:lnTo>
                  <a:lnTo>
                    <a:pt x="3036" y="91767"/>
                  </a:lnTo>
                  <a:lnTo>
                    <a:pt x="2537" y="90695"/>
                  </a:lnTo>
                  <a:lnTo>
                    <a:pt x="2083" y="89594"/>
                  </a:lnTo>
                  <a:lnTo>
                    <a:pt x="1687" y="88453"/>
                  </a:lnTo>
                  <a:lnTo>
                    <a:pt x="1333" y="87293"/>
                  </a:lnTo>
                  <a:lnTo>
                    <a:pt x="1020" y="86114"/>
                  </a:lnTo>
                  <a:lnTo>
                    <a:pt x="750" y="84915"/>
                  </a:lnTo>
                  <a:lnTo>
                    <a:pt x="520" y="83697"/>
                  </a:lnTo>
                  <a:lnTo>
                    <a:pt x="333" y="82459"/>
                  </a:lnTo>
                  <a:lnTo>
                    <a:pt x="187" y="81202"/>
                  </a:lnTo>
                  <a:lnTo>
                    <a:pt x="83" y="79926"/>
                  </a:lnTo>
                  <a:lnTo>
                    <a:pt x="20" y="78631"/>
                  </a:lnTo>
                  <a:lnTo>
                    <a:pt x="0" y="77316"/>
                  </a:lnTo>
                  <a:lnTo>
                    <a:pt x="17" y="76182"/>
                  </a:lnTo>
                  <a:lnTo>
                    <a:pt x="68" y="75074"/>
                  </a:lnTo>
                  <a:lnTo>
                    <a:pt x="154" y="73992"/>
                  </a:lnTo>
                  <a:lnTo>
                    <a:pt x="273" y="72934"/>
                  </a:lnTo>
                  <a:lnTo>
                    <a:pt x="427" y="71902"/>
                  </a:lnTo>
                  <a:lnTo>
                    <a:pt x="616" y="70895"/>
                  </a:lnTo>
                  <a:lnTo>
                    <a:pt x="838" y="69914"/>
                  </a:lnTo>
                  <a:lnTo>
                    <a:pt x="1095" y="68958"/>
                  </a:lnTo>
                  <a:lnTo>
                    <a:pt x="1386" y="68027"/>
                  </a:lnTo>
                  <a:lnTo>
                    <a:pt x="1711" y="67121"/>
                  </a:lnTo>
                  <a:lnTo>
                    <a:pt x="2079" y="66241"/>
                  </a:lnTo>
                  <a:lnTo>
                    <a:pt x="2470" y="65386"/>
                  </a:lnTo>
                  <a:lnTo>
                    <a:pt x="2883" y="64556"/>
                  </a:lnTo>
                  <a:lnTo>
                    <a:pt x="3318" y="63752"/>
                  </a:lnTo>
                  <a:lnTo>
                    <a:pt x="3776" y="62972"/>
                  </a:lnTo>
                  <a:lnTo>
                    <a:pt x="4256" y="62219"/>
                  </a:lnTo>
                  <a:lnTo>
                    <a:pt x="4758" y="61490"/>
                  </a:lnTo>
                  <a:lnTo>
                    <a:pt x="5283" y="60787"/>
                  </a:lnTo>
                  <a:lnTo>
                    <a:pt x="5830" y="60109"/>
                  </a:lnTo>
                  <a:lnTo>
                    <a:pt x="6399" y="59456"/>
                  </a:lnTo>
                  <a:lnTo>
                    <a:pt x="7002" y="58815"/>
                  </a:lnTo>
                  <a:lnTo>
                    <a:pt x="7620" y="58200"/>
                  </a:lnTo>
                  <a:lnTo>
                    <a:pt x="8252" y="57612"/>
                  </a:lnTo>
                  <a:lnTo>
                    <a:pt x="8899" y="57051"/>
                  </a:lnTo>
                  <a:lnTo>
                    <a:pt x="9562" y="56517"/>
                  </a:lnTo>
                  <a:lnTo>
                    <a:pt x="10239" y="56009"/>
                  </a:lnTo>
                  <a:lnTo>
                    <a:pt x="10931" y="55529"/>
                  </a:lnTo>
                  <a:lnTo>
                    <a:pt x="11638" y="55075"/>
                  </a:lnTo>
                  <a:lnTo>
                    <a:pt x="12360" y="54648"/>
                  </a:lnTo>
                  <a:lnTo>
                    <a:pt x="13096" y="54247"/>
                  </a:lnTo>
                  <a:lnTo>
                    <a:pt x="13858" y="53859"/>
                  </a:lnTo>
                  <a:lnTo>
                    <a:pt x="14623" y="53497"/>
                  </a:lnTo>
                  <a:lnTo>
                    <a:pt x="15394" y="53162"/>
                  </a:lnTo>
                  <a:lnTo>
                    <a:pt x="16168" y="52854"/>
                  </a:lnTo>
                  <a:lnTo>
                    <a:pt x="16947" y="52573"/>
                  </a:lnTo>
                  <a:lnTo>
                    <a:pt x="17731" y="52319"/>
                  </a:lnTo>
                  <a:lnTo>
                    <a:pt x="18519" y="52091"/>
                  </a:lnTo>
                  <a:lnTo>
                    <a:pt x="19311" y="51890"/>
                  </a:lnTo>
                  <a:lnTo>
                    <a:pt x="20108" y="51716"/>
                  </a:lnTo>
                  <a:lnTo>
                    <a:pt x="20910" y="51568"/>
                  </a:lnTo>
                  <a:lnTo>
                    <a:pt x="20910" y="51271"/>
                  </a:lnTo>
                  <a:lnTo>
                    <a:pt x="20041" y="51050"/>
                  </a:lnTo>
                  <a:lnTo>
                    <a:pt x="19189" y="50803"/>
                  </a:lnTo>
                  <a:lnTo>
                    <a:pt x="18356" y="50532"/>
                  </a:lnTo>
                  <a:lnTo>
                    <a:pt x="17540" y="50235"/>
                  </a:lnTo>
                  <a:lnTo>
                    <a:pt x="16743" y="49913"/>
                  </a:lnTo>
                  <a:lnTo>
                    <a:pt x="15963" y="49565"/>
                  </a:lnTo>
                  <a:lnTo>
                    <a:pt x="15201" y="49192"/>
                  </a:lnTo>
                  <a:lnTo>
                    <a:pt x="14457" y="48794"/>
                  </a:lnTo>
                  <a:lnTo>
                    <a:pt x="13730" y="48371"/>
                  </a:lnTo>
                  <a:lnTo>
                    <a:pt x="13022" y="47922"/>
                  </a:lnTo>
                  <a:lnTo>
                    <a:pt x="12348" y="47452"/>
                  </a:lnTo>
                  <a:lnTo>
                    <a:pt x="11694" y="46964"/>
                  </a:lnTo>
                  <a:lnTo>
                    <a:pt x="11062" y="46458"/>
                  </a:lnTo>
                  <a:lnTo>
                    <a:pt x="10450" y="45934"/>
                  </a:lnTo>
                  <a:lnTo>
                    <a:pt x="9859" y="45392"/>
                  </a:lnTo>
                  <a:lnTo>
                    <a:pt x="9289" y="44832"/>
                  </a:lnTo>
                  <a:lnTo>
                    <a:pt x="8740" y="44255"/>
                  </a:lnTo>
                  <a:lnTo>
                    <a:pt x="8212" y="43660"/>
                  </a:lnTo>
                  <a:lnTo>
                    <a:pt x="7704" y="43047"/>
                  </a:lnTo>
                  <a:lnTo>
                    <a:pt x="7218" y="42416"/>
                  </a:lnTo>
                  <a:lnTo>
                    <a:pt x="6767" y="41754"/>
                  </a:lnTo>
                  <a:lnTo>
                    <a:pt x="6337" y="41079"/>
                  </a:lnTo>
                  <a:lnTo>
                    <a:pt x="5927" y="40391"/>
                  </a:lnTo>
                  <a:lnTo>
                    <a:pt x="5539" y="39689"/>
                  </a:lnTo>
                  <a:lnTo>
                    <a:pt x="5171" y="38974"/>
                  </a:lnTo>
                  <a:lnTo>
                    <a:pt x="4825" y="38245"/>
                  </a:lnTo>
                  <a:lnTo>
                    <a:pt x="4499" y="37503"/>
                  </a:lnTo>
                  <a:lnTo>
                    <a:pt x="4193" y="36748"/>
                  </a:lnTo>
                  <a:lnTo>
                    <a:pt x="3909" y="35979"/>
                  </a:lnTo>
                  <a:lnTo>
                    <a:pt x="3646" y="35197"/>
                  </a:lnTo>
                  <a:lnTo>
                    <a:pt x="3420" y="34404"/>
                  </a:lnTo>
                  <a:lnTo>
                    <a:pt x="3217" y="33602"/>
                  </a:lnTo>
                  <a:lnTo>
                    <a:pt x="3039" y="32791"/>
                  </a:lnTo>
                  <a:lnTo>
                    <a:pt x="2884" y="31971"/>
                  </a:lnTo>
                  <a:lnTo>
                    <a:pt x="2753" y="31142"/>
                  </a:lnTo>
                  <a:lnTo>
                    <a:pt x="2646" y="30304"/>
                  </a:lnTo>
                  <a:lnTo>
                    <a:pt x="2562" y="29457"/>
                  </a:lnTo>
                  <a:lnTo>
                    <a:pt x="2503" y="28601"/>
                  </a:lnTo>
                  <a:lnTo>
                    <a:pt x="2467" y="27737"/>
                  </a:lnTo>
                  <a:lnTo>
                    <a:pt x="2455" y="26863"/>
                  </a:lnTo>
                  <a:lnTo>
                    <a:pt x="2476" y="25768"/>
                  </a:lnTo>
                  <a:lnTo>
                    <a:pt x="2539" y="24687"/>
                  </a:lnTo>
                  <a:lnTo>
                    <a:pt x="2643" y="23619"/>
                  </a:lnTo>
                  <a:lnTo>
                    <a:pt x="2789" y="22565"/>
                  </a:lnTo>
                  <a:lnTo>
                    <a:pt x="2976" y="21524"/>
                  </a:lnTo>
                  <a:lnTo>
                    <a:pt x="3205" y="20496"/>
                  </a:lnTo>
                  <a:lnTo>
                    <a:pt x="3476" y="19482"/>
                  </a:lnTo>
                  <a:lnTo>
                    <a:pt x="3789" y="18481"/>
                  </a:lnTo>
                  <a:lnTo>
                    <a:pt x="4143" y="17494"/>
                  </a:lnTo>
                  <a:lnTo>
                    <a:pt x="4539" y="16519"/>
                  </a:lnTo>
                  <a:lnTo>
                    <a:pt x="4990" y="15550"/>
                  </a:lnTo>
                  <a:lnTo>
                    <a:pt x="5482" y="14605"/>
                  </a:lnTo>
                  <a:lnTo>
                    <a:pt x="6014" y="13686"/>
                  </a:lnTo>
                  <a:lnTo>
                    <a:pt x="6587" y="12793"/>
                  </a:lnTo>
                  <a:lnTo>
                    <a:pt x="7199" y="11924"/>
                  </a:lnTo>
                  <a:lnTo>
                    <a:pt x="7852" y="11081"/>
                  </a:lnTo>
                  <a:lnTo>
                    <a:pt x="8544" y="10263"/>
                  </a:lnTo>
                  <a:lnTo>
                    <a:pt x="9277" y="9471"/>
                  </a:lnTo>
                  <a:lnTo>
                    <a:pt x="10051" y="8704"/>
                  </a:lnTo>
                  <a:lnTo>
                    <a:pt x="10864" y="7962"/>
                  </a:lnTo>
                  <a:lnTo>
                    <a:pt x="11717" y="7234"/>
                  </a:lnTo>
                  <a:lnTo>
                    <a:pt x="12611" y="6539"/>
                  </a:lnTo>
                  <a:lnTo>
                    <a:pt x="13545" y="5877"/>
                  </a:lnTo>
                  <a:lnTo>
                    <a:pt x="14519" y="5247"/>
                  </a:lnTo>
                  <a:lnTo>
                    <a:pt x="15533" y="4650"/>
                  </a:lnTo>
                  <a:lnTo>
                    <a:pt x="16588" y="4086"/>
                  </a:lnTo>
                  <a:lnTo>
                    <a:pt x="17683" y="3555"/>
                  </a:lnTo>
                  <a:lnTo>
                    <a:pt x="18817" y="3056"/>
                  </a:lnTo>
                  <a:lnTo>
                    <a:pt x="19992" y="2591"/>
                  </a:lnTo>
                  <a:lnTo>
                    <a:pt x="21208" y="2158"/>
                  </a:lnTo>
                  <a:lnTo>
                    <a:pt x="22462" y="1747"/>
                  </a:lnTo>
                  <a:lnTo>
                    <a:pt x="23755" y="1381"/>
                  </a:lnTo>
                  <a:lnTo>
                    <a:pt x="25087" y="1057"/>
                  </a:lnTo>
                  <a:lnTo>
                    <a:pt x="26458" y="776"/>
                  </a:lnTo>
                  <a:lnTo>
                    <a:pt x="27868" y="539"/>
                  </a:lnTo>
                  <a:lnTo>
                    <a:pt x="29316" y="345"/>
                  </a:lnTo>
                  <a:lnTo>
                    <a:pt x="30802" y="194"/>
                  </a:lnTo>
                  <a:lnTo>
                    <a:pt x="32328" y="86"/>
                  </a:lnTo>
                  <a:lnTo>
                    <a:pt x="33892" y="21"/>
                  </a:lnTo>
                  <a:lnTo>
                    <a:pt x="35495" y="0"/>
                  </a:lnTo>
                  <a:lnTo>
                    <a:pt x="37183" y="21"/>
                  </a:lnTo>
                  <a:lnTo>
                    <a:pt x="38826" y="86"/>
                  </a:lnTo>
                  <a:lnTo>
                    <a:pt x="40422" y="194"/>
                  </a:lnTo>
                  <a:lnTo>
                    <a:pt x="41972" y="345"/>
                  </a:lnTo>
                  <a:lnTo>
                    <a:pt x="43476" y="539"/>
                  </a:lnTo>
                  <a:lnTo>
                    <a:pt x="44934" y="776"/>
                  </a:lnTo>
                  <a:lnTo>
                    <a:pt x="46345" y="1057"/>
                  </a:lnTo>
                  <a:lnTo>
                    <a:pt x="47711" y="1381"/>
                  </a:lnTo>
                  <a:lnTo>
                    <a:pt x="49030" y="1747"/>
                  </a:lnTo>
                  <a:lnTo>
                    <a:pt x="50303" y="2158"/>
                  </a:lnTo>
                  <a:lnTo>
                    <a:pt x="51546" y="2605"/>
                  </a:lnTo>
                  <a:lnTo>
                    <a:pt x="52744" y="3083"/>
                  </a:lnTo>
                  <a:lnTo>
                    <a:pt x="53898" y="3593"/>
                  </a:lnTo>
                  <a:lnTo>
                    <a:pt x="55006" y="4134"/>
                  </a:lnTo>
                  <a:lnTo>
                    <a:pt x="56070" y="4706"/>
                  </a:lnTo>
                  <a:lnTo>
                    <a:pt x="57090" y="5310"/>
                  </a:lnTo>
                  <a:lnTo>
                    <a:pt x="58065" y="5944"/>
                  </a:lnTo>
                  <a:lnTo>
                    <a:pt x="58995" y="6610"/>
                  </a:lnTo>
                  <a:lnTo>
                    <a:pt x="59880" y="7308"/>
                  </a:lnTo>
                  <a:lnTo>
                    <a:pt x="60721" y="8036"/>
                  </a:lnTo>
                  <a:lnTo>
                    <a:pt x="61533" y="8778"/>
                  </a:lnTo>
                  <a:lnTo>
                    <a:pt x="62302" y="9545"/>
                  </a:lnTo>
                  <a:lnTo>
                    <a:pt x="63027" y="10338"/>
                  </a:lnTo>
                  <a:lnTo>
                    <a:pt x="63710" y="11156"/>
                  </a:lnTo>
                  <a:lnTo>
                    <a:pt x="64349" y="11999"/>
                  </a:lnTo>
                  <a:lnTo>
                    <a:pt x="64945" y="12867"/>
                  </a:lnTo>
                  <a:lnTo>
                    <a:pt x="65498" y="13761"/>
                  </a:lnTo>
                  <a:lnTo>
                    <a:pt x="66008" y="14680"/>
                  </a:lnTo>
                  <a:lnTo>
                    <a:pt x="66474" y="15624"/>
                  </a:lnTo>
                  <a:lnTo>
                    <a:pt x="66898" y="16594"/>
                  </a:lnTo>
                  <a:lnTo>
                    <a:pt x="67279" y="17582"/>
                  </a:lnTo>
                  <a:lnTo>
                    <a:pt x="67621" y="18582"/>
                  </a:lnTo>
                  <a:lnTo>
                    <a:pt x="67922" y="19594"/>
                  </a:lnTo>
                  <a:lnTo>
                    <a:pt x="68184" y="20618"/>
                  </a:lnTo>
                  <a:lnTo>
                    <a:pt x="68405" y="21654"/>
                  </a:lnTo>
                  <a:lnTo>
                    <a:pt x="68585" y="22702"/>
                  </a:lnTo>
                  <a:lnTo>
                    <a:pt x="68726" y="23761"/>
                  </a:lnTo>
                  <a:lnTo>
                    <a:pt x="68827" y="24833"/>
                  </a:lnTo>
                  <a:lnTo>
                    <a:pt x="68887" y="25916"/>
                  </a:lnTo>
                  <a:lnTo>
                    <a:pt x="68907" y="27012"/>
                  </a:lnTo>
                  <a:lnTo>
                    <a:pt x="68894" y="27871"/>
                  </a:lnTo>
                  <a:lnTo>
                    <a:pt x="68856" y="28723"/>
                  </a:lnTo>
                  <a:lnTo>
                    <a:pt x="68793" y="29568"/>
                  </a:lnTo>
                  <a:lnTo>
                    <a:pt x="68705" y="30405"/>
                  </a:lnTo>
                  <a:lnTo>
                    <a:pt x="68591" y="31235"/>
                  </a:lnTo>
                  <a:lnTo>
                    <a:pt x="68452" y="32057"/>
                  </a:lnTo>
                  <a:lnTo>
                    <a:pt x="68287" y="32872"/>
                  </a:lnTo>
                  <a:lnTo>
                    <a:pt x="68097" y="33679"/>
                  </a:lnTo>
                  <a:lnTo>
                    <a:pt x="67882" y="34479"/>
                  </a:lnTo>
                  <a:lnTo>
                    <a:pt x="67642" y="35272"/>
                  </a:lnTo>
                  <a:lnTo>
                    <a:pt x="67392" y="36054"/>
                  </a:lnTo>
                  <a:lnTo>
                    <a:pt x="67118" y="36823"/>
                  </a:lnTo>
                  <a:lnTo>
                    <a:pt x="66820" y="37578"/>
                  </a:lnTo>
                  <a:lnTo>
                    <a:pt x="66499" y="38320"/>
                  </a:lnTo>
                  <a:lnTo>
                    <a:pt x="66154" y="39048"/>
                  </a:lnTo>
                  <a:lnTo>
                    <a:pt x="65785" y="39763"/>
                  </a:lnTo>
                  <a:lnTo>
                    <a:pt x="65392" y="40465"/>
                  </a:lnTo>
                  <a:lnTo>
                    <a:pt x="64975" y="41153"/>
                  </a:lnTo>
                  <a:lnTo>
                    <a:pt x="64534" y="41828"/>
                  </a:lnTo>
                  <a:lnTo>
                    <a:pt x="64070" y="42490"/>
                  </a:lnTo>
                  <a:lnTo>
                    <a:pt x="63597" y="43121"/>
                  </a:lnTo>
                  <a:lnTo>
                    <a:pt x="63100" y="43734"/>
                  </a:lnTo>
                  <a:lnTo>
                    <a:pt x="62579" y="44329"/>
                  </a:lnTo>
                  <a:lnTo>
                    <a:pt x="62034" y="44907"/>
                  </a:lnTo>
                  <a:lnTo>
                    <a:pt x="61466" y="45466"/>
                  </a:lnTo>
                  <a:lnTo>
                    <a:pt x="60873" y="46008"/>
                  </a:lnTo>
                  <a:lnTo>
                    <a:pt x="60257" y="46532"/>
                  </a:lnTo>
                  <a:lnTo>
                    <a:pt x="59617" y="47038"/>
                  </a:lnTo>
                  <a:lnTo>
                    <a:pt x="58953" y="47526"/>
                  </a:lnTo>
                  <a:lnTo>
                    <a:pt x="58266" y="47997"/>
                  </a:lnTo>
                  <a:lnTo>
                    <a:pt x="57570" y="48430"/>
                  </a:lnTo>
                  <a:lnTo>
                    <a:pt x="56852" y="48836"/>
                  </a:lnTo>
                  <a:lnTo>
                    <a:pt x="56111" y="49215"/>
                  </a:lnTo>
                  <a:lnTo>
                    <a:pt x="55349" y="49568"/>
                  </a:lnTo>
                  <a:lnTo>
                    <a:pt x="54564" y="49894"/>
                  </a:lnTo>
                  <a:lnTo>
                    <a:pt x="53756" y="50193"/>
                  </a:lnTo>
                  <a:lnTo>
                    <a:pt x="52927" y="50466"/>
                  </a:lnTo>
                  <a:lnTo>
                    <a:pt x="52074" y="50711"/>
                  </a:lnTo>
                  <a:lnTo>
                    <a:pt x="51200" y="50930"/>
                  </a:lnTo>
                  <a:lnTo>
                    <a:pt x="50303" y="51122"/>
                  </a:lnTo>
                  <a:lnTo>
                    <a:pt x="50303" y="51420"/>
                  </a:lnTo>
                  <a:lnTo>
                    <a:pt x="51205" y="51581"/>
                  </a:lnTo>
                  <a:lnTo>
                    <a:pt x="52092" y="51768"/>
                  </a:lnTo>
                  <a:lnTo>
                    <a:pt x="52967" y="51980"/>
                  </a:lnTo>
                  <a:lnTo>
                    <a:pt x="53828" y="52217"/>
                  </a:lnTo>
                  <a:lnTo>
                    <a:pt x="54675" y="52480"/>
                  </a:lnTo>
                  <a:lnTo>
                    <a:pt x="55509" y="52768"/>
                  </a:lnTo>
                  <a:lnTo>
                    <a:pt x="56330" y="53081"/>
                  </a:lnTo>
                  <a:lnTo>
                    <a:pt x="57138" y="53420"/>
                  </a:lnTo>
                  <a:lnTo>
                    <a:pt x="57932" y="53784"/>
                  </a:lnTo>
                  <a:lnTo>
                    <a:pt x="58712" y="54173"/>
                  </a:lnTo>
                  <a:lnTo>
                    <a:pt x="59476" y="54573"/>
                  </a:lnTo>
                  <a:lnTo>
                    <a:pt x="60218" y="55000"/>
                  </a:lnTo>
                  <a:lnTo>
                    <a:pt x="60940" y="55454"/>
                  </a:lnTo>
                  <a:lnTo>
                    <a:pt x="61641" y="55935"/>
                  </a:lnTo>
                  <a:lnTo>
                    <a:pt x="62321" y="56443"/>
                  </a:lnTo>
                  <a:lnTo>
                    <a:pt x="62981" y="56977"/>
                  </a:lnTo>
                  <a:lnTo>
                    <a:pt x="63619" y="57538"/>
                  </a:lnTo>
                  <a:lnTo>
                    <a:pt x="64237" y="58126"/>
                  </a:lnTo>
                  <a:lnTo>
                    <a:pt x="64833" y="58740"/>
                  </a:lnTo>
                  <a:lnTo>
                    <a:pt x="65409" y="59382"/>
                  </a:lnTo>
                  <a:lnTo>
                    <a:pt x="65963" y="60035"/>
                  </a:lnTo>
                  <a:lnTo>
                    <a:pt x="66493" y="60712"/>
                  </a:lnTo>
                  <a:lnTo>
                    <a:pt x="66999" y="61416"/>
                  </a:lnTo>
                  <a:lnTo>
                    <a:pt x="67481" y="62144"/>
                  </a:lnTo>
                  <a:lnTo>
                    <a:pt x="67940" y="62898"/>
                  </a:lnTo>
                  <a:lnTo>
                    <a:pt x="68374" y="63677"/>
                  </a:lnTo>
                  <a:lnTo>
                    <a:pt x="68785" y="64482"/>
                  </a:lnTo>
                  <a:lnTo>
                    <a:pt x="69172" y="65311"/>
                  </a:lnTo>
                  <a:lnTo>
                    <a:pt x="69535" y="66166"/>
                  </a:lnTo>
                  <a:lnTo>
                    <a:pt x="69874" y="67047"/>
                  </a:lnTo>
                  <a:lnTo>
                    <a:pt x="70185" y="67951"/>
                  </a:lnTo>
                  <a:lnTo>
                    <a:pt x="70464" y="68880"/>
                  </a:lnTo>
                  <a:lnTo>
                    <a:pt x="70709" y="69833"/>
                  </a:lnTo>
                  <a:lnTo>
                    <a:pt x="70922" y="70809"/>
                  </a:lnTo>
                  <a:lnTo>
                    <a:pt x="71102" y="71809"/>
                  </a:lnTo>
                  <a:lnTo>
                    <a:pt x="71249" y="72833"/>
                  </a:lnTo>
                  <a:lnTo>
                    <a:pt x="71364" y="73881"/>
                  </a:lnTo>
                  <a:lnTo>
                    <a:pt x="71446" y="74952"/>
                  </a:lnTo>
                  <a:lnTo>
                    <a:pt x="71495" y="760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187014" y="5341877"/>
              <a:ext cx="38844" cy="36239"/>
            </a:xfrm>
            <a:custGeom>
              <a:avLst/>
              <a:pathLst>
                <a:path w="38844" h="36239">
                  <a:moveTo>
                    <a:pt x="38844" y="17784"/>
                  </a:moveTo>
                  <a:lnTo>
                    <a:pt x="38833" y="17002"/>
                  </a:lnTo>
                  <a:lnTo>
                    <a:pt x="38802" y="16234"/>
                  </a:lnTo>
                  <a:lnTo>
                    <a:pt x="38750" y="15478"/>
                  </a:lnTo>
                  <a:lnTo>
                    <a:pt x="38677" y="14736"/>
                  </a:lnTo>
                  <a:lnTo>
                    <a:pt x="38583" y="14008"/>
                  </a:lnTo>
                  <a:lnTo>
                    <a:pt x="38469" y="13293"/>
                  </a:lnTo>
                  <a:lnTo>
                    <a:pt x="38333" y="12591"/>
                  </a:lnTo>
                  <a:lnTo>
                    <a:pt x="38177" y="11903"/>
                  </a:lnTo>
                  <a:lnTo>
                    <a:pt x="38000" y="11228"/>
                  </a:lnTo>
                  <a:lnTo>
                    <a:pt x="37802" y="10566"/>
                  </a:lnTo>
                  <a:lnTo>
                    <a:pt x="37595" y="9921"/>
                  </a:lnTo>
                  <a:lnTo>
                    <a:pt x="37361" y="9295"/>
                  </a:lnTo>
                  <a:lnTo>
                    <a:pt x="37101" y="8689"/>
                  </a:lnTo>
                  <a:lnTo>
                    <a:pt x="36814" y="8102"/>
                  </a:lnTo>
                  <a:lnTo>
                    <a:pt x="36500" y="7534"/>
                  </a:lnTo>
                  <a:lnTo>
                    <a:pt x="36159" y="6985"/>
                  </a:lnTo>
                  <a:lnTo>
                    <a:pt x="35791" y="6456"/>
                  </a:lnTo>
                  <a:lnTo>
                    <a:pt x="35397" y="5947"/>
                  </a:lnTo>
                  <a:lnTo>
                    <a:pt x="34976" y="5456"/>
                  </a:lnTo>
                  <a:lnTo>
                    <a:pt x="34528" y="4985"/>
                  </a:lnTo>
                  <a:lnTo>
                    <a:pt x="34052" y="4520"/>
                  </a:lnTo>
                  <a:lnTo>
                    <a:pt x="33548" y="4077"/>
                  </a:lnTo>
                  <a:lnTo>
                    <a:pt x="33016" y="3657"/>
                  </a:lnTo>
                  <a:lnTo>
                    <a:pt x="32456" y="3259"/>
                  </a:lnTo>
                  <a:lnTo>
                    <a:pt x="31867" y="2883"/>
                  </a:lnTo>
                  <a:lnTo>
                    <a:pt x="31250" y="2530"/>
                  </a:lnTo>
                  <a:lnTo>
                    <a:pt x="30605" y="2198"/>
                  </a:lnTo>
                  <a:lnTo>
                    <a:pt x="29932" y="1890"/>
                  </a:lnTo>
                  <a:lnTo>
                    <a:pt x="29230" y="1603"/>
                  </a:lnTo>
                  <a:lnTo>
                    <a:pt x="28500" y="1339"/>
                  </a:lnTo>
                  <a:lnTo>
                    <a:pt x="27739" y="1084"/>
                  </a:lnTo>
                  <a:lnTo>
                    <a:pt x="26943" y="857"/>
                  </a:lnTo>
                  <a:lnTo>
                    <a:pt x="26114" y="656"/>
                  </a:lnTo>
                  <a:lnTo>
                    <a:pt x="25250" y="482"/>
                  </a:lnTo>
                  <a:lnTo>
                    <a:pt x="24352" y="334"/>
                  </a:lnTo>
                  <a:lnTo>
                    <a:pt x="23419" y="214"/>
                  </a:lnTo>
                  <a:lnTo>
                    <a:pt x="22452" y="120"/>
                  </a:lnTo>
                  <a:lnTo>
                    <a:pt x="21452" y="53"/>
                  </a:lnTo>
                  <a:lnTo>
                    <a:pt x="20416" y="13"/>
                  </a:lnTo>
                  <a:lnTo>
                    <a:pt x="19347" y="0"/>
                  </a:lnTo>
                  <a:lnTo>
                    <a:pt x="18307" y="13"/>
                  </a:lnTo>
                  <a:lnTo>
                    <a:pt x="17299" y="53"/>
                  </a:lnTo>
                  <a:lnTo>
                    <a:pt x="16324" y="120"/>
                  </a:lnTo>
                  <a:lnTo>
                    <a:pt x="15382" y="214"/>
                  </a:lnTo>
                  <a:lnTo>
                    <a:pt x="14473" y="334"/>
                  </a:lnTo>
                  <a:lnTo>
                    <a:pt x="13596" y="482"/>
                  </a:lnTo>
                  <a:lnTo>
                    <a:pt x="12753" y="656"/>
                  </a:lnTo>
                  <a:lnTo>
                    <a:pt x="11941" y="857"/>
                  </a:lnTo>
                  <a:lnTo>
                    <a:pt x="11163" y="1084"/>
                  </a:lnTo>
                  <a:lnTo>
                    <a:pt x="10417" y="1339"/>
                  </a:lnTo>
                  <a:lnTo>
                    <a:pt x="9701" y="1603"/>
                  </a:lnTo>
                  <a:lnTo>
                    <a:pt x="9010" y="1890"/>
                  </a:lnTo>
                  <a:lnTo>
                    <a:pt x="8344" y="2198"/>
                  </a:lnTo>
                  <a:lnTo>
                    <a:pt x="7703" y="2530"/>
                  </a:lnTo>
                  <a:lnTo>
                    <a:pt x="7087" y="2883"/>
                  </a:lnTo>
                  <a:lnTo>
                    <a:pt x="6497" y="3259"/>
                  </a:lnTo>
                  <a:lnTo>
                    <a:pt x="5933" y="3657"/>
                  </a:lnTo>
                  <a:lnTo>
                    <a:pt x="5393" y="4077"/>
                  </a:lnTo>
                  <a:lnTo>
                    <a:pt x="4879" y="4520"/>
                  </a:lnTo>
                  <a:lnTo>
                    <a:pt x="4390" y="4985"/>
                  </a:lnTo>
                  <a:lnTo>
                    <a:pt x="3941" y="5456"/>
                  </a:lnTo>
                  <a:lnTo>
                    <a:pt x="3518" y="5947"/>
                  </a:lnTo>
                  <a:lnTo>
                    <a:pt x="3120" y="6456"/>
                  </a:lnTo>
                  <a:lnTo>
                    <a:pt x="2747" y="6985"/>
                  </a:lnTo>
                  <a:lnTo>
                    <a:pt x="2399" y="7534"/>
                  </a:lnTo>
                  <a:lnTo>
                    <a:pt x="2077" y="8102"/>
                  </a:lnTo>
                  <a:lnTo>
                    <a:pt x="1780" y="8689"/>
                  </a:lnTo>
                  <a:lnTo>
                    <a:pt x="1509" y="9295"/>
                  </a:lnTo>
                  <a:lnTo>
                    <a:pt x="1262" y="9921"/>
                  </a:lnTo>
                  <a:lnTo>
                    <a:pt x="1041" y="10566"/>
                  </a:lnTo>
                  <a:lnTo>
                    <a:pt x="843" y="11228"/>
                  </a:lnTo>
                  <a:lnTo>
                    <a:pt x="666" y="11903"/>
                  </a:lnTo>
                  <a:lnTo>
                    <a:pt x="510" y="12591"/>
                  </a:lnTo>
                  <a:lnTo>
                    <a:pt x="375" y="13293"/>
                  </a:lnTo>
                  <a:lnTo>
                    <a:pt x="260" y="14008"/>
                  </a:lnTo>
                  <a:lnTo>
                    <a:pt x="166" y="14736"/>
                  </a:lnTo>
                  <a:lnTo>
                    <a:pt x="93" y="15478"/>
                  </a:lnTo>
                  <a:lnTo>
                    <a:pt x="41" y="16234"/>
                  </a:lnTo>
                  <a:lnTo>
                    <a:pt x="10" y="17002"/>
                  </a:lnTo>
                  <a:lnTo>
                    <a:pt x="0" y="17784"/>
                  </a:lnTo>
                  <a:lnTo>
                    <a:pt x="8" y="18411"/>
                  </a:lnTo>
                  <a:lnTo>
                    <a:pt x="32" y="19041"/>
                  </a:lnTo>
                  <a:lnTo>
                    <a:pt x="73" y="19673"/>
                  </a:lnTo>
                  <a:lnTo>
                    <a:pt x="130" y="20309"/>
                  </a:lnTo>
                  <a:lnTo>
                    <a:pt x="204" y="20947"/>
                  </a:lnTo>
                  <a:lnTo>
                    <a:pt x="294" y="21589"/>
                  </a:lnTo>
                  <a:lnTo>
                    <a:pt x="401" y="22233"/>
                  </a:lnTo>
                  <a:lnTo>
                    <a:pt x="523" y="22880"/>
                  </a:lnTo>
                  <a:lnTo>
                    <a:pt x="663" y="23531"/>
                  </a:lnTo>
                  <a:lnTo>
                    <a:pt x="818" y="24184"/>
                  </a:lnTo>
                  <a:lnTo>
                    <a:pt x="995" y="24833"/>
                  </a:lnTo>
                  <a:lnTo>
                    <a:pt x="1199" y="25470"/>
                  </a:lnTo>
                  <a:lnTo>
                    <a:pt x="1430" y="26095"/>
                  </a:lnTo>
                  <a:lnTo>
                    <a:pt x="1687" y="26708"/>
                  </a:lnTo>
                  <a:lnTo>
                    <a:pt x="1971" y="27309"/>
                  </a:lnTo>
                  <a:lnTo>
                    <a:pt x="2283" y="27899"/>
                  </a:lnTo>
                  <a:lnTo>
                    <a:pt x="2620" y="28476"/>
                  </a:lnTo>
                  <a:lnTo>
                    <a:pt x="2985" y="29042"/>
                  </a:lnTo>
                  <a:lnTo>
                    <a:pt x="3376" y="29595"/>
                  </a:lnTo>
                  <a:lnTo>
                    <a:pt x="3795" y="30137"/>
                  </a:lnTo>
                  <a:lnTo>
                    <a:pt x="4243" y="30663"/>
                  </a:lnTo>
                  <a:lnTo>
                    <a:pt x="4723" y="31170"/>
                  </a:lnTo>
                  <a:lnTo>
                    <a:pt x="5237" y="31657"/>
                  </a:lnTo>
                  <a:lnTo>
                    <a:pt x="5783" y="32126"/>
                  </a:lnTo>
                  <a:lnTo>
                    <a:pt x="6362" y="32574"/>
                  </a:lnTo>
                  <a:lnTo>
                    <a:pt x="6974" y="33004"/>
                  </a:lnTo>
                  <a:lnTo>
                    <a:pt x="7618" y="33414"/>
                  </a:lnTo>
                  <a:lnTo>
                    <a:pt x="8295" y="33804"/>
                  </a:lnTo>
                  <a:lnTo>
                    <a:pt x="9005" y="34176"/>
                  </a:lnTo>
                  <a:lnTo>
                    <a:pt x="9748" y="34528"/>
                  </a:lnTo>
                  <a:lnTo>
                    <a:pt x="10528" y="34853"/>
                  </a:lnTo>
                  <a:lnTo>
                    <a:pt x="11352" y="35144"/>
                  </a:lnTo>
                  <a:lnTo>
                    <a:pt x="12219" y="35401"/>
                  </a:lnTo>
                  <a:lnTo>
                    <a:pt x="13129" y="35623"/>
                  </a:lnTo>
                  <a:lnTo>
                    <a:pt x="14082" y="35811"/>
                  </a:lnTo>
                  <a:lnTo>
                    <a:pt x="15079" y="35965"/>
                  </a:lnTo>
                  <a:lnTo>
                    <a:pt x="16118" y="36085"/>
                  </a:lnTo>
                  <a:lnTo>
                    <a:pt x="17201" y="36171"/>
                  </a:lnTo>
                  <a:lnTo>
                    <a:pt x="18327" y="36222"/>
                  </a:lnTo>
                  <a:lnTo>
                    <a:pt x="19496" y="36239"/>
                  </a:lnTo>
                  <a:lnTo>
                    <a:pt x="20736" y="36222"/>
                  </a:lnTo>
                  <a:lnTo>
                    <a:pt x="21925" y="36171"/>
                  </a:lnTo>
                  <a:lnTo>
                    <a:pt x="23063" y="36085"/>
                  </a:lnTo>
                  <a:lnTo>
                    <a:pt x="24151" y="35965"/>
                  </a:lnTo>
                  <a:lnTo>
                    <a:pt x="25189" y="35811"/>
                  </a:lnTo>
                  <a:lnTo>
                    <a:pt x="26175" y="35623"/>
                  </a:lnTo>
                  <a:lnTo>
                    <a:pt x="27112" y="35401"/>
                  </a:lnTo>
                  <a:lnTo>
                    <a:pt x="27997" y="35144"/>
                  </a:lnTo>
                  <a:lnTo>
                    <a:pt x="28832" y="34853"/>
                  </a:lnTo>
                  <a:lnTo>
                    <a:pt x="29616" y="34528"/>
                  </a:lnTo>
                  <a:lnTo>
                    <a:pt x="30372" y="34176"/>
                  </a:lnTo>
                  <a:lnTo>
                    <a:pt x="31090" y="33804"/>
                  </a:lnTo>
                  <a:lnTo>
                    <a:pt x="31771" y="33414"/>
                  </a:lnTo>
                  <a:lnTo>
                    <a:pt x="32414" y="33004"/>
                  </a:lnTo>
                  <a:lnTo>
                    <a:pt x="33021" y="32574"/>
                  </a:lnTo>
                  <a:lnTo>
                    <a:pt x="33590" y="32126"/>
                  </a:lnTo>
                  <a:lnTo>
                    <a:pt x="34122" y="31657"/>
                  </a:lnTo>
                  <a:lnTo>
                    <a:pt x="34617" y="31170"/>
                  </a:lnTo>
                  <a:lnTo>
                    <a:pt x="35075" y="30663"/>
                  </a:lnTo>
                  <a:lnTo>
                    <a:pt x="35495" y="30137"/>
                  </a:lnTo>
                  <a:lnTo>
                    <a:pt x="35897" y="29595"/>
                  </a:lnTo>
                  <a:lnTo>
                    <a:pt x="36269" y="29042"/>
                  </a:lnTo>
                  <a:lnTo>
                    <a:pt x="36611" y="28476"/>
                  </a:lnTo>
                  <a:lnTo>
                    <a:pt x="36924" y="27899"/>
                  </a:lnTo>
                  <a:lnTo>
                    <a:pt x="37207" y="27309"/>
                  </a:lnTo>
                  <a:lnTo>
                    <a:pt x="37460" y="26708"/>
                  </a:lnTo>
                  <a:lnTo>
                    <a:pt x="37683" y="26095"/>
                  </a:lnTo>
                  <a:lnTo>
                    <a:pt x="37876" y="25470"/>
                  </a:lnTo>
                  <a:lnTo>
                    <a:pt x="38040" y="24833"/>
                  </a:lnTo>
                  <a:lnTo>
                    <a:pt x="38174" y="24184"/>
                  </a:lnTo>
                  <a:lnTo>
                    <a:pt x="38301" y="23531"/>
                  </a:lnTo>
                  <a:lnTo>
                    <a:pt x="38415" y="22880"/>
                  </a:lnTo>
                  <a:lnTo>
                    <a:pt x="38515" y="22233"/>
                  </a:lnTo>
                  <a:lnTo>
                    <a:pt x="38603" y="21589"/>
                  </a:lnTo>
                  <a:lnTo>
                    <a:pt x="38676" y="20947"/>
                  </a:lnTo>
                  <a:lnTo>
                    <a:pt x="38736" y="20309"/>
                  </a:lnTo>
                  <a:lnTo>
                    <a:pt x="38783" y="19673"/>
                  </a:lnTo>
                  <a:lnTo>
                    <a:pt x="38817" y="19041"/>
                  </a:lnTo>
                  <a:lnTo>
                    <a:pt x="38837" y="184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184707" y="5388162"/>
              <a:ext cx="43755" cy="41597"/>
            </a:xfrm>
            <a:custGeom>
              <a:avLst/>
              <a:pathLst>
                <a:path w="43755" h="41597">
                  <a:moveTo>
                    <a:pt x="43755" y="19645"/>
                  </a:moveTo>
                  <a:lnTo>
                    <a:pt x="43745" y="18889"/>
                  </a:lnTo>
                  <a:lnTo>
                    <a:pt x="43713" y="18139"/>
                  </a:lnTo>
                  <a:lnTo>
                    <a:pt x="43661" y="17395"/>
                  </a:lnTo>
                  <a:lnTo>
                    <a:pt x="43588" y="16656"/>
                  </a:lnTo>
                  <a:lnTo>
                    <a:pt x="43495" y="15924"/>
                  </a:lnTo>
                  <a:lnTo>
                    <a:pt x="43380" y="15198"/>
                  </a:lnTo>
                  <a:lnTo>
                    <a:pt x="43244" y="14478"/>
                  </a:lnTo>
                  <a:lnTo>
                    <a:pt x="43088" y="13763"/>
                  </a:lnTo>
                  <a:lnTo>
                    <a:pt x="42911" y="13055"/>
                  </a:lnTo>
                  <a:lnTo>
                    <a:pt x="42713" y="12352"/>
                  </a:lnTo>
                  <a:lnTo>
                    <a:pt x="42490" y="11647"/>
                  </a:lnTo>
                  <a:lnTo>
                    <a:pt x="42237" y="10959"/>
                  </a:lnTo>
                  <a:lnTo>
                    <a:pt x="41954" y="10289"/>
                  </a:lnTo>
                  <a:lnTo>
                    <a:pt x="41642" y="9638"/>
                  </a:lnTo>
                  <a:lnTo>
                    <a:pt x="41299" y="9004"/>
                  </a:lnTo>
                  <a:lnTo>
                    <a:pt x="40927" y="8387"/>
                  </a:lnTo>
                  <a:lnTo>
                    <a:pt x="40525" y="7789"/>
                  </a:lnTo>
                  <a:lnTo>
                    <a:pt x="40094" y="7209"/>
                  </a:lnTo>
                  <a:lnTo>
                    <a:pt x="39632" y="6646"/>
                  </a:lnTo>
                  <a:lnTo>
                    <a:pt x="39141" y="6101"/>
                  </a:lnTo>
                  <a:lnTo>
                    <a:pt x="38617" y="5562"/>
                  </a:lnTo>
                  <a:lnTo>
                    <a:pt x="38058" y="5045"/>
                  </a:lnTo>
                  <a:lnTo>
                    <a:pt x="37463" y="4550"/>
                  </a:lnTo>
                  <a:lnTo>
                    <a:pt x="36831" y="4077"/>
                  </a:lnTo>
                  <a:lnTo>
                    <a:pt x="36165" y="3627"/>
                  </a:lnTo>
                  <a:lnTo>
                    <a:pt x="35462" y="3199"/>
                  </a:lnTo>
                  <a:lnTo>
                    <a:pt x="34724" y="2794"/>
                  </a:lnTo>
                  <a:lnTo>
                    <a:pt x="33950" y="2411"/>
                  </a:lnTo>
                  <a:lnTo>
                    <a:pt x="33141" y="2050"/>
                  </a:lnTo>
                  <a:lnTo>
                    <a:pt x="32295" y="1711"/>
                  </a:lnTo>
                  <a:lnTo>
                    <a:pt x="31425" y="1386"/>
                  </a:lnTo>
                  <a:lnTo>
                    <a:pt x="30512" y="1095"/>
                  </a:lnTo>
                  <a:lnTo>
                    <a:pt x="29556" y="838"/>
                  </a:lnTo>
                  <a:lnTo>
                    <a:pt x="28557" y="616"/>
                  </a:lnTo>
                  <a:lnTo>
                    <a:pt x="27514" y="427"/>
                  </a:lnTo>
                  <a:lnTo>
                    <a:pt x="26428" y="273"/>
                  </a:lnTo>
                  <a:lnTo>
                    <a:pt x="25300" y="154"/>
                  </a:lnTo>
                  <a:lnTo>
                    <a:pt x="24128" y="68"/>
                  </a:lnTo>
                  <a:lnTo>
                    <a:pt x="22912" y="17"/>
                  </a:lnTo>
                  <a:lnTo>
                    <a:pt x="21654" y="0"/>
                  </a:lnTo>
                  <a:lnTo>
                    <a:pt x="20495" y="17"/>
                  </a:lnTo>
                  <a:lnTo>
                    <a:pt x="19371" y="68"/>
                  </a:lnTo>
                  <a:lnTo>
                    <a:pt x="18281" y="154"/>
                  </a:lnTo>
                  <a:lnTo>
                    <a:pt x="17225" y="273"/>
                  </a:lnTo>
                  <a:lnTo>
                    <a:pt x="16203" y="427"/>
                  </a:lnTo>
                  <a:lnTo>
                    <a:pt x="15216" y="616"/>
                  </a:lnTo>
                  <a:lnTo>
                    <a:pt x="14262" y="838"/>
                  </a:lnTo>
                  <a:lnTo>
                    <a:pt x="13343" y="1095"/>
                  </a:lnTo>
                  <a:lnTo>
                    <a:pt x="12459" y="1386"/>
                  </a:lnTo>
                  <a:lnTo>
                    <a:pt x="11608" y="1711"/>
                  </a:lnTo>
                  <a:lnTo>
                    <a:pt x="10804" y="2050"/>
                  </a:lnTo>
                  <a:lnTo>
                    <a:pt x="10031" y="2411"/>
                  </a:lnTo>
                  <a:lnTo>
                    <a:pt x="9286" y="2794"/>
                  </a:lnTo>
                  <a:lnTo>
                    <a:pt x="8572" y="3199"/>
                  </a:lnTo>
                  <a:lnTo>
                    <a:pt x="7887" y="3627"/>
                  </a:lnTo>
                  <a:lnTo>
                    <a:pt x="7233" y="4077"/>
                  </a:lnTo>
                  <a:lnTo>
                    <a:pt x="6607" y="4550"/>
                  </a:lnTo>
                  <a:lnTo>
                    <a:pt x="6012" y="5045"/>
                  </a:lnTo>
                  <a:lnTo>
                    <a:pt x="5447" y="5562"/>
                  </a:lnTo>
                  <a:lnTo>
                    <a:pt x="4911" y="6101"/>
                  </a:lnTo>
                  <a:lnTo>
                    <a:pt x="4418" y="6661"/>
                  </a:lnTo>
                  <a:lnTo>
                    <a:pt x="3952" y="7239"/>
                  </a:lnTo>
                  <a:lnTo>
                    <a:pt x="3513" y="7834"/>
                  </a:lnTo>
                  <a:lnTo>
                    <a:pt x="3101" y="8447"/>
                  </a:lnTo>
                  <a:lnTo>
                    <a:pt x="2716" y="9078"/>
                  </a:lnTo>
                  <a:lnTo>
                    <a:pt x="2357" y="9727"/>
                  </a:lnTo>
                  <a:lnTo>
                    <a:pt x="2025" y="10394"/>
                  </a:lnTo>
                  <a:lnTo>
                    <a:pt x="1720" y="11078"/>
                  </a:lnTo>
                  <a:lnTo>
                    <a:pt x="1442" y="11781"/>
                  </a:lnTo>
                  <a:lnTo>
                    <a:pt x="1190" y="12501"/>
                  </a:lnTo>
                  <a:lnTo>
                    <a:pt x="964" y="13218"/>
                  </a:lnTo>
                  <a:lnTo>
                    <a:pt x="762" y="13942"/>
                  </a:lnTo>
                  <a:lnTo>
                    <a:pt x="583" y="14671"/>
                  </a:lnTo>
                  <a:lnTo>
                    <a:pt x="428" y="15406"/>
                  </a:lnTo>
                  <a:lnTo>
                    <a:pt x="297" y="16147"/>
                  </a:lnTo>
                  <a:lnTo>
                    <a:pt x="190" y="16894"/>
                  </a:lnTo>
                  <a:lnTo>
                    <a:pt x="107" y="17648"/>
                  </a:lnTo>
                  <a:lnTo>
                    <a:pt x="47" y="18407"/>
                  </a:lnTo>
                  <a:lnTo>
                    <a:pt x="11" y="19172"/>
                  </a:lnTo>
                  <a:lnTo>
                    <a:pt x="0" y="19942"/>
                  </a:lnTo>
                  <a:lnTo>
                    <a:pt x="11" y="20902"/>
                  </a:lnTo>
                  <a:lnTo>
                    <a:pt x="47" y="21844"/>
                  </a:lnTo>
                  <a:lnTo>
                    <a:pt x="107" y="22771"/>
                  </a:lnTo>
                  <a:lnTo>
                    <a:pt x="190" y="23681"/>
                  </a:lnTo>
                  <a:lnTo>
                    <a:pt x="297" y="24575"/>
                  </a:lnTo>
                  <a:lnTo>
                    <a:pt x="428" y="25452"/>
                  </a:lnTo>
                  <a:lnTo>
                    <a:pt x="583" y="26313"/>
                  </a:lnTo>
                  <a:lnTo>
                    <a:pt x="762" y="27158"/>
                  </a:lnTo>
                  <a:lnTo>
                    <a:pt x="964" y="27986"/>
                  </a:lnTo>
                  <a:lnTo>
                    <a:pt x="1190" y="28798"/>
                  </a:lnTo>
                  <a:lnTo>
                    <a:pt x="1442" y="29576"/>
                  </a:lnTo>
                  <a:lnTo>
                    <a:pt x="1723" y="30334"/>
                  </a:lnTo>
                  <a:lnTo>
                    <a:pt x="2032" y="31070"/>
                  </a:lnTo>
                  <a:lnTo>
                    <a:pt x="2369" y="31786"/>
                  </a:lnTo>
                  <a:lnTo>
                    <a:pt x="2734" y="32481"/>
                  </a:lnTo>
                  <a:lnTo>
                    <a:pt x="3128" y="33155"/>
                  </a:lnTo>
                  <a:lnTo>
                    <a:pt x="3550" y="33809"/>
                  </a:lnTo>
                  <a:lnTo>
                    <a:pt x="4000" y="34441"/>
                  </a:lnTo>
                  <a:lnTo>
                    <a:pt x="4478" y="35053"/>
                  </a:lnTo>
                  <a:lnTo>
                    <a:pt x="4985" y="35644"/>
                  </a:lnTo>
                  <a:lnTo>
                    <a:pt x="5523" y="36197"/>
                  </a:lnTo>
                  <a:lnTo>
                    <a:pt x="6093" y="36724"/>
                  </a:lnTo>
                  <a:lnTo>
                    <a:pt x="6695" y="37227"/>
                  </a:lnTo>
                  <a:lnTo>
                    <a:pt x="7331" y="37704"/>
                  </a:lnTo>
                  <a:lnTo>
                    <a:pt x="7999" y="38155"/>
                  </a:lnTo>
                  <a:lnTo>
                    <a:pt x="8700" y="38582"/>
                  </a:lnTo>
                  <a:lnTo>
                    <a:pt x="9434" y="38983"/>
                  </a:lnTo>
                  <a:lnTo>
                    <a:pt x="10200" y="39359"/>
                  </a:lnTo>
                  <a:lnTo>
                    <a:pt x="10999" y="39709"/>
                  </a:lnTo>
                  <a:lnTo>
                    <a:pt x="11831" y="40034"/>
                  </a:lnTo>
                  <a:lnTo>
                    <a:pt x="12698" y="40331"/>
                  </a:lnTo>
                  <a:lnTo>
                    <a:pt x="13599" y="40597"/>
                  </a:lnTo>
                  <a:lnTo>
                    <a:pt x="14537" y="40831"/>
                  </a:lnTo>
                  <a:lnTo>
                    <a:pt x="15510" y="41034"/>
                  </a:lnTo>
                  <a:lnTo>
                    <a:pt x="16519" y="41206"/>
                  </a:lnTo>
                  <a:lnTo>
                    <a:pt x="17564" y="41347"/>
                  </a:lnTo>
                  <a:lnTo>
                    <a:pt x="18645" y="41456"/>
                  </a:lnTo>
                  <a:lnTo>
                    <a:pt x="19761" y="41534"/>
                  </a:lnTo>
                  <a:lnTo>
                    <a:pt x="20913" y="41581"/>
                  </a:lnTo>
                  <a:lnTo>
                    <a:pt x="22100" y="41597"/>
                  </a:lnTo>
                  <a:lnTo>
                    <a:pt x="23302" y="41581"/>
                  </a:lnTo>
                  <a:lnTo>
                    <a:pt x="24464" y="41534"/>
                  </a:lnTo>
                  <a:lnTo>
                    <a:pt x="25588" y="41456"/>
                  </a:lnTo>
                  <a:lnTo>
                    <a:pt x="26672" y="41347"/>
                  </a:lnTo>
                  <a:lnTo>
                    <a:pt x="27719" y="41206"/>
                  </a:lnTo>
                  <a:lnTo>
                    <a:pt x="28726" y="41034"/>
                  </a:lnTo>
                  <a:lnTo>
                    <a:pt x="29695" y="40831"/>
                  </a:lnTo>
                  <a:lnTo>
                    <a:pt x="30625" y="40597"/>
                  </a:lnTo>
                  <a:lnTo>
                    <a:pt x="31517" y="40331"/>
                  </a:lnTo>
                  <a:lnTo>
                    <a:pt x="32370" y="40034"/>
                  </a:lnTo>
                  <a:lnTo>
                    <a:pt x="33187" y="39709"/>
                  </a:lnTo>
                  <a:lnTo>
                    <a:pt x="33971" y="39359"/>
                  </a:lnTo>
                  <a:lnTo>
                    <a:pt x="34723" y="38983"/>
                  </a:lnTo>
                  <a:lnTo>
                    <a:pt x="35441" y="38582"/>
                  </a:lnTo>
                  <a:lnTo>
                    <a:pt x="36128" y="38155"/>
                  </a:lnTo>
                  <a:lnTo>
                    <a:pt x="36781" y="37704"/>
                  </a:lnTo>
                  <a:lnTo>
                    <a:pt x="37401" y="37227"/>
                  </a:lnTo>
                  <a:lnTo>
                    <a:pt x="37989" y="36724"/>
                  </a:lnTo>
                  <a:lnTo>
                    <a:pt x="38544" y="36197"/>
                  </a:lnTo>
                  <a:lnTo>
                    <a:pt x="39067" y="35644"/>
                  </a:lnTo>
                  <a:lnTo>
                    <a:pt x="39558" y="35052"/>
                  </a:lnTo>
                  <a:lnTo>
                    <a:pt x="40019" y="34438"/>
                  </a:lnTo>
                  <a:lnTo>
                    <a:pt x="40451" y="33802"/>
                  </a:lnTo>
                  <a:lnTo>
                    <a:pt x="40853" y="33144"/>
                  </a:lnTo>
                  <a:lnTo>
                    <a:pt x="41225" y="32463"/>
                  </a:lnTo>
                  <a:lnTo>
                    <a:pt x="41567" y="31759"/>
                  </a:lnTo>
                  <a:lnTo>
                    <a:pt x="41880" y="31034"/>
                  </a:lnTo>
                  <a:lnTo>
                    <a:pt x="42163" y="30286"/>
                  </a:lnTo>
                  <a:lnTo>
                    <a:pt x="42416" y="29516"/>
                  </a:lnTo>
                  <a:lnTo>
                    <a:pt x="42639" y="28723"/>
                  </a:lnTo>
                  <a:lnTo>
                    <a:pt x="42851" y="27896"/>
                  </a:lnTo>
                  <a:lnTo>
                    <a:pt x="43041" y="27051"/>
                  </a:lnTo>
                  <a:lnTo>
                    <a:pt x="43208" y="26187"/>
                  </a:lnTo>
                  <a:lnTo>
                    <a:pt x="43353" y="25306"/>
                  </a:lnTo>
                  <a:lnTo>
                    <a:pt x="43476" y="24407"/>
                  </a:lnTo>
                  <a:lnTo>
                    <a:pt x="43576" y="23491"/>
                  </a:lnTo>
                  <a:lnTo>
                    <a:pt x="43655" y="22556"/>
                  </a:lnTo>
                  <a:lnTo>
                    <a:pt x="43710" y="21603"/>
                  </a:lnTo>
                  <a:lnTo>
                    <a:pt x="43744" y="206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254954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268497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278167" y="5333468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57269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70812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442026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55570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41289" y="2667964"/>
              <a:ext cx="0" cy="2336047"/>
            </a:xfrm>
            <a:custGeom>
              <a:avLst/>
              <a:pathLst>
                <a:path w="0" h="2336047">
                  <a:moveTo>
                    <a:pt x="0" y="2336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49849" y="50040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349849" y="441999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349849" y="383598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349849" y="325197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49849" y="26679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115421" y="4967585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26285" y="4981203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115421" y="4427664"/>
              <a:ext cx="106412" cy="69428"/>
            </a:xfrm>
            <a:custGeom>
              <a:avLst/>
              <a:pathLst>
                <a:path w="106412" h="69428">
                  <a:moveTo>
                    <a:pt x="106412" y="69428"/>
                  </a:moveTo>
                  <a:lnTo>
                    <a:pt x="96961" y="69428"/>
                  </a:lnTo>
                  <a:lnTo>
                    <a:pt x="95241" y="68652"/>
                  </a:lnTo>
                  <a:lnTo>
                    <a:pt x="93562" y="67844"/>
                  </a:lnTo>
                  <a:lnTo>
                    <a:pt x="91925" y="67003"/>
                  </a:lnTo>
                  <a:lnTo>
                    <a:pt x="90329" y="66130"/>
                  </a:lnTo>
                  <a:lnTo>
                    <a:pt x="88775" y="65223"/>
                  </a:lnTo>
                  <a:lnTo>
                    <a:pt x="87263" y="64284"/>
                  </a:lnTo>
                  <a:lnTo>
                    <a:pt x="85793" y="63312"/>
                  </a:lnTo>
                  <a:lnTo>
                    <a:pt x="84364" y="62308"/>
                  </a:lnTo>
                  <a:lnTo>
                    <a:pt x="82977" y="61271"/>
                  </a:lnTo>
                  <a:lnTo>
                    <a:pt x="81632" y="60200"/>
                  </a:lnTo>
                  <a:lnTo>
                    <a:pt x="80306" y="59094"/>
                  </a:lnTo>
                  <a:lnTo>
                    <a:pt x="79006" y="57977"/>
                  </a:lnTo>
                  <a:lnTo>
                    <a:pt x="77734" y="56850"/>
                  </a:lnTo>
                  <a:lnTo>
                    <a:pt x="76488" y="55712"/>
                  </a:lnTo>
                  <a:lnTo>
                    <a:pt x="75269" y="54564"/>
                  </a:lnTo>
                  <a:lnTo>
                    <a:pt x="74077" y="53405"/>
                  </a:lnTo>
                  <a:lnTo>
                    <a:pt x="72912" y="52236"/>
                  </a:lnTo>
                  <a:lnTo>
                    <a:pt x="71773" y="51056"/>
                  </a:lnTo>
                  <a:lnTo>
                    <a:pt x="70662" y="49867"/>
                  </a:lnTo>
                  <a:lnTo>
                    <a:pt x="69577" y="48666"/>
                  </a:lnTo>
                  <a:lnTo>
                    <a:pt x="68498" y="47462"/>
                  </a:lnTo>
                  <a:lnTo>
                    <a:pt x="67437" y="46261"/>
                  </a:lnTo>
                  <a:lnTo>
                    <a:pt x="66391" y="45063"/>
                  </a:lnTo>
                  <a:lnTo>
                    <a:pt x="65362" y="43868"/>
                  </a:lnTo>
                  <a:lnTo>
                    <a:pt x="64349" y="42676"/>
                  </a:lnTo>
                  <a:lnTo>
                    <a:pt x="63353" y="41487"/>
                  </a:lnTo>
                  <a:lnTo>
                    <a:pt x="62373" y="40301"/>
                  </a:lnTo>
                  <a:lnTo>
                    <a:pt x="61409" y="39117"/>
                  </a:lnTo>
                  <a:lnTo>
                    <a:pt x="60462" y="37937"/>
                  </a:lnTo>
                  <a:lnTo>
                    <a:pt x="59531" y="36760"/>
                  </a:lnTo>
                  <a:lnTo>
                    <a:pt x="58608" y="35581"/>
                  </a:lnTo>
                  <a:lnTo>
                    <a:pt x="57685" y="34426"/>
                  </a:lnTo>
                  <a:lnTo>
                    <a:pt x="56763" y="33295"/>
                  </a:lnTo>
                  <a:lnTo>
                    <a:pt x="55840" y="32188"/>
                  </a:lnTo>
                  <a:lnTo>
                    <a:pt x="54917" y="31105"/>
                  </a:lnTo>
                  <a:lnTo>
                    <a:pt x="53994" y="30045"/>
                  </a:lnTo>
                  <a:lnTo>
                    <a:pt x="53072" y="29009"/>
                  </a:lnTo>
                  <a:lnTo>
                    <a:pt x="52149" y="27997"/>
                  </a:lnTo>
                  <a:lnTo>
                    <a:pt x="51226" y="27009"/>
                  </a:lnTo>
                  <a:lnTo>
                    <a:pt x="50303" y="26044"/>
                  </a:lnTo>
                  <a:lnTo>
                    <a:pt x="49376" y="25111"/>
                  </a:lnTo>
                  <a:lnTo>
                    <a:pt x="48440" y="24214"/>
                  </a:lnTo>
                  <a:lnTo>
                    <a:pt x="47495" y="23354"/>
                  </a:lnTo>
                  <a:lnTo>
                    <a:pt x="46541" y="22532"/>
                  </a:lnTo>
                  <a:lnTo>
                    <a:pt x="45578" y="21747"/>
                  </a:lnTo>
                  <a:lnTo>
                    <a:pt x="44606" y="20999"/>
                  </a:lnTo>
                  <a:lnTo>
                    <a:pt x="43625" y="20288"/>
                  </a:lnTo>
                  <a:lnTo>
                    <a:pt x="42636" y="19615"/>
                  </a:lnTo>
                  <a:lnTo>
                    <a:pt x="41637" y="18979"/>
                  </a:lnTo>
                  <a:lnTo>
                    <a:pt x="40630" y="18380"/>
                  </a:lnTo>
                  <a:lnTo>
                    <a:pt x="39604" y="17814"/>
                  </a:lnTo>
                  <a:lnTo>
                    <a:pt x="38552" y="17308"/>
                  </a:lnTo>
                  <a:lnTo>
                    <a:pt x="37473" y="16862"/>
                  </a:lnTo>
                  <a:lnTo>
                    <a:pt x="36367" y="16475"/>
                  </a:lnTo>
                  <a:lnTo>
                    <a:pt x="35235" y="16147"/>
                  </a:lnTo>
                  <a:lnTo>
                    <a:pt x="34075" y="15879"/>
                  </a:lnTo>
                  <a:lnTo>
                    <a:pt x="32889" y="15671"/>
                  </a:lnTo>
                  <a:lnTo>
                    <a:pt x="31676" y="15522"/>
                  </a:lnTo>
                  <a:lnTo>
                    <a:pt x="30436" y="15433"/>
                  </a:lnTo>
                  <a:lnTo>
                    <a:pt x="29170" y="15403"/>
                  </a:lnTo>
                  <a:lnTo>
                    <a:pt x="28288" y="15417"/>
                  </a:lnTo>
                  <a:lnTo>
                    <a:pt x="27429" y="15457"/>
                  </a:lnTo>
                  <a:lnTo>
                    <a:pt x="26591" y="15524"/>
                  </a:lnTo>
                  <a:lnTo>
                    <a:pt x="25777" y="15618"/>
                  </a:lnTo>
                  <a:lnTo>
                    <a:pt x="24984" y="15738"/>
                  </a:lnTo>
                  <a:lnTo>
                    <a:pt x="24214" y="15885"/>
                  </a:lnTo>
                  <a:lnTo>
                    <a:pt x="23466" y="16060"/>
                  </a:lnTo>
                  <a:lnTo>
                    <a:pt x="22740" y="16260"/>
                  </a:lnTo>
                  <a:lnTo>
                    <a:pt x="22037" y="16488"/>
                  </a:lnTo>
                  <a:lnTo>
                    <a:pt x="21356" y="16743"/>
                  </a:lnTo>
                  <a:lnTo>
                    <a:pt x="20683" y="17022"/>
                  </a:lnTo>
                  <a:lnTo>
                    <a:pt x="20032" y="17326"/>
                  </a:lnTo>
                  <a:lnTo>
                    <a:pt x="19403" y="17653"/>
                  </a:lnTo>
                  <a:lnTo>
                    <a:pt x="18796" y="18005"/>
                  </a:lnTo>
                  <a:lnTo>
                    <a:pt x="18212" y="18380"/>
                  </a:lnTo>
                  <a:lnTo>
                    <a:pt x="17651" y="18779"/>
                  </a:lnTo>
                  <a:lnTo>
                    <a:pt x="17111" y="19201"/>
                  </a:lnTo>
                  <a:lnTo>
                    <a:pt x="16594" y="19648"/>
                  </a:lnTo>
                  <a:lnTo>
                    <a:pt x="16099" y="20118"/>
                  </a:lnTo>
                  <a:lnTo>
                    <a:pt x="15626" y="20612"/>
                  </a:lnTo>
                  <a:lnTo>
                    <a:pt x="15177" y="21129"/>
                  </a:lnTo>
                  <a:lnTo>
                    <a:pt x="14751" y="21666"/>
                  </a:lnTo>
                  <a:lnTo>
                    <a:pt x="14350" y="22224"/>
                  </a:lnTo>
                  <a:lnTo>
                    <a:pt x="13971" y="22803"/>
                  </a:lnTo>
                  <a:lnTo>
                    <a:pt x="13617" y="23403"/>
                  </a:lnTo>
                  <a:lnTo>
                    <a:pt x="13287" y="24023"/>
                  </a:lnTo>
                  <a:lnTo>
                    <a:pt x="12980" y="24665"/>
                  </a:lnTo>
                  <a:lnTo>
                    <a:pt x="12698" y="25327"/>
                  </a:lnTo>
                  <a:lnTo>
                    <a:pt x="12439" y="26010"/>
                  </a:lnTo>
                  <a:lnTo>
                    <a:pt x="12203" y="26714"/>
                  </a:lnTo>
                  <a:lnTo>
                    <a:pt x="11977" y="27422"/>
                  </a:lnTo>
                  <a:lnTo>
                    <a:pt x="11775" y="28146"/>
                  </a:lnTo>
                  <a:lnTo>
                    <a:pt x="11596" y="28886"/>
                  </a:lnTo>
                  <a:lnTo>
                    <a:pt x="11441" y="29643"/>
                  </a:lnTo>
                  <a:lnTo>
                    <a:pt x="11310" y="30416"/>
                  </a:lnTo>
                  <a:lnTo>
                    <a:pt x="11203" y="31206"/>
                  </a:lnTo>
                  <a:lnTo>
                    <a:pt x="11120" y="32012"/>
                  </a:lnTo>
                  <a:lnTo>
                    <a:pt x="11060" y="32834"/>
                  </a:lnTo>
                  <a:lnTo>
                    <a:pt x="11025" y="33673"/>
                  </a:lnTo>
                  <a:lnTo>
                    <a:pt x="11013" y="34528"/>
                  </a:lnTo>
                  <a:lnTo>
                    <a:pt x="11024" y="35327"/>
                  </a:lnTo>
                  <a:lnTo>
                    <a:pt x="11057" y="36117"/>
                  </a:lnTo>
                  <a:lnTo>
                    <a:pt x="11113" y="36898"/>
                  </a:lnTo>
                  <a:lnTo>
                    <a:pt x="11191" y="37671"/>
                  </a:lnTo>
                  <a:lnTo>
                    <a:pt x="11292" y="38434"/>
                  </a:lnTo>
                  <a:lnTo>
                    <a:pt x="11415" y="39189"/>
                  </a:lnTo>
                  <a:lnTo>
                    <a:pt x="11560" y="39935"/>
                  </a:lnTo>
                  <a:lnTo>
                    <a:pt x="11727" y="40671"/>
                  </a:lnTo>
                  <a:lnTo>
                    <a:pt x="11917" y="41399"/>
                  </a:lnTo>
                  <a:lnTo>
                    <a:pt x="12129" y="42118"/>
                  </a:lnTo>
                  <a:lnTo>
                    <a:pt x="12363" y="42810"/>
                  </a:lnTo>
                  <a:lnTo>
                    <a:pt x="12620" y="43487"/>
                  </a:lnTo>
                  <a:lnTo>
                    <a:pt x="12899" y="44149"/>
                  </a:lnTo>
                  <a:lnTo>
                    <a:pt x="13201" y="44797"/>
                  </a:lnTo>
                  <a:lnTo>
                    <a:pt x="13524" y="45429"/>
                  </a:lnTo>
                  <a:lnTo>
                    <a:pt x="13870" y="46047"/>
                  </a:lnTo>
                  <a:lnTo>
                    <a:pt x="14239" y="46650"/>
                  </a:lnTo>
                  <a:lnTo>
                    <a:pt x="14629" y="47238"/>
                  </a:lnTo>
                  <a:lnTo>
                    <a:pt x="15042" y="47811"/>
                  </a:lnTo>
                  <a:lnTo>
                    <a:pt x="15478" y="48369"/>
                  </a:lnTo>
                  <a:lnTo>
                    <a:pt x="15935" y="48910"/>
                  </a:lnTo>
                  <a:lnTo>
                    <a:pt x="16415" y="49431"/>
                  </a:lnTo>
                  <a:lnTo>
                    <a:pt x="16918" y="49934"/>
                  </a:lnTo>
                  <a:lnTo>
                    <a:pt x="17442" y="50417"/>
                  </a:lnTo>
                  <a:lnTo>
                    <a:pt x="17989" y="50880"/>
                  </a:lnTo>
                  <a:lnTo>
                    <a:pt x="18558" y="51324"/>
                  </a:lnTo>
                  <a:lnTo>
                    <a:pt x="19150" y="51749"/>
                  </a:lnTo>
                  <a:lnTo>
                    <a:pt x="19764" y="52155"/>
                  </a:lnTo>
                  <a:lnTo>
                    <a:pt x="20400" y="52541"/>
                  </a:lnTo>
                  <a:lnTo>
                    <a:pt x="21059" y="52908"/>
                  </a:lnTo>
                  <a:lnTo>
                    <a:pt x="21725" y="53238"/>
                  </a:lnTo>
                  <a:lnTo>
                    <a:pt x="22413" y="53545"/>
                  </a:lnTo>
                  <a:lnTo>
                    <a:pt x="23124" y="53828"/>
                  </a:lnTo>
                  <a:lnTo>
                    <a:pt x="23857" y="54087"/>
                  </a:lnTo>
                  <a:lnTo>
                    <a:pt x="24612" y="54322"/>
                  </a:lnTo>
                  <a:lnTo>
                    <a:pt x="25390" y="54533"/>
                  </a:lnTo>
                  <a:lnTo>
                    <a:pt x="26190" y="54721"/>
                  </a:lnTo>
                  <a:lnTo>
                    <a:pt x="27012" y="54884"/>
                  </a:lnTo>
                  <a:lnTo>
                    <a:pt x="27856" y="55024"/>
                  </a:lnTo>
                  <a:lnTo>
                    <a:pt x="28723" y="55140"/>
                  </a:lnTo>
                  <a:lnTo>
                    <a:pt x="27458" y="68833"/>
                  </a:lnTo>
                  <a:lnTo>
                    <a:pt x="26334" y="68681"/>
                  </a:lnTo>
                  <a:lnTo>
                    <a:pt x="25223" y="68493"/>
                  </a:lnTo>
                  <a:lnTo>
                    <a:pt x="24125" y="68270"/>
                  </a:lnTo>
                  <a:lnTo>
                    <a:pt x="23041" y="68011"/>
                  </a:lnTo>
                  <a:lnTo>
                    <a:pt x="21970" y="67716"/>
                  </a:lnTo>
                  <a:lnTo>
                    <a:pt x="20913" y="67386"/>
                  </a:lnTo>
                  <a:lnTo>
                    <a:pt x="19869" y="67020"/>
                  </a:lnTo>
                  <a:lnTo>
                    <a:pt x="18838" y="66618"/>
                  </a:lnTo>
                  <a:lnTo>
                    <a:pt x="17821" y="66180"/>
                  </a:lnTo>
                  <a:lnTo>
                    <a:pt x="16817" y="65707"/>
                  </a:lnTo>
                  <a:lnTo>
                    <a:pt x="15833" y="65197"/>
                  </a:lnTo>
                  <a:lnTo>
                    <a:pt x="14873" y="64650"/>
                  </a:lnTo>
                  <a:lnTo>
                    <a:pt x="13939" y="64066"/>
                  </a:lnTo>
                  <a:lnTo>
                    <a:pt x="13031" y="63445"/>
                  </a:lnTo>
                  <a:lnTo>
                    <a:pt x="12148" y="62786"/>
                  </a:lnTo>
                  <a:lnTo>
                    <a:pt x="11290" y="62091"/>
                  </a:lnTo>
                  <a:lnTo>
                    <a:pt x="10457" y="61358"/>
                  </a:lnTo>
                  <a:lnTo>
                    <a:pt x="9650" y="60587"/>
                  </a:lnTo>
                  <a:lnTo>
                    <a:pt x="8867" y="59780"/>
                  </a:lnTo>
                  <a:lnTo>
                    <a:pt x="8111" y="58935"/>
                  </a:lnTo>
                  <a:lnTo>
                    <a:pt x="7368" y="58055"/>
                  </a:lnTo>
                  <a:lnTo>
                    <a:pt x="6658" y="57141"/>
                  </a:lnTo>
                  <a:lnTo>
                    <a:pt x="5981" y="56192"/>
                  </a:lnTo>
                  <a:lnTo>
                    <a:pt x="5336" y="55209"/>
                  </a:lnTo>
                  <a:lnTo>
                    <a:pt x="4725" y="54192"/>
                  </a:lnTo>
                  <a:lnTo>
                    <a:pt x="4146" y="53140"/>
                  </a:lnTo>
                  <a:lnTo>
                    <a:pt x="3600" y="52054"/>
                  </a:lnTo>
                  <a:lnTo>
                    <a:pt x="3086" y="50934"/>
                  </a:lnTo>
                  <a:lnTo>
                    <a:pt x="2605" y="49780"/>
                  </a:lnTo>
                  <a:lnTo>
                    <a:pt x="2158" y="48592"/>
                  </a:lnTo>
                  <a:lnTo>
                    <a:pt x="1747" y="47353"/>
                  </a:lnTo>
                  <a:lnTo>
                    <a:pt x="1381" y="46077"/>
                  </a:lnTo>
                  <a:lnTo>
                    <a:pt x="1057" y="44763"/>
                  </a:lnTo>
                  <a:lnTo>
                    <a:pt x="776" y="43413"/>
                  </a:lnTo>
                  <a:lnTo>
                    <a:pt x="539" y="42025"/>
                  </a:lnTo>
                  <a:lnTo>
                    <a:pt x="345" y="40600"/>
                  </a:lnTo>
                  <a:lnTo>
                    <a:pt x="194" y="39138"/>
                  </a:lnTo>
                  <a:lnTo>
                    <a:pt x="86" y="37638"/>
                  </a:lnTo>
                  <a:lnTo>
                    <a:pt x="21" y="36101"/>
                  </a:lnTo>
                  <a:lnTo>
                    <a:pt x="0" y="34528"/>
                  </a:lnTo>
                  <a:lnTo>
                    <a:pt x="18" y="32982"/>
                  </a:lnTo>
                  <a:lnTo>
                    <a:pt x="74" y="31471"/>
                  </a:lnTo>
                  <a:lnTo>
                    <a:pt x="167" y="29994"/>
                  </a:lnTo>
                  <a:lnTo>
                    <a:pt x="297" y="28551"/>
                  </a:lnTo>
                  <a:lnTo>
                    <a:pt x="465" y="27142"/>
                  </a:lnTo>
                  <a:lnTo>
                    <a:pt x="669" y="25768"/>
                  </a:lnTo>
                  <a:lnTo>
                    <a:pt x="911" y="24427"/>
                  </a:lnTo>
                  <a:lnTo>
                    <a:pt x="1190" y="23121"/>
                  </a:lnTo>
                  <a:lnTo>
                    <a:pt x="1506" y="21850"/>
                  </a:lnTo>
                  <a:lnTo>
                    <a:pt x="1860" y="20612"/>
                  </a:lnTo>
                  <a:lnTo>
                    <a:pt x="2250" y="19411"/>
                  </a:lnTo>
                  <a:lnTo>
                    <a:pt x="2675" y="18249"/>
                  </a:lnTo>
                  <a:lnTo>
                    <a:pt x="3137" y="17125"/>
                  </a:lnTo>
                  <a:lnTo>
                    <a:pt x="3634" y="16040"/>
                  </a:lnTo>
                  <a:lnTo>
                    <a:pt x="4167" y="14994"/>
                  </a:lnTo>
                  <a:lnTo>
                    <a:pt x="4735" y="13986"/>
                  </a:lnTo>
                  <a:lnTo>
                    <a:pt x="5339" y="13017"/>
                  </a:lnTo>
                  <a:lnTo>
                    <a:pt x="5979" y="12087"/>
                  </a:lnTo>
                  <a:lnTo>
                    <a:pt x="6655" y="11196"/>
                  </a:lnTo>
                  <a:lnTo>
                    <a:pt x="7366" y="10343"/>
                  </a:lnTo>
                  <a:lnTo>
                    <a:pt x="8113" y="9515"/>
                  </a:lnTo>
                  <a:lnTo>
                    <a:pt x="8893" y="8727"/>
                  </a:lnTo>
                  <a:lnTo>
                    <a:pt x="9708" y="7979"/>
                  </a:lnTo>
                  <a:lnTo>
                    <a:pt x="10557" y="7271"/>
                  </a:lnTo>
                  <a:lnTo>
                    <a:pt x="11441" y="6604"/>
                  </a:lnTo>
                  <a:lnTo>
                    <a:pt x="12358" y="5976"/>
                  </a:lnTo>
                  <a:lnTo>
                    <a:pt x="13310" y="5389"/>
                  </a:lnTo>
                  <a:lnTo>
                    <a:pt x="14296" y="4842"/>
                  </a:lnTo>
                  <a:lnTo>
                    <a:pt x="15316" y="4336"/>
                  </a:lnTo>
                  <a:lnTo>
                    <a:pt x="16371" y="3869"/>
                  </a:lnTo>
                  <a:lnTo>
                    <a:pt x="17459" y="3445"/>
                  </a:lnTo>
                  <a:lnTo>
                    <a:pt x="18579" y="3065"/>
                  </a:lnTo>
                  <a:lnTo>
                    <a:pt x="19733" y="2730"/>
                  </a:lnTo>
                  <a:lnTo>
                    <a:pt x="20919" y="2440"/>
                  </a:lnTo>
                  <a:lnTo>
                    <a:pt x="22138" y="2195"/>
                  </a:lnTo>
                  <a:lnTo>
                    <a:pt x="23389" y="1994"/>
                  </a:lnTo>
                  <a:lnTo>
                    <a:pt x="24674" y="1838"/>
                  </a:lnTo>
                  <a:lnTo>
                    <a:pt x="25991" y="1726"/>
                  </a:lnTo>
                  <a:lnTo>
                    <a:pt x="27341" y="1659"/>
                  </a:lnTo>
                  <a:lnTo>
                    <a:pt x="28723" y="1637"/>
                  </a:lnTo>
                  <a:lnTo>
                    <a:pt x="29775" y="1656"/>
                  </a:lnTo>
                  <a:lnTo>
                    <a:pt x="30816" y="1714"/>
                  </a:lnTo>
                  <a:lnTo>
                    <a:pt x="31846" y="1811"/>
                  </a:lnTo>
                  <a:lnTo>
                    <a:pt x="32867" y="1946"/>
                  </a:lnTo>
                  <a:lnTo>
                    <a:pt x="33877" y="2120"/>
                  </a:lnTo>
                  <a:lnTo>
                    <a:pt x="34876" y="2333"/>
                  </a:lnTo>
                  <a:lnTo>
                    <a:pt x="35865" y="2585"/>
                  </a:lnTo>
                  <a:lnTo>
                    <a:pt x="36843" y="2875"/>
                  </a:lnTo>
                  <a:lnTo>
                    <a:pt x="37812" y="3204"/>
                  </a:lnTo>
                  <a:lnTo>
                    <a:pt x="38769" y="3571"/>
                  </a:lnTo>
                  <a:lnTo>
                    <a:pt x="39717" y="3957"/>
                  </a:lnTo>
                  <a:lnTo>
                    <a:pt x="40656" y="4369"/>
                  </a:lnTo>
                  <a:lnTo>
                    <a:pt x="41587" y="4808"/>
                  </a:lnTo>
                  <a:lnTo>
                    <a:pt x="42508" y="5274"/>
                  </a:lnTo>
                  <a:lnTo>
                    <a:pt x="43420" y="5767"/>
                  </a:lnTo>
                  <a:lnTo>
                    <a:pt x="44323" y="6286"/>
                  </a:lnTo>
                  <a:lnTo>
                    <a:pt x="45218" y="6832"/>
                  </a:lnTo>
                  <a:lnTo>
                    <a:pt x="46103" y="7405"/>
                  </a:lnTo>
                  <a:lnTo>
                    <a:pt x="46980" y="8005"/>
                  </a:lnTo>
                  <a:lnTo>
                    <a:pt x="47848" y="8632"/>
                  </a:lnTo>
                  <a:lnTo>
                    <a:pt x="48708" y="9267"/>
                  </a:lnTo>
                  <a:lnTo>
                    <a:pt x="49562" y="9923"/>
                  </a:lnTo>
                  <a:lnTo>
                    <a:pt x="50411" y="10601"/>
                  </a:lnTo>
                  <a:lnTo>
                    <a:pt x="51253" y="11299"/>
                  </a:lnTo>
                  <a:lnTo>
                    <a:pt x="52089" y="12017"/>
                  </a:lnTo>
                  <a:lnTo>
                    <a:pt x="52920" y="12757"/>
                  </a:lnTo>
                  <a:lnTo>
                    <a:pt x="53744" y="13518"/>
                  </a:lnTo>
                  <a:lnTo>
                    <a:pt x="54563" y="14299"/>
                  </a:lnTo>
                  <a:lnTo>
                    <a:pt x="55375" y="15101"/>
                  </a:lnTo>
                  <a:lnTo>
                    <a:pt x="56182" y="15924"/>
                  </a:lnTo>
                  <a:lnTo>
                    <a:pt x="56984" y="16761"/>
                  </a:lnTo>
                  <a:lnTo>
                    <a:pt x="57784" y="17606"/>
                  </a:lnTo>
                  <a:lnTo>
                    <a:pt x="58580" y="18458"/>
                  </a:lnTo>
                  <a:lnTo>
                    <a:pt x="59373" y="19317"/>
                  </a:lnTo>
                  <a:lnTo>
                    <a:pt x="60163" y="20184"/>
                  </a:lnTo>
                  <a:lnTo>
                    <a:pt x="60951" y="21059"/>
                  </a:lnTo>
                  <a:lnTo>
                    <a:pt x="61735" y="21940"/>
                  </a:lnTo>
                  <a:lnTo>
                    <a:pt x="62516" y="22830"/>
                  </a:lnTo>
                  <a:lnTo>
                    <a:pt x="63295" y="23726"/>
                  </a:lnTo>
                  <a:lnTo>
                    <a:pt x="64070" y="24631"/>
                  </a:lnTo>
                  <a:lnTo>
                    <a:pt x="64829" y="25539"/>
                  </a:lnTo>
                  <a:lnTo>
                    <a:pt x="65588" y="26449"/>
                  </a:lnTo>
                  <a:lnTo>
                    <a:pt x="66347" y="27361"/>
                  </a:lnTo>
                  <a:lnTo>
                    <a:pt x="67106" y="28274"/>
                  </a:lnTo>
                  <a:lnTo>
                    <a:pt x="67865" y="29188"/>
                  </a:lnTo>
                  <a:lnTo>
                    <a:pt x="68624" y="30104"/>
                  </a:lnTo>
                  <a:lnTo>
                    <a:pt x="69383" y="31022"/>
                  </a:lnTo>
                  <a:lnTo>
                    <a:pt x="70142" y="31941"/>
                  </a:lnTo>
                  <a:lnTo>
                    <a:pt x="70901" y="32861"/>
                  </a:lnTo>
                  <a:lnTo>
                    <a:pt x="71660" y="33783"/>
                  </a:lnTo>
                  <a:lnTo>
                    <a:pt x="72405" y="34701"/>
                  </a:lnTo>
                  <a:lnTo>
                    <a:pt x="73151" y="35608"/>
                  </a:lnTo>
                  <a:lnTo>
                    <a:pt x="73899" y="36505"/>
                  </a:lnTo>
                  <a:lnTo>
                    <a:pt x="74649" y="37391"/>
                  </a:lnTo>
                  <a:lnTo>
                    <a:pt x="75400" y="38267"/>
                  </a:lnTo>
                  <a:lnTo>
                    <a:pt x="76152" y="39132"/>
                  </a:lnTo>
                  <a:lnTo>
                    <a:pt x="76906" y="39987"/>
                  </a:lnTo>
                  <a:lnTo>
                    <a:pt x="77661" y="40832"/>
                  </a:lnTo>
                  <a:lnTo>
                    <a:pt x="78418" y="41666"/>
                  </a:lnTo>
                  <a:lnTo>
                    <a:pt x="79176" y="42490"/>
                  </a:lnTo>
                  <a:lnTo>
                    <a:pt x="79937" y="43285"/>
                  </a:lnTo>
                  <a:lnTo>
                    <a:pt x="80700" y="44065"/>
                  </a:lnTo>
                  <a:lnTo>
                    <a:pt x="81467" y="44827"/>
                  </a:lnTo>
                  <a:lnTo>
                    <a:pt x="82236" y="45574"/>
                  </a:lnTo>
                  <a:lnTo>
                    <a:pt x="83008" y="46304"/>
                  </a:lnTo>
                  <a:lnTo>
                    <a:pt x="83784" y="47017"/>
                  </a:lnTo>
                  <a:lnTo>
                    <a:pt x="84562" y="47715"/>
                  </a:lnTo>
                  <a:lnTo>
                    <a:pt x="85343" y="48395"/>
                  </a:lnTo>
                  <a:lnTo>
                    <a:pt x="86128" y="49060"/>
                  </a:lnTo>
                  <a:lnTo>
                    <a:pt x="86915" y="49708"/>
                  </a:lnTo>
                  <a:lnTo>
                    <a:pt x="87693" y="50334"/>
                  </a:lnTo>
                  <a:lnTo>
                    <a:pt x="88478" y="50931"/>
                  </a:lnTo>
                  <a:lnTo>
                    <a:pt x="89270" y="51501"/>
                  </a:lnTo>
                  <a:lnTo>
                    <a:pt x="90070" y="52042"/>
                  </a:lnTo>
                  <a:lnTo>
                    <a:pt x="90878" y="52554"/>
                  </a:lnTo>
                  <a:lnTo>
                    <a:pt x="91693" y="53039"/>
                  </a:lnTo>
                  <a:lnTo>
                    <a:pt x="92515" y="53495"/>
                  </a:lnTo>
                  <a:lnTo>
                    <a:pt x="93344" y="53923"/>
                  </a:lnTo>
                  <a:lnTo>
                    <a:pt x="94182" y="54323"/>
                  </a:lnTo>
                  <a:lnTo>
                    <a:pt x="95026" y="54694"/>
                  </a:lnTo>
                  <a:lnTo>
                    <a:pt x="95026" y="0"/>
                  </a:lnTo>
                  <a:lnTo>
                    <a:pt x="1064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115421" y="4341195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126285" y="4354813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116984" y="3840452"/>
              <a:ext cx="104849" cy="76795"/>
            </a:xfrm>
            <a:custGeom>
              <a:avLst/>
              <a:pathLst>
                <a:path w="104849" h="76795">
                  <a:moveTo>
                    <a:pt x="81111" y="14733"/>
                  </a:moveTo>
                  <a:lnTo>
                    <a:pt x="104849" y="14733"/>
                  </a:lnTo>
                  <a:lnTo>
                    <a:pt x="104849" y="27384"/>
                  </a:lnTo>
                  <a:lnTo>
                    <a:pt x="81111" y="27384"/>
                  </a:lnTo>
                  <a:lnTo>
                    <a:pt x="81111" y="76795"/>
                  </a:lnTo>
                  <a:lnTo>
                    <a:pt x="70693" y="76795"/>
                  </a:lnTo>
                  <a:lnTo>
                    <a:pt x="0" y="28798"/>
                  </a:lnTo>
                  <a:lnTo>
                    <a:pt x="0" y="14733"/>
                  </a:lnTo>
                  <a:lnTo>
                    <a:pt x="70544" y="14733"/>
                  </a:lnTo>
                  <a:lnTo>
                    <a:pt x="70544" y="0"/>
                  </a:lnTo>
                  <a:lnTo>
                    <a:pt x="811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132506" y="3867837"/>
              <a:ext cx="55021" cy="37058"/>
            </a:xfrm>
            <a:custGeom>
              <a:avLst/>
              <a:pathLst>
                <a:path w="55021" h="37058">
                  <a:moveTo>
                    <a:pt x="0" y="190"/>
                  </a:moveTo>
                  <a:lnTo>
                    <a:pt x="141" y="260"/>
                  </a:lnTo>
                  <a:lnTo>
                    <a:pt x="297" y="339"/>
                  </a:lnTo>
                  <a:lnTo>
                    <a:pt x="468" y="427"/>
                  </a:lnTo>
                  <a:lnTo>
                    <a:pt x="654" y="523"/>
                  </a:lnTo>
                  <a:lnTo>
                    <a:pt x="855" y="629"/>
                  </a:lnTo>
                  <a:lnTo>
                    <a:pt x="1071" y="744"/>
                  </a:lnTo>
                  <a:lnTo>
                    <a:pt x="1282" y="864"/>
                  </a:lnTo>
                  <a:lnTo>
                    <a:pt x="1500" y="988"/>
                  </a:lnTo>
                  <a:lnTo>
                    <a:pt x="1723" y="1114"/>
                  </a:lnTo>
                  <a:lnTo>
                    <a:pt x="1952" y="1244"/>
                  </a:lnTo>
                  <a:lnTo>
                    <a:pt x="2187" y="1376"/>
                  </a:lnTo>
                  <a:lnTo>
                    <a:pt x="2428" y="1512"/>
                  </a:lnTo>
                  <a:lnTo>
                    <a:pt x="2675" y="1650"/>
                  </a:lnTo>
                  <a:lnTo>
                    <a:pt x="2928" y="1791"/>
                  </a:lnTo>
                  <a:lnTo>
                    <a:pt x="3187" y="1936"/>
                  </a:lnTo>
                  <a:lnTo>
                    <a:pt x="3452" y="2083"/>
                  </a:lnTo>
                  <a:lnTo>
                    <a:pt x="3721" y="2233"/>
                  </a:lnTo>
                  <a:lnTo>
                    <a:pt x="3991" y="2384"/>
                  </a:lnTo>
                  <a:lnTo>
                    <a:pt x="4263" y="2536"/>
                  </a:lnTo>
                  <a:lnTo>
                    <a:pt x="4536" y="2690"/>
                  </a:lnTo>
                  <a:lnTo>
                    <a:pt x="4810" y="2846"/>
                  </a:lnTo>
                  <a:lnTo>
                    <a:pt x="5086" y="3003"/>
                  </a:lnTo>
                  <a:lnTo>
                    <a:pt x="5364" y="3161"/>
                  </a:lnTo>
                  <a:lnTo>
                    <a:pt x="5643" y="3321"/>
                  </a:lnTo>
                  <a:lnTo>
                    <a:pt x="5924" y="3483"/>
                  </a:lnTo>
                  <a:lnTo>
                    <a:pt x="6206" y="3646"/>
                  </a:lnTo>
                  <a:lnTo>
                    <a:pt x="6469" y="3793"/>
                  </a:lnTo>
                  <a:lnTo>
                    <a:pt x="6724" y="3937"/>
                  </a:lnTo>
                  <a:lnTo>
                    <a:pt x="6969" y="4079"/>
                  </a:lnTo>
                  <a:lnTo>
                    <a:pt x="7206" y="4217"/>
                  </a:lnTo>
                  <a:lnTo>
                    <a:pt x="7433" y="4353"/>
                  </a:lnTo>
                  <a:lnTo>
                    <a:pt x="7652" y="4485"/>
                  </a:lnTo>
                  <a:lnTo>
                    <a:pt x="7862" y="4615"/>
                  </a:lnTo>
                  <a:lnTo>
                    <a:pt x="8063" y="4741"/>
                  </a:lnTo>
                  <a:lnTo>
                    <a:pt x="8255" y="4865"/>
                  </a:lnTo>
                  <a:lnTo>
                    <a:pt x="8438" y="4985"/>
                  </a:lnTo>
                  <a:lnTo>
                    <a:pt x="48149" y="31927"/>
                  </a:lnTo>
                  <a:lnTo>
                    <a:pt x="48279" y="32012"/>
                  </a:lnTo>
                  <a:lnTo>
                    <a:pt x="48417" y="32105"/>
                  </a:lnTo>
                  <a:lnTo>
                    <a:pt x="48562" y="32206"/>
                  </a:lnTo>
                  <a:lnTo>
                    <a:pt x="48715" y="32314"/>
                  </a:lnTo>
                  <a:lnTo>
                    <a:pt x="48875" y="32429"/>
                  </a:lnTo>
                  <a:lnTo>
                    <a:pt x="49042" y="32552"/>
                  </a:lnTo>
                  <a:lnTo>
                    <a:pt x="49217" y="32682"/>
                  </a:lnTo>
                  <a:lnTo>
                    <a:pt x="49399" y="32820"/>
                  </a:lnTo>
                  <a:lnTo>
                    <a:pt x="49589" y="32965"/>
                  </a:lnTo>
                  <a:lnTo>
                    <a:pt x="49783" y="33100"/>
                  </a:lnTo>
                  <a:lnTo>
                    <a:pt x="49979" y="33236"/>
                  </a:lnTo>
                  <a:lnTo>
                    <a:pt x="50176" y="33373"/>
                  </a:lnTo>
                  <a:lnTo>
                    <a:pt x="50375" y="33513"/>
                  </a:lnTo>
                  <a:lnTo>
                    <a:pt x="50575" y="33653"/>
                  </a:lnTo>
                  <a:lnTo>
                    <a:pt x="50777" y="33795"/>
                  </a:lnTo>
                  <a:lnTo>
                    <a:pt x="50980" y="33939"/>
                  </a:lnTo>
                  <a:lnTo>
                    <a:pt x="51184" y="34084"/>
                  </a:lnTo>
                  <a:lnTo>
                    <a:pt x="51391" y="34231"/>
                  </a:lnTo>
                  <a:lnTo>
                    <a:pt x="51598" y="34379"/>
                  </a:lnTo>
                  <a:lnTo>
                    <a:pt x="51792" y="34528"/>
                  </a:lnTo>
                  <a:lnTo>
                    <a:pt x="51985" y="34676"/>
                  </a:lnTo>
                  <a:lnTo>
                    <a:pt x="52179" y="34825"/>
                  </a:lnTo>
                  <a:lnTo>
                    <a:pt x="52372" y="34974"/>
                  </a:lnTo>
                  <a:lnTo>
                    <a:pt x="52566" y="35123"/>
                  </a:lnTo>
                  <a:lnTo>
                    <a:pt x="52759" y="35272"/>
                  </a:lnTo>
                  <a:lnTo>
                    <a:pt x="52953" y="35421"/>
                  </a:lnTo>
                  <a:lnTo>
                    <a:pt x="53146" y="35569"/>
                  </a:lnTo>
                  <a:lnTo>
                    <a:pt x="53339" y="35718"/>
                  </a:lnTo>
                  <a:lnTo>
                    <a:pt x="53533" y="35867"/>
                  </a:lnTo>
                  <a:lnTo>
                    <a:pt x="53722" y="36013"/>
                  </a:lnTo>
                  <a:lnTo>
                    <a:pt x="53902" y="36153"/>
                  </a:lnTo>
                  <a:lnTo>
                    <a:pt x="54073" y="36287"/>
                  </a:lnTo>
                  <a:lnTo>
                    <a:pt x="54235" y="36415"/>
                  </a:lnTo>
                  <a:lnTo>
                    <a:pt x="54389" y="36537"/>
                  </a:lnTo>
                  <a:lnTo>
                    <a:pt x="54533" y="36653"/>
                  </a:lnTo>
                  <a:lnTo>
                    <a:pt x="55021" y="37058"/>
                  </a:lnTo>
                  <a:lnTo>
                    <a:pt x="550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115421" y="3757183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126285" y="3770801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115421" y="3258673"/>
              <a:ext cx="107900" cy="70321"/>
            </a:xfrm>
            <a:custGeom>
              <a:avLst/>
              <a:pathLst>
                <a:path w="107900" h="70321">
                  <a:moveTo>
                    <a:pt x="72107" y="0"/>
                  </a:moveTo>
                  <a:lnTo>
                    <a:pt x="73672" y="22"/>
                  </a:lnTo>
                  <a:lnTo>
                    <a:pt x="75211" y="89"/>
                  </a:lnTo>
                  <a:lnTo>
                    <a:pt x="76726" y="200"/>
                  </a:lnTo>
                  <a:lnTo>
                    <a:pt x="78215" y="357"/>
                  </a:lnTo>
                  <a:lnTo>
                    <a:pt x="79678" y="558"/>
                  </a:lnTo>
                  <a:lnTo>
                    <a:pt x="81117" y="803"/>
                  </a:lnTo>
                  <a:lnTo>
                    <a:pt x="82530" y="1093"/>
                  </a:lnTo>
                  <a:lnTo>
                    <a:pt x="83918" y="1428"/>
                  </a:lnTo>
                  <a:lnTo>
                    <a:pt x="85280" y="1808"/>
                  </a:lnTo>
                  <a:lnTo>
                    <a:pt x="86617" y="2232"/>
                  </a:lnTo>
                  <a:lnTo>
                    <a:pt x="87909" y="2685"/>
                  </a:lnTo>
                  <a:lnTo>
                    <a:pt x="89165" y="3181"/>
                  </a:lnTo>
                  <a:lnTo>
                    <a:pt x="90386" y="3721"/>
                  </a:lnTo>
                  <a:lnTo>
                    <a:pt x="91570" y="4304"/>
                  </a:lnTo>
                  <a:lnTo>
                    <a:pt x="92719" y="4929"/>
                  </a:lnTo>
                  <a:lnTo>
                    <a:pt x="93833" y="5598"/>
                  </a:lnTo>
                  <a:lnTo>
                    <a:pt x="94910" y="6311"/>
                  </a:lnTo>
                  <a:lnTo>
                    <a:pt x="95952" y="7066"/>
                  </a:lnTo>
                  <a:lnTo>
                    <a:pt x="96958" y="7864"/>
                  </a:lnTo>
                  <a:lnTo>
                    <a:pt x="97928" y="8706"/>
                  </a:lnTo>
                  <a:lnTo>
                    <a:pt x="98846" y="9575"/>
                  </a:lnTo>
                  <a:lnTo>
                    <a:pt x="99723" y="10486"/>
                  </a:lnTo>
                  <a:lnTo>
                    <a:pt x="100560" y="11438"/>
                  </a:lnTo>
                  <a:lnTo>
                    <a:pt x="101357" y="12433"/>
                  </a:lnTo>
                  <a:lnTo>
                    <a:pt x="102114" y="13468"/>
                  </a:lnTo>
                  <a:lnTo>
                    <a:pt x="102831" y="14546"/>
                  </a:lnTo>
                  <a:lnTo>
                    <a:pt x="103507" y="15665"/>
                  </a:lnTo>
                  <a:lnTo>
                    <a:pt x="104143" y="16826"/>
                  </a:lnTo>
                  <a:lnTo>
                    <a:pt x="104740" y="18029"/>
                  </a:lnTo>
                  <a:lnTo>
                    <a:pt x="105295" y="19273"/>
                  </a:lnTo>
                  <a:lnTo>
                    <a:pt x="105790" y="20557"/>
                  </a:lnTo>
                  <a:lnTo>
                    <a:pt x="106233" y="21880"/>
                  </a:lnTo>
                  <a:lnTo>
                    <a:pt x="106624" y="23242"/>
                  </a:lnTo>
                  <a:lnTo>
                    <a:pt x="106962" y="24642"/>
                  </a:lnTo>
                  <a:lnTo>
                    <a:pt x="107249" y="26082"/>
                  </a:lnTo>
                  <a:lnTo>
                    <a:pt x="107483" y="27559"/>
                  </a:lnTo>
                  <a:lnTo>
                    <a:pt x="107665" y="29076"/>
                  </a:lnTo>
                  <a:lnTo>
                    <a:pt x="107796" y="30631"/>
                  </a:lnTo>
                  <a:lnTo>
                    <a:pt x="107874" y="32225"/>
                  </a:lnTo>
                  <a:lnTo>
                    <a:pt x="107900" y="33858"/>
                  </a:lnTo>
                  <a:lnTo>
                    <a:pt x="107865" y="35665"/>
                  </a:lnTo>
                  <a:lnTo>
                    <a:pt x="107760" y="37427"/>
                  </a:lnTo>
                  <a:lnTo>
                    <a:pt x="107585" y="39142"/>
                  </a:lnTo>
                  <a:lnTo>
                    <a:pt x="107340" y="40811"/>
                  </a:lnTo>
                  <a:lnTo>
                    <a:pt x="107026" y="42434"/>
                  </a:lnTo>
                  <a:lnTo>
                    <a:pt x="106641" y="44011"/>
                  </a:lnTo>
                  <a:lnTo>
                    <a:pt x="106186" y="45542"/>
                  </a:lnTo>
                  <a:lnTo>
                    <a:pt x="105662" y="47026"/>
                  </a:lnTo>
                  <a:lnTo>
                    <a:pt x="105067" y="48465"/>
                  </a:lnTo>
                  <a:lnTo>
                    <a:pt x="104402" y="49857"/>
                  </a:lnTo>
                  <a:lnTo>
                    <a:pt x="103672" y="51203"/>
                  </a:lnTo>
                  <a:lnTo>
                    <a:pt x="102881" y="52503"/>
                  </a:lnTo>
                  <a:lnTo>
                    <a:pt x="102029" y="53757"/>
                  </a:lnTo>
                  <a:lnTo>
                    <a:pt x="101116" y="54965"/>
                  </a:lnTo>
                  <a:lnTo>
                    <a:pt x="100142" y="56126"/>
                  </a:lnTo>
                  <a:lnTo>
                    <a:pt x="99107" y="57242"/>
                  </a:lnTo>
                  <a:lnTo>
                    <a:pt x="98011" y="58311"/>
                  </a:lnTo>
                  <a:lnTo>
                    <a:pt x="96854" y="59334"/>
                  </a:lnTo>
                  <a:lnTo>
                    <a:pt x="95636" y="60311"/>
                  </a:lnTo>
                  <a:lnTo>
                    <a:pt x="94357" y="61242"/>
                  </a:lnTo>
                  <a:lnTo>
                    <a:pt x="93003" y="62128"/>
                  </a:lnTo>
                  <a:lnTo>
                    <a:pt x="91591" y="62969"/>
                  </a:lnTo>
                  <a:lnTo>
                    <a:pt x="90122" y="63765"/>
                  </a:lnTo>
                  <a:lnTo>
                    <a:pt x="88594" y="64516"/>
                  </a:lnTo>
                  <a:lnTo>
                    <a:pt x="87008" y="65223"/>
                  </a:lnTo>
                  <a:lnTo>
                    <a:pt x="85364" y="65886"/>
                  </a:lnTo>
                  <a:lnTo>
                    <a:pt x="83662" y="66503"/>
                  </a:lnTo>
                  <a:lnTo>
                    <a:pt x="81903" y="67076"/>
                  </a:lnTo>
                  <a:lnTo>
                    <a:pt x="80085" y="67605"/>
                  </a:lnTo>
                  <a:lnTo>
                    <a:pt x="78209" y="68088"/>
                  </a:lnTo>
                  <a:lnTo>
                    <a:pt x="76263" y="68513"/>
                  </a:lnTo>
                  <a:lnTo>
                    <a:pt x="74265" y="68892"/>
                  </a:lnTo>
                  <a:lnTo>
                    <a:pt x="72215" y="69227"/>
                  </a:lnTo>
                  <a:lnTo>
                    <a:pt x="70112" y="69517"/>
                  </a:lnTo>
                  <a:lnTo>
                    <a:pt x="67958" y="69763"/>
                  </a:lnTo>
                  <a:lnTo>
                    <a:pt x="65752" y="69964"/>
                  </a:lnTo>
                  <a:lnTo>
                    <a:pt x="63493" y="70120"/>
                  </a:lnTo>
                  <a:lnTo>
                    <a:pt x="61183" y="70231"/>
                  </a:lnTo>
                  <a:lnTo>
                    <a:pt x="58820" y="70298"/>
                  </a:lnTo>
                  <a:lnTo>
                    <a:pt x="56405" y="70321"/>
                  </a:lnTo>
                  <a:lnTo>
                    <a:pt x="53642" y="70295"/>
                  </a:lnTo>
                  <a:lnTo>
                    <a:pt x="50946" y="70220"/>
                  </a:lnTo>
                  <a:lnTo>
                    <a:pt x="48320" y="70093"/>
                  </a:lnTo>
                  <a:lnTo>
                    <a:pt x="45761" y="69916"/>
                  </a:lnTo>
                  <a:lnTo>
                    <a:pt x="43271" y="69688"/>
                  </a:lnTo>
                  <a:lnTo>
                    <a:pt x="40850" y="69410"/>
                  </a:lnTo>
                  <a:lnTo>
                    <a:pt x="38497" y="69081"/>
                  </a:lnTo>
                  <a:lnTo>
                    <a:pt x="36212" y="68702"/>
                  </a:lnTo>
                  <a:lnTo>
                    <a:pt x="33996" y="68271"/>
                  </a:lnTo>
                  <a:lnTo>
                    <a:pt x="31849" y="67791"/>
                  </a:lnTo>
                  <a:lnTo>
                    <a:pt x="29770" y="67247"/>
                  </a:lnTo>
                  <a:lnTo>
                    <a:pt x="27762" y="66660"/>
                  </a:lnTo>
                  <a:lnTo>
                    <a:pt x="25823" y="66027"/>
                  </a:lnTo>
                  <a:lnTo>
                    <a:pt x="23955" y="65350"/>
                  </a:lnTo>
                  <a:lnTo>
                    <a:pt x="22156" y="64628"/>
                  </a:lnTo>
                  <a:lnTo>
                    <a:pt x="20428" y="63862"/>
                  </a:lnTo>
                  <a:lnTo>
                    <a:pt x="18769" y="63051"/>
                  </a:lnTo>
                  <a:lnTo>
                    <a:pt x="17180" y="62195"/>
                  </a:lnTo>
                  <a:lnTo>
                    <a:pt x="15661" y="61294"/>
                  </a:lnTo>
                  <a:lnTo>
                    <a:pt x="14213" y="60349"/>
                  </a:lnTo>
                  <a:lnTo>
                    <a:pt x="12834" y="59361"/>
                  </a:lnTo>
                  <a:lnTo>
                    <a:pt x="11525" y="58331"/>
                  </a:lnTo>
                  <a:lnTo>
                    <a:pt x="10286" y="57260"/>
                  </a:lnTo>
                  <a:lnTo>
                    <a:pt x="9117" y="56146"/>
                  </a:lnTo>
                  <a:lnTo>
                    <a:pt x="8018" y="54991"/>
                  </a:lnTo>
                  <a:lnTo>
                    <a:pt x="6988" y="53795"/>
                  </a:lnTo>
                  <a:lnTo>
                    <a:pt x="6029" y="52557"/>
                  </a:lnTo>
                  <a:lnTo>
                    <a:pt x="5140" y="51277"/>
                  </a:lnTo>
                  <a:lnTo>
                    <a:pt x="4321" y="49955"/>
                  </a:lnTo>
                  <a:lnTo>
                    <a:pt x="3571" y="48592"/>
                  </a:lnTo>
                  <a:lnTo>
                    <a:pt x="2893" y="47175"/>
                  </a:lnTo>
                  <a:lnTo>
                    <a:pt x="2286" y="45722"/>
                  </a:lnTo>
                  <a:lnTo>
                    <a:pt x="1750" y="44234"/>
                  </a:lnTo>
                  <a:lnTo>
                    <a:pt x="1285" y="42710"/>
                  </a:lnTo>
                  <a:lnTo>
                    <a:pt x="892" y="41150"/>
                  </a:lnTo>
                  <a:lnTo>
                    <a:pt x="571" y="39555"/>
                  </a:lnTo>
                  <a:lnTo>
                    <a:pt x="321" y="37924"/>
                  </a:lnTo>
                  <a:lnTo>
                    <a:pt x="142" y="36257"/>
                  </a:lnTo>
                  <a:lnTo>
                    <a:pt x="35" y="34554"/>
                  </a:lnTo>
                  <a:lnTo>
                    <a:pt x="0" y="32816"/>
                  </a:lnTo>
                  <a:lnTo>
                    <a:pt x="11" y="31751"/>
                  </a:lnTo>
                  <a:lnTo>
                    <a:pt x="44" y="30700"/>
                  </a:lnTo>
                  <a:lnTo>
                    <a:pt x="100" y="29662"/>
                  </a:lnTo>
                  <a:lnTo>
                    <a:pt x="178" y="28637"/>
                  </a:lnTo>
                  <a:lnTo>
                    <a:pt x="279" y="27626"/>
                  </a:lnTo>
                  <a:lnTo>
                    <a:pt x="401" y="26628"/>
                  </a:lnTo>
                  <a:lnTo>
                    <a:pt x="546" y="25643"/>
                  </a:lnTo>
                  <a:lnTo>
                    <a:pt x="714" y="24672"/>
                  </a:lnTo>
                  <a:lnTo>
                    <a:pt x="904" y="23715"/>
                  </a:lnTo>
                  <a:lnTo>
                    <a:pt x="1116" y="22770"/>
                  </a:lnTo>
                  <a:lnTo>
                    <a:pt x="1353" y="21842"/>
                  </a:lnTo>
                  <a:lnTo>
                    <a:pt x="1619" y="20931"/>
                  </a:lnTo>
                  <a:lnTo>
                    <a:pt x="1913" y="20038"/>
                  </a:lnTo>
                  <a:lnTo>
                    <a:pt x="2235" y="19163"/>
                  </a:lnTo>
                  <a:lnTo>
                    <a:pt x="2585" y="18305"/>
                  </a:lnTo>
                  <a:lnTo>
                    <a:pt x="2964" y="17466"/>
                  </a:lnTo>
                  <a:lnTo>
                    <a:pt x="3371" y="16644"/>
                  </a:lnTo>
                  <a:lnTo>
                    <a:pt x="3807" y="15841"/>
                  </a:lnTo>
                  <a:lnTo>
                    <a:pt x="4270" y="15055"/>
                  </a:lnTo>
                  <a:lnTo>
                    <a:pt x="4762" y="14287"/>
                  </a:lnTo>
                  <a:lnTo>
                    <a:pt x="5270" y="13523"/>
                  </a:lnTo>
                  <a:lnTo>
                    <a:pt x="5810" y="12778"/>
                  </a:lnTo>
                  <a:lnTo>
                    <a:pt x="6383" y="12052"/>
                  </a:lnTo>
                  <a:lnTo>
                    <a:pt x="6988" y="11346"/>
                  </a:lnTo>
                  <a:lnTo>
                    <a:pt x="7627" y="10659"/>
                  </a:lnTo>
                  <a:lnTo>
                    <a:pt x="8298" y="9992"/>
                  </a:lnTo>
                  <a:lnTo>
                    <a:pt x="9002" y="9344"/>
                  </a:lnTo>
                  <a:lnTo>
                    <a:pt x="9739" y="8715"/>
                  </a:lnTo>
                  <a:lnTo>
                    <a:pt x="10508" y="8105"/>
                  </a:lnTo>
                  <a:lnTo>
                    <a:pt x="11310" y="7515"/>
                  </a:lnTo>
                  <a:lnTo>
                    <a:pt x="12148" y="6947"/>
                  </a:lnTo>
                  <a:lnTo>
                    <a:pt x="13022" y="6402"/>
                  </a:lnTo>
                  <a:lnTo>
                    <a:pt x="13934" y="5881"/>
                  </a:lnTo>
                  <a:lnTo>
                    <a:pt x="14882" y="5384"/>
                  </a:lnTo>
                  <a:lnTo>
                    <a:pt x="15868" y="4911"/>
                  </a:lnTo>
                  <a:lnTo>
                    <a:pt x="16891" y="4461"/>
                  </a:lnTo>
                  <a:lnTo>
                    <a:pt x="17952" y="4036"/>
                  </a:lnTo>
                  <a:lnTo>
                    <a:pt x="19050" y="3634"/>
                  </a:lnTo>
                  <a:lnTo>
                    <a:pt x="20184" y="3256"/>
                  </a:lnTo>
                  <a:lnTo>
                    <a:pt x="21356" y="2902"/>
                  </a:lnTo>
                  <a:lnTo>
                    <a:pt x="23663" y="15701"/>
                  </a:lnTo>
                  <a:lnTo>
                    <a:pt x="22347" y="16143"/>
                  </a:lnTo>
                  <a:lnTo>
                    <a:pt x="21106" y="16636"/>
                  </a:lnTo>
                  <a:lnTo>
                    <a:pt x="19942" y="17179"/>
                  </a:lnTo>
                  <a:lnTo>
                    <a:pt x="18853" y="17773"/>
                  </a:lnTo>
                  <a:lnTo>
                    <a:pt x="17840" y="18417"/>
                  </a:lnTo>
                  <a:lnTo>
                    <a:pt x="16903" y="19112"/>
                  </a:lnTo>
                  <a:lnTo>
                    <a:pt x="16042" y="19858"/>
                  </a:lnTo>
                  <a:lnTo>
                    <a:pt x="15257" y="20654"/>
                  </a:lnTo>
                  <a:lnTo>
                    <a:pt x="14548" y="21501"/>
                  </a:lnTo>
                  <a:lnTo>
                    <a:pt x="13915" y="22398"/>
                  </a:lnTo>
                  <a:lnTo>
                    <a:pt x="13335" y="23321"/>
                  </a:lnTo>
                  <a:lnTo>
                    <a:pt x="12817" y="24273"/>
                  </a:lnTo>
                  <a:lnTo>
                    <a:pt x="12359" y="25256"/>
                  </a:lnTo>
                  <a:lnTo>
                    <a:pt x="11962" y="26268"/>
                  </a:lnTo>
                  <a:lnTo>
                    <a:pt x="11627" y="27309"/>
                  </a:lnTo>
                  <a:lnTo>
                    <a:pt x="11352" y="28381"/>
                  </a:lnTo>
                  <a:lnTo>
                    <a:pt x="11139" y="29482"/>
                  </a:lnTo>
                  <a:lnTo>
                    <a:pt x="10986" y="30613"/>
                  </a:lnTo>
                  <a:lnTo>
                    <a:pt x="10894" y="31774"/>
                  </a:lnTo>
                  <a:lnTo>
                    <a:pt x="10864" y="32965"/>
                  </a:lnTo>
                  <a:lnTo>
                    <a:pt x="10890" y="34056"/>
                  </a:lnTo>
                  <a:lnTo>
                    <a:pt x="10968" y="35126"/>
                  </a:lnTo>
                  <a:lnTo>
                    <a:pt x="11098" y="36175"/>
                  </a:lnTo>
                  <a:lnTo>
                    <a:pt x="11281" y="37204"/>
                  </a:lnTo>
                  <a:lnTo>
                    <a:pt x="11515" y="38211"/>
                  </a:lnTo>
                  <a:lnTo>
                    <a:pt x="11802" y="39198"/>
                  </a:lnTo>
                  <a:lnTo>
                    <a:pt x="12140" y="40164"/>
                  </a:lnTo>
                  <a:lnTo>
                    <a:pt x="12531" y="41109"/>
                  </a:lnTo>
                  <a:lnTo>
                    <a:pt x="12974" y="42033"/>
                  </a:lnTo>
                  <a:lnTo>
                    <a:pt x="13468" y="42936"/>
                  </a:lnTo>
                  <a:lnTo>
                    <a:pt x="14015" y="43816"/>
                  </a:lnTo>
                  <a:lnTo>
                    <a:pt x="14614" y="44669"/>
                  </a:lnTo>
                  <a:lnTo>
                    <a:pt x="15266" y="45495"/>
                  </a:lnTo>
                  <a:lnTo>
                    <a:pt x="15969" y="46294"/>
                  </a:lnTo>
                  <a:lnTo>
                    <a:pt x="16724" y="47066"/>
                  </a:lnTo>
                  <a:lnTo>
                    <a:pt x="17531" y="47812"/>
                  </a:lnTo>
                  <a:lnTo>
                    <a:pt x="18391" y="48531"/>
                  </a:lnTo>
                  <a:lnTo>
                    <a:pt x="19303" y="49223"/>
                  </a:lnTo>
                  <a:lnTo>
                    <a:pt x="20266" y="49888"/>
                  </a:lnTo>
                  <a:lnTo>
                    <a:pt x="21282" y="50527"/>
                  </a:lnTo>
                  <a:lnTo>
                    <a:pt x="22336" y="51138"/>
                  </a:lnTo>
                  <a:lnTo>
                    <a:pt x="23443" y="51720"/>
                  </a:lnTo>
                  <a:lnTo>
                    <a:pt x="24604" y="52275"/>
                  </a:lnTo>
                  <a:lnTo>
                    <a:pt x="25818" y="52801"/>
                  </a:lnTo>
                  <a:lnTo>
                    <a:pt x="27086" y="53299"/>
                  </a:lnTo>
                  <a:lnTo>
                    <a:pt x="28408" y="53768"/>
                  </a:lnTo>
                  <a:lnTo>
                    <a:pt x="29783" y="54209"/>
                  </a:lnTo>
                  <a:lnTo>
                    <a:pt x="31212" y="54622"/>
                  </a:lnTo>
                  <a:lnTo>
                    <a:pt x="32694" y="55007"/>
                  </a:lnTo>
                  <a:lnTo>
                    <a:pt x="34230" y="55364"/>
                  </a:lnTo>
                  <a:lnTo>
                    <a:pt x="35819" y="55675"/>
                  </a:lnTo>
                  <a:lnTo>
                    <a:pt x="37460" y="55953"/>
                  </a:lnTo>
                  <a:lnTo>
                    <a:pt x="39152" y="56198"/>
                  </a:lnTo>
                  <a:lnTo>
                    <a:pt x="40897" y="56411"/>
                  </a:lnTo>
                  <a:lnTo>
                    <a:pt x="42695" y="56591"/>
                  </a:lnTo>
                  <a:lnTo>
                    <a:pt x="44544" y="56739"/>
                  </a:lnTo>
                  <a:lnTo>
                    <a:pt x="46445" y="56853"/>
                  </a:lnTo>
                  <a:lnTo>
                    <a:pt x="48398" y="56935"/>
                  </a:lnTo>
                  <a:lnTo>
                    <a:pt x="50404" y="56984"/>
                  </a:lnTo>
                  <a:lnTo>
                    <a:pt x="52461" y="57001"/>
                  </a:lnTo>
                  <a:lnTo>
                    <a:pt x="51140" y="56242"/>
                  </a:lnTo>
                  <a:lnTo>
                    <a:pt x="49884" y="55423"/>
                  </a:lnTo>
                  <a:lnTo>
                    <a:pt x="48693" y="54545"/>
                  </a:lnTo>
                  <a:lnTo>
                    <a:pt x="47568" y="53607"/>
                  </a:lnTo>
                  <a:lnTo>
                    <a:pt x="46508" y="52610"/>
                  </a:lnTo>
                  <a:lnTo>
                    <a:pt x="45514" y="51554"/>
                  </a:lnTo>
                  <a:lnTo>
                    <a:pt x="44585" y="50437"/>
                  </a:lnTo>
                  <a:lnTo>
                    <a:pt x="43722" y="49262"/>
                  </a:lnTo>
                  <a:lnTo>
                    <a:pt x="42925" y="48026"/>
                  </a:lnTo>
                  <a:lnTo>
                    <a:pt x="42192" y="46732"/>
                  </a:lnTo>
                  <a:lnTo>
                    <a:pt x="41514" y="45388"/>
                  </a:lnTo>
                  <a:lnTo>
                    <a:pt x="40906" y="44005"/>
                  </a:lnTo>
                  <a:lnTo>
                    <a:pt x="40371" y="42584"/>
                  </a:lnTo>
                  <a:lnTo>
                    <a:pt x="39906" y="41124"/>
                  </a:lnTo>
                  <a:lnTo>
                    <a:pt x="39513" y="39625"/>
                  </a:lnTo>
                  <a:lnTo>
                    <a:pt x="39192" y="38088"/>
                  </a:lnTo>
                  <a:lnTo>
                    <a:pt x="38942" y="36512"/>
                  </a:lnTo>
                  <a:lnTo>
                    <a:pt x="38763" y="34897"/>
                  </a:lnTo>
                  <a:lnTo>
                    <a:pt x="38656" y="33243"/>
                  </a:lnTo>
                  <a:lnTo>
                    <a:pt x="38620" y="31551"/>
                  </a:lnTo>
                  <a:lnTo>
                    <a:pt x="38643" y="30136"/>
                  </a:lnTo>
                  <a:lnTo>
                    <a:pt x="38713" y="28747"/>
                  </a:lnTo>
                  <a:lnTo>
                    <a:pt x="38828" y="27385"/>
                  </a:lnTo>
                  <a:lnTo>
                    <a:pt x="38989" y="26050"/>
                  </a:lnTo>
                  <a:lnTo>
                    <a:pt x="39197" y="24742"/>
                  </a:lnTo>
                  <a:lnTo>
                    <a:pt x="39451" y="23461"/>
                  </a:lnTo>
                  <a:lnTo>
                    <a:pt x="39751" y="22206"/>
                  </a:lnTo>
                  <a:lnTo>
                    <a:pt x="40097" y="20978"/>
                  </a:lnTo>
                  <a:lnTo>
                    <a:pt x="40489" y="19777"/>
                  </a:lnTo>
                  <a:lnTo>
                    <a:pt x="40927" y="18603"/>
                  </a:lnTo>
                  <a:lnTo>
                    <a:pt x="41409" y="17459"/>
                  </a:lnTo>
                  <a:lnTo>
                    <a:pt x="41933" y="16350"/>
                  </a:lnTo>
                  <a:lnTo>
                    <a:pt x="42499" y="15274"/>
                  </a:lnTo>
                  <a:lnTo>
                    <a:pt x="43106" y="14233"/>
                  </a:lnTo>
                  <a:lnTo>
                    <a:pt x="43755" y="13227"/>
                  </a:lnTo>
                  <a:lnTo>
                    <a:pt x="44446" y="12254"/>
                  </a:lnTo>
                  <a:lnTo>
                    <a:pt x="45178" y="11316"/>
                  </a:lnTo>
                  <a:lnTo>
                    <a:pt x="45952" y="10412"/>
                  </a:lnTo>
                  <a:lnTo>
                    <a:pt x="46767" y="9542"/>
                  </a:lnTo>
                  <a:lnTo>
                    <a:pt x="47625" y="8706"/>
                  </a:lnTo>
                  <a:lnTo>
                    <a:pt x="48507" y="7892"/>
                  </a:lnTo>
                  <a:lnTo>
                    <a:pt x="49428" y="7116"/>
                  </a:lnTo>
                  <a:lnTo>
                    <a:pt x="50388" y="6380"/>
                  </a:lnTo>
                  <a:lnTo>
                    <a:pt x="51387" y="5682"/>
                  </a:lnTo>
                  <a:lnTo>
                    <a:pt x="52424" y="5022"/>
                  </a:lnTo>
                  <a:lnTo>
                    <a:pt x="53500" y="4402"/>
                  </a:lnTo>
                  <a:lnTo>
                    <a:pt x="54615" y="3820"/>
                  </a:lnTo>
                  <a:lnTo>
                    <a:pt x="55768" y="3277"/>
                  </a:lnTo>
                  <a:lnTo>
                    <a:pt x="56960" y="2772"/>
                  </a:lnTo>
                  <a:lnTo>
                    <a:pt x="58191" y="2306"/>
                  </a:lnTo>
                  <a:lnTo>
                    <a:pt x="59442" y="1868"/>
                  </a:lnTo>
                  <a:lnTo>
                    <a:pt x="60724" y="1476"/>
                  </a:lnTo>
                  <a:lnTo>
                    <a:pt x="62038" y="1130"/>
                  </a:lnTo>
                  <a:lnTo>
                    <a:pt x="63382" y="830"/>
                  </a:lnTo>
                  <a:lnTo>
                    <a:pt x="64758" y="576"/>
                  </a:lnTo>
                  <a:lnTo>
                    <a:pt x="66166" y="369"/>
                  </a:lnTo>
                  <a:lnTo>
                    <a:pt x="67604" y="207"/>
                  </a:lnTo>
                  <a:lnTo>
                    <a:pt x="69074" y="92"/>
                  </a:lnTo>
                  <a:lnTo>
                    <a:pt x="70575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164385" y="3272291"/>
              <a:ext cx="48145" cy="42043"/>
            </a:xfrm>
            <a:custGeom>
              <a:avLst/>
              <a:pathLst>
                <a:path w="48145" h="42043">
                  <a:moveTo>
                    <a:pt x="23738" y="0"/>
                  </a:moveTo>
                  <a:lnTo>
                    <a:pt x="22662" y="13"/>
                  </a:lnTo>
                  <a:lnTo>
                    <a:pt x="21606" y="53"/>
                  </a:lnTo>
                  <a:lnTo>
                    <a:pt x="20572" y="120"/>
                  </a:lnTo>
                  <a:lnTo>
                    <a:pt x="19558" y="214"/>
                  </a:lnTo>
                  <a:lnTo>
                    <a:pt x="18566" y="334"/>
                  </a:lnTo>
                  <a:lnTo>
                    <a:pt x="17594" y="482"/>
                  </a:lnTo>
                  <a:lnTo>
                    <a:pt x="16643" y="656"/>
                  </a:lnTo>
                  <a:lnTo>
                    <a:pt x="15713" y="857"/>
                  </a:lnTo>
                  <a:lnTo>
                    <a:pt x="14803" y="1084"/>
                  </a:lnTo>
                  <a:lnTo>
                    <a:pt x="13915" y="1339"/>
                  </a:lnTo>
                  <a:lnTo>
                    <a:pt x="13050" y="1620"/>
                  </a:lnTo>
                  <a:lnTo>
                    <a:pt x="12212" y="1928"/>
                  </a:lnTo>
                  <a:lnTo>
                    <a:pt x="11401" y="2263"/>
                  </a:lnTo>
                  <a:lnTo>
                    <a:pt x="10617" y="2625"/>
                  </a:lnTo>
                  <a:lnTo>
                    <a:pt x="9859" y="3013"/>
                  </a:lnTo>
                  <a:lnTo>
                    <a:pt x="9129" y="3428"/>
                  </a:lnTo>
                  <a:lnTo>
                    <a:pt x="8425" y="3871"/>
                  </a:lnTo>
                  <a:lnTo>
                    <a:pt x="7747" y="4339"/>
                  </a:lnTo>
                  <a:lnTo>
                    <a:pt x="7097" y="4835"/>
                  </a:lnTo>
                  <a:lnTo>
                    <a:pt x="6474" y="5357"/>
                  </a:lnTo>
                  <a:lnTo>
                    <a:pt x="5863" y="5906"/>
                  </a:lnTo>
                  <a:lnTo>
                    <a:pt x="5283" y="6479"/>
                  </a:lnTo>
                  <a:lnTo>
                    <a:pt x="4732" y="7079"/>
                  </a:lnTo>
                  <a:lnTo>
                    <a:pt x="4211" y="7703"/>
                  </a:lnTo>
                  <a:lnTo>
                    <a:pt x="3720" y="8352"/>
                  </a:lnTo>
                  <a:lnTo>
                    <a:pt x="3259" y="9027"/>
                  </a:lnTo>
                  <a:lnTo>
                    <a:pt x="2827" y="9728"/>
                  </a:lnTo>
                  <a:lnTo>
                    <a:pt x="2425" y="10453"/>
                  </a:lnTo>
                  <a:lnTo>
                    <a:pt x="2053" y="11204"/>
                  </a:lnTo>
                  <a:lnTo>
                    <a:pt x="1711" y="11980"/>
                  </a:lnTo>
                  <a:lnTo>
                    <a:pt x="1386" y="12782"/>
                  </a:lnTo>
                  <a:lnTo>
                    <a:pt x="1095" y="13608"/>
                  </a:lnTo>
                  <a:lnTo>
                    <a:pt x="838" y="14460"/>
                  </a:lnTo>
                  <a:lnTo>
                    <a:pt x="616" y="15338"/>
                  </a:lnTo>
                  <a:lnTo>
                    <a:pt x="427" y="16240"/>
                  </a:lnTo>
                  <a:lnTo>
                    <a:pt x="273" y="17168"/>
                  </a:lnTo>
                  <a:lnTo>
                    <a:pt x="154" y="18122"/>
                  </a:lnTo>
                  <a:lnTo>
                    <a:pt x="68" y="19100"/>
                  </a:lnTo>
                  <a:lnTo>
                    <a:pt x="17" y="20104"/>
                  </a:lnTo>
                  <a:lnTo>
                    <a:pt x="0" y="21133"/>
                  </a:lnTo>
                  <a:lnTo>
                    <a:pt x="11" y="21863"/>
                  </a:lnTo>
                  <a:lnTo>
                    <a:pt x="44" y="22595"/>
                  </a:lnTo>
                  <a:lnTo>
                    <a:pt x="100" y="23328"/>
                  </a:lnTo>
                  <a:lnTo>
                    <a:pt x="178" y="24062"/>
                  </a:lnTo>
                  <a:lnTo>
                    <a:pt x="279" y="24798"/>
                  </a:lnTo>
                  <a:lnTo>
                    <a:pt x="401" y="25535"/>
                  </a:lnTo>
                  <a:lnTo>
                    <a:pt x="546" y="26274"/>
                  </a:lnTo>
                  <a:lnTo>
                    <a:pt x="714" y="27015"/>
                  </a:lnTo>
                  <a:lnTo>
                    <a:pt x="904" y="27757"/>
                  </a:lnTo>
                  <a:lnTo>
                    <a:pt x="1116" y="28500"/>
                  </a:lnTo>
                  <a:lnTo>
                    <a:pt x="1338" y="29238"/>
                  </a:lnTo>
                  <a:lnTo>
                    <a:pt x="1589" y="29962"/>
                  </a:lnTo>
                  <a:lnTo>
                    <a:pt x="1868" y="30672"/>
                  </a:lnTo>
                  <a:lnTo>
                    <a:pt x="2175" y="31369"/>
                  </a:lnTo>
                  <a:lnTo>
                    <a:pt x="2511" y="32053"/>
                  </a:lnTo>
                  <a:lnTo>
                    <a:pt x="2875" y="32724"/>
                  </a:lnTo>
                  <a:lnTo>
                    <a:pt x="3267" y="33381"/>
                  </a:lnTo>
                  <a:lnTo>
                    <a:pt x="3687" y="34025"/>
                  </a:lnTo>
                  <a:lnTo>
                    <a:pt x="4136" y="34655"/>
                  </a:lnTo>
                  <a:lnTo>
                    <a:pt x="4613" y="35272"/>
                  </a:lnTo>
                  <a:lnTo>
                    <a:pt x="5105" y="35857"/>
                  </a:lnTo>
                  <a:lnTo>
                    <a:pt x="5628" y="36421"/>
                  </a:lnTo>
                  <a:lnTo>
                    <a:pt x="6183" y="36964"/>
                  </a:lnTo>
                  <a:lnTo>
                    <a:pt x="6768" y="37486"/>
                  </a:lnTo>
                  <a:lnTo>
                    <a:pt x="7385" y="37988"/>
                  </a:lnTo>
                  <a:lnTo>
                    <a:pt x="8033" y="38469"/>
                  </a:lnTo>
                  <a:lnTo>
                    <a:pt x="8713" y="38928"/>
                  </a:lnTo>
                  <a:lnTo>
                    <a:pt x="9423" y="39368"/>
                  </a:lnTo>
                  <a:lnTo>
                    <a:pt x="10165" y="39786"/>
                  </a:lnTo>
                  <a:lnTo>
                    <a:pt x="10938" y="40183"/>
                  </a:lnTo>
                  <a:lnTo>
                    <a:pt x="11744" y="40537"/>
                  </a:lnTo>
                  <a:lnTo>
                    <a:pt x="12584" y="40853"/>
                  </a:lnTo>
                  <a:lnTo>
                    <a:pt x="13459" y="41132"/>
                  </a:lnTo>
                  <a:lnTo>
                    <a:pt x="14367" y="41374"/>
                  </a:lnTo>
                  <a:lnTo>
                    <a:pt x="15310" y="41578"/>
                  </a:lnTo>
                  <a:lnTo>
                    <a:pt x="16287" y="41746"/>
                  </a:lnTo>
                  <a:lnTo>
                    <a:pt x="17299" y="41876"/>
                  </a:lnTo>
                  <a:lnTo>
                    <a:pt x="18344" y="41969"/>
                  </a:lnTo>
                  <a:lnTo>
                    <a:pt x="19424" y="42025"/>
                  </a:lnTo>
                  <a:lnTo>
                    <a:pt x="20538" y="42043"/>
                  </a:lnTo>
                  <a:lnTo>
                    <a:pt x="21691" y="42029"/>
                  </a:lnTo>
                  <a:lnTo>
                    <a:pt x="22830" y="41984"/>
                  </a:lnTo>
                  <a:lnTo>
                    <a:pt x="23953" y="41910"/>
                  </a:lnTo>
                  <a:lnTo>
                    <a:pt x="25062" y="41805"/>
                  </a:lnTo>
                  <a:lnTo>
                    <a:pt x="26156" y="41671"/>
                  </a:lnTo>
                  <a:lnTo>
                    <a:pt x="27235" y="41508"/>
                  </a:lnTo>
                  <a:lnTo>
                    <a:pt x="28299" y="41314"/>
                  </a:lnTo>
                  <a:lnTo>
                    <a:pt x="29348" y="41091"/>
                  </a:lnTo>
                  <a:lnTo>
                    <a:pt x="30383" y="40838"/>
                  </a:lnTo>
                  <a:lnTo>
                    <a:pt x="31402" y="40555"/>
                  </a:lnTo>
                  <a:lnTo>
                    <a:pt x="32387" y="40245"/>
                  </a:lnTo>
                  <a:lnTo>
                    <a:pt x="33346" y="39909"/>
                  </a:lnTo>
                  <a:lnTo>
                    <a:pt x="34280" y="39548"/>
                  </a:lnTo>
                  <a:lnTo>
                    <a:pt x="35188" y="39162"/>
                  </a:lnTo>
                  <a:lnTo>
                    <a:pt x="36072" y="38751"/>
                  </a:lnTo>
                  <a:lnTo>
                    <a:pt x="36930" y="38314"/>
                  </a:lnTo>
                  <a:lnTo>
                    <a:pt x="37762" y="37852"/>
                  </a:lnTo>
                  <a:lnTo>
                    <a:pt x="38570" y="37364"/>
                  </a:lnTo>
                  <a:lnTo>
                    <a:pt x="39352" y="36852"/>
                  </a:lnTo>
                  <a:lnTo>
                    <a:pt x="40109" y="36314"/>
                  </a:lnTo>
                  <a:lnTo>
                    <a:pt x="40837" y="35737"/>
                  </a:lnTo>
                  <a:lnTo>
                    <a:pt x="41534" y="35138"/>
                  </a:lnTo>
                  <a:lnTo>
                    <a:pt x="42200" y="34516"/>
                  </a:lnTo>
                  <a:lnTo>
                    <a:pt x="42835" y="33873"/>
                  </a:lnTo>
                  <a:lnTo>
                    <a:pt x="43439" y="33207"/>
                  </a:lnTo>
                  <a:lnTo>
                    <a:pt x="44011" y="32518"/>
                  </a:lnTo>
                  <a:lnTo>
                    <a:pt x="44552" y="31808"/>
                  </a:lnTo>
                  <a:lnTo>
                    <a:pt x="45062" y="31075"/>
                  </a:lnTo>
                  <a:lnTo>
                    <a:pt x="45540" y="30320"/>
                  </a:lnTo>
                  <a:lnTo>
                    <a:pt x="45987" y="29542"/>
                  </a:lnTo>
                  <a:lnTo>
                    <a:pt x="46397" y="28743"/>
                  </a:lnTo>
                  <a:lnTo>
                    <a:pt x="46764" y="27926"/>
                  </a:lnTo>
                  <a:lnTo>
                    <a:pt x="47088" y="27088"/>
                  </a:lnTo>
                  <a:lnTo>
                    <a:pt x="47369" y="26232"/>
                  </a:lnTo>
                  <a:lnTo>
                    <a:pt x="47606" y="25356"/>
                  </a:lnTo>
                  <a:lnTo>
                    <a:pt x="47800" y="24461"/>
                  </a:lnTo>
                  <a:lnTo>
                    <a:pt x="47951" y="23546"/>
                  </a:lnTo>
                  <a:lnTo>
                    <a:pt x="48059" y="22612"/>
                  </a:lnTo>
                  <a:lnTo>
                    <a:pt x="48124" y="21659"/>
                  </a:lnTo>
                  <a:lnTo>
                    <a:pt x="48145" y="20687"/>
                  </a:lnTo>
                  <a:lnTo>
                    <a:pt x="48129" y="19730"/>
                  </a:lnTo>
                  <a:lnTo>
                    <a:pt x="48080" y="18794"/>
                  </a:lnTo>
                  <a:lnTo>
                    <a:pt x="47998" y="17878"/>
                  </a:lnTo>
                  <a:lnTo>
                    <a:pt x="47883" y="16984"/>
                  </a:lnTo>
                  <a:lnTo>
                    <a:pt x="47736" y="16110"/>
                  </a:lnTo>
                  <a:lnTo>
                    <a:pt x="47556" y="15257"/>
                  </a:lnTo>
                  <a:lnTo>
                    <a:pt x="47343" y="14425"/>
                  </a:lnTo>
                  <a:lnTo>
                    <a:pt x="47098" y="13614"/>
                  </a:lnTo>
                  <a:lnTo>
                    <a:pt x="46819" y="12824"/>
                  </a:lnTo>
                  <a:lnTo>
                    <a:pt x="46508" y="12055"/>
                  </a:lnTo>
                  <a:lnTo>
                    <a:pt x="46152" y="11293"/>
                  </a:lnTo>
                  <a:lnTo>
                    <a:pt x="45767" y="10554"/>
                  </a:lnTo>
                  <a:lnTo>
                    <a:pt x="45354" y="9840"/>
                  </a:lnTo>
                  <a:lnTo>
                    <a:pt x="44913" y="9149"/>
                  </a:lnTo>
                  <a:lnTo>
                    <a:pt x="44443" y="8483"/>
                  </a:lnTo>
                  <a:lnTo>
                    <a:pt x="43945" y="7840"/>
                  </a:lnTo>
                  <a:lnTo>
                    <a:pt x="43419" y="7221"/>
                  </a:lnTo>
                  <a:lnTo>
                    <a:pt x="42865" y="6625"/>
                  </a:lnTo>
                  <a:lnTo>
                    <a:pt x="42282" y="6054"/>
                  </a:lnTo>
                  <a:lnTo>
                    <a:pt x="41671" y="5506"/>
                  </a:lnTo>
                  <a:lnTo>
                    <a:pt x="41018" y="4983"/>
                  </a:lnTo>
                  <a:lnTo>
                    <a:pt x="40338" y="4485"/>
                  </a:lnTo>
                  <a:lnTo>
                    <a:pt x="39631" y="4013"/>
                  </a:lnTo>
                  <a:lnTo>
                    <a:pt x="38897" y="3565"/>
                  </a:lnTo>
                  <a:lnTo>
                    <a:pt x="38137" y="3143"/>
                  </a:lnTo>
                  <a:lnTo>
                    <a:pt x="37349" y="2747"/>
                  </a:lnTo>
                  <a:lnTo>
                    <a:pt x="36535" y="2376"/>
                  </a:lnTo>
                  <a:lnTo>
                    <a:pt x="35694" y="2030"/>
                  </a:lnTo>
                  <a:lnTo>
                    <a:pt x="34827" y="1709"/>
                  </a:lnTo>
                  <a:lnTo>
                    <a:pt x="33932" y="1413"/>
                  </a:lnTo>
                  <a:lnTo>
                    <a:pt x="33013" y="1145"/>
                  </a:lnTo>
                  <a:lnTo>
                    <a:pt x="32072" y="904"/>
                  </a:lnTo>
                  <a:lnTo>
                    <a:pt x="31108" y="692"/>
                  </a:lnTo>
                  <a:lnTo>
                    <a:pt x="30122" y="508"/>
                  </a:lnTo>
                  <a:lnTo>
                    <a:pt x="29114" y="353"/>
                  </a:lnTo>
                  <a:lnTo>
                    <a:pt x="28083" y="226"/>
                  </a:lnTo>
                  <a:lnTo>
                    <a:pt x="27030" y="127"/>
                  </a:lnTo>
                  <a:lnTo>
                    <a:pt x="25955" y="56"/>
                  </a:lnTo>
                  <a:lnTo>
                    <a:pt x="24858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115421" y="3173171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26285" y="3186789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115421" y="2674587"/>
              <a:ext cx="107900" cy="71511"/>
            </a:xfrm>
            <a:custGeom>
              <a:avLst/>
              <a:pathLst>
                <a:path w="107900" h="71511">
                  <a:moveTo>
                    <a:pt x="77167" y="0"/>
                  </a:moveTo>
                  <a:lnTo>
                    <a:pt x="78496" y="21"/>
                  </a:lnTo>
                  <a:lnTo>
                    <a:pt x="79804" y="86"/>
                  </a:lnTo>
                  <a:lnTo>
                    <a:pt x="81091" y="194"/>
                  </a:lnTo>
                  <a:lnTo>
                    <a:pt x="82358" y="345"/>
                  </a:lnTo>
                  <a:lnTo>
                    <a:pt x="83604" y="539"/>
                  </a:lnTo>
                  <a:lnTo>
                    <a:pt x="84829" y="776"/>
                  </a:lnTo>
                  <a:lnTo>
                    <a:pt x="86033" y="1057"/>
                  </a:lnTo>
                  <a:lnTo>
                    <a:pt x="87216" y="1381"/>
                  </a:lnTo>
                  <a:lnTo>
                    <a:pt x="88378" y="1747"/>
                  </a:lnTo>
                  <a:lnTo>
                    <a:pt x="89520" y="2158"/>
                  </a:lnTo>
                  <a:lnTo>
                    <a:pt x="90621" y="2597"/>
                  </a:lnTo>
                  <a:lnTo>
                    <a:pt x="91693" y="3083"/>
                  </a:lnTo>
                  <a:lnTo>
                    <a:pt x="92734" y="3615"/>
                  </a:lnTo>
                  <a:lnTo>
                    <a:pt x="93746" y="4193"/>
                  </a:lnTo>
                  <a:lnTo>
                    <a:pt x="94729" y="4818"/>
                  </a:lnTo>
                  <a:lnTo>
                    <a:pt x="95681" y="5488"/>
                  </a:lnTo>
                  <a:lnTo>
                    <a:pt x="96604" y="6205"/>
                  </a:lnTo>
                  <a:lnTo>
                    <a:pt x="97497" y="6968"/>
                  </a:lnTo>
                  <a:lnTo>
                    <a:pt x="98360" y="7777"/>
                  </a:lnTo>
                  <a:lnTo>
                    <a:pt x="99193" y="8632"/>
                  </a:lnTo>
                  <a:lnTo>
                    <a:pt x="99994" y="9519"/>
                  </a:lnTo>
                  <a:lnTo>
                    <a:pt x="100759" y="10456"/>
                  </a:lnTo>
                  <a:lnTo>
                    <a:pt x="101488" y="11442"/>
                  </a:lnTo>
                  <a:lnTo>
                    <a:pt x="102182" y="12477"/>
                  </a:lnTo>
                  <a:lnTo>
                    <a:pt x="102840" y="13561"/>
                  </a:lnTo>
                  <a:lnTo>
                    <a:pt x="103462" y="14695"/>
                  </a:lnTo>
                  <a:lnTo>
                    <a:pt x="104048" y="15877"/>
                  </a:lnTo>
                  <a:lnTo>
                    <a:pt x="104599" y="17109"/>
                  </a:lnTo>
                  <a:lnTo>
                    <a:pt x="105114" y="18389"/>
                  </a:lnTo>
                  <a:lnTo>
                    <a:pt x="105593" y="19719"/>
                  </a:lnTo>
                  <a:lnTo>
                    <a:pt x="106031" y="21098"/>
                  </a:lnTo>
                  <a:lnTo>
                    <a:pt x="106424" y="22526"/>
                  </a:lnTo>
                  <a:lnTo>
                    <a:pt x="106770" y="24003"/>
                  </a:lnTo>
                  <a:lnTo>
                    <a:pt x="107069" y="25529"/>
                  </a:lnTo>
                  <a:lnTo>
                    <a:pt x="107323" y="27105"/>
                  </a:lnTo>
                  <a:lnTo>
                    <a:pt x="107531" y="28729"/>
                  </a:lnTo>
                  <a:lnTo>
                    <a:pt x="107692" y="30403"/>
                  </a:lnTo>
                  <a:lnTo>
                    <a:pt x="107808" y="32126"/>
                  </a:lnTo>
                  <a:lnTo>
                    <a:pt x="107877" y="33897"/>
                  </a:lnTo>
                  <a:lnTo>
                    <a:pt x="107900" y="35718"/>
                  </a:lnTo>
                  <a:lnTo>
                    <a:pt x="107877" y="37539"/>
                  </a:lnTo>
                  <a:lnTo>
                    <a:pt x="107808" y="39311"/>
                  </a:lnTo>
                  <a:lnTo>
                    <a:pt x="107692" y="41034"/>
                  </a:lnTo>
                  <a:lnTo>
                    <a:pt x="107531" y="42707"/>
                  </a:lnTo>
                  <a:lnTo>
                    <a:pt x="107323" y="44332"/>
                  </a:lnTo>
                  <a:lnTo>
                    <a:pt x="107069" y="45907"/>
                  </a:lnTo>
                  <a:lnTo>
                    <a:pt x="106770" y="47433"/>
                  </a:lnTo>
                  <a:lnTo>
                    <a:pt x="106424" y="48910"/>
                  </a:lnTo>
                  <a:lnTo>
                    <a:pt x="106031" y="50338"/>
                  </a:lnTo>
                  <a:lnTo>
                    <a:pt x="105593" y="51717"/>
                  </a:lnTo>
                  <a:lnTo>
                    <a:pt x="105115" y="53034"/>
                  </a:lnTo>
                  <a:lnTo>
                    <a:pt x="104602" y="54307"/>
                  </a:lnTo>
                  <a:lnTo>
                    <a:pt x="104055" y="55535"/>
                  </a:lnTo>
                  <a:lnTo>
                    <a:pt x="103474" y="56718"/>
                  </a:lnTo>
                  <a:lnTo>
                    <a:pt x="102858" y="57856"/>
                  </a:lnTo>
                  <a:lnTo>
                    <a:pt x="102209" y="58950"/>
                  </a:lnTo>
                  <a:lnTo>
                    <a:pt x="101525" y="60000"/>
                  </a:lnTo>
                  <a:lnTo>
                    <a:pt x="100807" y="61004"/>
                  </a:lnTo>
                  <a:lnTo>
                    <a:pt x="100054" y="61964"/>
                  </a:lnTo>
                  <a:lnTo>
                    <a:pt x="99268" y="62879"/>
                  </a:lnTo>
                  <a:lnTo>
                    <a:pt x="98434" y="63735"/>
                  </a:lnTo>
                  <a:lnTo>
                    <a:pt x="97571" y="64546"/>
                  </a:lnTo>
                  <a:lnTo>
                    <a:pt x="96678" y="65313"/>
                  </a:lnTo>
                  <a:lnTo>
                    <a:pt x="95756" y="66035"/>
                  </a:lnTo>
                  <a:lnTo>
                    <a:pt x="94803" y="66712"/>
                  </a:lnTo>
                  <a:lnTo>
                    <a:pt x="93821" y="67344"/>
                  </a:lnTo>
                  <a:lnTo>
                    <a:pt x="92809" y="67932"/>
                  </a:lnTo>
                  <a:lnTo>
                    <a:pt x="91767" y="68475"/>
                  </a:lnTo>
                  <a:lnTo>
                    <a:pt x="90695" y="68974"/>
                  </a:lnTo>
                  <a:lnTo>
                    <a:pt x="89594" y="69428"/>
                  </a:lnTo>
                  <a:lnTo>
                    <a:pt x="88453" y="69824"/>
                  </a:lnTo>
                  <a:lnTo>
                    <a:pt x="87293" y="70178"/>
                  </a:lnTo>
                  <a:lnTo>
                    <a:pt x="86114" y="70490"/>
                  </a:lnTo>
                  <a:lnTo>
                    <a:pt x="84915" y="70761"/>
                  </a:lnTo>
                  <a:lnTo>
                    <a:pt x="83697" y="70991"/>
                  </a:lnTo>
                  <a:lnTo>
                    <a:pt x="82459" y="71178"/>
                  </a:lnTo>
                  <a:lnTo>
                    <a:pt x="81202" y="71324"/>
                  </a:lnTo>
                  <a:lnTo>
                    <a:pt x="79926" y="71428"/>
                  </a:lnTo>
                  <a:lnTo>
                    <a:pt x="78631" y="71491"/>
                  </a:lnTo>
                  <a:lnTo>
                    <a:pt x="77316" y="71511"/>
                  </a:lnTo>
                  <a:lnTo>
                    <a:pt x="76182" y="71494"/>
                  </a:lnTo>
                  <a:lnTo>
                    <a:pt x="75074" y="71443"/>
                  </a:lnTo>
                  <a:lnTo>
                    <a:pt x="73992" y="71357"/>
                  </a:lnTo>
                  <a:lnTo>
                    <a:pt x="72934" y="71238"/>
                  </a:lnTo>
                  <a:lnTo>
                    <a:pt x="71902" y="71084"/>
                  </a:lnTo>
                  <a:lnTo>
                    <a:pt x="70895" y="70895"/>
                  </a:lnTo>
                  <a:lnTo>
                    <a:pt x="69914" y="70673"/>
                  </a:lnTo>
                  <a:lnTo>
                    <a:pt x="68958" y="70416"/>
                  </a:lnTo>
                  <a:lnTo>
                    <a:pt x="68027" y="70125"/>
                  </a:lnTo>
                  <a:lnTo>
                    <a:pt x="67121" y="69800"/>
                  </a:lnTo>
                  <a:lnTo>
                    <a:pt x="66241" y="69432"/>
                  </a:lnTo>
                  <a:lnTo>
                    <a:pt x="65386" y="69041"/>
                  </a:lnTo>
                  <a:lnTo>
                    <a:pt x="64556" y="68628"/>
                  </a:lnTo>
                  <a:lnTo>
                    <a:pt x="63752" y="68193"/>
                  </a:lnTo>
                  <a:lnTo>
                    <a:pt x="62972" y="67735"/>
                  </a:lnTo>
                  <a:lnTo>
                    <a:pt x="62219" y="67255"/>
                  </a:lnTo>
                  <a:lnTo>
                    <a:pt x="61490" y="66753"/>
                  </a:lnTo>
                  <a:lnTo>
                    <a:pt x="60787" y="66228"/>
                  </a:lnTo>
                  <a:lnTo>
                    <a:pt x="60109" y="65681"/>
                  </a:lnTo>
                  <a:lnTo>
                    <a:pt x="59456" y="65112"/>
                  </a:lnTo>
                  <a:lnTo>
                    <a:pt x="58815" y="64509"/>
                  </a:lnTo>
                  <a:lnTo>
                    <a:pt x="58200" y="63891"/>
                  </a:lnTo>
                  <a:lnTo>
                    <a:pt x="57612" y="63259"/>
                  </a:lnTo>
                  <a:lnTo>
                    <a:pt x="57051" y="62611"/>
                  </a:lnTo>
                  <a:lnTo>
                    <a:pt x="56517" y="61949"/>
                  </a:lnTo>
                  <a:lnTo>
                    <a:pt x="56009" y="61272"/>
                  </a:lnTo>
                  <a:lnTo>
                    <a:pt x="55529" y="60580"/>
                  </a:lnTo>
                  <a:lnTo>
                    <a:pt x="55075" y="59873"/>
                  </a:lnTo>
                  <a:lnTo>
                    <a:pt x="54648" y="59151"/>
                  </a:lnTo>
                  <a:lnTo>
                    <a:pt x="54247" y="58415"/>
                  </a:lnTo>
                  <a:lnTo>
                    <a:pt x="53859" y="57653"/>
                  </a:lnTo>
                  <a:lnTo>
                    <a:pt x="53497" y="56888"/>
                  </a:lnTo>
                  <a:lnTo>
                    <a:pt x="53162" y="56117"/>
                  </a:lnTo>
                  <a:lnTo>
                    <a:pt x="52854" y="55343"/>
                  </a:lnTo>
                  <a:lnTo>
                    <a:pt x="52573" y="54564"/>
                  </a:lnTo>
                  <a:lnTo>
                    <a:pt x="52319" y="53780"/>
                  </a:lnTo>
                  <a:lnTo>
                    <a:pt x="52091" y="52992"/>
                  </a:lnTo>
                  <a:lnTo>
                    <a:pt x="51890" y="52199"/>
                  </a:lnTo>
                  <a:lnTo>
                    <a:pt x="51716" y="51403"/>
                  </a:lnTo>
                  <a:lnTo>
                    <a:pt x="51568" y="50601"/>
                  </a:lnTo>
                  <a:lnTo>
                    <a:pt x="51271" y="50601"/>
                  </a:lnTo>
                  <a:lnTo>
                    <a:pt x="51050" y="51470"/>
                  </a:lnTo>
                  <a:lnTo>
                    <a:pt x="50803" y="52322"/>
                  </a:lnTo>
                  <a:lnTo>
                    <a:pt x="50532" y="53155"/>
                  </a:lnTo>
                  <a:lnTo>
                    <a:pt x="50235" y="53971"/>
                  </a:lnTo>
                  <a:lnTo>
                    <a:pt x="49913" y="54768"/>
                  </a:lnTo>
                  <a:lnTo>
                    <a:pt x="49565" y="55548"/>
                  </a:lnTo>
                  <a:lnTo>
                    <a:pt x="49192" y="56310"/>
                  </a:lnTo>
                  <a:lnTo>
                    <a:pt x="48794" y="57054"/>
                  </a:lnTo>
                  <a:lnTo>
                    <a:pt x="48371" y="57781"/>
                  </a:lnTo>
                  <a:lnTo>
                    <a:pt x="47922" y="58489"/>
                  </a:lnTo>
                  <a:lnTo>
                    <a:pt x="47452" y="59163"/>
                  </a:lnTo>
                  <a:lnTo>
                    <a:pt x="46964" y="59817"/>
                  </a:lnTo>
                  <a:lnTo>
                    <a:pt x="46458" y="60449"/>
                  </a:lnTo>
                  <a:lnTo>
                    <a:pt x="45934" y="61061"/>
                  </a:lnTo>
                  <a:lnTo>
                    <a:pt x="45392" y="61652"/>
                  </a:lnTo>
                  <a:lnTo>
                    <a:pt x="44832" y="62222"/>
                  </a:lnTo>
                  <a:lnTo>
                    <a:pt x="44255" y="62771"/>
                  </a:lnTo>
                  <a:lnTo>
                    <a:pt x="43660" y="63299"/>
                  </a:lnTo>
                  <a:lnTo>
                    <a:pt x="43047" y="63807"/>
                  </a:lnTo>
                  <a:lnTo>
                    <a:pt x="42416" y="64293"/>
                  </a:lnTo>
                  <a:lnTo>
                    <a:pt x="41754" y="64744"/>
                  </a:lnTo>
                  <a:lnTo>
                    <a:pt x="41079" y="65174"/>
                  </a:lnTo>
                  <a:lnTo>
                    <a:pt x="40391" y="65584"/>
                  </a:lnTo>
                  <a:lnTo>
                    <a:pt x="39689" y="65972"/>
                  </a:lnTo>
                  <a:lnTo>
                    <a:pt x="38974" y="66340"/>
                  </a:lnTo>
                  <a:lnTo>
                    <a:pt x="38245" y="66686"/>
                  </a:lnTo>
                  <a:lnTo>
                    <a:pt x="37503" y="67012"/>
                  </a:lnTo>
                  <a:lnTo>
                    <a:pt x="36748" y="67317"/>
                  </a:lnTo>
                  <a:lnTo>
                    <a:pt x="35979" y="67602"/>
                  </a:lnTo>
                  <a:lnTo>
                    <a:pt x="35197" y="67865"/>
                  </a:lnTo>
                  <a:lnTo>
                    <a:pt x="34404" y="68091"/>
                  </a:lnTo>
                  <a:lnTo>
                    <a:pt x="33602" y="68294"/>
                  </a:lnTo>
                  <a:lnTo>
                    <a:pt x="32791" y="68472"/>
                  </a:lnTo>
                  <a:lnTo>
                    <a:pt x="31971" y="68627"/>
                  </a:lnTo>
                  <a:lnTo>
                    <a:pt x="31142" y="68758"/>
                  </a:lnTo>
                  <a:lnTo>
                    <a:pt x="30304" y="68865"/>
                  </a:lnTo>
                  <a:lnTo>
                    <a:pt x="29457" y="68949"/>
                  </a:lnTo>
                  <a:lnTo>
                    <a:pt x="28601" y="69008"/>
                  </a:lnTo>
                  <a:lnTo>
                    <a:pt x="27737" y="69044"/>
                  </a:lnTo>
                  <a:lnTo>
                    <a:pt x="26863" y="69056"/>
                  </a:lnTo>
                  <a:lnTo>
                    <a:pt x="25768" y="69035"/>
                  </a:lnTo>
                  <a:lnTo>
                    <a:pt x="24687" y="68972"/>
                  </a:lnTo>
                  <a:lnTo>
                    <a:pt x="23619" y="68868"/>
                  </a:lnTo>
                  <a:lnTo>
                    <a:pt x="22565" y="68722"/>
                  </a:lnTo>
                  <a:lnTo>
                    <a:pt x="21524" y="68535"/>
                  </a:lnTo>
                  <a:lnTo>
                    <a:pt x="20496" y="68306"/>
                  </a:lnTo>
                  <a:lnTo>
                    <a:pt x="19482" y="68035"/>
                  </a:lnTo>
                  <a:lnTo>
                    <a:pt x="18481" y="67722"/>
                  </a:lnTo>
                  <a:lnTo>
                    <a:pt x="17494" y="67368"/>
                  </a:lnTo>
                  <a:lnTo>
                    <a:pt x="16519" y="66972"/>
                  </a:lnTo>
                  <a:lnTo>
                    <a:pt x="15550" y="66520"/>
                  </a:lnTo>
                  <a:lnTo>
                    <a:pt x="14605" y="66029"/>
                  </a:lnTo>
                  <a:lnTo>
                    <a:pt x="13686" y="65497"/>
                  </a:lnTo>
                  <a:lnTo>
                    <a:pt x="12793" y="64924"/>
                  </a:lnTo>
                  <a:lnTo>
                    <a:pt x="11924" y="64312"/>
                  </a:lnTo>
                  <a:lnTo>
                    <a:pt x="11081" y="63659"/>
                  </a:lnTo>
                  <a:lnTo>
                    <a:pt x="10263" y="62966"/>
                  </a:lnTo>
                  <a:lnTo>
                    <a:pt x="9471" y="62233"/>
                  </a:lnTo>
                  <a:lnTo>
                    <a:pt x="8704" y="61460"/>
                  </a:lnTo>
                  <a:lnTo>
                    <a:pt x="7962" y="60647"/>
                  </a:lnTo>
                  <a:lnTo>
                    <a:pt x="7234" y="59793"/>
                  </a:lnTo>
                  <a:lnTo>
                    <a:pt x="6539" y="58900"/>
                  </a:lnTo>
                  <a:lnTo>
                    <a:pt x="5877" y="57966"/>
                  </a:lnTo>
                  <a:lnTo>
                    <a:pt x="5247" y="56992"/>
                  </a:lnTo>
                  <a:lnTo>
                    <a:pt x="4650" y="55977"/>
                  </a:lnTo>
                  <a:lnTo>
                    <a:pt x="4086" y="54923"/>
                  </a:lnTo>
                  <a:lnTo>
                    <a:pt x="3555" y="53828"/>
                  </a:lnTo>
                  <a:lnTo>
                    <a:pt x="3056" y="52694"/>
                  </a:lnTo>
                  <a:lnTo>
                    <a:pt x="2591" y="51519"/>
                  </a:lnTo>
                  <a:lnTo>
                    <a:pt x="2158" y="50303"/>
                  </a:lnTo>
                  <a:lnTo>
                    <a:pt x="1747" y="49049"/>
                  </a:lnTo>
                  <a:lnTo>
                    <a:pt x="1381" y="47755"/>
                  </a:lnTo>
                  <a:lnTo>
                    <a:pt x="1057" y="46423"/>
                  </a:lnTo>
                  <a:lnTo>
                    <a:pt x="776" y="45053"/>
                  </a:lnTo>
                  <a:lnTo>
                    <a:pt x="539" y="43643"/>
                  </a:lnTo>
                  <a:lnTo>
                    <a:pt x="345" y="42195"/>
                  </a:lnTo>
                  <a:lnTo>
                    <a:pt x="194" y="40708"/>
                  </a:lnTo>
                  <a:lnTo>
                    <a:pt x="86" y="39183"/>
                  </a:lnTo>
                  <a:lnTo>
                    <a:pt x="21" y="37619"/>
                  </a:lnTo>
                  <a:lnTo>
                    <a:pt x="0" y="36016"/>
                  </a:lnTo>
                  <a:lnTo>
                    <a:pt x="21" y="34327"/>
                  </a:lnTo>
                  <a:lnTo>
                    <a:pt x="86" y="32685"/>
                  </a:lnTo>
                  <a:lnTo>
                    <a:pt x="194" y="31089"/>
                  </a:lnTo>
                  <a:lnTo>
                    <a:pt x="345" y="29539"/>
                  </a:lnTo>
                  <a:lnTo>
                    <a:pt x="539" y="28035"/>
                  </a:lnTo>
                  <a:lnTo>
                    <a:pt x="776" y="26577"/>
                  </a:lnTo>
                  <a:lnTo>
                    <a:pt x="1057" y="25166"/>
                  </a:lnTo>
                  <a:lnTo>
                    <a:pt x="1381" y="23800"/>
                  </a:lnTo>
                  <a:lnTo>
                    <a:pt x="1747" y="22481"/>
                  </a:lnTo>
                  <a:lnTo>
                    <a:pt x="2158" y="21208"/>
                  </a:lnTo>
                  <a:lnTo>
                    <a:pt x="2605" y="19965"/>
                  </a:lnTo>
                  <a:lnTo>
                    <a:pt x="3083" y="18767"/>
                  </a:lnTo>
                  <a:lnTo>
                    <a:pt x="3593" y="17613"/>
                  </a:lnTo>
                  <a:lnTo>
                    <a:pt x="4134" y="16505"/>
                  </a:lnTo>
                  <a:lnTo>
                    <a:pt x="4706" y="15440"/>
                  </a:lnTo>
                  <a:lnTo>
                    <a:pt x="5310" y="14421"/>
                  </a:lnTo>
                  <a:lnTo>
                    <a:pt x="5944" y="13446"/>
                  </a:lnTo>
                  <a:lnTo>
                    <a:pt x="6610" y="12516"/>
                  </a:lnTo>
                  <a:lnTo>
                    <a:pt x="7308" y="11630"/>
                  </a:lnTo>
                  <a:lnTo>
                    <a:pt x="8036" y="10790"/>
                  </a:lnTo>
                  <a:lnTo>
                    <a:pt x="8778" y="9978"/>
                  </a:lnTo>
                  <a:lnTo>
                    <a:pt x="9545" y="9209"/>
                  </a:lnTo>
                  <a:lnTo>
                    <a:pt x="10338" y="8483"/>
                  </a:lnTo>
                  <a:lnTo>
                    <a:pt x="11156" y="7801"/>
                  </a:lnTo>
                  <a:lnTo>
                    <a:pt x="11999" y="7162"/>
                  </a:lnTo>
                  <a:lnTo>
                    <a:pt x="12867" y="6566"/>
                  </a:lnTo>
                  <a:lnTo>
                    <a:pt x="13761" y="6013"/>
                  </a:lnTo>
                  <a:lnTo>
                    <a:pt x="14680" y="5503"/>
                  </a:lnTo>
                  <a:lnTo>
                    <a:pt x="15624" y="5037"/>
                  </a:lnTo>
                  <a:lnTo>
                    <a:pt x="16594" y="4613"/>
                  </a:lnTo>
                  <a:lnTo>
                    <a:pt x="17582" y="4231"/>
                  </a:lnTo>
                  <a:lnTo>
                    <a:pt x="18582" y="3890"/>
                  </a:lnTo>
                  <a:lnTo>
                    <a:pt x="19594" y="3588"/>
                  </a:lnTo>
                  <a:lnTo>
                    <a:pt x="20618" y="3327"/>
                  </a:lnTo>
                  <a:lnTo>
                    <a:pt x="21654" y="3106"/>
                  </a:lnTo>
                  <a:lnTo>
                    <a:pt x="22702" y="2925"/>
                  </a:lnTo>
                  <a:lnTo>
                    <a:pt x="23761" y="2785"/>
                  </a:lnTo>
                  <a:lnTo>
                    <a:pt x="24833" y="2684"/>
                  </a:lnTo>
                  <a:lnTo>
                    <a:pt x="25916" y="2624"/>
                  </a:lnTo>
                  <a:lnTo>
                    <a:pt x="27012" y="2604"/>
                  </a:lnTo>
                  <a:lnTo>
                    <a:pt x="27871" y="2617"/>
                  </a:lnTo>
                  <a:lnTo>
                    <a:pt x="28723" y="2655"/>
                  </a:lnTo>
                  <a:lnTo>
                    <a:pt x="29568" y="2718"/>
                  </a:lnTo>
                  <a:lnTo>
                    <a:pt x="30405" y="2806"/>
                  </a:lnTo>
                  <a:lnTo>
                    <a:pt x="31235" y="2920"/>
                  </a:lnTo>
                  <a:lnTo>
                    <a:pt x="32057" y="3059"/>
                  </a:lnTo>
                  <a:lnTo>
                    <a:pt x="32872" y="3224"/>
                  </a:lnTo>
                  <a:lnTo>
                    <a:pt x="33679" y="3414"/>
                  </a:lnTo>
                  <a:lnTo>
                    <a:pt x="34479" y="3629"/>
                  </a:lnTo>
                  <a:lnTo>
                    <a:pt x="35272" y="3869"/>
                  </a:lnTo>
                  <a:lnTo>
                    <a:pt x="36054" y="4119"/>
                  </a:lnTo>
                  <a:lnTo>
                    <a:pt x="36823" y="4393"/>
                  </a:lnTo>
                  <a:lnTo>
                    <a:pt x="37578" y="4691"/>
                  </a:lnTo>
                  <a:lnTo>
                    <a:pt x="38320" y="5012"/>
                  </a:lnTo>
                  <a:lnTo>
                    <a:pt x="39048" y="5357"/>
                  </a:lnTo>
                  <a:lnTo>
                    <a:pt x="39763" y="5726"/>
                  </a:lnTo>
                  <a:lnTo>
                    <a:pt x="40465" y="6119"/>
                  </a:lnTo>
                  <a:lnTo>
                    <a:pt x="41153" y="6536"/>
                  </a:lnTo>
                  <a:lnTo>
                    <a:pt x="41828" y="6977"/>
                  </a:lnTo>
                  <a:lnTo>
                    <a:pt x="42490" y="7441"/>
                  </a:lnTo>
                  <a:lnTo>
                    <a:pt x="43121" y="7914"/>
                  </a:lnTo>
                  <a:lnTo>
                    <a:pt x="43734" y="8411"/>
                  </a:lnTo>
                  <a:lnTo>
                    <a:pt x="44329" y="8932"/>
                  </a:lnTo>
                  <a:lnTo>
                    <a:pt x="44907" y="9477"/>
                  </a:lnTo>
                  <a:lnTo>
                    <a:pt x="45466" y="10045"/>
                  </a:lnTo>
                  <a:lnTo>
                    <a:pt x="46008" y="10638"/>
                  </a:lnTo>
                  <a:lnTo>
                    <a:pt x="46532" y="11254"/>
                  </a:lnTo>
                  <a:lnTo>
                    <a:pt x="47038" y="11894"/>
                  </a:lnTo>
                  <a:lnTo>
                    <a:pt x="47526" y="12558"/>
                  </a:lnTo>
                  <a:lnTo>
                    <a:pt x="47997" y="13245"/>
                  </a:lnTo>
                  <a:lnTo>
                    <a:pt x="48430" y="13941"/>
                  </a:lnTo>
                  <a:lnTo>
                    <a:pt x="48836" y="14659"/>
                  </a:lnTo>
                  <a:lnTo>
                    <a:pt x="49215" y="15399"/>
                  </a:lnTo>
                  <a:lnTo>
                    <a:pt x="49568" y="16162"/>
                  </a:lnTo>
                  <a:lnTo>
                    <a:pt x="49894" y="16947"/>
                  </a:lnTo>
                  <a:lnTo>
                    <a:pt x="50193" y="17755"/>
                  </a:lnTo>
                  <a:lnTo>
                    <a:pt x="50466" y="18584"/>
                  </a:lnTo>
                  <a:lnTo>
                    <a:pt x="50711" y="19436"/>
                  </a:lnTo>
                  <a:lnTo>
                    <a:pt x="50930" y="20311"/>
                  </a:lnTo>
                  <a:lnTo>
                    <a:pt x="51122" y="21208"/>
                  </a:lnTo>
                  <a:lnTo>
                    <a:pt x="51420" y="21208"/>
                  </a:lnTo>
                  <a:lnTo>
                    <a:pt x="51581" y="20306"/>
                  </a:lnTo>
                  <a:lnTo>
                    <a:pt x="51768" y="19419"/>
                  </a:lnTo>
                  <a:lnTo>
                    <a:pt x="51980" y="18544"/>
                  </a:lnTo>
                  <a:lnTo>
                    <a:pt x="52217" y="17683"/>
                  </a:lnTo>
                  <a:lnTo>
                    <a:pt x="52480" y="16836"/>
                  </a:lnTo>
                  <a:lnTo>
                    <a:pt x="52768" y="16002"/>
                  </a:lnTo>
                  <a:lnTo>
                    <a:pt x="53081" y="15181"/>
                  </a:lnTo>
                  <a:lnTo>
                    <a:pt x="53420" y="14373"/>
                  </a:lnTo>
                  <a:lnTo>
                    <a:pt x="53784" y="13579"/>
                  </a:lnTo>
                  <a:lnTo>
                    <a:pt x="54173" y="12799"/>
                  </a:lnTo>
                  <a:lnTo>
                    <a:pt x="54573" y="12035"/>
                  </a:lnTo>
                  <a:lnTo>
                    <a:pt x="55000" y="11293"/>
                  </a:lnTo>
                  <a:lnTo>
                    <a:pt x="55454" y="10571"/>
                  </a:lnTo>
                  <a:lnTo>
                    <a:pt x="55935" y="9870"/>
                  </a:lnTo>
                  <a:lnTo>
                    <a:pt x="56443" y="9190"/>
                  </a:lnTo>
                  <a:lnTo>
                    <a:pt x="56977" y="8530"/>
                  </a:lnTo>
                  <a:lnTo>
                    <a:pt x="57538" y="7892"/>
                  </a:lnTo>
                  <a:lnTo>
                    <a:pt x="58126" y="7274"/>
                  </a:lnTo>
                  <a:lnTo>
                    <a:pt x="58740" y="6677"/>
                  </a:lnTo>
                  <a:lnTo>
                    <a:pt x="59382" y="6101"/>
                  </a:lnTo>
                  <a:lnTo>
                    <a:pt x="60035" y="5548"/>
                  </a:lnTo>
                  <a:lnTo>
                    <a:pt x="60712" y="5018"/>
                  </a:lnTo>
                  <a:lnTo>
                    <a:pt x="61416" y="4512"/>
                  </a:lnTo>
                  <a:lnTo>
                    <a:pt x="62144" y="4030"/>
                  </a:lnTo>
                  <a:lnTo>
                    <a:pt x="62898" y="3571"/>
                  </a:lnTo>
                  <a:lnTo>
                    <a:pt x="63677" y="3137"/>
                  </a:lnTo>
                  <a:lnTo>
                    <a:pt x="64482" y="2726"/>
                  </a:lnTo>
                  <a:lnTo>
                    <a:pt x="65311" y="2339"/>
                  </a:lnTo>
                  <a:lnTo>
                    <a:pt x="66166" y="1976"/>
                  </a:lnTo>
                  <a:lnTo>
                    <a:pt x="67047" y="1637"/>
                  </a:lnTo>
                  <a:lnTo>
                    <a:pt x="67951" y="1326"/>
                  </a:lnTo>
                  <a:lnTo>
                    <a:pt x="68880" y="1047"/>
                  </a:lnTo>
                  <a:lnTo>
                    <a:pt x="69833" y="802"/>
                  </a:lnTo>
                  <a:lnTo>
                    <a:pt x="70809" y="589"/>
                  </a:lnTo>
                  <a:lnTo>
                    <a:pt x="71809" y="409"/>
                  </a:lnTo>
                  <a:lnTo>
                    <a:pt x="72833" y="261"/>
                  </a:lnTo>
                  <a:lnTo>
                    <a:pt x="73881" y="147"/>
                  </a:lnTo>
                  <a:lnTo>
                    <a:pt x="74952" y="65"/>
                  </a:lnTo>
                  <a:lnTo>
                    <a:pt x="7604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125392" y="2691107"/>
              <a:ext cx="36239" cy="38844"/>
            </a:xfrm>
            <a:custGeom>
              <a:avLst/>
              <a:pathLst>
                <a:path w="36239" h="38844">
                  <a:moveTo>
                    <a:pt x="17784" y="0"/>
                  </a:moveTo>
                  <a:lnTo>
                    <a:pt x="17002" y="10"/>
                  </a:lnTo>
                  <a:lnTo>
                    <a:pt x="16234" y="41"/>
                  </a:lnTo>
                  <a:lnTo>
                    <a:pt x="15478" y="93"/>
                  </a:lnTo>
                  <a:lnTo>
                    <a:pt x="14736" y="166"/>
                  </a:lnTo>
                  <a:lnTo>
                    <a:pt x="14008" y="260"/>
                  </a:lnTo>
                  <a:lnTo>
                    <a:pt x="13293" y="375"/>
                  </a:lnTo>
                  <a:lnTo>
                    <a:pt x="12591" y="510"/>
                  </a:lnTo>
                  <a:lnTo>
                    <a:pt x="11903" y="666"/>
                  </a:lnTo>
                  <a:lnTo>
                    <a:pt x="11228" y="843"/>
                  </a:lnTo>
                  <a:lnTo>
                    <a:pt x="10566" y="1041"/>
                  </a:lnTo>
                  <a:lnTo>
                    <a:pt x="9921" y="1248"/>
                  </a:lnTo>
                  <a:lnTo>
                    <a:pt x="9295" y="1482"/>
                  </a:lnTo>
                  <a:lnTo>
                    <a:pt x="8689" y="1742"/>
                  </a:lnTo>
                  <a:lnTo>
                    <a:pt x="8102" y="2030"/>
                  </a:lnTo>
                  <a:lnTo>
                    <a:pt x="7534" y="2344"/>
                  </a:lnTo>
                  <a:lnTo>
                    <a:pt x="6985" y="2684"/>
                  </a:lnTo>
                  <a:lnTo>
                    <a:pt x="6456" y="3052"/>
                  </a:lnTo>
                  <a:lnTo>
                    <a:pt x="5947" y="3446"/>
                  </a:lnTo>
                  <a:lnTo>
                    <a:pt x="5456" y="3868"/>
                  </a:lnTo>
                  <a:lnTo>
                    <a:pt x="4985" y="4316"/>
                  </a:lnTo>
                  <a:lnTo>
                    <a:pt x="4520" y="4791"/>
                  </a:lnTo>
                  <a:lnTo>
                    <a:pt x="4077" y="5295"/>
                  </a:lnTo>
                  <a:lnTo>
                    <a:pt x="3657" y="5827"/>
                  </a:lnTo>
                  <a:lnTo>
                    <a:pt x="3259" y="6387"/>
                  </a:lnTo>
                  <a:lnTo>
                    <a:pt x="2883" y="6976"/>
                  </a:lnTo>
                  <a:lnTo>
                    <a:pt x="2530" y="7593"/>
                  </a:lnTo>
                  <a:lnTo>
                    <a:pt x="2198" y="8238"/>
                  </a:lnTo>
                  <a:lnTo>
                    <a:pt x="1890" y="8911"/>
                  </a:lnTo>
                  <a:lnTo>
                    <a:pt x="1603" y="9613"/>
                  </a:lnTo>
                  <a:lnTo>
                    <a:pt x="1339" y="10343"/>
                  </a:lnTo>
                  <a:lnTo>
                    <a:pt x="1084" y="11104"/>
                  </a:lnTo>
                  <a:lnTo>
                    <a:pt x="857" y="11900"/>
                  </a:lnTo>
                  <a:lnTo>
                    <a:pt x="656" y="12730"/>
                  </a:lnTo>
                  <a:lnTo>
                    <a:pt x="482" y="13593"/>
                  </a:lnTo>
                  <a:lnTo>
                    <a:pt x="334" y="14492"/>
                  </a:lnTo>
                  <a:lnTo>
                    <a:pt x="214" y="15424"/>
                  </a:lnTo>
                  <a:lnTo>
                    <a:pt x="120" y="16391"/>
                  </a:lnTo>
                  <a:lnTo>
                    <a:pt x="53" y="17392"/>
                  </a:lnTo>
                  <a:lnTo>
                    <a:pt x="13" y="18427"/>
                  </a:lnTo>
                  <a:lnTo>
                    <a:pt x="0" y="19496"/>
                  </a:lnTo>
                  <a:lnTo>
                    <a:pt x="13" y="20536"/>
                  </a:lnTo>
                  <a:lnTo>
                    <a:pt x="53" y="21544"/>
                  </a:lnTo>
                  <a:lnTo>
                    <a:pt x="120" y="22519"/>
                  </a:lnTo>
                  <a:lnTo>
                    <a:pt x="214" y="23461"/>
                  </a:lnTo>
                  <a:lnTo>
                    <a:pt x="334" y="24370"/>
                  </a:lnTo>
                  <a:lnTo>
                    <a:pt x="482" y="25247"/>
                  </a:lnTo>
                  <a:lnTo>
                    <a:pt x="656" y="26091"/>
                  </a:lnTo>
                  <a:lnTo>
                    <a:pt x="857" y="26902"/>
                  </a:lnTo>
                  <a:lnTo>
                    <a:pt x="1084" y="27680"/>
                  </a:lnTo>
                  <a:lnTo>
                    <a:pt x="1339" y="28426"/>
                  </a:lnTo>
                  <a:lnTo>
                    <a:pt x="1603" y="29142"/>
                  </a:lnTo>
                  <a:lnTo>
                    <a:pt x="1890" y="29834"/>
                  </a:lnTo>
                  <a:lnTo>
                    <a:pt x="2198" y="30500"/>
                  </a:lnTo>
                  <a:lnTo>
                    <a:pt x="2530" y="31140"/>
                  </a:lnTo>
                  <a:lnTo>
                    <a:pt x="2883" y="31756"/>
                  </a:lnTo>
                  <a:lnTo>
                    <a:pt x="3259" y="32346"/>
                  </a:lnTo>
                  <a:lnTo>
                    <a:pt x="3657" y="32911"/>
                  </a:lnTo>
                  <a:lnTo>
                    <a:pt x="4077" y="33450"/>
                  </a:lnTo>
                  <a:lnTo>
                    <a:pt x="4520" y="33964"/>
                  </a:lnTo>
                  <a:lnTo>
                    <a:pt x="4985" y="34453"/>
                  </a:lnTo>
                  <a:lnTo>
                    <a:pt x="5456" y="34902"/>
                  </a:lnTo>
                  <a:lnTo>
                    <a:pt x="5947" y="35325"/>
                  </a:lnTo>
                  <a:lnTo>
                    <a:pt x="6456" y="35723"/>
                  </a:lnTo>
                  <a:lnTo>
                    <a:pt x="6985" y="36096"/>
                  </a:lnTo>
                  <a:lnTo>
                    <a:pt x="7534" y="36444"/>
                  </a:lnTo>
                  <a:lnTo>
                    <a:pt x="8102" y="36766"/>
                  </a:lnTo>
                  <a:lnTo>
                    <a:pt x="8689" y="37063"/>
                  </a:lnTo>
                  <a:lnTo>
                    <a:pt x="9295" y="37335"/>
                  </a:lnTo>
                  <a:lnTo>
                    <a:pt x="9921" y="37581"/>
                  </a:lnTo>
                  <a:lnTo>
                    <a:pt x="10566" y="37802"/>
                  </a:lnTo>
                  <a:lnTo>
                    <a:pt x="11228" y="38000"/>
                  </a:lnTo>
                  <a:lnTo>
                    <a:pt x="11903" y="38177"/>
                  </a:lnTo>
                  <a:lnTo>
                    <a:pt x="12591" y="38333"/>
                  </a:lnTo>
                  <a:lnTo>
                    <a:pt x="13293" y="38469"/>
                  </a:lnTo>
                  <a:lnTo>
                    <a:pt x="14008" y="38583"/>
                  </a:lnTo>
                  <a:lnTo>
                    <a:pt x="14736" y="38677"/>
                  </a:lnTo>
                  <a:lnTo>
                    <a:pt x="15478" y="38750"/>
                  </a:lnTo>
                  <a:lnTo>
                    <a:pt x="16234" y="38802"/>
                  </a:lnTo>
                  <a:lnTo>
                    <a:pt x="17002" y="38833"/>
                  </a:lnTo>
                  <a:lnTo>
                    <a:pt x="17784" y="38844"/>
                  </a:lnTo>
                  <a:lnTo>
                    <a:pt x="18411" y="38835"/>
                  </a:lnTo>
                  <a:lnTo>
                    <a:pt x="19041" y="38811"/>
                  </a:lnTo>
                  <a:lnTo>
                    <a:pt x="19673" y="38770"/>
                  </a:lnTo>
                  <a:lnTo>
                    <a:pt x="20309" y="38713"/>
                  </a:lnTo>
                  <a:lnTo>
                    <a:pt x="20947" y="38639"/>
                  </a:lnTo>
                  <a:lnTo>
                    <a:pt x="21589" y="38549"/>
                  </a:lnTo>
                  <a:lnTo>
                    <a:pt x="22233" y="38443"/>
                  </a:lnTo>
                  <a:lnTo>
                    <a:pt x="22880" y="38320"/>
                  </a:lnTo>
                  <a:lnTo>
                    <a:pt x="23531" y="38181"/>
                  </a:lnTo>
                  <a:lnTo>
                    <a:pt x="24184" y="38025"/>
                  </a:lnTo>
                  <a:lnTo>
                    <a:pt x="24833" y="37848"/>
                  </a:lnTo>
                  <a:lnTo>
                    <a:pt x="25470" y="37644"/>
                  </a:lnTo>
                  <a:lnTo>
                    <a:pt x="26095" y="37413"/>
                  </a:lnTo>
                  <a:lnTo>
                    <a:pt x="26708" y="37156"/>
                  </a:lnTo>
                  <a:lnTo>
                    <a:pt x="27309" y="36872"/>
                  </a:lnTo>
                  <a:lnTo>
                    <a:pt x="27899" y="36561"/>
                  </a:lnTo>
                  <a:lnTo>
                    <a:pt x="28476" y="36223"/>
                  </a:lnTo>
                  <a:lnTo>
                    <a:pt x="29042" y="35858"/>
                  </a:lnTo>
                  <a:lnTo>
                    <a:pt x="29595" y="35467"/>
                  </a:lnTo>
                  <a:lnTo>
                    <a:pt x="30137" y="35049"/>
                  </a:lnTo>
                  <a:lnTo>
                    <a:pt x="30663" y="34601"/>
                  </a:lnTo>
                  <a:lnTo>
                    <a:pt x="31170" y="34120"/>
                  </a:lnTo>
                  <a:lnTo>
                    <a:pt x="31657" y="33606"/>
                  </a:lnTo>
                  <a:lnTo>
                    <a:pt x="32126" y="33060"/>
                  </a:lnTo>
                  <a:lnTo>
                    <a:pt x="32574" y="32481"/>
                  </a:lnTo>
                  <a:lnTo>
                    <a:pt x="33004" y="31870"/>
                  </a:lnTo>
                  <a:lnTo>
                    <a:pt x="33414" y="31225"/>
                  </a:lnTo>
                  <a:lnTo>
                    <a:pt x="33804" y="30548"/>
                  </a:lnTo>
                  <a:lnTo>
                    <a:pt x="34176" y="29838"/>
                  </a:lnTo>
                  <a:lnTo>
                    <a:pt x="34528" y="29095"/>
                  </a:lnTo>
                  <a:lnTo>
                    <a:pt x="34853" y="28315"/>
                  </a:lnTo>
                  <a:lnTo>
                    <a:pt x="35144" y="27491"/>
                  </a:lnTo>
                  <a:lnTo>
                    <a:pt x="35401" y="26624"/>
                  </a:lnTo>
                  <a:lnTo>
                    <a:pt x="35623" y="25714"/>
                  </a:lnTo>
                  <a:lnTo>
                    <a:pt x="35811" y="24761"/>
                  </a:lnTo>
                  <a:lnTo>
                    <a:pt x="35965" y="23764"/>
                  </a:lnTo>
                  <a:lnTo>
                    <a:pt x="36085" y="22725"/>
                  </a:lnTo>
                  <a:lnTo>
                    <a:pt x="36171" y="21642"/>
                  </a:lnTo>
                  <a:lnTo>
                    <a:pt x="36222" y="20516"/>
                  </a:lnTo>
                  <a:lnTo>
                    <a:pt x="36239" y="19347"/>
                  </a:lnTo>
                  <a:lnTo>
                    <a:pt x="36222" y="18107"/>
                  </a:lnTo>
                  <a:lnTo>
                    <a:pt x="36171" y="16918"/>
                  </a:lnTo>
                  <a:lnTo>
                    <a:pt x="36085" y="15780"/>
                  </a:lnTo>
                  <a:lnTo>
                    <a:pt x="35965" y="14692"/>
                  </a:lnTo>
                  <a:lnTo>
                    <a:pt x="35811" y="13654"/>
                  </a:lnTo>
                  <a:lnTo>
                    <a:pt x="35623" y="12668"/>
                  </a:lnTo>
                  <a:lnTo>
                    <a:pt x="35401" y="11732"/>
                  </a:lnTo>
                  <a:lnTo>
                    <a:pt x="35144" y="10846"/>
                  </a:lnTo>
                  <a:lnTo>
                    <a:pt x="34853" y="10011"/>
                  </a:lnTo>
                  <a:lnTo>
                    <a:pt x="34528" y="9227"/>
                  </a:lnTo>
                  <a:lnTo>
                    <a:pt x="34176" y="8472"/>
                  </a:lnTo>
                  <a:lnTo>
                    <a:pt x="33804" y="7753"/>
                  </a:lnTo>
                  <a:lnTo>
                    <a:pt x="33414" y="7073"/>
                  </a:lnTo>
                  <a:lnTo>
                    <a:pt x="33004" y="6429"/>
                  </a:lnTo>
                  <a:lnTo>
                    <a:pt x="32574" y="5822"/>
                  </a:lnTo>
                  <a:lnTo>
                    <a:pt x="32126" y="5253"/>
                  </a:lnTo>
                  <a:lnTo>
                    <a:pt x="31657" y="4721"/>
                  </a:lnTo>
                  <a:lnTo>
                    <a:pt x="31170" y="4226"/>
                  </a:lnTo>
                  <a:lnTo>
                    <a:pt x="30663" y="3769"/>
                  </a:lnTo>
                  <a:lnTo>
                    <a:pt x="30137" y="3348"/>
                  </a:lnTo>
                  <a:lnTo>
                    <a:pt x="29595" y="2946"/>
                  </a:lnTo>
                  <a:lnTo>
                    <a:pt x="29042" y="2574"/>
                  </a:lnTo>
                  <a:lnTo>
                    <a:pt x="28476" y="2232"/>
                  </a:lnTo>
                  <a:lnTo>
                    <a:pt x="27899" y="1919"/>
                  </a:lnTo>
                  <a:lnTo>
                    <a:pt x="27309" y="1637"/>
                  </a:lnTo>
                  <a:lnTo>
                    <a:pt x="26708" y="1384"/>
                  </a:lnTo>
                  <a:lnTo>
                    <a:pt x="26095" y="1160"/>
                  </a:lnTo>
                  <a:lnTo>
                    <a:pt x="25470" y="967"/>
                  </a:lnTo>
                  <a:lnTo>
                    <a:pt x="24833" y="803"/>
                  </a:lnTo>
                  <a:lnTo>
                    <a:pt x="24184" y="669"/>
                  </a:lnTo>
                  <a:lnTo>
                    <a:pt x="23531" y="542"/>
                  </a:lnTo>
                  <a:lnTo>
                    <a:pt x="22880" y="428"/>
                  </a:lnTo>
                  <a:lnTo>
                    <a:pt x="22233" y="328"/>
                  </a:lnTo>
                  <a:lnTo>
                    <a:pt x="21589" y="241"/>
                  </a:lnTo>
                  <a:lnTo>
                    <a:pt x="20947" y="167"/>
                  </a:lnTo>
                  <a:lnTo>
                    <a:pt x="20309" y="107"/>
                  </a:lnTo>
                  <a:lnTo>
                    <a:pt x="19673" y="60"/>
                  </a:lnTo>
                  <a:lnTo>
                    <a:pt x="19041" y="26"/>
                  </a:lnTo>
                  <a:lnTo>
                    <a:pt x="18411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171678" y="2688502"/>
              <a:ext cx="41597" cy="43755"/>
            </a:xfrm>
            <a:custGeom>
              <a:avLst/>
              <a:pathLst>
                <a:path w="41597" h="43755">
                  <a:moveTo>
                    <a:pt x="19645" y="0"/>
                  </a:moveTo>
                  <a:lnTo>
                    <a:pt x="18889" y="10"/>
                  </a:lnTo>
                  <a:lnTo>
                    <a:pt x="18139" y="41"/>
                  </a:lnTo>
                  <a:lnTo>
                    <a:pt x="17395" y="93"/>
                  </a:lnTo>
                  <a:lnTo>
                    <a:pt x="16656" y="166"/>
                  </a:lnTo>
                  <a:lnTo>
                    <a:pt x="15924" y="260"/>
                  </a:lnTo>
                  <a:lnTo>
                    <a:pt x="15198" y="375"/>
                  </a:lnTo>
                  <a:lnTo>
                    <a:pt x="14477" y="510"/>
                  </a:lnTo>
                  <a:lnTo>
                    <a:pt x="13763" y="666"/>
                  </a:lnTo>
                  <a:lnTo>
                    <a:pt x="13055" y="843"/>
                  </a:lnTo>
                  <a:lnTo>
                    <a:pt x="12352" y="1041"/>
                  </a:lnTo>
                  <a:lnTo>
                    <a:pt x="11647" y="1265"/>
                  </a:lnTo>
                  <a:lnTo>
                    <a:pt x="10959" y="1518"/>
                  </a:lnTo>
                  <a:lnTo>
                    <a:pt x="10289" y="1800"/>
                  </a:lnTo>
                  <a:lnTo>
                    <a:pt x="9638" y="2113"/>
                  </a:lnTo>
                  <a:lnTo>
                    <a:pt x="9004" y="2455"/>
                  </a:lnTo>
                  <a:lnTo>
                    <a:pt x="8387" y="2827"/>
                  </a:lnTo>
                  <a:lnTo>
                    <a:pt x="7789" y="3229"/>
                  </a:lnTo>
                  <a:lnTo>
                    <a:pt x="7209" y="3661"/>
                  </a:lnTo>
                  <a:lnTo>
                    <a:pt x="6646" y="4122"/>
                  </a:lnTo>
                  <a:lnTo>
                    <a:pt x="6101" y="4613"/>
                  </a:lnTo>
                  <a:lnTo>
                    <a:pt x="5562" y="5137"/>
                  </a:lnTo>
                  <a:lnTo>
                    <a:pt x="5045" y="5697"/>
                  </a:lnTo>
                  <a:lnTo>
                    <a:pt x="4550" y="6292"/>
                  </a:lnTo>
                  <a:lnTo>
                    <a:pt x="4077" y="6923"/>
                  </a:lnTo>
                  <a:lnTo>
                    <a:pt x="3627" y="7590"/>
                  </a:lnTo>
                  <a:lnTo>
                    <a:pt x="3199" y="8292"/>
                  </a:lnTo>
                  <a:lnTo>
                    <a:pt x="2794" y="9030"/>
                  </a:lnTo>
                  <a:lnTo>
                    <a:pt x="2411" y="9804"/>
                  </a:lnTo>
                  <a:lnTo>
                    <a:pt x="2050" y="10614"/>
                  </a:lnTo>
                  <a:lnTo>
                    <a:pt x="1711" y="11459"/>
                  </a:lnTo>
                  <a:lnTo>
                    <a:pt x="1386" y="12329"/>
                  </a:lnTo>
                  <a:lnTo>
                    <a:pt x="1095" y="13242"/>
                  </a:lnTo>
                  <a:lnTo>
                    <a:pt x="838" y="14198"/>
                  </a:lnTo>
                  <a:lnTo>
                    <a:pt x="616" y="15198"/>
                  </a:lnTo>
                  <a:lnTo>
                    <a:pt x="427" y="16240"/>
                  </a:lnTo>
                  <a:lnTo>
                    <a:pt x="273" y="17326"/>
                  </a:lnTo>
                  <a:lnTo>
                    <a:pt x="154" y="18455"/>
                  </a:lnTo>
                  <a:lnTo>
                    <a:pt x="68" y="19627"/>
                  </a:lnTo>
                  <a:lnTo>
                    <a:pt x="17" y="20842"/>
                  </a:lnTo>
                  <a:lnTo>
                    <a:pt x="0" y="22100"/>
                  </a:lnTo>
                  <a:lnTo>
                    <a:pt x="17" y="23259"/>
                  </a:lnTo>
                  <a:lnTo>
                    <a:pt x="68" y="24384"/>
                  </a:lnTo>
                  <a:lnTo>
                    <a:pt x="154" y="25474"/>
                  </a:lnTo>
                  <a:lnTo>
                    <a:pt x="273" y="26530"/>
                  </a:lnTo>
                  <a:lnTo>
                    <a:pt x="427" y="27551"/>
                  </a:lnTo>
                  <a:lnTo>
                    <a:pt x="616" y="28539"/>
                  </a:lnTo>
                  <a:lnTo>
                    <a:pt x="838" y="29492"/>
                  </a:lnTo>
                  <a:lnTo>
                    <a:pt x="1095" y="30411"/>
                  </a:lnTo>
                  <a:lnTo>
                    <a:pt x="1386" y="31296"/>
                  </a:lnTo>
                  <a:lnTo>
                    <a:pt x="1711" y="32146"/>
                  </a:lnTo>
                  <a:lnTo>
                    <a:pt x="2050" y="32950"/>
                  </a:lnTo>
                  <a:lnTo>
                    <a:pt x="2411" y="33724"/>
                  </a:lnTo>
                  <a:lnTo>
                    <a:pt x="2794" y="34468"/>
                  </a:lnTo>
                  <a:lnTo>
                    <a:pt x="3199" y="35182"/>
                  </a:lnTo>
                  <a:lnTo>
                    <a:pt x="3627" y="35867"/>
                  </a:lnTo>
                  <a:lnTo>
                    <a:pt x="4077" y="36522"/>
                  </a:lnTo>
                  <a:lnTo>
                    <a:pt x="4550" y="37147"/>
                  </a:lnTo>
                  <a:lnTo>
                    <a:pt x="5045" y="37742"/>
                  </a:lnTo>
                  <a:lnTo>
                    <a:pt x="5562" y="38308"/>
                  </a:lnTo>
                  <a:lnTo>
                    <a:pt x="6101" y="38844"/>
                  </a:lnTo>
                  <a:lnTo>
                    <a:pt x="6661" y="39336"/>
                  </a:lnTo>
                  <a:lnTo>
                    <a:pt x="7238" y="39802"/>
                  </a:lnTo>
                  <a:lnTo>
                    <a:pt x="7834" y="40241"/>
                  </a:lnTo>
                  <a:lnTo>
                    <a:pt x="8447" y="40653"/>
                  </a:lnTo>
                  <a:lnTo>
                    <a:pt x="9078" y="41039"/>
                  </a:lnTo>
                  <a:lnTo>
                    <a:pt x="9727" y="41398"/>
                  </a:lnTo>
                  <a:lnTo>
                    <a:pt x="10394" y="41729"/>
                  </a:lnTo>
                  <a:lnTo>
                    <a:pt x="11078" y="42035"/>
                  </a:lnTo>
                  <a:lnTo>
                    <a:pt x="11781" y="42313"/>
                  </a:lnTo>
                  <a:lnTo>
                    <a:pt x="12501" y="42564"/>
                  </a:lnTo>
                  <a:lnTo>
                    <a:pt x="13218" y="42791"/>
                  </a:lnTo>
                  <a:lnTo>
                    <a:pt x="13942" y="42993"/>
                  </a:lnTo>
                  <a:lnTo>
                    <a:pt x="14671" y="43172"/>
                  </a:lnTo>
                  <a:lnTo>
                    <a:pt x="15406" y="43326"/>
                  </a:lnTo>
                  <a:lnTo>
                    <a:pt x="16147" y="43457"/>
                  </a:lnTo>
                  <a:lnTo>
                    <a:pt x="16894" y="43564"/>
                  </a:lnTo>
                  <a:lnTo>
                    <a:pt x="17648" y="43648"/>
                  </a:lnTo>
                  <a:lnTo>
                    <a:pt x="18407" y="43707"/>
                  </a:lnTo>
                  <a:lnTo>
                    <a:pt x="19172" y="43743"/>
                  </a:lnTo>
                  <a:lnTo>
                    <a:pt x="19942" y="43755"/>
                  </a:lnTo>
                  <a:lnTo>
                    <a:pt x="20902" y="43743"/>
                  </a:lnTo>
                  <a:lnTo>
                    <a:pt x="21844" y="43707"/>
                  </a:lnTo>
                  <a:lnTo>
                    <a:pt x="22771" y="43648"/>
                  </a:lnTo>
                  <a:lnTo>
                    <a:pt x="23681" y="43564"/>
                  </a:lnTo>
                  <a:lnTo>
                    <a:pt x="24575" y="43457"/>
                  </a:lnTo>
                  <a:lnTo>
                    <a:pt x="25452" y="43326"/>
                  </a:lnTo>
                  <a:lnTo>
                    <a:pt x="26313" y="43172"/>
                  </a:lnTo>
                  <a:lnTo>
                    <a:pt x="27158" y="42993"/>
                  </a:lnTo>
                  <a:lnTo>
                    <a:pt x="27986" y="42791"/>
                  </a:lnTo>
                  <a:lnTo>
                    <a:pt x="28798" y="42564"/>
                  </a:lnTo>
                  <a:lnTo>
                    <a:pt x="29576" y="42312"/>
                  </a:lnTo>
                  <a:lnTo>
                    <a:pt x="30334" y="42032"/>
                  </a:lnTo>
                  <a:lnTo>
                    <a:pt x="31070" y="41723"/>
                  </a:lnTo>
                  <a:lnTo>
                    <a:pt x="31786" y="41386"/>
                  </a:lnTo>
                  <a:lnTo>
                    <a:pt x="32481" y="41020"/>
                  </a:lnTo>
                  <a:lnTo>
                    <a:pt x="33155" y="40627"/>
                  </a:lnTo>
                  <a:lnTo>
                    <a:pt x="33809" y="40205"/>
                  </a:lnTo>
                  <a:lnTo>
                    <a:pt x="34441" y="39754"/>
                  </a:lnTo>
                  <a:lnTo>
                    <a:pt x="35053" y="39276"/>
                  </a:lnTo>
                  <a:lnTo>
                    <a:pt x="35644" y="38769"/>
                  </a:lnTo>
                  <a:lnTo>
                    <a:pt x="36197" y="38232"/>
                  </a:lnTo>
                  <a:lnTo>
                    <a:pt x="36724" y="37662"/>
                  </a:lnTo>
                  <a:lnTo>
                    <a:pt x="37227" y="37059"/>
                  </a:lnTo>
                  <a:lnTo>
                    <a:pt x="37704" y="36424"/>
                  </a:lnTo>
                  <a:lnTo>
                    <a:pt x="38155" y="35755"/>
                  </a:lnTo>
                  <a:lnTo>
                    <a:pt x="38582" y="35054"/>
                  </a:lnTo>
                  <a:lnTo>
                    <a:pt x="38983" y="34321"/>
                  </a:lnTo>
                  <a:lnTo>
                    <a:pt x="39359" y="33554"/>
                  </a:lnTo>
                  <a:lnTo>
                    <a:pt x="39709" y="32755"/>
                  </a:lnTo>
                  <a:lnTo>
                    <a:pt x="40034" y="31923"/>
                  </a:lnTo>
                  <a:lnTo>
                    <a:pt x="40331" y="31057"/>
                  </a:lnTo>
                  <a:lnTo>
                    <a:pt x="40597" y="30155"/>
                  </a:lnTo>
                  <a:lnTo>
                    <a:pt x="40831" y="29217"/>
                  </a:lnTo>
                  <a:lnTo>
                    <a:pt x="41034" y="28244"/>
                  </a:lnTo>
                  <a:lnTo>
                    <a:pt x="41206" y="27235"/>
                  </a:lnTo>
                  <a:lnTo>
                    <a:pt x="41347" y="26190"/>
                  </a:lnTo>
                  <a:lnTo>
                    <a:pt x="41456" y="25110"/>
                  </a:lnTo>
                  <a:lnTo>
                    <a:pt x="41534" y="23994"/>
                  </a:lnTo>
                  <a:lnTo>
                    <a:pt x="41581" y="22842"/>
                  </a:lnTo>
                  <a:lnTo>
                    <a:pt x="41597" y="21654"/>
                  </a:lnTo>
                  <a:lnTo>
                    <a:pt x="41581" y="20453"/>
                  </a:lnTo>
                  <a:lnTo>
                    <a:pt x="41534" y="19291"/>
                  </a:lnTo>
                  <a:lnTo>
                    <a:pt x="41456" y="18167"/>
                  </a:lnTo>
                  <a:lnTo>
                    <a:pt x="41347" y="17082"/>
                  </a:lnTo>
                  <a:lnTo>
                    <a:pt x="41206" y="16036"/>
                  </a:lnTo>
                  <a:lnTo>
                    <a:pt x="41034" y="15028"/>
                  </a:lnTo>
                  <a:lnTo>
                    <a:pt x="40831" y="14059"/>
                  </a:lnTo>
                  <a:lnTo>
                    <a:pt x="40597" y="13129"/>
                  </a:lnTo>
                  <a:lnTo>
                    <a:pt x="40331" y="12238"/>
                  </a:lnTo>
                  <a:lnTo>
                    <a:pt x="40034" y="11385"/>
                  </a:lnTo>
                  <a:lnTo>
                    <a:pt x="39709" y="10568"/>
                  </a:lnTo>
                  <a:lnTo>
                    <a:pt x="39359" y="9783"/>
                  </a:lnTo>
                  <a:lnTo>
                    <a:pt x="38983" y="9032"/>
                  </a:lnTo>
                  <a:lnTo>
                    <a:pt x="38582" y="8313"/>
                  </a:lnTo>
                  <a:lnTo>
                    <a:pt x="38155" y="7627"/>
                  </a:lnTo>
                  <a:lnTo>
                    <a:pt x="37704" y="6974"/>
                  </a:lnTo>
                  <a:lnTo>
                    <a:pt x="37227" y="6353"/>
                  </a:lnTo>
                  <a:lnTo>
                    <a:pt x="36724" y="5765"/>
                  </a:lnTo>
                  <a:lnTo>
                    <a:pt x="36197" y="5210"/>
                  </a:lnTo>
                  <a:lnTo>
                    <a:pt x="35644" y="4688"/>
                  </a:lnTo>
                  <a:lnTo>
                    <a:pt x="35052" y="4196"/>
                  </a:lnTo>
                  <a:lnTo>
                    <a:pt x="34438" y="3735"/>
                  </a:lnTo>
                  <a:lnTo>
                    <a:pt x="33802" y="3303"/>
                  </a:lnTo>
                  <a:lnTo>
                    <a:pt x="33144" y="2902"/>
                  </a:lnTo>
                  <a:lnTo>
                    <a:pt x="32463" y="2530"/>
                  </a:lnTo>
                  <a:lnTo>
                    <a:pt x="31759" y="2187"/>
                  </a:lnTo>
                  <a:lnTo>
                    <a:pt x="31034" y="1875"/>
                  </a:lnTo>
                  <a:lnTo>
                    <a:pt x="30286" y="1592"/>
                  </a:lnTo>
                  <a:lnTo>
                    <a:pt x="29516" y="1339"/>
                  </a:lnTo>
                  <a:lnTo>
                    <a:pt x="28723" y="1116"/>
                  </a:lnTo>
                  <a:lnTo>
                    <a:pt x="27896" y="904"/>
                  </a:lnTo>
                  <a:lnTo>
                    <a:pt x="27050" y="714"/>
                  </a:lnTo>
                  <a:lnTo>
                    <a:pt x="26187" y="546"/>
                  </a:lnTo>
                  <a:lnTo>
                    <a:pt x="25306" y="401"/>
                  </a:lnTo>
                  <a:lnTo>
                    <a:pt x="24407" y="279"/>
                  </a:lnTo>
                  <a:lnTo>
                    <a:pt x="23491" y="178"/>
                  </a:lnTo>
                  <a:lnTo>
                    <a:pt x="22556" y="100"/>
                  </a:lnTo>
                  <a:lnTo>
                    <a:pt x="21603" y="44"/>
                  </a:lnTo>
                  <a:lnTo>
                    <a:pt x="20633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115421" y="2589159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126285" y="2602777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670228" y="4770406"/>
              <a:ext cx="572346" cy="23360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242574" y="4945610"/>
              <a:ext cx="572346" cy="584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4921" y="4916409"/>
              <a:ext cx="572346" cy="876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87268" y="5004011"/>
              <a:ext cx="572346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959614" y="3573182"/>
              <a:ext cx="572346" cy="14308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531961" y="4361598"/>
              <a:ext cx="572346" cy="64241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104308" y="4127993"/>
              <a:ext cx="572346" cy="8760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676654" y="2375958"/>
              <a:ext cx="572346" cy="26280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249001" y="3631583"/>
              <a:ext cx="572346" cy="137242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821348" y="4566002"/>
              <a:ext cx="572346" cy="43800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2021-10-19T09:50:16Z</dcterms:modified>
</cp:coreProperties>
</file>