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0918" y="1973107"/>
              <a:ext cx="1808268" cy="1883707"/>
            </a:xfrm>
            <a:custGeom>
              <a:avLst/>
              <a:pathLst>
                <a:path w="1808268" h="1883707">
                  <a:moveTo>
                    <a:pt x="0" y="1808317"/>
                  </a:moveTo>
                  <a:lnTo>
                    <a:pt x="62301" y="1810917"/>
                  </a:lnTo>
                  <a:lnTo>
                    <a:pt x="124603" y="1813516"/>
                  </a:lnTo>
                  <a:lnTo>
                    <a:pt x="186904" y="1816116"/>
                  </a:lnTo>
                  <a:lnTo>
                    <a:pt x="249206" y="1818716"/>
                  </a:lnTo>
                  <a:lnTo>
                    <a:pt x="311507" y="1821315"/>
                  </a:lnTo>
                  <a:lnTo>
                    <a:pt x="373809" y="1823915"/>
                  </a:lnTo>
                  <a:lnTo>
                    <a:pt x="436110" y="1826514"/>
                  </a:lnTo>
                  <a:lnTo>
                    <a:pt x="498412" y="1829114"/>
                  </a:lnTo>
                  <a:lnTo>
                    <a:pt x="560714" y="1831714"/>
                  </a:lnTo>
                  <a:lnTo>
                    <a:pt x="623015" y="1834313"/>
                  </a:lnTo>
                  <a:lnTo>
                    <a:pt x="685317" y="1836913"/>
                  </a:lnTo>
                  <a:lnTo>
                    <a:pt x="747618" y="1839513"/>
                  </a:lnTo>
                  <a:lnTo>
                    <a:pt x="809920" y="1842112"/>
                  </a:lnTo>
                  <a:lnTo>
                    <a:pt x="872221" y="1844712"/>
                  </a:lnTo>
                  <a:lnTo>
                    <a:pt x="934523" y="1847312"/>
                  </a:lnTo>
                  <a:lnTo>
                    <a:pt x="996824" y="1849911"/>
                  </a:lnTo>
                  <a:lnTo>
                    <a:pt x="1059126" y="1852511"/>
                  </a:lnTo>
                  <a:lnTo>
                    <a:pt x="1121428" y="1855110"/>
                  </a:lnTo>
                  <a:lnTo>
                    <a:pt x="1183729" y="1857710"/>
                  </a:lnTo>
                  <a:lnTo>
                    <a:pt x="1246031" y="1860310"/>
                  </a:lnTo>
                  <a:lnTo>
                    <a:pt x="1308332" y="1862909"/>
                  </a:lnTo>
                  <a:lnTo>
                    <a:pt x="1370634" y="1865509"/>
                  </a:lnTo>
                  <a:lnTo>
                    <a:pt x="1432935" y="1868109"/>
                  </a:lnTo>
                  <a:lnTo>
                    <a:pt x="1495237" y="1870708"/>
                  </a:lnTo>
                  <a:lnTo>
                    <a:pt x="1557539" y="1873308"/>
                  </a:lnTo>
                  <a:lnTo>
                    <a:pt x="1619840" y="1875908"/>
                  </a:lnTo>
                  <a:lnTo>
                    <a:pt x="1682142" y="1878507"/>
                  </a:lnTo>
                  <a:lnTo>
                    <a:pt x="1744443" y="1881107"/>
                  </a:lnTo>
                  <a:lnTo>
                    <a:pt x="1806745" y="1883707"/>
                  </a:lnTo>
                  <a:lnTo>
                    <a:pt x="1808268" y="1821688"/>
                  </a:lnTo>
                  <a:lnTo>
                    <a:pt x="1807662" y="1759653"/>
                  </a:lnTo>
                  <a:lnTo>
                    <a:pt x="1804929" y="1697676"/>
                  </a:lnTo>
                  <a:lnTo>
                    <a:pt x="1800072" y="1635829"/>
                  </a:lnTo>
                  <a:lnTo>
                    <a:pt x="1793096" y="1574184"/>
                  </a:lnTo>
                  <a:lnTo>
                    <a:pt x="1784009" y="1512816"/>
                  </a:lnTo>
                  <a:lnTo>
                    <a:pt x="1772823" y="1451795"/>
                  </a:lnTo>
                  <a:lnTo>
                    <a:pt x="1759551" y="1391194"/>
                  </a:lnTo>
                  <a:lnTo>
                    <a:pt x="1744207" y="1331084"/>
                  </a:lnTo>
                  <a:lnTo>
                    <a:pt x="1726811" y="1271535"/>
                  </a:lnTo>
                  <a:lnTo>
                    <a:pt x="1707382" y="1212618"/>
                  </a:lnTo>
                  <a:lnTo>
                    <a:pt x="1685944" y="1154403"/>
                  </a:lnTo>
                  <a:lnTo>
                    <a:pt x="1662521" y="1096957"/>
                  </a:lnTo>
                  <a:lnTo>
                    <a:pt x="1637142" y="1040348"/>
                  </a:lnTo>
                  <a:lnTo>
                    <a:pt x="1609836" y="984643"/>
                  </a:lnTo>
                  <a:lnTo>
                    <a:pt x="1580635" y="929907"/>
                  </a:lnTo>
                  <a:lnTo>
                    <a:pt x="1549574" y="876206"/>
                  </a:lnTo>
                  <a:lnTo>
                    <a:pt x="1516689" y="823601"/>
                  </a:lnTo>
                  <a:lnTo>
                    <a:pt x="1482019" y="772156"/>
                  </a:lnTo>
                  <a:lnTo>
                    <a:pt x="1445605" y="721929"/>
                  </a:lnTo>
                  <a:lnTo>
                    <a:pt x="1407489" y="672982"/>
                  </a:lnTo>
                  <a:lnTo>
                    <a:pt x="1367717" y="625371"/>
                  </a:lnTo>
                  <a:lnTo>
                    <a:pt x="1326335" y="579152"/>
                  </a:lnTo>
                  <a:lnTo>
                    <a:pt x="1283392" y="534379"/>
                  </a:lnTo>
                  <a:lnTo>
                    <a:pt x="1238938" y="491107"/>
                  </a:lnTo>
                  <a:lnTo>
                    <a:pt x="1193026" y="449384"/>
                  </a:lnTo>
                  <a:lnTo>
                    <a:pt x="1145710" y="409261"/>
                  </a:lnTo>
                  <a:lnTo>
                    <a:pt x="1097046" y="370784"/>
                  </a:lnTo>
                  <a:lnTo>
                    <a:pt x="1047091" y="333999"/>
                  </a:lnTo>
                  <a:lnTo>
                    <a:pt x="995903" y="298950"/>
                  </a:lnTo>
                  <a:lnTo>
                    <a:pt x="943543" y="265677"/>
                  </a:lnTo>
                  <a:lnTo>
                    <a:pt x="890072" y="234220"/>
                  </a:lnTo>
                  <a:lnTo>
                    <a:pt x="835554" y="204615"/>
                  </a:lnTo>
                  <a:lnTo>
                    <a:pt x="780053" y="176898"/>
                  </a:lnTo>
                  <a:lnTo>
                    <a:pt x="723633" y="151100"/>
                  </a:lnTo>
                  <a:lnTo>
                    <a:pt x="666362" y="127254"/>
                  </a:lnTo>
                  <a:lnTo>
                    <a:pt x="608306" y="105386"/>
                  </a:lnTo>
                  <a:lnTo>
                    <a:pt x="549535" y="85522"/>
                  </a:lnTo>
                  <a:lnTo>
                    <a:pt x="490116" y="67686"/>
                  </a:lnTo>
                  <a:lnTo>
                    <a:pt x="430121" y="51898"/>
                  </a:lnTo>
                  <a:lnTo>
                    <a:pt x="369620" y="38178"/>
                  </a:lnTo>
                  <a:lnTo>
                    <a:pt x="308684" y="26541"/>
                  </a:lnTo>
                  <a:lnTo>
                    <a:pt x="247384" y="17001"/>
                  </a:lnTo>
                  <a:lnTo>
                    <a:pt x="185793" y="9569"/>
                  </a:lnTo>
                  <a:lnTo>
                    <a:pt x="123983" y="4255"/>
                  </a:lnTo>
                  <a:lnTo>
                    <a:pt x="62028" y="106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2776" y="1973107"/>
              <a:ext cx="3614887" cy="3616601"/>
            </a:xfrm>
            <a:custGeom>
              <a:avLst/>
              <a:pathLst>
                <a:path w="3614887" h="3616601">
                  <a:moveTo>
                    <a:pt x="1808142" y="1808317"/>
                  </a:moveTo>
                  <a:lnTo>
                    <a:pt x="1808142" y="1745961"/>
                  </a:lnTo>
                  <a:lnTo>
                    <a:pt x="1808142" y="1683605"/>
                  </a:lnTo>
                  <a:lnTo>
                    <a:pt x="1808142" y="1621250"/>
                  </a:lnTo>
                  <a:lnTo>
                    <a:pt x="1808142" y="1558894"/>
                  </a:lnTo>
                  <a:lnTo>
                    <a:pt x="1808142" y="1496538"/>
                  </a:lnTo>
                  <a:lnTo>
                    <a:pt x="1808142" y="1434182"/>
                  </a:lnTo>
                  <a:lnTo>
                    <a:pt x="1808142" y="1371827"/>
                  </a:lnTo>
                  <a:lnTo>
                    <a:pt x="1808142" y="1309471"/>
                  </a:lnTo>
                  <a:lnTo>
                    <a:pt x="1808142" y="1247115"/>
                  </a:lnTo>
                  <a:lnTo>
                    <a:pt x="1808142" y="1184759"/>
                  </a:lnTo>
                  <a:lnTo>
                    <a:pt x="1808142" y="1122403"/>
                  </a:lnTo>
                  <a:lnTo>
                    <a:pt x="1808142" y="1060048"/>
                  </a:lnTo>
                  <a:lnTo>
                    <a:pt x="1808142" y="997692"/>
                  </a:lnTo>
                  <a:lnTo>
                    <a:pt x="1808142" y="935336"/>
                  </a:lnTo>
                  <a:lnTo>
                    <a:pt x="1808142" y="872980"/>
                  </a:lnTo>
                  <a:lnTo>
                    <a:pt x="1808142" y="810625"/>
                  </a:lnTo>
                  <a:lnTo>
                    <a:pt x="1808142" y="748269"/>
                  </a:lnTo>
                  <a:lnTo>
                    <a:pt x="1808142" y="685913"/>
                  </a:lnTo>
                  <a:lnTo>
                    <a:pt x="1808142" y="623557"/>
                  </a:lnTo>
                  <a:lnTo>
                    <a:pt x="1808142" y="561201"/>
                  </a:lnTo>
                  <a:lnTo>
                    <a:pt x="1808142" y="498846"/>
                  </a:lnTo>
                  <a:lnTo>
                    <a:pt x="1808142" y="436490"/>
                  </a:lnTo>
                  <a:lnTo>
                    <a:pt x="1808142" y="374134"/>
                  </a:lnTo>
                  <a:lnTo>
                    <a:pt x="1808142" y="311778"/>
                  </a:lnTo>
                  <a:lnTo>
                    <a:pt x="1808142" y="249423"/>
                  </a:lnTo>
                  <a:lnTo>
                    <a:pt x="1808142" y="187067"/>
                  </a:lnTo>
                  <a:lnTo>
                    <a:pt x="1808142" y="124711"/>
                  </a:lnTo>
                  <a:lnTo>
                    <a:pt x="1808142" y="62355"/>
                  </a:lnTo>
                  <a:lnTo>
                    <a:pt x="1808142" y="0"/>
                  </a:lnTo>
                  <a:lnTo>
                    <a:pt x="1746950" y="1035"/>
                  </a:lnTo>
                  <a:lnTo>
                    <a:pt x="1685829" y="4141"/>
                  </a:lnTo>
                  <a:lnTo>
                    <a:pt x="1624847" y="9313"/>
                  </a:lnTo>
                  <a:lnTo>
                    <a:pt x="1564075" y="16546"/>
                  </a:lnTo>
                  <a:lnTo>
                    <a:pt x="1503583" y="25831"/>
                  </a:lnTo>
                  <a:lnTo>
                    <a:pt x="1443440" y="37158"/>
                  </a:lnTo>
                  <a:lnTo>
                    <a:pt x="1383714" y="50513"/>
                  </a:lnTo>
                  <a:lnTo>
                    <a:pt x="1324475" y="65882"/>
                  </a:lnTo>
                  <a:lnTo>
                    <a:pt x="1265790" y="83247"/>
                  </a:lnTo>
                  <a:lnTo>
                    <a:pt x="1207725" y="102588"/>
                  </a:lnTo>
                  <a:lnTo>
                    <a:pt x="1150349" y="123882"/>
                  </a:lnTo>
                  <a:lnTo>
                    <a:pt x="1093726" y="147106"/>
                  </a:lnTo>
                  <a:lnTo>
                    <a:pt x="1037921" y="172233"/>
                  </a:lnTo>
                  <a:lnTo>
                    <a:pt x="982999" y="199233"/>
                  </a:lnTo>
                  <a:lnTo>
                    <a:pt x="929021" y="228077"/>
                  </a:lnTo>
                  <a:lnTo>
                    <a:pt x="876051" y="258731"/>
                  </a:lnTo>
                  <a:lnTo>
                    <a:pt x="824148" y="291159"/>
                  </a:lnTo>
                  <a:lnTo>
                    <a:pt x="773372" y="325326"/>
                  </a:lnTo>
                  <a:lnTo>
                    <a:pt x="723782" y="361191"/>
                  </a:lnTo>
                  <a:lnTo>
                    <a:pt x="675434" y="398713"/>
                  </a:lnTo>
                  <a:lnTo>
                    <a:pt x="628383" y="437850"/>
                  </a:lnTo>
                  <a:lnTo>
                    <a:pt x="582683" y="478557"/>
                  </a:lnTo>
                  <a:lnTo>
                    <a:pt x="538387" y="520787"/>
                  </a:lnTo>
                  <a:lnTo>
                    <a:pt x="495545" y="564492"/>
                  </a:lnTo>
                  <a:lnTo>
                    <a:pt x="454207" y="609621"/>
                  </a:lnTo>
                  <a:lnTo>
                    <a:pt x="414420" y="656124"/>
                  </a:lnTo>
                  <a:lnTo>
                    <a:pt x="376229" y="703946"/>
                  </a:lnTo>
                  <a:lnTo>
                    <a:pt x="339678" y="753033"/>
                  </a:lnTo>
                  <a:lnTo>
                    <a:pt x="304809" y="803329"/>
                  </a:lnTo>
                  <a:lnTo>
                    <a:pt x="271662" y="854776"/>
                  </a:lnTo>
                  <a:lnTo>
                    <a:pt x="240275" y="907315"/>
                  </a:lnTo>
                  <a:lnTo>
                    <a:pt x="210684" y="960886"/>
                  </a:lnTo>
                  <a:lnTo>
                    <a:pt x="182922" y="1015428"/>
                  </a:lnTo>
                  <a:lnTo>
                    <a:pt x="157023" y="1070878"/>
                  </a:lnTo>
                  <a:lnTo>
                    <a:pt x="133014" y="1127173"/>
                  </a:lnTo>
                  <a:lnTo>
                    <a:pt x="110924" y="1184248"/>
                  </a:lnTo>
                  <a:lnTo>
                    <a:pt x="90778" y="1242038"/>
                  </a:lnTo>
                  <a:lnTo>
                    <a:pt x="72599" y="1300476"/>
                  </a:lnTo>
                  <a:lnTo>
                    <a:pt x="56408" y="1359496"/>
                  </a:lnTo>
                  <a:lnTo>
                    <a:pt x="42224" y="1419030"/>
                  </a:lnTo>
                  <a:lnTo>
                    <a:pt x="30062" y="1479010"/>
                  </a:lnTo>
                  <a:lnTo>
                    <a:pt x="19937" y="1539367"/>
                  </a:lnTo>
                  <a:lnTo>
                    <a:pt x="11860" y="1600033"/>
                  </a:lnTo>
                  <a:lnTo>
                    <a:pt x="5841" y="1660936"/>
                  </a:lnTo>
                  <a:lnTo>
                    <a:pt x="1886" y="1722009"/>
                  </a:lnTo>
                  <a:lnTo>
                    <a:pt x="0" y="1783181"/>
                  </a:lnTo>
                  <a:lnTo>
                    <a:pt x="184" y="1844381"/>
                  </a:lnTo>
                  <a:lnTo>
                    <a:pt x="2440" y="1905540"/>
                  </a:lnTo>
                  <a:lnTo>
                    <a:pt x="6764" y="1966588"/>
                  </a:lnTo>
                  <a:lnTo>
                    <a:pt x="13152" y="2027454"/>
                  </a:lnTo>
                  <a:lnTo>
                    <a:pt x="21595" y="2088069"/>
                  </a:lnTo>
                  <a:lnTo>
                    <a:pt x="32085" y="2148364"/>
                  </a:lnTo>
                  <a:lnTo>
                    <a:pt x="44609" y="2208270"/>
                  </a:lnTo>
                  <a:lnTo>
                    <a:pt x="59153" y="2267717"/>
                  </a:lnTo>
                  <a:lnTo>
                    <a:pt x="75700" y="2326638"/>
                  </a:lnTo>
                  <a:lnTo>
                    <a:pt x="94232" y="2384965"/>
                  </a:lnTo>
                  <a:lnTo>
                    <a:pt x="114727" y="2442632"/>
                  </a:lnTo>
                  <a:lnTo>
                    <a:pt x="137161" y="2499573"/>
                  </a:lnTo>
                  <a:lnTo>
                    <a:pt x="161510" y="2555721"/>
                  </a:lnTo>
                  <a:lnTo>
                    <a:pt x="187744" y="2611014"/>
                  </a:lnTo>
                  <a:lnTo>
                    <a:pt x="215835" y="2665387"/>
                  </a:lnTo>
                  <a:lnTo>
                    <a:pt x="245749" y="2718778"/>
                  </a:lnTo>
                  <a:lnTo>
                    <a:pt x="277453" y="2771127"/>
                  </a:lnTo>
                  <a:lnTo>
                    <a:pt x="310910" y="2822373"/>
                  </a:lnTo>
                  <a:lnTo>
                    <a:pt x="346083" y="2872457"/>
                  </a:lnTo>
                  <a:lnTo>
                    <a:pt x="382929" y="2921322"/>
                  </a:lnTo>
                  <a:lnTo>
                    <a:pt x="421409" y="2968913"/>
                  </a:lnTo>
                  <a:lnTo>
                    <a:pt x="461476" y="3015174"/>
                  </a:lnTo>
                  <a:lnTo>
                    <a:pt x="503087" y="3060052"/>
                  </a:lnTo>
                  <a:lnTo>
                    <a:pt x="546192" y="3103497"/>
                  </a:lnTo>
                  <a:lnTo>
                    <a:pt x="590742" y="3145459"/>
                  </a:lnTo>
                  <a:lnTo>
                    <a:pt x="636687" y="3185889"/>
                  </a:lnTo>
                  <a:lnTo>
                    <a:pt x="683974" y="3224741"/>
                  </a:lnTo>
                  <a:lnTo>
                    <a:pt x="732548" y="3261971"/>
                  </a:lnTo>
                  <a:lnTo>
                    <a:pt x="782354" y="3297535"/>
                  </a:lnTo>
                  <a:lnTo>
                    <a:pt x="833336" y="3331394"/>
                  </a:lnTo>
                  <a:lnTo>
                    <a:pt x="885433" y="3363508"/>
                  </a:lnTo>
                  <a:lnTo>
                    <a:pt x="938588" y="3393841"/>
                  </a:lnTo>
                  <a:lnTo>
                    <a:pt x="992739" y="3422358"/>
                  </a:lnTo>
                  <a:lnTo>
                    <a:pt x="1047823" y="3449026"/>
                  </a:lnTo>
                  <a:lnTo>
                    <a:pt x="1103779" y="3473815"/>
                  </a:lnTo>
                  <a:lnTo>
                    <a:pt x="1160541" y="3496696"/>
                  </a:lnTo>
                  <a:lnTo>
                    <a:pt x="1218045" y="3517644"/>
                  </a:lnTo>
                  <a:lnTo>
                    <a:pt x="1276226" y="3536633"/>
                  </a:lnTo>
                  <a:lnTo>
                    <a:pt x="1335015" y="3553643"/>
                  </a:lnTo>
                  <a:lnTo>
                    <a:pt x="1394346" y="3568653"/>
                  </a:lnTo>
                  <a:lnTo>
                    <a:pt x="1454151" y="3581648"/>
                  </a:lnTo>
                  <a:lnTo>
                    <a:pt x="1514362" y="3592611"/>
                  </a:lnTo>
                  <a:lnTo>
                    <a:pt x="1574909" y="3601530"/>
                  </a:lnTo>
                  <a:lnTo>
                    <a:pt x="1635723" y="3608396"/>
                  </a:lnTo>
                  <a:lnTo>
                    <a:pt x="1696735" y="3613199"/>
                  </a:lnTo>
                  <a:lnTo>
                    <a:pt x="1757874" y="3615936"/>
                  </a:lnTo>
                  <a:lnTo>
                    <a:pt x="1819071" y="3616601"/>
                  </a:lnTo>
                  <a:lnTo>
                    <a:pt x="1880256" y="3615196"/>
                  </a:lnTo>
                  <a:lnTo>
                    <a:pt x="1941358" y="3611721"/>
                  </a:lnTo>
                  <a:lnTo>
                    <a:pt x="2002307" y="3606180"/>
                  </a:lnTo>
                  <a:lnTo>
                    <a:pt x="2063034" y="3598580"/>
                  </a:lnTo>
                  <a:lnTo>
                    <a:pt x="2123469" y="3588930"/>
                  </a:lnTo>
                  <a:lnTo>
                    <a:pt x="2183542" y="3577239"/>
                  </a:lnTo>
                  <a:lnTo>
                    <a:pt x="2243186" y="3563523"/>
                  </a:lnTo>
                  <a:lnTo>
                    <a:pt x="2302332" y="3547796"/>
                  </a:lnTo>
                  <a:lnTo>
                    <a:pt x="2360911" y="3530077"/>
                  </a:lnTo>
                  <a:lnTo>
                    <a:pt x="2418857" y="3510386"/>
                  </a:lnTo>
                  <a:lnTo>
                    <a:pt x="2476104" y="3488745"/>
                  </a:lnTo>
                  <a:lnTo>
                    <a:pt x="2532586" y="3465180"/>
                  </a:lnTo>
                  <a:lnTo>
                    <a:pt x="2588237" y="3439716"/>
                  </a:lnTo>
                  <a:lnTo>
                    <a:pt x="2642996" y="3412384"/>
                  </a:lnTo>
                  <a:lnTo>
                    <a:pt x="2696798" y="3383215"/>
                  </a:lnTo>
                  <a:lnTo>
                    <a:pt x="2749582" y="3352242"/>
                  </a:lnTo>
                  <a:lnTo>
                    <a:pt x="2801288" y="3319500"/>
                  </a:lnTo>
                  <a:lnTo>
                    <a:pt x="2851856" y="3285027"/>
                  </a:lnTo>
                  <a:lnTo>
                    <a:pt x="2901229" y="3248863"/>
                  </a:lnTo>
                  <a:lnTo>
                    <a:pt x="2949350" y="3211049"/>
                  </a:lnTo>
                  <a:lnTo>
                    <a:pt x="2996163" y="3171628"/>
                  </a:lnTo>
                  <a:lnTo>
                    <a:pt x="3041616" y="3130646"/>
                  </a:lnTo>
                  <a:lnTo>
                    <a:pt x="3085656" y="3088149"/>
                  </a:lnTo>
                  <a:lnTo>
                    <a:pt x="3128233" y="3044186"/>
                  </a:lnTo>
                  <a:lnTo>
                    <a:pt x="3169297" y="2998808"/>
                  </a:lnTo>
                  <a:lnTo>
                    <a:pt x="3208803" y="2952066"/>
                  </a:lnTo>
                  <a:lnTo>
                    <a:pt x="3246704" y="2904014"/>
                  </a:lnTo>
                  <a:lnTo>
                    <a:pt x="3282958" y="2854707"/>
                  </a:lnTo>
                  <a:lnTo>
                    <a:pt x="3317522" y="2804201"/>
                  </a:lnTo>
                  <a:lnTo>
                    <a:pt x="3350357" y="2752554"/>
                  </a:lnTo>
                  <a:lnTo>
                    <a:pt x="3381426" y="2699826"/>
                  </a:lnTo>
                  <a:lnTo>
                    <a:pt x="3410693" y="2646077"/>
                  </a:lnTo>
                  <a:lnTo>
                    <a:pt x="3438124" y="2591369"/>
                  </a:lnTo>
                  <a:lnTo>
                    <a:pt x="3463689" y="2535763"/>
                  </a:lnTo>
                  <a:lnTo>
                    <a:pt x="3487357" y="2479324"/>
                  </a:lnTo>
                  <a:lnTo>
                    <a:pt x="3509101" y="2422117"/>
                  </a:lnTo>
                  <a:lnTo>
                    <a:pt x="3528897" y="2364207"/>
                  </a:lnTo>
                  <a:lnTo>
                    <a:pt x="3546723" y="2305659"/>
                  </a:lnTo>
                  <a:lnTo>
                    <a:pt x="3562557" y="2246543"/>
                  </a:lnTo>
                  <a:lnTo>
                    <a:pt x="3576381" y="2186924"/>
                  </a:lnTo>
                  <a:lnTo>
                    <a:pt x="3588180" y="2126871"/>
                  </a:lnTo>
                  <a:lnTo>
                    <a:pt x="3597940" y="2066454"/>
                  </a:lnTo>
                  <a:lnTo>
                    <a:pt x="3605650" y="2005741"/>
                  </a:lnTo>
                  <a:lnTo>
                    <a:pt x="3611302" y="1944802"/>
                  </a:lnTo>
                  <a:lnTo>
                    <a:pt x="3614887" y="1883707"/>
                  </a:lnTo>
                  <a:lnTo>
                    <a:pt x="3552586" y="1881107"/>
                  </a:lnTo>
                  <a:lnTo>
                    <a:pt x="3490284" y="1878507"/>
                  </a:lnTo>
                  <a:lnTo>
                    <a:pt x="3427983" y="1875908"/>
                  </a:lnTo>
                  <a:lnTo>
                    <a:pt x="3365681" y="1873308"/>
                  </a:lnTo>
                  <a:lnTo>
                    <a:pt x="3303380" y="1870708"/>
                  </a:lnTo>
                  <a:lnTo>
                    <a:pt x="3241078" y="1868109"/>
                  </a:lnTo>
                  <a:lnTo>
                    <a:pt x="3178777" y="1865509"/>
                  </a:lnTo>
                  <a:lnTo>
                    <a:pt x="3116475" y="1862909"/>
                  </a:lnTo>
                  <a:lnTo>
                    <a:pt x="3054173" y="1860310"/>
                  </a:lnTo>
                  <a:lnTo>
                    <a:pt x="2991872" y="1857710"/>
                  </a:lnTo>
                  <a:lnTo>
                    <a:pt x="2929570" y="1855110"/>
                  </a:lnTo>
                  <a:lnTo>
                    <a:pt x="2867269" y="1852511"/>
                  </a:lnTo>
                  <a:lnTo>
                    <a:pt x="2804967" y="1849911"/>
                  </a:lnTo>
                  <a:lnTo>
                    <a:pt x="2742666" y="1847312"/>
                  </a:lnTo>
                  <a:lnTo>
                    <a:pt x="2680364" y="1844712"/>
                  </a:lnTo>
                  <a:lnTo>
                    <a:pt x="2618063" y="1842112"/>
                  </a:lnTo>
                  <a:lnTo>
                    <a:pt x="2555761" y="1839513"/>
                  </a:lnTo>
                  <a:lnTo>
                    <a:pt x="2493459" y="1836913"/>
                  </a:lnTo>
                  <a:lnTo>
                    <a:pt x="2431158" y="1834313"/>
                  </a:lnTo>
                  <a:lnTo>
                    <a:pt x="2368856" y="1831714"/>
                  </a:lnTo>
                  <a:lnTo>
                    <a:pt x="2306555" y="1829114"/>
                  </a:lnTo>
                  <a:lnTo>
                    <a:pt x="2244253" y="1826514"/>
                  </a:lnTo>
                  <a:lnTo>
                    <a:pt x="2181952" y="1823915"/>
                  </a:lnTo>
                  <a:lnTo>
                    <a:pt x="2119650" y="1821315"/>
                  </a:lnTo>
                  <a:lnTo>
                    <a:pt x="2057348" y="1818716"/>
                  </a:lnTo>
                  <a:lnTo>
                    <a:pt x="1995047" y="1816116"/>
                  </a:lnTo>
                  <a:lnTo>
                    <a:pt x="1932745" y="1813516"/>
                  </a:lnTo>
                  <a:lnTo>
                    <a:pt x="1870444" y="18109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64985" y="310054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543889" y="310203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631686" y="31860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666056" y="310203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817583" y="31390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65287" y="31020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4184" y="31011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27958" y="31468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754559" y="31088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160070" y="435376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36363" y="435376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48079" y="436848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326630" y="44377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359095" y="43522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512528" y="43907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60231" y="43537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439129" y="43529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522903" y="43985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49503" y="43605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462829" y="309732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41733" y="309880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29530" y="31827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63901" y="309880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815428" y="31357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63131" y="30988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742029" y="30979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825803" y="31436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752403" y="31055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157915" y="435054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234208" y="43505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245923" y="43652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24475" y="44345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356940" y="434905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510372" y="43875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458075" y="43505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436973" y="43496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520747" y="43953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47348" y="43573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459603" y="309516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38507" y="30966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26304" y="31806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660675" y="309664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812202" y="31336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759905" y="30966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738803" y="30958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822576" y="31414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749177" y="31034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54689" y="434838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230982" y="434838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242697" y="436310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321248" y="44323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353714" y="43469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507146" y="43853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454849" y="43483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433747" y="43475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17521" y="43932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444122" y="43551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455798" y="30944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34702" y="309589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622499" y="31798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656869" y="30958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808396" y="3132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756099" y="3095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734997" y="30950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818771" y="3140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745372" y="31026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150883" y="434762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227176" y="43476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238892" y="43623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17443" y="44316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349908" y="434614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03341" y="43846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451044" y="43476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429941" y="43467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13715" y="43924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440316" y="43544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51992" y="309516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530896" y="30966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18693" y="31806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653064" y="309664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804591" y="31336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752294" y="30966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731192" y="30958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14965" y="31414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41566" y="31034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147078" y="434838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23371" y="434838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35086" y="436310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13638" y="44323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46103" y="43469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99535" y="43853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447238" y="43483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26136" y="43475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09910" y="43932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436511" y="43551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448766" y="309732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27670" y="309880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615467" y="31827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649838" y="309880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801365" y="31357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749068" y="30988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727965" y="30979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811739" y="31436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738340" y="31055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43852" y="435054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220144" y="43505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31860" y="43652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310411" y="44345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342876" y="434905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96309" y="43875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444012" y="43505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422910" y="43496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506684" y="43953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433285" y="43573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446610" y="310054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25515" y="310203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613311" y="31860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647682" y="310203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799209" y="31390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746912" y="31020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725810" y="31011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809584" y="31468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736185" y="31088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141696" y="435376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217989" y="435376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229705" y="436848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308256" y="44377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340721" y="43522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494153" y="43907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441856" y="43537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420754" y="43529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504528" y="43985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431129" y="43605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445854" y="310435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524758" y="31058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12554" y="31898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646925" y="310583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798452" y="31428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746155" y="31058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725053" y="31049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808827" y="31506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735428" y="31126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140939" y="435757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17232" y="435757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228948" y="437229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307499" y="4441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339964" y="43560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93396" y="4394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441100" y="4357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419997" y="4356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503771" y="4402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30372" y="4364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446610" y="31081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525515" y="310964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613311" y="31936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647682" y="310964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799209" y="31466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746912" y="31096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725810" y="31087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809584" y="31544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736185" y="31164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141696" y="43613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217989" y="43613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229705" y="43760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308256" y="44453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340721" y="43598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494153" y="43983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441856" y="43613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420754" y="43605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504528" y="44061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31129" y="43681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48766" y="311138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527670" y="31128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615467" y="31968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649838" y="311286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801365" y="31498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749068" y="31128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727965" y="31120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811739" y="31576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738340" y="31196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143852" y="436460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220144" y="436460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231860" y="437932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310411" y="44485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42876" y="436312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496309" y="44015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444012" y="43646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422910" y="43637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506684" y="44094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433285" y="43713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451992" y="311354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30896" y="31150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618693" y="31990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653064" y="311502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804591" y="31520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752294" y="31150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731192" y="31141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14965" y="31598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741566" y="31217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147078" y="436675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23371" y="4366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35086" y="43814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313638" y="4450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46103" y="436527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499535" y="4403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47238" y="4366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426136" y="43659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09910" y="4411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36511" y="4373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455798" y="311429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534702" y="31157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622499" y="31997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656869" y="311578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808396" y="31527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756099" y="31157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734997" y="31149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818771" y="31605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745372" y="31225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150883" y="436751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227176" y="436751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238892" y="438223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317443" y="44515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349908" y="436603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503341" y="44044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451044" y="43675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429941" y="43666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513715" y="44123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440316" y="43742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459603" y="311354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38507" y="31150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626304" y="31990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660675" y="311502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812202" y="31520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759905" y="31150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738803" y="31141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822576" y="31598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749177" y="31217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154689" y="436675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230982" y="4366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242697" y="43814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321248" y="4450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353714" y="436527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07146" y="4403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454849" y="4366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433747" y="43659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17521" y="4411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444122" y="4373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462829" y="311138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541733" y="31128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29530" y="31968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63901" y="311286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15428" y="31498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763131" y="31128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742029" y="31120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825803" y="31576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752403" y="31196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157915" y="436460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234208" y="436460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245923" y="437932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324475" y="44485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356940" y="436312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10372" y="44015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458075" y="43646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36973" y="43637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520747" y="44094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447348" y="43713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64985" y="31081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543889" y="310964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631686" y="31936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666056" y="310964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817583" y="31466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765287" y="31096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744184" y="31087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827958" y="31544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754559" y="31164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160070" y="43613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36363" y="43613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248079" y="43760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326630" y="44453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359095" y="43598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512528" y="43983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460231" y="43613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439129" y="43605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522903" y="44061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449503" y="43681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465742" y="310435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544646" y="31058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632443" y="31898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666813" y="310583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818340" y="31428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766044" y="31058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744941" y="31049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828715" y="31506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755316" y="31126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160827" y="435757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237120" y="435757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248836" y="437229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327387" y="4441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359852" y="43560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513285" y="4394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460988" y="4357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39886" y="4356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23660" y="4402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450260" y="4364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455798" y="310435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534702" y="31058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622499" y="31898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656869" y="310583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808396" y="31428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756099" y="31058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734997" y="31049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818771" y="31506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745372" y="31126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150883" y="435757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227176" y="435757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38892" y="437229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317443" y="4441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349908" y="43560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03341" y="4394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451044" y="4357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429941" y="4356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13715" y="4402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440316" y="4364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342315" y="366831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7342315" y="388777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627163" y="3722357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686535" y="3749861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774284" y="3718428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742415" y="3723230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1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739796" y="3745059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817940" y="3748115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70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850683" y="3767323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881242" y="3782603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854612" y="3720175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893466" y="3728469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868582" y="3744622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893466" y="3744622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918786" y="3744622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662524" y="3937884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630655" y="3942686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628036" y="3964515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706180" y="3967571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70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738923" y="3986779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769482" y="400205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742852" y="3939631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781706" y="3947925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756822" y="396407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781706" y="396407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807026" y="396407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2021-10-19T09:50:17Z</dcterms:modified>
</cp:coreProperties>
</file>