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9763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705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1648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7590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7734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677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9619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5562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488282"/>
              <a:ext cx="4444365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3268860"/>
              <a:ext cx="2962910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4049438"/>
              <a:ext cx="149704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830016"/>
              <a:ext cx="171536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773541" y="1995800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881522" y="1993682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906506" y="1993682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992891" y="1997494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025074" y="1998340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021263" y="2030947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038625" y="1994106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057257" y="2029676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57257" y="2044497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096638" y="1993682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27974" y="1999187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08008" y="1998764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49083" y="1993682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53741" y="2030947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321918" y="1999611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29963" y="2006810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29963" y="2033064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355371" y="1997494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361299" y="2033487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369768" y="2040686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316413" y="2069058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70192" y="2069481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94752" y="2069905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46055" y="2070752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432863" y="1993682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24818" y="2025018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61235" y="1993682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503157" y="1994106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57847" y="2036028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35763" y="1997070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34493" y="2057201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70063" y="1994953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3614" y="2008927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73874" y="2041957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91660" y="2043227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75568" y="2045768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07386" y="2774261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37028" y="2789082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137028" y="2802632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37028" y="2817030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17126" y="2835238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18332" y="2780612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31395" y="2773414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26737" y="2816183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70289" y="2777648"/>
              <a:ext cx="58860" cy="71564"/>
            </a:xfrm>
            <a:custGeom>
              <a:avLst/>
              <a:pathLst>
                <a:path w="58860" h="71564">
                  <a:moveTo>
                    <a:pt x="55472" y="16091"/>
                  </a:moveTo>
                  <a:lnTo>
                    <a:pt x="55472" y="71140"/>
                  </a:lnTo>
                  <a:lnTo>
                    <a:pt x="47003" y="71140"/>
                  </a:lnTo>
                  <a:lnTo>
                    <a:pt x="47003" y="23713"/>
                  </a:lnTo>
                  <a:lnTo>
                    <a:pt x="12280" y="23713"/>
                  </a:lnTo>
                  <a:lnTo>
                    <a:pt x="12280" y="71564"/>
                  </a:lnTo>
                  <a:lnTo>
                    <a:pt x="4234" y="71564"/>
                  </a:lnTo>
                  <a:lnTo>
                    <a:pt x="4234" y="16091"/>
                  </a:lnTo>
                  <a:lnTo>
                    <a:pt x="22866" y="16091"/>
                  </a:lnTo>
                  <a:lnTo>
                    <a:pt x="23031" y="15244"/>
                  </a:lnTo>
                  <a:lnTo>
                    <a:pt x="23188" y="14397"/>
                  </a:lnTo>
                  <a:lnTo>
                    <a:pt x="23336" y="13550"/>
                  </a:lnTo>
                  <a:lnTo>
                    <a:pt x="23476" y="12703"/>
                  </a:lnTo>
                  <a:lnTo>
                    <a:pt x="23607" y="11856"/>
                  </a:lnTo>
                  <a:lnTo>
                    <a:pt x="23730" y="11009"/>
                  </a:lnTo>
                  <a:lnTo>
                    <a:pt x="23844" y="10162"/>
                  </a:lnTo>
                  <a:lnTo>
                    <a:pt x="23950" y="9316"/>
                  </a:lnTo>
                  <a:lnTo>
                    <a:pt x="24048" y="8469"/>
                  </a:lnTo>
                  <a:lnTo>
                    <a:pt x="24137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8860" y="0"/>
                  </a:lnTo>
                  <a:lnTo>
                    <a:pt x="58860" y="7622"/>
                  </a:lnTo>
                  <a:lnTo>
                    <a:pt x="32606" y="7622"/>
                  </a:lnTo>
                  <a:lnTo>
                    <a:pt x="32517" y="8469"/>
                  </a:lnTo>
                  <a:lnTo>
                    <a:pt x="32419" y="9316"/>
                  </a:lnTo>
                  <a:lnTo>
                    <a:pt x="32314" y="10162"/>
                  </a:lnTo>
                  <a:lnTo>
                    <a:pt x="32199" y="11009"/>
                  </a:lnTo>
                  <a:lnTo>
                    <a:pt x="32076" y="11856"/>
                  </a:lnTo>
                  <a:lnTo>
                    <a:pt x="31945" y="12703"/>
                  </a:lnTo>
                  <a:lnTo>
                    <a:pt x="31805" y="13550"/>
                  </a:lnTo>
                  <a:lnTo>
                    <a:pt x="31657" y="14397"/>
                  </a:lnTo>
                  <a:lnTo>
                    <a:pt x="31500" y="15244"/>
                  </a:lnTo>
                  <a:lnTo>
                    <a:pt x="31335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64361" y="2810254"/>
              <a:ext cx="39804" cy="61401"/>
            </a:xfrm>
            <a:custGeom>
              <a:avLst/>
              <a:pathLst>
                <a:path w="39804" h="61401">
                  <a:moveTo>
                    <a:pt x="31759" y="0"/>
                  </a:moveTo>
                  <a:lnTo>
                    <a:pt x="39804" y="0"/>
                  </a:lnTo>
                  <a:lnTo>
                    <a:pt x="39800" y="3629"/>
                  </a:lnTo>
                  <a:lnTo>
                    <a:pt x="39788" y="6893"/>
                  </a:lnTo>
                  <a:lnTo>
                    <a:pt x="39766" y="9794"/>
                  </a:lnTo>
                  <a:lnTo>
                    <a:pt x="39737" y="12331"/>
                  </a:lnTo>
                  <a:lnTo>
                    <a:pt x="39699" y="14503"/>
                  </a:lnTo>
                  <a:lnTo>
                    <a:pt x="39652" y="16311"/>
                  </a:lnTo>
                  <a:lnTo>
                    <a:pt x="39597" y="17755"/>
                  </a:lnTo>
                  <a:lnTo>
                    <a:pt x="39533" y="18835"/>
                  </a:lnTo>
                  <a:lnTo>
                    <a:pt x="39461" y="19551"/>
                  </a:lnTo>
                  <a:lnTo>
                    <a:pt x="39381" y="19902"/>
                  </a:lnTo>
                  <a:lnTo>
                    <a:pt x="39301" y="22898"/>
                  </a:lnTo>
                  <a:lnTo>
                    <a:pt x="39059" y="25788"/>
                  </a:lnTo>
                  <a:lnTo>
                    <a:pt x="38657" y="28572"/>
                  </a:lnTo>
                  <a:lnTo>
                    <a:pt x="38094" y="31251"/>
                  </a:lnTo>
                  <a:lnTo>
                    <a:pt x="37370" y="33823"/>
                  </a:lnTo>
                  <a:lnTo>
                    <a:pt x="36485" y="36290"/>
                  </a:lnTo>
                  <a:lnTo>
                    <a:pt x="35439" y="38651"/>
                  </a:lnTo>
                  <a:lnTo>
                    <a:pt x="34232" y="40905"/>
                  </a:lnTo>
                  <a:lnTo>
                    <a:pt x="32864" y="43054"/>
                  </a:lnTo>
                  <a:lnTo>
                    <a:pt x="31335" y="45098"/>
                  </a:lnTo>
                  <a:lnTo>
                    <a:pt x="29629" y="47052"/>
                  </a:lnTo>
                  <a:lnTo>
                    <a:pt x="27727" y="48934"/>
                  </a:lnTo>
                  <a:lnTo>
                    <a:pt x="25631" y="50744"/>
                  </a:lnTo>
                  <a:lnTo>
                    <a:pt x="23340" y="52483"/>
                  </a:lnTo>
                  <a:lnTo>
                    <a:pt x="20855" y="54149"/>
                  </a:lnTo>
                  <a:lnTo>
                    <a:pt x="18174" y="55743"/>
                  </a:lnTo>
                  <a:lnTo>
                    <a:pt x="15299" y="57266"/>
                  </a:lnTo>
                  <a:lnTo>
                    <a:pt x="12229" y="58716"/>
                  </a:lnTo>
                  <a:lnTo>
                    <a:pt x="8964" y="60094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564" y="53338"/>
                  </a:lnTo>
                  <a:lnTo>
                    <a:pt x="5005" y="52440"/>
                  </a:lnTo>
                  <a:lnTo>
                    <a:pt x="7323" y="51509"/>
                  </a:lnTo>
                  <a:lnTo>
                    <a:pt x="9519" y="50543"/>
                  </a:lnTo>
                  <a:lnTo>
                    <a:pt x="11592" y="49544"/>
                  </a:lnTo>
                  <a:lnTo>
                    <a:pt x="13542" y="48511"/>
                  </a:lnTo>
                  <a:lnTo>
                    <a:pt x="15369" y="47444"/>
                  </a:lnTo>
                  <a:lnTo>
                    <a:pt x="17073" y="46343"/>
                  </a:lnTo>
                  <a:lnTo>
                    <a:pt x="18655" y="45208"/>
                  </a:lnTo>
                  <a:lnTo>
                    <a:pt x="20114" y="44039"/>
                  </a:lnTo>
                  <a:lnTo>
                    <a:pt x="21465" y="42845"/>
                  </a:lnTo>
                  <a:lnTo>
                    <a:pt x="22722" y="41634"/>
                  </a:lnTo>
                  <a:lnTo>
                    <a:pt x="23887" y="40406"/>
                  </a:lnTo>
                  <a:lnTo>
                    <a:pt x="24958" y="39161"/>
                  </a:lnTo>
                  <a:lnTo>
                    <a:pt x="25936" y="37899"/>
                  </a:lnTo>
                  <a:lnTo>
                    <a:pt x="26821" y="36620"/>
                  </a:lnTo>
                  <a:lnTo>
                    <a:pt x="27613" y="35324"/>
                  </a:lnTo>
                  <a:lnTo>
                    <a:pt x="28312" y="34012"/>
                  </a:lnTo>
                  <a:lnTo>
                    <a:pt x="28917" y="32682"/>
                  </a:lnTo>
                  <a:lnTo>
                    <a:pt x="29430" y="31335"/>
                  </a:lnTo>
                  <a:lnTo>
                    <a:pt x="29872" y="29802"/>
                  </a:lnTo>
                  <a:lnTo>
                    <a:pt x="30268" y="27914"/>
                  </a:lnTo>
                  <a:lnTo>
                    <a:pt x="30618" y="25669"/>
                  </a:lnTo>
                  <a:lnTo>
                    <a:pt x="30920" y="23069"/>
                  </a:lnTo>
                  <a:lnTo>
                    <a:pt x="31177" y="20114"/>
                  </a:lnTo>
                  <a:lnTo>
                    <a:pt x="31386" y="16802"/>
                  </a:lnTo>
                  <a:lnTo>
                    <a:pt x="31549" y="13135"/>
                  </a:lnTo>
                  <a:lnTo>
                    <a:pt x="31666" y="9112"/>
                  </a:lnTo>
                  <a:lnTo>
                    <a:pt x="31735" y="4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501201" y="2847942"/>
              <a:ext cx="30065" cy="23713"/>
            </a:xfrm>
            <a:custGeom>
              <a:avLst/>
              <a:pathLst>
                <a:path w="30065" h="23713">
                  <a:moveTo>
                    <a:pt x="6351" y="0"/>
                  </a:moveTo>
                  <a:lnTo>
                    <a:pt x="8723" y="1465"/>
                  </a:lnTo>
                  <a:lnTo>
                    <a:pt x="11094" y="2981"/>
                  </a:lnTo>
                  <a:lnTo>
                    <a:pt x="13465" y="4547"/>
                  </a:lnTo>
                  <a:lnTo>
                    <a:pt x="15837" y="6165"/>
                  </a:lnTo>
                  <a:lnTo>
                    <a:pt x="18208" y="7833"/>
                  </a:lnTo>
                  <a:lnTo>
                    <a:pt x="20580" y="9553"/>
                  </a:lnTo>
                  <a:lnTo>
                    <a:pt x="22951" y="11323"/>
                  </a:lnTo>
                  <a:lnTo>
                    <a:pt x="25322" y="13144"/>
                  </a:lnTo>
                  <a:lnTo>
                    <a:pt x="27694" y="15015"/>
                  </a:lnTo>
                  <a:lnTo>
                    <a:pt x="30065" y="16938"/>
                  </a:lnTo>
                  <a:lnTo>
                    <a:pt x="23713" y="23713"/>
                  </a:lnTo>
                  <a:lnTo>
                    <a:pt x="21647" y="21769"/>
                  </a:lnTo>
                  <a:lnTo>
                    <a:pt x="19512" y="19834"/>
                  </a:lnTo>
                  <a:lnTo>
                    <a:pt x="17310" y="17907"/>
                  </a:lnTo>
                  <a:lnTo>
                    <a:pt x="15041" y="15989"/>
                  </a:lnTo>
                  <a:lnTo>
                    <a:pt x="12703" y="14079"/>
                  </a:lnTo>
                  <a:lnTo>
                    <a:pt x="10298" y="12178"/>
                  </a:lnTo>
                  <a:lnTo>
                    <a:pt x="7825" y="10285"/>
                  </a:lnTo>
                  <a:lnTo>
                    <a:pt x="5284" y="8401"/>
                  </a:lnTo>
                  <a:lnTo>
                    <a:pt x="2676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33872" y="2783577"/>
              <a:ext cx="33453" cy="74951"/>
            </a:xfrm>
            <a:custGeom>
              <a:avLst/>
              <a:pathLst>
                <a:path w="33453" h="74951">
                  <a:moveTo>
                    <a:pt x="846" y="0"/>
                  </a:moveTo>
                  <a:lnTo>
                    <a:pt x="31759" y="0"/>
                  </a:lnTo>
                  <a:lnTo>
                    <a:pt x="31759" y="8045"/>
                  </a:lnTo>
                  <a:lnTo>
                    <a:pt x="20749" y="8045"/>
                  </a:lnTo>
                  <a:lnTo>
                    <a:pt x="20749" y="61401"/>
                  </a:lnTo>
                  <a:lnTo>
                    <a:pt x="32182" y="56743"/>
                  </a:lnTo>
                  <a:lnTo>
                    <a:pt x="33453" y="64365"/>
                  </a:lnTo>
                  <a:lnTo>
                    <a:pt x="30543" y="65614"/>
                  </a:lnTo>
                  <a:lnTo>
                    <a:pt x="27575" y="66821"/>
                  </a:lnTo>
                  <a:lnTo>
                    <a:pt x="24547" y="67986"/>
                  </a:lnTo>
                  <a:lnTo>
                    <a:pt x="21460" y="69108"/>
                  </a:lnTo>
                  <a:lnTo>
                    <a:pt x="18314" y="70188"/>
                  </a:lnTo>
                  <a:lnTo>
                    <a:pt x="15108" y="71225"/>
                  </a:lnTo>
                  <a:lnTo>
                    <a:pt x="11844" y="72220"/>
                  </a:lnTo>
                  <a:lnTo>
                    <a:pt x="8519" y="73173"/>
                  </a:lnTo>
                  <a:lnTo>
                    <a:pt x="5136" y="74083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266" y="66571"/>
                  </a:lnTo>
                  <a:lnTo>
                    <a:pt x="2523" y="66245"/>
                  </a:lnTo>
                  <a:lnTo>
                    <a:pt x="3773" y="65928"/>
                  </a:lnTo>
                  <a:lnTo>
                    <a:pt x="5013" y="65618"/>
                  </a:lnTo>
                  <a:lnTo>
                    <a:pt x="6245" y="65318"/>
                  </a:lnTo>
                  <a:lnTo>
                    <a:pt x="7469" y="65026"/>
                  </a:lnTo>
                  <a:lnTo>
                    <a:pt x="8685" y="64742"/>
                  </a:lnTo>
                  <a:lnTo>
                    <a:pt x="9891" y="64467"/>
                  </a:lnTo>
                  <a:lnTo>
                    <a:pt x="11090" y="64200"/>
                  </a:lnTo>
                  <a:lnTo>
                    <a:pt x="12280" y="63942"/>
                  </a:lnTo>
                  <a:lnTo>
                    <a:pt x="12280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47305" y="2784529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557151" y="2792946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607330" y="2783418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67144" y="2784529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767662" y="277468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781636" y="281660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31245" y="277426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38867" y="279628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38867" y="282888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39967" y="2802738"/>
              <a:ext cx="79239" cy="59178"/>
            </a:xfrm>
            <a:custGeom>
              <a:avLst/>
              <a:pathLst>
                <a:path w="79239" h="59178">
                  <a:moveTo>
                    <a:pt x="69605" y="59178"/>
                  </a:moveTo>
                  <a:lnTo>
                    <a:pt x="69605" y="21755"/>
                  </a:lnTo>
                  <a:lnTo>
                    <a:pt x="69579" y="20413"/>
                  </a:lnTo>
                  <a:lnTo>
                    <a:pt x="69499" y="19140"/>
                  </a:lnTo>
                  <a:lnTo>
                    <a:pt x="69367" y="17936"/>
                  </a:lnTo>
                  <a:lnTo>
                    <a:pt x="69182" y="16800"/>
                  </a:lnTo>
                  <a:lnTo>
                    <a:pt x="68944" y="15734"/>
                  </a:lnTo>
                  <a:lnTo>
                    <a:pt x="68652" y="14736"/>
                  </a:lnTo>
                  <a:lnTo>
                    <a:pt x="68308" y="13807"/>
                  </a:lnTo>
                  <a:lnTo>
                    <a:pt x="67911" y="12947"/>
                  </a:lnTo>
                  <a:lnTo>
                    <a:pt x="67461" y="12155"/>
                  </a:lnTo>
                  <a:lnTo>
                    <a:pt x="66959" y="11433"/>
                  </a:lnTo>
                  <a:lnTo>
                    <a:pt x="66400" y="10779"/>
                  </a:lnTo>
                  <a:lnTo>
                    <a:pt x="65784" y="10194"/>
                  </a:lnTo>
                  <a:lnTo>
                    <a:pt x="65109" y="9678"/>
                  </a:lnTo>
                  <a:lnTo>
                    <a:pt x="64376" y="9231"/>
                  </a:lnTo>
                  <a:lnTo>
                    <a:pt x="63584" y="8852"/>
                  </a:lnTo>
                  <a:lnTo>
                    <a:pt x="62735" y="8543"/>
                  </a:lnTo>
                  <a:lnTo>
                    <a:pt x="61827" y="8302"/>
                  </a:lnTo>
                  <a:lnTo>
                    <a:pt x="60861" y="8130"/>
                  </a:lnTo>
                  <a:lnTo>
                    <a:pt x="59837" y="8027"/>
                  </a:lnTo>
                  <a:lnTo>
                    <a:pt x="58754" y="7992"/>
                  </a:lnTo>
                  <a:lnTo>
                    <a:pt x="57993" y="8005"/>
                  </a:lnTo>
                  <a:lnTo>
                    <a:pt x="57255" y="8043"/>
                  </a:lnTo>
                  <a:lnTo>
                    <a:pt x="56541" y="8107"/>
                  </a:lnTo>
                  <a:lnTo>
                    <a:pt x="55849" y="8196"/>
                  </a:lnTo>
                  <a:lnTo>
                    <a:pt x="55181" y="8310"/>
                  </a:lnTo>
                  <a:lnTo>
                    <a:pt x="54537" y="8450"/>
                  </a:lnTo>
                  <a:lnTo>
                    <a:pt x="53915" y="8615"/>
                  </a:lnTo>
                  <a:lnTo>
                    <a:pt x="53317" y="8805"/>
                  </a:lnTo>
                  <a:lnTo>
                    <a:pt x="52742" y="9021"/>
                  </a:lnTo>
                  <a:lnTo>
                    <a:pt x="52191" y="9263"/>
                  </a:lnTo>
                  <a:lnTo>
                    <a:pt x="51660" y="9518"/>
                  </a:lnTo>
                  <a:lnTo>
                    <a:pt x="51149" y="9798"/>
                  </a:lnTo>
                  <a:lnTo>
                    <a:pt x="50657" y="10103"/>
                  </a:lnTo>
                  <a:lnTo>
                    <a:pt x="50183" y="10431"/>
                  </a:lnTo>
                  <a:lnTo>
                    <a:pt x="49729" y="10784"/>
                  </a:lnTo>
                  <a:lnTo>
                    <a:pt x="49294" y="11162"/>
                  </a:lnTo>
                  <a:lnTo>
                    <a:pt x="48878" y="11564"/>
                  </a:lnTo>
                  <a:lnTo>
                    <a:pt x="48481" y="11990"/>
                  </a:lnTo>
                  <a:lnTo>
                    <a:pt x="48103" y="12440"/>
                  </a:lnTo>
                  <a:lnTo>
                    <a:pt x="47744" y="12915"/>
                  </a:lnTo>
                  <a:lnTo>
                    <a:pt x="47415" y="13404"/>
                  </a:lnTo>
                  <a:lnTo>
                    <a:pt x="47103" y="13916"/>
                  </a:lnTo>
                  <a:lnTo>
                    <a:pt x="46809" y="14454"/>
                  </a:lnTo>
                  <a:lnTo>
                    <a:pt x="46533" y="15015"/>
                  </a:lnTo>
                  <a:lnTo>
                    <a:pt x="46275" y="15601"/>
                  </a:lnTo>
                  <a:lnTo>
                    <a:pt x="46036" y="16212"/>
                  </a:lnTo>
                  <a:lnTo>
                    <a:pt x="45814" y="16846"/>
                  </a:lnTo>
                  <a:lnTo>
                    <a:pt x="45610" y="17505"/>
                  </a:lnTo>
                  <a:lnTo>
                    <a:pt x="45424" y="18189"/>
                  </a:lnTo>
                  <a:lnTo>
                    <a:pt x="45256" y="18896"/>
                  </a:lnTo>
                  <a:lnTo>
                    <a:pt x="45106" y="19617"/>
                  </a:lnTo>
                  <a:lnTo>
                    <a:pt x="44971" y="20359"/>
                  </a:lnTo>
                  <a:lnTo>
                    <a:pt x="44852" y="21124"/>
                  </a:lnTo>
                  <a:lnTo>
                    <a:pt x="44748" y="21911"/>
                  </a:lnTo>
                  <a:lnTo>
                    <a:pt x="44661" y="22721"/>
                  </a:lnTo>
                  <a:lnTo>
                    <a:pt x="44590" y="23552"/>
                  </a:lnTo>
                  <a:lnTo>
                    <a:pt x="44534" y="24406"/>
                  </a:lnTo>
                  <a:lnTo>
                    <a:pt x="44494" y="25282"/>
                  </a:lnTo>
                  <a:lnTo>
                    <a:pt x="44470" y="26180"/>
                  </a:lnTo>
                  <a:lnTo>
                    <a:pt x="44462" y="27101"/>
                  </a:lnTo>
                  <a:lnTo>
                    <a:pt x="44462" y="59178"/>
                  </a:lnTo>
                  <a:lnTo>
                    <a:pt x="34776" y="59178"/>
                  </a:lnTo>
                  <a:lnTo>
                    <a:pt x="34776" y="21755"/>
                  </a:lnTo>
                  <a:lnTo>
                    <a:pt x="34749" y="20413"/>
                  </a:lnTo>
                  <a:lnTo>
                    <a:pt x="34670" y="19140"/>
                  </a:lnTo>
                  <a:lnTo>
                    <a:pt x="34538" y="17936"/>
                  </a:lnTo>
                  <a:lnTo>
                    <a:pt x="34352" y="16800"/>
                  </a:lnTo>
                  <a:lnTo>
                    <a:pt x="34114" y="15734"/>
                  </a:lnTo>
                  <a:lnTo>
                    <a:pt x="33823" y="14736"/>
                  </a:lnTo>
                  <a:lnTo>
                    <a:pt x="33479" y="13807"/>
                  </a:lnTo>
                  <a:lnTo>
                    <a:pt x="33082" y="12947"/>
                  </a:lnTo>
                  <a:lnTo>
                    <a:pt x="32632" y="12155"/>
                  </a:lnTo>
                  <a:lnTo>
                    <a:pt x="32129" y="11433"/>
                  </a:lnTo>
                  <a:lnTo>
                    <a:pt x="31581" y="10779"/>
                  </a:lnTo>
                  <a:lnTo>
                    <a:pt x="30973" y="10194"/>
                  </a:lnTo>
                  <a:lnTo>
                    <a:pt x="30306" y="9678"/>
                  </a:lnTo>
                  <a:lnTo>
                    <a:pt x="29580" y="9231"/>
                  </a:lnTo>
                  <a:lnTo>
                    <a:pt x="28795" y="8852"/>
                  </a:lnTo>
                  <a:lnTo>
                    <a:pt x="27950" y="8543"/>
                  </a:lnTo>
                  <a:lnTo>
                    <a:pt x="27046" y="8302"/>
                  </a:lnTo>
                  <a:lnTo>
                    <a:pt x="26082" y="8130"/>
                  </a:lnTo>
                  <a:lnTo>
                    <a:pt x="25060" y="8027"/>
                  </a:lnTo>
                  <a:lnTo>
                    <a:pt x="23978" y="7992"/>
                  </a:lnTo>
                  <a:lnTo>
                    <a:pt x="23176" y="8006"/>
                  </a:lnTo>
                  <a:lnTo>
                    <a:pt x="22400" y="8047"/>
                  </a:lnTo>
                  <a:lnTo>
                    <a:pt x="21651" y="8116"/>
                  </a:lnTo>
                  <a:lnTo>
                    <a:pt x="20929" y="8212"/>
                  </a:lnTo>
                  <a:lnTo>
                    <a:pt x="20233" y="8336"/>
                  </a:lnTo>
                  <a:lnTo>
                    <a:pt x="19563" y="8488"/>
                  </a:lnTo>
                  <a:lnTo>
                    <a:pt x="18920" y="8667"/>
                  </a:lnTo>
                  <a:lnTo>
                    <a:pt x="18303" y="8873"/>
                  </a:lnTo>
                  <a:lnTo>
                    <a:pt x="17713" y="9107"/>
                  </a:lnTo>
                  <a:lnTo>
                    <a:pt x="17150" y="9368"/>
                  </a:lnTo>
                  <a:lnTo>
                    <a:pt x="16610" y="9657"/>
                  </a:lnTo>
                  <a:lnTo>
                    <a:pt x="16091" y="9972"/>
                  </a:lnTo>
                  <a:lnTo>
                    <a:pt x="15593" y="10313"/>
                  </a:lnTo>
                  <a:lnTo>
                    <a:pt x="15117" y="10681"/>
                  </a:lnTo>
                  <a:lnTo>
                    <a:pt x="14662" y="11076"/>
                  </a:lnTo>
                  <a:lnTo>
                    <a:pt x="14228" y="11496"/>
                  </a:lnTo>
                  <a:lnTo>
                    <a:pt x="13815" y="11944"/>
                  </a:lnTo>
                  <a:lnTo>
                    <a:pt x="13423" y="12417"/>
                  </a:lnTo>
                  <a:lnTo>
                    <a:pt x="13053" y="12918"/>
                  </a:lnTo>
                  <a:lnTo>
                    <a:pt x="12703" y="13444"/>
                  </a:lnTo>
                  <a:lnTo>
                    <a:pt x="12384" y="13996"/>
                  </a:lnTo>
                  <a:lnTo>
                    <a:pt x="12083" y="14573"/>
                  </a:lnTo>
                  <a:lnTo>
                    <a:pt x="11800" y="15174"/>
                  </a:lnTo>
                  <a:lnTo>
                    <a:pt x="11534" y="15799"/>
                  </a:lnTo>
                  <a:lnTo>
                    <a:pt x="11287" y="16448"/>
                  </a:lnTo>
                  <a:lnTo>
                    <a:pt x="11058" y="17122"/>
                  </a:lnTo>
                  <a:lnTo>
                    <a:pt x="10847" y="17820"/>
                  </a:lnTo>
                  <a:lnTo>
                    <a:pt x="10654" y="18543"/>
                  </a:lnTo>
                  <a:lnTo>
                    <a:pt x="10478" y="19290"/>
                  </a:lnTo>
                  <a:lnTo>
                    <a:pt x="10321" y="20061"/>
                  </a:lnTo>
                  <a:lnTo>
                    <a:pt x="10191" y="20856"/>
                  </a:lnTo>
                  <a:lnTo>
                    <a:pt x="10074" y="21674"/>
                  </a:lnTo>
                  <a:lnTo>
                    <a:pt x="9970" y="22516"/>
                  </a:lnTo>
                  <a:lnTo>
                    <a:pt x="9881" y="23381"/>
                  </a:lnTo>
                  <a:lnTo>
                    <a:pt x="9805" y="24269"/>
                  </a:lnTo>
                  <a:lnTo>
                    <a:pt x="9743" y="25180"/>
                  </a:lnTo>
                  <a:lnTo>
                    <a:pt x="9695" y="26115"/>
                  </a:lnTo>
                  <a:lnTo>
                    <a:pt x="9661" y="27073"/>
                  </a:lnTo>
                  <a:lnTo>
                    <a:pt x="9640" y="28055"/>
                  </a:lnTo>
                  <a:lnTo>
                    <a:pt x="9633" y="29059"/>
                  </a:lnTo>
                  <a:lnTo>
                    <a:pt x="9633" y="59178"/>
                  </a:lnTo>
                  <a:lnTo>
                    <a:pt x="0" y="59178"/>
                  </a:lnTo>
                  <a:lnTo>
                    <a:pt x="0" y="1058"/>
                  </a:lnTo>
                  <a:lnTo>
                    <a:pt x="7833" y="1058"/>
                  </a:lnTo>
                  <a:lnTo>
                    <a:pt x="9210" y="8892"/>
                  </a:lnTo>
                  <a:lnTo>
                    <a:pt x="9739" y="8892"/>
                  </a:lnTo>
                  <a:lnTo>
                    <a:pt x="9998" y="8443"/>
                  </a:lnTo>
                  <a:lnTo>
                    <a:pt x="10266" y="8007"/>
                  </a:lnTo>
                  <a:lnTo>
                    <a:pt x="10544" y="7584"/>
                  </a:lnTo>
                  <a:lnTo>
                    <a:pt x="10832" y="7173"/>
                  </a:lnTo>
                  <a:lnTo>
                    <a:pt x="11128" y="6775"/>
                  </a:lnTo>
                  <a:lnTo>
                    <a:pt x="11435" y="6389"/>
                  </a:lnTo>
                  <a:lnTo>
                    <a:pt x="11751" y="6017"/>
                  </a:lnTo>
                  <a:lnTo>
                    <a:pt x="12076" y="5657"/>
                  </a:lnTo>
                  <a:lnTo>
                    <a:pt x="12412" y="5310"/>
                  </a:lnTo>
                  <a:lnTo>
                    <a:pt x="12756" y="4975"/>
                  </a:lnTo>
                  <a:lnTo>
                    <a:pt x="13109" y="4642"/>
                  </a:lnTo>
                  <a:lnTo>
                    <a:pt x="13468" y="4321"/>
                  </a:lnTo>
                  <a:lnTo>
                    <a:pt x="13833" y="4011"/>
                  </a:lnTo>
                  <a:lnTo>
                    <a:pt x="14204" y="3713"/>
                  </a:lnTo>
                  <a:lnTo>
                    <a:pt x="14582" y="3427"/>
                  </a:lnTo>
                  <a:lnTo>
                    <a:pt x="14967" y="3152"/>
                  </a:lnTo>
                  <a:lnTo>
                    <a:pt x="15357" y="2889"/>
                  </a:lnTo>
                  <a:lnTo>
                    <a:pt x="15754" y="2638"/>
                  </a:lnTo>
                  <a:lnTo>
                    <a:pt x="16158" y="2398"/>
                  </a:lnTo>
                  <a:lnTo>
                    <a:pt x="16567" y="2170"/>
                  </a:lnTo>
                  <a:lnTo>
                    <a:pt x="16993" y="1953"/>
                  </a:lnTo>
                  <a:lnTo>
                    <a:pt x="17423" y="1748"/>
                  </a:lnTo>
                  <a:lnTo>
                    <a:pt x="17857" y="1555"/>
                  </a:lnTo>
                  <a:lnTo>
                    <a:pt x="18295" y="1374"/>
                  </a:lnTo>
                  <a:lnTo>
                    <a:pt x="18737" y="1204"/>
                  </a:lnTo>
                  <a:lnTo>
                    <a:pt x="19184" y="1045"/>
                  </a:lnTo>
                  <a:lnTo>
                    <a:pt x="19635" y="899"/>
                  </a:lnTo>
                  <a:lnTo>
                    <a:pt x="20090" y="764"/>
                  </a:lnTo>
                  <a:lnTo>
                    <a:pt x="20550" y="641"/>
                  </a:lnTo>
                  <a:lnTo>
                    <a:pt x="21014" y="529"/>
                  </a:lnTo>
                  <a:lnTo>
                    <a:pt x="21490" y="428"/>
                  </a:lnTo>
                  <a:lnTo>
                    <a:pt x="21968" y="338"/>
                  </a:lnTo>
                  <a:lnTo>
                    <a:pt x="22447" y="259"/>
                  </a:lnTo>
                  <a:lnTo>
                    <a:pt x="22928" y="190"/>
                  </a:lnTo>
                  <a:lnTo>
                    <a:pt x="23409" y="132"/>
                  </a:lnTo>
                  <a:lnTo>
                    <a:pt x="23891" y="84"/>
                  </a:lnTo>
                  <a:lnTo>
                    <a:pt x="24374" y="47"/>
                  </a:lnTo>
                  <a:lnTo>
                    <a:pt x="24859" y="21"/>
                  </a:lnTo>
                  <a:lnTo>
                    <a:pt x="25344" y="5"/>
                  </a:lnTo>
                  <a:lnTo>
                    <a:pt x="25830" y="0"/>
                  </a:lnTo>
                  <a:lnTo>
                    <a:pt x="27079" y="23"/>
                  </a:lnTo>
                  <a:lnTo>
                    <a:pt x="28284" y="93"/>
                  </a:lnTo>
                  <a:lnTo>
                    <a:pt x="29446" y="209"/>
                  </a:lnTo>
                  <a:lnTo>
                    <a:pt x="30565" y="372"/>
                  </a:lnTo>
                  <a:lnTo>
                    <a:pt x="31640" y="582"/>
                  </a:lnTo>
                  <a:lnTo>
                    <a:pt x="32671" y="838"/>
                  </a:lnTo>
                  <a:lnTo>
                    <a:pt x="33660" y="1141"/>
                  </a:lnTo>
                  <a:lnTo>
                    <a:pt x="34604" y="1490"/>
                  </a:lnTo>
                  <a:lnTo>
                    <a:pt x="35506" y="1886"/>
                  </a:lnTo>
                  <a:lnTo>
                    <a:pt x="36364" y="2329"/>
                  </a:lnTo>
                  <a:lnTo>
                    <a:pt x="37189" y="2821"/>
                  </a:lnTo>
                  <a:lnTo>
                    <a:pt x="37969" y="3366"/>
                  </a:lnTo>
                  <a:lnTo>
                    <a:pt x="38705" y="3964"/>
                  </a:lnTo>
                  <a:lnTo>
                    <a:pt x="39396" y="4615"/>
                  </a:lnTo>
                  <a:lnTo>
                    <a:pt x="40043" y="5319"/>
                  </a:lnTo>
                  <a:lnTo>
                    <a:pt x="40645" y="6076"/>
                  </a:lnTo>
                  <a:lnTo>
                    <a:pt x="41203" y="6886"/>
                  </a:lnTo>
                  <a:lnTo>
                    <a:pt x="41716" y="7749"/>
                  </a:lnTo>
                  <a:lnTo>
                    <a:pt x="42185" y="8664"/>
                  </a:lnTo>
                  <a:lnTo>
                    <a:pt x="42610" y="9633"/>
                  </a:lnTo>
                  <a:lnTo>
                    <a:pt x="43033" y="9633"/>
                  </a:lnTo>
                  <a:lnTo>
                    <a:pt x="43314" y="9142"/>
                  </a:lnTo>
                  <a:lnTo>
                    <a:pt x="43605" y="8666"/>
                  </a:lnTo>
                  <a:lnTo>
                    <a:pt x="43907" y="8202"/>
                  </a:lnTo>
                  <a:lnTo>
                    <a:pt x="44219" y="7753"/>
                  </a:lnTo>
                  <a:lnTo>
                    <a:pt x="44542" y="7317"/>
                  </a:lnTo>
                  <a:lnTo>
                    <a:pt x="44875" y="6895"/>
                  </a:lnTo>
                  <a:lnTo>
                    <a:pt x="45219" y="6487"/>
                  </a:lnTo>
                  <a:lnTo>
                    <a:pt x="45574" y="6093"/>
                  </a:lnTo>
                  <a:lnTo>
                    <a:pt x="45939" y="5712"/>
                  </a:lnTo>
                  <a:lnTo>
                    <a:pt x="46315" y="5346"/>
                  </a:lnTo>
                  <a:lnTo>
                    <a:pt x="46710" y="4992"/>
                  </a:lnTo>
                  <a:lnTo>
                    <a:pt x="47111" y="4651"/>
                  </a:lnTo>
                  <a:lnTo>
                    <a:pt x="47519" y="4323"/>
                  </a:lnTo>
                  <a:lnTo>
                    <a:pt x="47933" y="4008"/>
                  </a:lnTo>
                  <a:lnTo>
                    <a:pt x="48353" y="3705"/>
                  </a:lnTo>
                  <a:lnTo>
                    <a:pt x="48780" y="3415"/>
                  </a:lnTo>
                  <a:lnTo>
                    <a:pt x="49213" y="3137"/>
                  </a:lnTo>
                  <a:lnTo>
                    <a:pt x="49652" y="2873"/>
                  </a:lnTo>
                  <a:lnTo>
                    <a:pt x="50098" y="2621"/>
                  </a:lnTo>
                  <a:lnTo>
                    <a:pt x="50550" y="2381"/>
                  </a:lnTo>
                  <a:lnTo>
                    <a:pt x="51018" y="2144"/>
                  </a:lnTo>
                  <a:lnTo>
                    <a:pt x="51490" y="1920"/>
                  </a:lnTo>
                  <a:lnTo>
                    <a:pt x="51966" y="1708"/>
                  </a:lnTo>
                  <a:lnTo>
                    <a:pt x="52447" y="1509"/>
                  </a:lnTo>
                  <a:lnTo>
                    <a:pt x="52932" y="1323"/>
                  </a:lnTo>
                  <a:lnTo>
                    <a:pt x="53421" y="1149"/>
                  </a:lnTo>
                  <a:lnTo>
                    <a:pt x="53914" y="988"/>
                  </a:lnTo>
                  <a:lnTo>
                    <a:pt x="54412" y="840"/>
                  </a:lnTo>
                  <a:lnTo>
                    <a:pt x="54913" y="705"/>
                  </a:lnTo>
                  <a:lnTo>
                    <a:pt x="55419" y="582"/>
                  </a:lnTo>
                  <a:lnTo>
                    <a:pt x="55929" y="471"/>
                  </a:lnTo>
                  <a:lnTo>
                    <a:pt x="56440" y="372"/>
                  </a:lnTo>
                  <a:lnTo>
                    <a:pt x="56953" y="285"/>
                  </a:lnTo>
                  <a:lnTo>
                    <a:pt x="57469" y="209"/>
                  </a:lnTo>
                  <a:lnTo>
                    <a:pt x="57987" y="145"/>
                  </a:lnTo>
                  <a:lnTo>
                    <a:pt x="58506" y="93"/>
                  </a:lnTo>
                  <a:lnTo>
                    <a:pt x="59028" y="52"/>
                  </a:lnTo>
                  <a:lnTo>
                    <a:pt x="59552" y="23"/>
                  </a:lnTo>
                  <a:lnTo>
                    <a:pt x="60079" y="5"/>
                  </a:lnTo>
                  <a:lnTo>
                    <a:pt x="60607" y="0"/>
                  </a:lnTo>
                  <a:lnTo>
                    <a:pt x="62413" y="50"/>
                  </a:lnTo>
                  <a:lnTo>
                    <a:pt x="64128" y="203"/>
                  </a:lnTo>
                  <a:lnTo>
                    <a:pt x="65750" y="457"/>
                  </a:lnTo>
                  <a:lnTo>
                    <a:pt x="67280" y="813"/>
                  </a:lnTo>
                  <a:lnTo>
                    <a:pt x="68719" y="1270"/>
                  </a:lnTo>
                  <a:lnTo>
                    <a:pt x="70065" y="1829"/>
                  </a:lnTo>
                  <a:lnTo>
                    <a:pt x="71319" y="2489"/>
                  </a:lnTo>
                  <a:lnTo>
                    <a:pt x="72481" y="3252"/>
                  </a:lnTo>
                  <a:lnTo>
                    <a:pt x="73550" y="4116"/>
                  </a:lnTo>
                  <a:lnTo>
                    <a:pt x="74528" y="5081"/>
                  </a:lnTo>
                  <a:lnTo>
                    <a:pt x="75423" y="6148"/>
                  </a:lnTo>
                  <a:lnTo>
                    <a:pt x="76224" y="7336"/>
                  </a:lnTo>
                  <a:lnTo>
                    <a:pt x="76931" y="8646"/>
                  </a:lnTo>
                  <a:lnTo>
                    <a:pt x="77543" y="10078"/>
                  </a:lnTo>
                  <a:lnTo>
                    <a:pt x="78061" y="11631"/>
                  </a:lnTo>
                  <a:lnTo>
                    <a:pt x="78485" y="13307"/>
                  </a:lnTo>
                  <a:lnTo>
                    <a:pt x="78815" y="15104"/>
                  </a:lnTo>
                  <a:lnTo>
                    <a:pt x="79050" y="17022"/>
                  </a:lnTo>
                  <a:lnTo>
                    <a:pt x="79192" y="19063"/>
                  </a:lnTo>
                  <a:lnTo>
                    <a:pt x="79239" y="21225"/>
                  </a:lnTo>
                  <a:lnTo>
                    <a:pt x="79239" y="59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933869" y="2802738"/>
              <a:ext cx="46580" cy="60236"/>
            </a:xfrm>
            <a:custGeom>
              <a:avLst/>
              <a:pathLst>
                <a:path w="46580" h="60236">
                  <a:moveTo>
                    <a:pt x="26201" y="60236"/>
                  </a:moveTo>
                  <a:lnTo>
                    <a:pt x="25046" y="60217"/>
                  </a:lnTo>
                  <a:lnTo>
                    <a:pt x="23912" y="60158"/>
                  </a:lnTo>
                  <a:lnTo>
                    <a:pt x="22798" y="60060"/>
                  </a:lnTo>
                  <a:lnTo>
                    <a:pt x="21704" y="59923"/>
                  </a:lnTo>
                  <a:lnTo>
                    <a:pt x="20630" y="59747"/>
                  </a:lnTo>
                  <a:lnTo>
                    <a:pt x="19576" y="59531"/>
                  </a:lnTo>
                  <a:lnTo>
                    <a:pt x="18542" y="59277"/>
                  </a:lnTo>
                  <a:lnTo>
                    <a:pt x="17529" y="58983"/>
                  </a:lnTo>
                  <a:lnTo>
                    <a:pt x="16535" y="58650"/>
                  </a:lnTo>
                  <a:lnTo>
                    <a:pt x="15562" y="58278"/>
                  </a:lnTo>
                  <a:lnTo>
                    <a:pt x="14611" y="57868"/>
                  </a:lnTo>
                  <a:lnTo>
                    <a:pt x="13688" y="57422"/>
                  </a:lnTo>
                  <a:lnTo>
                    <a:pt x="12791" y="56941"/>
                  </a:lnTo>
                  <a:lnTo>
                    <a:pt x="11920" y="56423"/>
                  </a:lnTo>
                  <a:lnTo>
                    <a:pt x="11076" y="55869"/>
                  </a:lnTo>
                  <a:lnTo>
                    <a:pt x="10258" y="55280"/>
                  </a:lnTo>
                  <a:lnTo>
                    <a:pt x="9466" y="54654"/>
                  </a:lnTo>
                  <a:lnTo>
                    <a:pt x="8702" y="53992"/>
                  </a:lnTo>
                  <a:lnTo>
                    <a:pt x="7963" y="53295"/>
                  </a:lnTo>
                  <a:lnTo>
                    <a:pt x="7251" y="52561"/>
                  </a:lnTo>
                  <a:lnTo>
                    <a:pt x="6578" y="51791"/>
                  </a:lnTo>
                  <a:lnTo>
                    <a:pt x="5936" y="50986"/>
                  </a:lnTo>
                  <a:lnTo>
                    <a:pt x="5325" y="50144"/>
                  </a:lnTo>
                  <a:lnTo>
                    <a:pt x="4744" y="49267"/>
                  </a:lnTo>
                  <a:lnTo>
                    <a:pt x="4194" y="48353"/>
                  </a:lnTo>
                  <a:lnTo>
                    <a:pt x="3675" y="47403"/>
                  </a:lnTo>
                  <a:lnTo>
                    <a:pt x="3187" y="46418"/>
                  </a:lnTo>
                  <a:lnTo>
                    <a:pt x="2729" y="45396"/>
                  </a:lnTo>
                  <a:lnTo>
                    <a:pt x="2302" y="44339"/>
                  </a:lnTo>
                  <a:lnTo>
                    <a:pt x="1905" y="43245"/>
                  </a:lnTo>
                  <a:lnTo>
                    <a:pt x="1543" y="42118"/>
                  </a:lnTo>
                  <a:lnTo>
                    <a:pt x="1219" y="40958"/>
                  </a:lnTo>
                  <a:lnTo>
                    <a:pt x="933" y="39767"/>
                  </a:lnTo>
                  <a:lnTo>
                    <a:pt x="686" y="38545"/>
                  </a:lnTo>
                  <a:lnTo>
                    <a:pt x="476" y="37290"/>
                  </a:lnTo>
                  <a:lnTo>
                    <a:pt x="304" y="36004"/>
                  </a:lnTo>
                  <a:lnTo>
                    <a:pt x="171" y="34686"/>
                  </a:lnTo>
                  <a:lnTo>
                    <a:pt x="76" y="33336"/>
                  </a:lnTo>
                  <a:lnTo>
                    <a:pt x="19" y="31955"/>
                  </a:lnTo>
                  <a:lnTo>
                    <a:pt x="0" y="30541"/>
                  </a:lnTo>
                  <a:lnTo>
                    <a:pt x="17" y="29117"/>
                  </a:lnTo>
                  <a:lnTo>
                    <a:pt x="69" y="27723"/>
                  </a:lnTo>
                  <a:lnTo>
                    <a:pt x="157" y="26360"/>
                  </a:lnTo>
                  <a:lnTo>
                    <a:pt x="279" y="25028"/>
                  </a:lnTo>
                  <a:lnTo>
                    <a:pt x="436" y="23726"/>
                  </a:lnTo>
                  <a:lnTo>
                    <a:pt x="628" y="22455"/>
                  </a:lnTo>
                  <a:lnTo>
                    <a:pt x="855" y="21215"/>
                  </a:lnTo>
                  <a:lnTo>
                    <a:pt x="1117" y="20006"/>
                  </a:lnTo>
                  <a:lnTo>
                    <a:pt x="1414" y="18827"/>
                  </a:lnTo>
                  <a:lnTo>
                    <a:pt x="1746" y="17679"/>
                  </a:lnTo>
                  <a:lnTo>
                    <a:pt x="2110" y="16564"/>
                  </a:lnTo>
                  <a:lnTo>
                    <a:pt x="2502" y="15483"/>
                  </a:lnTo>
                  <a:lnTo>
                    <a:pt x="2923" y="14438"/>
                  </a:lnTo>
                  <a:lnTo>
                    <a:pt x="3372" y="13427"/>
                  </a:lnTo>
                  <a:lnTo>
                    <a:pt x="3850" y="12452"/>
                  </a:lnTo>
                  <a:lnTo>
                    <a:pt x="4357" y="11511"/>
                  </a:lnTo>
                  <a:lnTo>
                    <a:pt x="4892" y="10606"/>
                  </a:lnTo>
                  <a:lnTo>
                    <a:pt x="5456" y="9735"/>
                  </a:lnTo>
                  <a:lnTo>
                    <a:pt x="6048" y="8899"/>
                  </a:lnTo>
                  <a:lnTo>
                    <a:pt x="6669" y="8098"/>
                  </a:lnTo>
                  <a:lnTo>
                    <a:pt x="7316" y="7323"/>
                  </a:lnTo>
                  <a:lnTo>
                    <a:pt x="7988" y="6586"/>
                  </a:lnTo>
                  <a:lnTo>
                    <a:pt x="8684" y="5888"/>
                  </a:lnTo>
                  <a:lnTo>
                    <a:pt x="9404" y="5227"/>
                  </a:lnTo>
                  <a:lnTo>
                    <a:pt x="10149" y="4605"/>
                  </a:lnTo>
                  <a:lnTo>
                    <a:pt x="10918" y="4020"/>
                  </a:lnTo>
                  <a:lnTo>
                    <a:pt x="11712" y="3474"/>
                  </a:lnTo>
                  <a:lnTo>
                    <a:pt x="12530" y="2966"/>
                  </a:lnTo>
                  <a:lnTo>
                    <a:pt x="13372" y="2496"/>
                  </a:lnTo>
                  <a:lnTo>
                    <a:pt x="14238" y="2064"/>
                  </a:lnTo>
                  <a:lnTo>
                    <a:pt x="15137" y="1672"/>
                  </a:lnTo>
                  <a:lnTo>
                    <a:pt x="16053" y="1321"/>
                  </a:lnTo>
                  <a:lnTo>
                    <a:pt x="16987" y="1011"/>
                  </a:lnTo>
                  <a:lnTo>
                    <a:pt x="17939" y="743"/>
                  </a:lnTo>
                  <a:lnTo>
                    <a:pt x="18910" y="516"/>
                  </a:lnTo>
                  <a:lnTo>
                    <a:pt x="19898" y="330"/>
                  </a:lnTo>
                  <a:lnTo>
                    <a:pt x="20904" y="185"/>
                  </a:lnTo>
                  <a:lnTo>
                    <a:pt x="21928" y="82"/>
                  </a:lnTo>
                  <a:lnTo>
                    <a:pt x="22970" y="20"/>
                  </a:lnTo>
                  <a:lnTo>
                    <a:pt x="24031" y="0"/>
                  </a:lnTo>
                  <a:lnTo>
                    <a:pt x="25068" y="19"/>
                  </a:lnTo>
                  <a:lnTo>
                    <a:pt x="26084" y="76"/>
                  </a:lnTo>
                  <a:lnTo>
                    <a:pt x="27080" y="171"/>
                  </a:lnTo>
                  <a:lnTo>
                    <a:pt x="28054" y="304"/>
                  </a:lnTo>
                  <a:lnTo>
                    <a:pt x="29006" y="476"/>
                  </a:lnTo>
                  <a:lnTo>
                    <a:pt x="29938" y="686"/>
                  </a:lnTo>
                  <a:lnTo>
                    <a:pt x="30848" y="933"/>
                  </a:lnTo>
                  <a:lnTo>
                    <a:pt x="31738" y="1219"/>
                  </a:lnTo>
                  <a:lnTo>
                    <a:pt x="32606" y="1543"/>
                  </a:lnTo>
                  <a:lnTo>
                    <a:pt x="33453" y="1905"/>
                  </a:lnTo>
                  <a:lnTo>
                    <a:pt x="34276" y="2291"/>
                  </a:lnTo>
                  <a:lnTo>
                    <a:pt x="35074" y="2710"/>
                  </a:lnTo>
                  <a:lnTo>
                    <a:pt x="35847" y="3160"/>
                  </a:lnTo>
                  <a:lnTo>
                    <a:pt x="36595" y="3641"/>
                  </a:lnTo>
                  <a:lnTo>
                    <a:pt x="37317" y="4155"/>
                  </a:lnTo>
                  <a:lnTo>
                    <a:pt x="38013" y="4700"/>
                  </a:lnTo>
                  <a:lnTo>
                    <a:pt x="38684" y="5277"/>
                  </a:lnTo>
                  <a:lnTo>
                    <a:pt x="39330" y="5886"/>
                  </a:lnTo>
                  <a:lnTo>
                    <a:pt x="39951" y="6526"/>
                  </a:lnTo>
                  <a:lnTo>
                    <a:pt x="40546" y="7198"/>
                  </a:lnTo>
                  <a:lnTo>
                    <a:pt x="41114" y="7890"/>
                  </a:lnTo>
                  <a:lnTo>
                    <a:pt x="41655" y="8610"/>
                  </a:lnTo>
                  <a:lnTo>
                    <a:pt x="42168" y="9359"/>
                  </a:lnTo>
                  <a:lnTo>
                    <a:pt x="42654" y="10137"/>
                  </a:lnTo>
                  <a:lnTo>
                    <a:pt x="43113" y="10943"/>
                  </a:lnTo>
                  <a:lnTo>
                    <a:pt x="43544" y="11778"/>
                  </a:lnTo>
                  <a:lnTo>
                    <a:pt x="43947" y="12641"/>
                  </a:lnTo>
                  <a:lnTo>
                    <a:pt x="44323" y="13533"/>
                  </a:lnTo>
                  <a:lnTo>
                    <a:pt x="44671" y="14454"/>
                  </a:lnTo>
                  <a:lnTo>
                    <a:pt x="44992" y="15403"/>
                  </a:lnTo>
                  <a:lnTo>
                    <a:pt x="45294" y="16366"/>
                  </a:lnTo>
                  <a:lnTo>
                    <a:pt x="45563" y="17351"/>
                  </a:lnTo>
                  <a:lnTo>
                    <a:pt x="45802" y="18356"/>
                  </a:lnTo>
                  <a:lnTo>
                    <a:pt x="46008" y="19383"/>
                  </a:lnTo>
                  <a:lnTo>
                    <a:pt x="46183" y="20431"/>
                  </a:lnTo>
                  <a:lnTo>
                    <a:pt x="46326" y="21501"/>
                  </a:lnTo>
                  <a:lnTo>
                    <a:pt x="46437" y="22591"/>
                  </a:lnTo>
                  <a:lnTo>
                    <a:pt x="46516" y="23703"/>
                  </a:lnTo>
                  <a:lnTo>
                    <a:pt x="46564" y="24835"/>
                  </a:lnTo>
                  <a:lnTo>
                    <a:pt x="46580" y="25989"/>
                  </a:lnTo>
                  <a:lnTo>
                    <a:pt x="46580" y="31971"/>
                  </a:lnTo>
                  <a:lnTo>
                    <a:pt x="9951" y="31971"/>
                  </a:lnTo>
                  <a:lnTo>
                    <a:pt x="10041" y="33960"/>
                  </a:lnTo>
                  <a:lnTo>
                    <a:pt x="10207" y="35841"/>
                  </a:lnTo>
                  <a:lnTo>
                    <a:pt x="10448" y="37614"/>
                  </a:lnTo>
                  <a:lnTo>
                    <a:pt x="10764" y="39279"/>
                  </a:lnTo>
                  <a:lnTo>
                    <a:pt x="11155" y="40837"/>
                  </a:lnTo>
                  <a:lnTo>
                    <a:pt x="11621" y="42286"/>
                  </a:lnTo>
                  <a:lnTo>
                    <a:pt x="12163" y="43627"/>
                  </a:lnTo>
                  <a:lnTo>
                    <a:pt x="12779" y="44861"/>
                  </a:lnTo>
                  <a:lnTo>
                    <a:pt x="13471" y="45986"/>
                  </a:lnTo>
                  <a:lnTo>
                    <a:pt x="14238" y="47003"/>
                  </a:lnTo>
                  <a:lnTo>
                    <a:pt x="15093" y="47918"/>
                  </a:lnTo>
                  <a:lnTo>
                    <a:pt x="16025" y="48737"/>
                  </a:lnTo>
                  <a:lnTo>
                    <a:pt x="17036" y="49460"/>
                  </a:lnTo>
                  <a:lnTo>
                    <a:pt x="18126" y="50086"/>
                  </a:lnTo>
                  <a:lnTo>
                    <a:pt x="19293" y="50616"/>
                  </a:lnTo>
                  <a:lnTo>
                    <a:pt x="20539" y="51049"/>
                  </a:lnTo>
                  <a:lnTo>
                    <a:pt x="21864" y="51387"/>
                  </a:lnTo>
                  <a:lnTo>
                    <a:pt x="23266" y="51627"/>
                  </a:lnTo>
                  <a:lnTo>
                    <a:pt x="24747" y="51772"/>
                  </a:lnTo>
                  <a:lnTo>
                    <a:pt x="26307" y="51820"/>
                  </a:lnTo>
                  <a:lnTo>
                    <a:pt x="26842" y="51817"/>
                  </a:lnTo>
                  <a:lnTo>
                    <a:pt x="27370" y="51809"/>
                  </a:lnTo>
                  <a:lnTo>
                    <a:pt x="27888" y="51796"/>
                  </a:lnTo>
                  <a:lnTo>
                    <a:pt x="28399" y="51778"/>
                  </a:lnTo>
                  <a:lnTo>
                    <a:pt x="28900" y="51754"/>
                  </a:lnTo>
                  <a:lnTo>
                    <a:pt x="29394" y="51725"/>
                  </a:lnTo>
                  <a:lnTo>
                    <a:pt x="29879" y="51690"/>
                  </a:lnTo>
                  <a:lnTo>
                    <a:pt x="30355" y="51651"/>
                  </a:lnTo>
                  <a:lnTo>
                    <a:pt x="30823" y="51606"/>
                  </a:lnTo>
                  <a:lnTo>
                    <a:pt x="31282" y="51555"/>
                  </a:lnTo>
                  <a:lnTo>
                    <a:pt x="31746" y="51500"/>
                  </a:lnTo>
                  <a:lnTo>
                    <a:pt x="32206" y="51441"/>
                  </a:lnTo>
                  <a:lnTo>
                    <a:pt x="32661" y="51378"/>
                  </a:lnTo>
                  <a:lnTo>
                    <a:pt x="33112" y="51310"/>
                  </a:lnTo>
                  <a:lnTo>
                    <a:pt x="33558" y="51238"/>
                  </a:lnTo>
                  <a:lnTo>
                    <a:pt x="34001" y="51162"/>
                  </a:lnTo>
                  <a:lnTo>
                    <a:pt x="34439" y="51081"/>
                  </a:lnTo>
                  <a:lnTo>
                    <a:pt x="34873" y="50996"/>
                  </a:lnTo>
                  <a:lnTo>
                    <a:pt x="35303" y="50908"/>
                  </a:lnTo>
                  <a:lnTo>
                    <a:pt x="35729" y="50814"/>
                  </a:lnTo>
                  <a:lnTo>
                    <a:pt x="36161" y="50706"/>
                  </a:lnTo>
                  <a:lnTo>
                    <a:pt x="36590" y="50594"/>
                  </a:lnTo>
                  <a:lnTo>
                    <a:pt x="37017" y="50478"/>
                  </a:lnTo>
                  <a:lnTo>
                    <a:pt x="37439" y="50357"/>
                  </a:lnTo>
                  <a:lnTo>
                    <a:pt x="37859" y="50232"/>
                  </a:lnTo>
                  <a:lnTo>
                    <a:pt x="38276" y="50103"/>
                  </a:lnTo>
                  <a:lnTo>
                    <a:pt x="38689" y="49970"/>
                  </a:lnTo>
                  <a:lnTo>
                    <a:pt x="39099" y="49832"/>
                  </a:lnTo>
                  <a:lnTo>
                    <a:pt x="39506" y="49690"/>
                  </a:lnTo>
                  <a:lnTo>
                    <a:pt x="39910" y="49544"/>
                  </a:lnTo>
                  <a:lnTo>
                    <a:pt x="40313" y="49384"/>
                  </a:lnTo>
                  <a:lnTo>
                    <a:pt x="40717" y="49220"/>
                  </a:lnTo>
                  <a:lnTo>
                    <a:pt x="41122" y="49053"/>
                  </a:lnTo>
                  <a:lnTo>
                    <a:pt x="41528" y="48883"/>
                  </a:lnTo>
                  <a:lnTo>
                    <a:pt x="41935" y="48710"/>
                  </a:lnTo>
                  <a:lnTo>
                    <a:pt x="42343" y="48534"/>
                  </a:lnTo>
                  <a:lnTo>
                    <a:pt x="42752" y="48355"/>
                  </a:lnTo>
                  <a:lnTo>
                    <a:pt x="43162" y="48172"/>
                  </a:lnTo>
                  <a:lnTo>
                    <a:pt x="43574" y="47986"/>
                  </a:lnTo>
                  <a:lnTo>
                    <a:pt x="43986" y="47797"/>
                  </a:lnTo>
                  <a:lnTo>
                    <a:pt x="43986" y="56372"/>
                  </a:lnTo>
                  <a:lnTo>
                    <a:pt x="43563" y="56571"/>
                  </a:lnTo>
                  <a:lnTo>
                    <a:pt x="43141" y="56764"/>
                  </a:lnTo>
                  <a:lnTo>
                    <a:pt x="42720" y="56952"/>
                  </a:lnTo>
                  <a:lnTo>
                    <a:pt x="42301" y="57134"/>
                  </a:lnTo>
                  <a:lnTo>
                    <a:pt x="41882" y="57312"/>
                  </a:lnTo>
                  <a:lnTo>
                    <a:pt x="41464" y="57484"/>
                  </a:lnTo>
                  <a:lnTo>
                    <a:pt x="41048" y="57651"/>
                  </a:lnTo>
                  <a:lnTo>
                    <a:pt x="40632" y="57812"/>
                  </a:lnTo>
                  <a:lnTo>
                    <a:pt x="40218" y="57968"/>
                  </a:lnTo>
                  <a:lnTo>
                    <a:pt x="39804" y="58119"/>
                  </a:lnTo>
                  <a:lnTo>
                    <a:pt x="39401" y="58265"/>
                  </a:lnTo>
                  <a:lnTo>
                    <a:pt x="38994" y="58405"/>
                  </a:lnTo>
                  <a:lnTo>
                    <a:pt x="38583" y="58540"/>
                  </a:lnTo>
                  <a:lnTo>
                    <a:pt x="38170" y="58669"/>
                  </a:lnTo>
                  <a:lnTo>
                    <a:pt x="37753" y="58794"/>
                  </a:lnTo>
                  <a:lnTo>
                    <a:pt x="37334" y="58913"/>
                  </a:lnTo>
                  <a:lnTo>
                    <a:pt x="36911" y="59027"/>
                  </a:lnTo>
                  <a:lnTo>
                    <a:pt x="36485" y="59135"/>
                  </a:lnTo>
                  <a:lnTo>
                    <a:pt x="36055" y="59238"/>
                  </a:lnTo>
                  <a:lnTo>
                    <a:pt x="35623" y="59336"/>
                  </a:lnTo>
                  <a:lnTo>
                    <a:pt x="35197" y="59429"/>
                  </a:lnTo>
                  <a:lnTo>
                    <a:pt x="34767" y="59516"/>
                  </a:lnTo>
                  <a:lnTo>
                    <a:pt x="34333" y="59598"/>
                  </a:lnTo>
                  <a:lnTo>
                    <a:pt x="33895" y="59675"/>
                  </a:lnTo>
                  <a:lnTo>
                    <a:pt x="33453" y="59747"/>
                  </a:lnTo>
                  <a:lnTo>
                    <a:pt x="33006" y="59813"/>
                  </a:lnTo>
                  <a:lnTo>
                    <a:pt x="32555" y="59874"/>
                  </a:lnTo>
                  <a:lnTo>
                    <a:pt x="32100" y="59929"/>
                  </a:lnTo>
                  <a:lnTo>
                    <a:pt x="31640" y="59980"/>
                  </a:lnTo>
                  <a:lnTo>
                    <a:pt x="31177" y="60025"/>
                  </a:lnTo>
                  <a:lnTo>
                    <a:pt x="30717" y="60065"/>
                  </a:lnTo>
                  <a:lnTo>
                    <a:pt x="30249" y="60101"/>
                  </a:lnTo>
                  <a:lnTo>
                    <a:pt x="29773" y="60133"/>
                  </a:lnTo>
                  <a:lnTo>
                    <a:pt x="29288" y="60160"/>
                  </a:lnTo>
                  <a:lnTo>
                    <a:pt x="28795" y="60183"/>
                  </a:lnTo>
                  <a:lnTo>
                    <a:pt x="28293" y="60202"/>
                  </a:lnTo>
                  <a:lnTo>
                    <a:pt x="27783" y="60217"/>
                  </a:lnTo>
                  <a:lnTo>
                    <a:pt x="27264" y="60228"/>
                  </a:lnTo>
                  <a:lnTo>
                    <a:pt x="26737" y="60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944032" y="2810731"/>
              <a:ext cx="26042" cy="16144"/>
            </a:xfrm>
            <a:custGeom>
              <a:avLst/>
              <a:pathLst>
                <a:path w="26042" h="16144">
                  <a:moveTo>
                    <a:pt x="13656" y="0"/>
                  </a:moveTo>
                  <a:lnTo>
                    <a:pt x="12474" y="41"/>
                  </a:lnTo>
                  <a:lnTo>
                    <a:pt x="11342" y="165"/>
                  </a:lnTo>
                  <a:lnTo>
                    <a:pt x="10259" y="371"/>
                  </a:lnTo>
                  <a:lnTo>
                    <a:pt x="9227" y="660"/>
                  </a:lnTo>
                  <a:lnTo>
                    <a:pt x="8244" y="1032"/>
                  </a:lnTo>
                  <a:lnTo>
                    <a:pt x="7310" y="1486"/>
                  </a:lnTo>
                  <a:lnTo>
                    <a:pt x="6427" y="2023"/>
                  </a:lnTo>
                  <a:lnTo>
                    <a:pt x="5593" y="2642"/>
                  </a:lnTo>
                  <a:lnTo>
                    <a:pt x="4809" y="3344"/>
                  </a:lnTo>
                  <a:lnTo>
                    <a:pt x="4075" y="4128"/>
                  </a:lnTo>
                  <a:lnTo>
                    <a:pt x="3406" y="4992"/>
                  </a:lnTo>
                  <a:lnTo>
                    <a:pt x="2794" y="5930"/>
                  </a:lnTo>
                  <a:lnTo>
                    <a:pt x="2241" y="6944"/>
                  </a:lnTo>
                  <a:lnTo>
                    <a:pt x="1746" y="8032"/>
                  </a:lnTo>
                  <a:lnTo>
                    <a:pt x="1310" y="9196"/>
                  </a:lnTo>
                  <a:lnTo>
                    <a:pt x="931" y="10436"/>
                  </a:lnTo>
                  <a:lnTo>
                    <a:pt x="611" y="11750"/>
                  </a:lnTo>
                  <a:lnTo>
                    <a:pt x="349" y="13139"/>
                  </a:lnTo>
                  <a:lnTo>
                    <a:pt x="145" y="14604"/>
                  </a:lnTo>
                  <a:lnTo>
                    <a:pt x="0" y="16144"/>
                  </a:lnTo>
                  <a:lnTo>
                    <a:pt x="26042" y="16144"/>
                  </a:lnTo>
                  <a:lnTo>
                    <a:pt x="26035" y="15430"/>
                  </a:lnTo>
                  <a:lnTo>
                    <a:pt x="26012" y="14729"/>
                  </a:lnTo>
                  <a:lnTo>
                    <a:pt x="25975" y="14041"/>
                  </a:lnTo>
                  <a:lnTo>
                    <a:pt x="25924" y="13366"/>
                  </a:lnTo>
                  <a:lnTo>
                    <a:pt x="25857" y="12703"/>
                  </a:lnTo>
                  <a:lnTo>
                    <a:pt x="25775" y="12053"/>
                  </a:lnTo>
                  <a:lnTo>
                    <a:pt x="25679" y="11416"/>
                  </a:lnTo>
                  <a:lnTo>
                    <a:pt x="25568" y="10791"/>
                  </a:lnTo>
                  <a:lnTo>
                    <a:pt x="25442" y="10179"/>
                  </a:lnTo>
                  <a:lnTo>
                    <a:pt x="25301" y="9580"/>
                  </a:lnTo>
                  <a:lnTo>
                    <a:pt x="25155" y="8986"/>
                  </a:lnTo>
                  <a:lnTo>
                    <a:pt x="24992" y="8409"/>
                  </a:lnTo>
                  <a:lnTo>
                    <a:pt x="24812" y="7851"/>
                  </a:lnTo>
                  <a:lnTo>
                    <a:pt x="24615" y="7310"/>
                  </a:lnTo>
                  <a:lnTo>
                    <a:pt x="24401" y="6788"/>
                  </a:lnTo>
                  <a:lnTo>
                    <a:pt x="24170" y="6284"/>
                  </a:lnTo>
                  <a:lnTo>
                    <a:pt x="23923" y="5797"/>
                  </a:lnTo>
                  <a:lnTo>
                    <a:pt x="23658" y="5329"/>
                  </a:lnTo>
                  <a:lnTo>
                    <a:pt x="23376" y="4878"/>
                  </a:lnTo>
                  <a:lnTo>
                    <a:pt x="23078" y="4446"/>
                  </a:lnTo>
                  <a:lnTo>
                    <a:pt x="22773" y="4032"/>
                  </a:lnTo>
                  <a:lnTo>
                    <a:pt x="22451" y="3637"/>
                  </a:lnTo>
                  <a:lnTo>
                    <a:pt x="22112" y="3261"/>
                  </a:lnTo>
                  <a:lnTo>
                    <a:pt x="21757" y="2904"/>
                  </a:lnTo>
                  <a:lnTo>
                    <a:pt x="21384" y="2567"/>
                  </a:lnTo>
                  <a:lnTo>
                    <a:pt x="20994" y="2248"/>
                  </a:lnTo>
                  <a:lnTo>
                    <a:pt x="20588" y="1948"/>
                  </a:lnTo>
                  <a:lnTo>
                    <a:pt x="20165" y="1668"/>
                  </a:lnTo>
                  <a:lnTo>
                    <a:pt x="19724" y="1406"/>
                  </a:lnTo>
                  <a:lnTo>
                    <a:pt x="19267" y="1164"/>
                  </a:lnTo>
                  <a:lnTo>
                    <a:pt x="18791" y="943"/>
                  </a:lnTo>
                  <a:lnTo>
                    <a:pt x="18297" y="745"/>
                  </a:lnTo>
                  <a:lnTo>
                    <a:pt x="17784" y="570"/>
                  </a:lnTo>
                  <a:lnTo>
                    <a:pt x="17251" y="419"/>
                  </a:lnTo>
                  <a:lnTo>
                    <a:pt x="16700" y="291"/>
                  </a:lnTo>
                  <a:lnTo>
                    <a:pt x="16129" y="186"/>
                  </a:lnTo>
                  <a:lnTo>
                    <a:pt x="15539" y="104"/>
                  </a:lnTo>
                  <a:lnTo>
                    <a:pt x="14931" y="46"/>
                  </a:lnTo>
                  <a:lnTo>
                    <a:pt x="14303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87648" y="2790458"/>
              <a:ext cx="32923" cy="72517"/>
            </a:xfrm>
            <a:custGeom>
              <a:avLst/>
              <a:pathLst>
                <a:path w="32923" h="72517">
                  <a:moveTo>
                    <a:pt x="25036" y="64630"/>
                  </a:moveTo>
                  <a:lnTo>
                    <a:pt x="25229" y="64629"/>
                  </a:lnTo>
                  <a:lnTo>
                    <a:pt x="25426" y="64625"/>
                  </a:lnTo>
                  <a:lnTo>
                    <a:pt x="25627" y="64620"/>
                  </a:lnTo>
                  <a:lnTo>
                    <a:pt x="25832" y="64613"/>
                  </a:lnTo>
                  <a:lnTo>
                    <a:pt x="26042" y="64603"/>
                  </a:lnTo>
                  <a:lnTo>
                    <a:pt x="26256" y="64592"/>
                  </a:lnTo>
                  <a:lnTo>
                    <a:pt x="26474" y="64578"/>
                  </a:lnTo>
                  <a:lnTo>
                    <a:pt x="26696" y="64562"/>
                  </a:lnTo>
                  <a:lnTo>
                    <a:pt x="26923" y="64544"/>
                  </a:lnTo>
                  <a:lnTo>
                    <a:pt x="27154" y="64524"/>
                  </a:lnTo>
                  <a:lnTo>
                    <a:pt x="27396" y="64502"/>
                  </a:lnTo>
                  <a:lnTo>
                    <a:pt x="27636" y="64479"/>
                  </a:lnTo>
                  <a:lnTo>
                    <a:pt x="27875" y="64455"/>
                  </a:lnTo>
                  <a:lnTo>
                    <a:pt x="28111" y="64431"/>
                  </a:lnTo>
                  <a:lnTo>
                    <a:pt x="28345" y="64405"/>
                  </a:lnTo>
                  <a:lnTo>
                    <a:pt x="28576" y="64378"/>
                  </a:lnTo>
                  <a:lnTo>
                    <a:pt x="28806" y="64350"/>
                  </a:lnTo>
                  <a:lnTo>
                    <a:pt x="29034" y="64321"/>
                  </a:lnTo>
                  <a:lnTo>
                    <a:pt x="29259" y="64290"/>
                  </a:lnTo>
                  <a:lnTo>
                    <a:pt x="29483" y="64259"/>
                  </a:lnTo>
                  <a:lnTo>
                    <a:pt x="29703" y="64227"/>
                  </a:lnTo>
                  <a:lnTo>
                    <a:pt x="29919" y="64193"/>
                  </a:lnTo>
                  <a:lnTo>
                    <a:pt x="30131" y="64159"/>
                  </a:lnTo>
                  <a:lnTo>
                    <a:pt x="30338" y="64124"/>
                  </a:lnTo>
                  <a:lnTo>
                    <a:pt x="30541" y="64087"/>
                  </a:lnTo>
                  <a:lnTo>
                    <a:pt x="30740" y="64049"/>
                  </a:lnTo>
                  <a:lnTo>
                    <a:pt x="30935" y="64011"/>
                  </a:lnTo>
                  <a:lnTo>
                    <a:pt x="31126" y="63971"/>
                  </a:lnTo>
                  <a:lnTo>
                    <a:pt x="31312" y="63930"/>
                  </a:lnTo>
                  <a:lnTo>
                    <a:pt x="31494" y="63889"/>
                  </a:lnTo>
                  <a:lnTo>
                    <a:pt x="31680" y="63847"/>
                  </a:lnTo>
                  <a:lnTo>
                    <a:pt x="31856" y="63806"/>
                  </a:lnTo>
                  <a:lnTo>
                    <a:pt x="32023" y="63766"/>
                  </a:lnTo>
                  <a:lnTo>
                    <a:pt x="32180" y="63728"/>
                  </a:lnTo>
                  <a:lnTo>
                    <a:pt x="32328" y="63690"/>
                  </a:lnTo>
                  <a:lnTo>
                    <a:pt x="32466" y="63654"/>
                  </a:lnTo>
                  <a:lnTo>
                    <a:pt x="32923" y="63518"/>
                  </a:lnTo>
                  <a:lnTo>
                    <a:pt x="32923" y="70823"/>
                  </a:lnTo>
                  <a:lnTo>
                    <a:pt x="32782" y="70886"/>
                  </a:lnTo>
                  <a:lnTo>
                    <a:pt x="32633" y="70950"/>
                  </a:lnTo>
                  <a:lnTo>
                    <a:pt x="32477" y="71013"/>
                  </a:lnTo>
                  <a:lnTo>
                    <a:pt x="32314" y="71077"/>
                  </a:lnTo>
                  <a:lnTo>
                    <a:pt x="32143" y="71140"/>
                  </a:lnTo>
                  <a:lnTo>
                    <a:pt x="31964" y="71204"/>
                  </a:lnTo>
                  <a:lnTo>
                    <a:pt x="31778" y="71267"/>
                  </a:lnTo>
                  <a:lnTo>
                    <a:pt x="31585" y="71331"/>
                  </a:lnTo>
                  <a:lnTo>
                    <a:pt x="31385" y="71394"/>
                  </a:lnTo>
                  <a:lnTo>
                    <a:pt x="31177" y="71458"/>
                  </a:lnTo>
                  <a:lnTo>
                    <a:pt x="30963" y="71520"/>
                  </a:lnTo>
                  <a:lnTo>
                    <a:pt x="30745" y="71581"/>
                  </a:lnTo>
                  <a:lnTo>
                    <a:pt x="30522" y="71639"/>
                  </a:lnTo>
                  <a:lnTo>
                    <a:pt x="30296" y="71695"/>
                  </a:lnTo>
                  <a:lnTo>
                    <a:pt x="30065" y="71749"/>
                  </a:lnTo>
                  <a:lnTo>
                    <a:pt x="29830" y="71801"/>
                  </a:lnTo>
                  <a:lnTo>
                    <a:pt x="29591" y="71851"/>
                  </a:lnTo>
                  <a:lnTo>
                    <a:pt x="29347" y="71898"/>
                  </a:lnTo>
                  <a:lnTo>
                    <a:pt x="29099" y="71944"/>
                  </a:lnTo>
                  <a:lnTo>
                    <a:pt x="28848" y="71987"/>
                  </a:lnTo>
                  <a:lnTo>
                    <a:pt x="28592" y="72039"/>
                  </a:lnTo>
                  <a:lnTo>
                    <a:pt x="28335" y="72087"/>
                  </a:lnTo>
                  <a:lnTo>
                    <a:pt x="28076" y="72132"/>
                  </a:lnTo>
                  <a:lnTo>
                    <a:pt x="27814" y="72174"/>
                  </a:lnTo>
                  <a:lnTo>
                    <a:pt x="27551" y="72212"/>
                  </a:lnTo>
                  <a:lnTo>
                    <a:pt x="27285" y="72248"/>
                  </a:lnTo>
                  <a:lnTo>
                    <a:pt x="27017" y="72280"/>
                  </a:lnTo>
                  <a:lnTo>
                    <a:pt x="26747" y="72309"/>
                  </a:lnTo>
                  <a:lnTo>
                    <a:pt x="26475" y="72335"/>
                  </a:lnTo>
                  <a:lnTo>
                    <a:pt x="26201" y="72358"/>
                  </a:lnTo>
                  <a:lnTo>
                    <a:pt x="25926" y="72388"/>
                  </a:lnTo>
                  <a:lnTo>
                    <a:pt x="25653" y="72415"/>
                  </a:lnTo>
                  <a:lnTo>
                    <a:pt x="25380" y="72439"/>
                  </a:lnTo>
                  <a:lnTo>
                    <a:pt x="25108" y="72459"/>
                  </a:lnTo>
                  <a:lnTo>
                    <a:pt x="24838" y="72477"/>
                  </a:lnTo>
                  <a:lnTo>
                    <a:pt x="24568" y="72491"/>
                  </a:lnTo>
                  <a:lnTo>
                    <a:pt x="24300" y="72502"/>
                  </a:lnTo>
                  <a:lnTo>
                    <a:pt x="24033" y="72510"/>
                  </a:lnTo>
                  <a:lnTo>
                    <a:pt x="23767" y="72515"/>
                  </a:lnTo>
                  <a:lnTo>
                    <a:pt x="23501" y="72517"/>
                  </a:lnTo>
                  <a:lnTo>
                    <a:pt x="22850" y="72508"/>
                  </a:lnTo>
                  <a:lnTo>
                    <a:pt x="22208" y="72483"/>
                  </a:lnTo>
                  <a:lnTo>
                    <a:pt x="21575" y="72440"/>
                  </a:lnTo>
                  <a:lnTo>
                    <a:pt x="20952" y="72381"/>
                  </a:lnTo>
                  <a:lnTo>
                    <a:pt x="20339" y="72305"/>
                  </a:lnTo>
                  <a:lnTo>
                    <a:pt x="19735" y="72212"/>
                  </a:lnTo>
                  <a:lnTo>
                    <a:pt x="19140" y="72102"/>
                  </a:lnTo>
                  <a:lnTo>
                    <a:pt x="18555" y="71974"/>
                  </a:lnTo>
                  <a:lnTo>
                    <a:pt x="17980" y="71831"/>
                  </a:lnTo>
                  <a:lnTo>
                    <a:pt x="17414" y="71670"/>
                  </a:lnTo>
                  <a:lnTo>
                    <a:pt x="16861" y="71488"/>
                  </a:lnTo>
                  <a:lnTo>
                    <a:pt x="16322" y="71282"/>
                  </a:lnTo>
                  <a:lnTo>
                    <a:pt x="15798" y="71052"/>
                  </a:lnTo>
                  <a:lnTo>
                    <a:pt x="15288" y="70797"/>
                  </a:lnTo>
                  <a:lnTo>
                    <a:pt x="14794" y="70518"/>
                  </a:lnTo>
                  <a:lnTo>
                    <a:pt x="14314" y="70215"/>
                  </a:lnTo>
                  <a:lnTo>
                    <a:pt x="13850" y="69887"/>
                  </a:lnTo>
                  <a:lnTo>
                    <a:pt x="13400" y="69535"/>
                  </a:lnTo>
                  <a:lnTo>
                    <a:pt x="12965" y="69159"/>
                  </a:lnTo>
                  <a:lnTo>
                    <a:pt x="12544" y="68758"/>
                  </a:lnTo>
                  <a:lnTo>
                    <a:pt x="12151" y="68331"/>
                  </a:lnTo>
                  <a:lnTo>
                    <a:pt x="11774" y="67875"/>
                  </a:lnTo>
                  <a:lnTo>
                    <a:pt x="11414" y="67391"/>
                  </a:lnTo>
                  <a:lnTo>
                    <a:pt x="11071" y="66878"/>
                  </a:lnTo>
                  <a:lnTo>
                    <a:pt x="10745" y="66337"/>
                  </a:lnTo>
                  <a:lnTo>
                    <a:pt x="10436" y="65767"/>
                  </a:lnTo>
                  <a:lnTo>
                    <a:pt x="10143" y="65168"/>
                  </a:lnTo>
                  <a:lnTo>
                    <a:pt x="9868" y="64541"/>
                  </a:lnTo>
                  <a:lnTo>
                    <a:pt x="9610" y="63885"/>
                  </a:lnTo>
                  <a:lnTo>
                    <a:pt x="9368" y="63200"/>
                  </a:lnTo>
                  <a:lnTo>
                    <a:pt x="9147" y="62473"/>
                  </a:lnTo>
                  <a:lnTo>
                    <a:pt x="8949" y="61710"/>
                  </a:lnTo>
                  <a:lnTo>
                    <a:pt x="8775" y="60911"/>
                  </a:lnTo>
                  <a:lnTo>
                    <a:pt x="8623" y="60075"/>
                  </a:lnTo>
                  <a:lnTo>
                    <a:pt x="8495" y="59204"/>
                  </a:lnTo>
                  <a:lnTo>
                    <a:pt x="8390" y="58297"/>
                  </a:lnTo>
                  <a:lnTo>
                    <a:pt x="8309" y="57354"/>
                  </a:lnTo>
                  <a:lnTo>
                    <a:pt x="8251" y="56374"/>
                  </a:lnTo>
                  <a:lnTo>
                    <a:pt x="8216" y="55359"/>
                  </a:lnTo>
                  <a:lnTo>
                    <a:pt x="8204" y="54308"/>
                  </a:lnTo>
                  <a:lnTo>
                    <a:pt x="8204" y="20590"/>
                  </a:lnTo>
                  <a:lnTo>
                    <a:pt x="0" y="20590"/>
                  </a:lnTo>
                  <a:lnTo>
                    <a:pt x="0" y="16303"/>
                  </a:lnTo>
                  <a:lnTo>
                    <a:pt x="8204" y="12174"/>
                  </a:lnTo>
                  <a:lnTo>
                    <a:pt x="12333" y="0"/>
                  </a:lnTo>
                  <a:lnTo>
                    <a:pt x="17891" y="0"/>
                  </a:lnTo>
                  <a:lnTo>
                    <a:pt x="17891" y="13338"/>
                  </a:lnTo>
                  <a:lnTo>
                    <a:pt x="32500" y="13338"/>
                  </a:lnTo>
                  <a:lnTo>
                    <a:pt x="32500" y="20590"/>
                  </a:lnTo>
                  <a:lnTo>
                    <a:pt x="17891" y="20590"/>
                  </a:lnTo>
                  <a:lnTo>
                    <a:pt x="17891" y="54308"/>
                  </a:lnTo>
                  <a:lnTo>
                    <a:pt x="17907" y="55309"/>
                  </a:lnTo>
                  <a:lnTo>
                    <a:pt x="17956" y="56260"/>
                  </a:lnTo>
                  <a:lnTo>
                    <a:pt x="18038" y="57160"/>
                  </a:lnTo>
                  <a:lnTo>
                    <a:pt x="18153" y="58009"/>
                  </a:lnTo>
                  <a:lnTo>
                    <a:pt x="18301" y="58807"/>
                  </a:lnTo>
                  <a:lnTo>
                    <a:pt x="18481" y="59554"/>
                  </a:lnTo>
                  <a:lnTo>
                    <a:pt x="18695" y="60251"/>
                  </a:lnTo>
                  <a:lnTo>
                    <a:pt x="18941" y="60897"/>
                  </a:lnTo>
                  <a:lnTo>
                    <a:pt x="19220" y="61492"/>
                  </a:lnTo>
                  <a:lnTo>
                    <a:pt x="19531" y="62036"/>
                  </a:lnTo>
                  <a:lnTo>
                    <a:pt x="19891" y="62529"/>
                  </a:lnTo>
                  <a:lnTo>
                    <a:pt x="20294" y="62970"/>
                  </a:lnTo>
                  <a:lnTo>
                    <a:pt x="20738" y="63359"/>
                  </a:lnTo>
                  <a:lnTo>
                    <a:pt x="21225" y="63696"/>
                  </a:lnTo>
                  <a:lnTo>
                    <a:pt x="21755" y="63981"/>
                  </a:lnTo>
                  <a:lnTo>
                    <a:pt x="22326" y="64215"/>
                  </a:lnTo>
                  <a:lnTo>
                    <a:pt x="22940" y="64396"/>
                  </a:lnTo>
                  <a:lnTo>
                    <a:pt x="23597" y="64526"/>
                  </a:lnTo>
                  <a:lnTo>
                    <a:pt x="24295" y="64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027611" y="2802738"/>
              <a:ext cx="43933" cy="60236"/>
            </a:xfrm>
            <a:custGeom>
              <a:avLst/>
              <a:pathLst>
                <a:path w="43933" h="60236">
                  <a:moveTo>
                    <a:pt x="36999" y="59178"/>
                  </a:moveTo>
                  <a:lnTo>
                    <a:pt x="35041" y="51132"/>
                  </a:lnTo>
                  <a:lnTo>
                    <a:pt x="34617" y="51132"/>
                  </a:lnTo>
                  <a:lnTo>
                    <a:pt x="34268" y="51602"/>
                  </a:lnTo>
                  <a:lnTo>
                    <a:pt x="33918" y="52059"/>
                  </a:lnTo>
                  <a:lnTo>
                    <a:pt x="33569" y="52504"/>
                  </a:lnTo>
                  <a:lnTo>
                    <a:pt x="33220" y="52936"/>
                  </a:lnTo>
                  <a:lnTo>
                    <a:pt x="32870" y="53355"/>
                  </a:lnTo>
                  <a:lnTo>
                    <a:pt x="32521" y="53762"/>
                  </a:lnTo>
                  <a:lnTo>
                    <a:pt x="32172" y="54155"/>
                  </a:lnTo>
                  <a:lnTo>
                    <a:pt x="31822" y="54537"/>
                  </a:lnTo>
                  <a:lnTo>
                    <a:pt x="31473" y="54905"/>
                  </a:lnTo>
                  <a:lnTo>
                    <a:pt x="31124" y="55261"/>
                  </a:lnTo>
                  <a:lnTo>
                    <a:pt x="30771" y="55594"/>
                  </a:lnTo>
                  <a:lnTo>
                    <a:pt x="30412" y="55915"/>
                  </a:lnTo>
                  <a:lnTo>
                    <a:pt x="30047" y="56225"/>
                  </a:lnTo>
                  <a:lnTo>
                    <a:pt x="29675" y="56523"/>
                  </a:lnTo>
                  <a:lnTo>
                    <a:pt x="29297" y="56809"/>
                  </a:lnTo>
                  <a:lnTo>
                    <a:pt x="28913" y="57084"/>
                  </a:lnTo>
                  <a:lnTo>
                    <a:pt x="28523" y="57347"/>
                  </a:lnTo>
                  <a:lnTo>
                    <a:pt x="28126" y="57598"/>
                  </a:lnTo>
                  <a:lnTo>
                    <a:pt x="27722" y="57838"/>
                  </a:lnTo>
                  <a:lnTo>
                    <a:pt x="27312" y="58066"/>
                  </a:lnTo>
                  <a:lnTo>
                    <a:pt x="26895" y="58283"/>
                  </a:lnTo>
                  <a:lnTo>
                    <a:pt x="26468" y="58487"/>
                  </a:lnTo>
                  <a:lnTo>
                    <a:pt x="26031" y="58681"/>
                  </a:lnTo>
                  <a:lnTo>
                    <a:pt x="25585" y="58862"/>
                  </a:lnTo>
                  <a:lnTo>
                    <a:pt x="25129" y="59032"/>
                  </a:lnTo>
                  <a:lnTo>
                    <a:pt x="24664" y="59190"/>
                  </a:lnTo>
                  <a:lnTo>
                    <a:pt x="24189" y="59337"/>
                  </a:lnTo>
                  <a:lnTo>
                    <a:pt x="23705" y="59472"/>
                  </a:lnTo>
                  <a:lnTo>
                    <a:pt x="23211" y="59595"/>
                  </a:lnTo>
                  <a:lnTo>
                    <a:pt x="22707" y="59707"/>
                  </a:lnTo>
                  <a:lnTo>
                    <a:pt x="22191" y="59808"/>
                  </a:lnTo>
                  <a:lnTo>
                    <a:pt x="21659" y="59897"/>
                  </a:lnTo>
                  <a:lnTo>
                    <a:pt x="21111" y="59977"/>
                  </a:lnTo>
                  <a:lnTo>
                    <a:pt x="20548" y="60046"/>
                  </a:lnTo>
                  <a:lnTo>
                    <a:pt x="19968" y="60104"/>
                  </a:lnTo>
                  <a:lnTo>
                    <a:pt x="19373" y="60152"/>
                  </a:lnTo>
                  <a:lnTo>
                    <a:pt x="18761" y="60189"/>
                  </a:lnTo>
                  <a:lnTo>
                    <a:pt x="18134" y="60215"/>
                  </a:lnTo>
                  <a:lnTo>
                    <a:pt x="17491" y="60231"/>
                  </a:lnTo>
                  <a:lnTo>
                    <a:pt x="16832" y="60236"/>
                  </a:lnTo>
                  <a:lnTo>
                    <a:pt x="16107" y="60226"/>
                  </a:lnTo>
                  <a:lnTo>
                    <a:pt x="15394" y="60194"/>
                  </a:lnTo>
                  <a:lnTo>
                    <a:pt x="14693" y="60141"/>
                  </a:lnTo>
                  <a:lnTo>
                    <a:pt x="14003" y="60067"/>
                  </a:lnTo>
                  <a:lnTo>
                    <a:pt x="13325" y="59972"/>
                  </a:lnTo>
                  <a:lnTo>
                    <a:pt x="12659" y="59855"/>
                  </a:lnTo>
                  <a:lnTo>
                    <a:pt x="12004" y="59718"/>
                  </a:lnTo>
                  <a:lnTo>
                    <a:pt x="11361" y="59559"/>
                  </a:lnTo>
                  <a:lnTo>
                    <a:pt x="10729" y="59379"/>
                  </a:lnTo>
                  <a:lnTo>
                    <a:pt x="10110" y="59178"/>
                  </a:lnTo>
                  <a:lnTo>
                    <a:pt x="9503" y="58965"/>
                  </a:lnTo>
                  <a:lnTo>
                    <a:pt x="8913" y="58731"/>
                  </a:lnTo>
                  <a:lnTo>
                    <a:pt x="8339" y="58474"/>
                  </a:lnTo>
                  <a:lnTo>
                    <a:pt x="7781" y="58195"/>
                  </a:lnTo>
                  <a:lnTo>
                    <a:pt x="7238" y="57894"/>
                  </a:lnTo>
                  <a:lnTo>
                    <a:pt x="6711" y="57571"/>
                  </a:lnTo>
                  <a:lnTo>
                    <a:pt x="6200" y="57225"/>
                  </a:lnTo>
                  <a:lnTo>
                    <a:pt x="5706" y="56857"/>
                  </a:lnTo>
                  <a:lnTo>
                    <a:pt x="5227" y="56467"/>
                  </a:lnTo>
                  <a:lnTo>
                    <a:pt x="4763" y="56055"/>
                  </a:lnTo>
                  <a:lnTo>
                    <a:pt x="4328" y="55610"/>
                  </a:lnTo>
                  <a:lnTo>
                    <a:pt x="3912" y="55144"/>
                  </a:lnTo>
                  <a:lnTo>
                    <a:pt x="3515" y="54657"/>
                  </a:lnTo>
                  <a:lnTo>
                    <a:pt x="3137" y="54149"/>
                  </a:lnTo>
                  <a:lnTo>
                    <a:pt x="2778" y="53620"/>
                  </a:lnTo>
                  <a:lnTo>
                    <a:pt x="2439" y="53069"/>
                  </a:lnTo>
                  <a:lnTo>
                    <a:pt x="2118" y="52498"/>
                  </a:lnTo>
                  <a:lnTo>
                    <a:pt x="1816" y="51905"/>
                  </a:lnTo>
                  <a:lnTo>
                    <a:pt x="1533" y="51291"/>
                  </a:lnTo>
                  <a:lnTo>
                    <a:pt x="1270" y="50656"/>
                  </a:lnTo>
                  <a:lnTo>
                    <a:pt x="1029" y="49988"/>
                  </a:lnTo>
                  <a:lnTo>
                    <a:pt x="813" y="49296"/>
                  </a:lnTo>
                  <a:lnTo>
                    <a:pt x="622" y="48582"/>
                  </a:lnTo>
                  <a:lnTo>
                    <a:pt x="457" y="47844"/>
                  </a:lnTo>
                  <a:lnTo>
                    <a:pt x="317" y="47083"/>
                  </a:lnTo>
                  <a:lnTo>
                    <a:pt x="203" y="46298"/>
                  </a:lnTo>
                  <a:lnTo>
                    <a:pt x="114" y="45490"/>
                  </a:lnTo>
                  <a:lnTo>
                    <a:pt x="50" y="44659"/>
                  </a:lnTo>
                  <a:lnTo>
                    <a:pt x="12" y="43805"/>
                  </a:lnTo>
                  <a:lnTo>
                    <a:pt x="0" y="42927"/>
                  </a:lnTo>
                  <a:lnTo>
                    <a:pt x="60" y="41232"/>
                  </a:lnTo>
                  <a:lnTo>
                    <a:pt x="243" y="39616"/>
                  </a:lnTo>
                  <a:lnTo>
                    <a:pt x="547" y="38081"/>
                  </a:lnTo>
                  <a:lnTo>
                    <a:pt x="973" y="36626"/>
                  </a:lnTo>
                  <a:lnTo>
                    <a:pt x="1521" y="35252"/>
                  </a:lnTo>
                  <a:lnTo>
                    <a:pt x="2191" y="33959"/>
                  </a:lnTo>
                  <a:lnTo>
                    <a:pt x="2982" y="32745"/>
                  </a:lnTo>
                  <a:lnTo>
                    <a:pt x="3895" y="31613"/>
                  </a:lnTo>
                  <a:lnTo>
                    <a:pt x="4930" y="30560"/>
                  </a:lnTo>
                  <a:lnTo>
                    <a:pt x="6087" y="29589"/>
                  </a:lnTo>
                  <a:lnTo>
                    <a:pt x="7378" y="28699"/>
                  </a:lnTo>
                  <a:lnTo>
                    <a:pt x="8797" y="27895"/>
                  </a:lnTo>
                  <a:lnTo>
                    <a:pt x="10342" y="27175"/>
                  </a:lnTo>
                  <a:lnTo>
                    <a:pt x="12015" y="26540"/>
                  </a:lnTo>
                  <a:lnTo>
                    <a:pt x="13815" y="25989"/>
                  </a:lnTo>
                  <a:lnTo>
                    <a:pt x="15742" y="25523"/>
                  </a:lnTo>
                  <a:lnTo>
                    <a:pt x="17795" y="25142"/>
                  </a:lnTo>
                  <a:lnTo>
                    <a:pt x="19976" y="24846"/>
                  </a:lnTo>
                  <a:lnTo>
                    <a:pt x="22284" y="24634"/>
                  </a:lnTo>
                  <a:lnTo>
                    <a:pt x="24719" y="24507"/>
                  </a:lnTo>
                  <a:lnTo>
                    <a:pt x="34458" y="24137"/>
                  </a:lnTo>
                  <a:lnTo>
                    <a:pt x="34458" y="20484"/>
                  </a:lnTo>
                  <a:lnTo>
                    <a:pt x="34450" y="19787"/>
                  </a:lnTo>
                  <a:lnTo>
                    <a:pt x="34427" y="19112"/>
                  </a:lnTo>
                  <a:lnTo>
                    <a:pt x="34387" y="18461"/>
                  </a:lnTo>
                  <a:lnTo>
                    <a:pt x="34331" y="17833"/>
                  </a:lnTo>
                  <a:lnTo>
                    <a:pt x="34260" y="17229"/>
                  </a:lnTo>
                  <a:lnTo>
                    <a:pt x="34172" y="16648"/>
                  </a:lnTo>
                  <a:lnTo>
                    <a:pt x="34069" y="16090"/>
                  </a:lnTo>
                  <a:lnTo>
                    <a:pt x="33950" y="15555"/>
                  </a:lnTo>
                  <a:lnTo>
                    <a:pt x="33815" y="15044"/>
                  </a:lnTo>
                  <a:lnTo>
                    <a:pt x="33664" y="14556"/>
                  </a:lnTo>
                  <a:lnTo>
                    <a:pt x="33509" y="14089"/>
                  </a:lnTo>
                  <a:lnTo>
                    <a:pt x="33338" y="13641"/>
                  </a:lnTo>
                  <a:lnTo>
                    <a:pt x="33153" y="13212"/>
                  </a:lnTo>
                  <a:lnTo>
                    <a:pt x="32953" y="12803"/>
                  </a:lnTo>
                  <a:lnTo>
                    <a:pt x="32738" y="12412"/>
                  </a:lnTo>
                  <a:lnTo>
                    <a:pt x="32508" y="12041"/>
                  </a:lnTo>
                  <a:lnTo>
                    <a:pt x="32264" y="11688"/>
                  </a:lnTo>
                  <a:lnTo>
                    <a:pt x="32004" y="11355"/>
                  </a:lnTo>
                  <a:lnTo>
                    <a:pt x="31730" y="11040"/>
                  </a:lnTo>
                  <a:lnTo>
                    <a:pt x="31441" y="10745"/>
                  </a:lnTo>
                  <a:lnTo>
                    <a:pt x="31148" y="10457"/>
                  </a:lnTo>
                  <a:lnTo>
                    <a:pt x="30840" y="10186"/>
                  </a:lnTo>
                  <a:lnTo>
                    <a:pt x="30517" y="9932"/>
                  </a:lnTo>
                  <a:lnTo>
                    <a:pt x="30179" y="9695"/>
                  </a:lnTo>
                  <a:lnTo>
                    <a:pt x="29827" y="9474"/>
                  </a:lnTo>
                  <a:lnTo>
                    <a:pt x="29459" y="9271"/>
                  </a:lnTo>
                  <a:lnTo>
                    <a:pt x="29077" y="9085"/>
                  </a:lnTo>
                  <a:lnTo>
                    <a:pt x="28680" y="8915"/>
                  </a:lnTo>
                  <a:lnTo>
                    <a:pt x="28268" y="8763"/>
                  </a:lnTo>
                  <a:lnTo>
                    <a:pt x="27842" y="8627"/>
                  </a:lnTo>
                  <a:lnTo>
                    <a:pt x="27412" y="8507"/>
                  </a:lnTo>
                  <a:lnTo>
                    <a:pt x="26969" y="8399"/>
                  </a:lnTo>
                  <a:lnTo>
                    <a:pt x="26514" y="8303"/>
                  </a:lnTo>
                  <a:lnTo>
                    <a:pt x="26046" y="8221"/>
                  </a:lnTo>
                  <a:lnTo>
                    <a:pt x="25566" y="8151"/>
                  </a:lnTo>
                  <a:lnTo>
                    <a:pt x="25072" y="8094"/>
                  </a:lnTo>
                  <a:lnTo>
                    <a:pt x="24566" y="8049"/>
                  </a:lnTo>
                  <a:lnTo>
                    <a:pt x="24048" y="8018"/>
                  </a:lnTo>
                  <a:lnTo>
                    <a:pt x="23516" y="7999"/>
                  </a:lnTo>
                  <a:lnTo>
                    <a:pt x="22972" y="7992"/>
                  </a:lnTo>
                  <a:lnTo>
                    <a:pt x="22099" y="8005"/>
                  </a:lnTo>
                  <a:lnTo>
                    <a:pt x="21238" y="8043"/>
                  </a:lnTo>
                  <a:lnTo>
                    <a:pt x="20388" y="8107"/>
                  </a:lnTo>
                  <a:lnTo>
                    <a:pt x="19551" y="8196"/>
                  </a:lnTo>
                  <a:lnTo>
                    <a:pt x="18724" y="8310"/>
                  </a:lnTo>
                  <a:lnTo>
                    <a:pt x="17910" y="8450"/>
                  </a:lnTo>
                  <a:lnTo>
                    <a:pt x="17107" y="8615"/>
                  </a:lnTo>
                  <a:lnTo>
                    <a:pt x="16315" y="8805"/>
                  </a:lnTo>
                  <a:lnTo>
                    <a:pt x="15536" y="9021"/>
                  </a:lnTo>
                  <a:lnTo>
                    <a:pt x="14768" y="9263"/>
                  </a:lnTo>
                  <a:lnTo>
                    <a:pt x="14019" y="9522"/>
                  </a:lnTo>
                  <a:lnTo>
                    <a:pt x="13275" y="9792"/>
                  </a:lnTo>
                  <a:lnTo>
                    <a:pt x="12536" y="10072"/>
                  </a:lnTo>
                  <a:lnTo>
                    <a:pt x="11803" y="10364"/>
                  </a:lnTo>
                  <a:lnTo>
                    <a:pt x="11076" y="10665"/>
                  </a:lnTo>
                  <a:lnTo>
                    <a:pt x="10353" y="10978"/>
                  </a:lnTo>
                  <a:lnTo>
                    <a:pt x="9636" y="11301"/>
                  </a:lnTo>
                  <a:lnTo>
                    <a:pt x="8924" y="11634"/>
                  </a:lnTo>
                  <a:lnTo>
                    <a:pt x="8217" y="11978"/>
                  </a:lnTo>
                  <a:lnTo>
                    <a:pt x="7516" y="12333"/>
                  </a:lnTo>
                  <a:lnTo>
                    <a:pt x="4128" y="5081"/>
                  </a:lnTo>
                  <a:lnTo>
                    <a:pt x="4921" y="4664"/>
                  </a:lnTo>
                  <a:lnTo>
                    <a:pt x="5731" y="4259"/>
                  </a:lnTo>
                  <a:lnTo>
                    <a:pt x="6559" y="3868"/>
                  </a:lnTo>
                  <a:lnTo>
                    <a:pt x="7406" y="3489"/>
                  </a:lnTo>
                  <a:lnTo>
                    <a:pt x="8270" y="3122"/>
                  </a:lnTo>
                  <a:lnTo>
                    <a:pt x="9153" y="2769"/>
                  </a:lnTo>
                  <a:lnTo>
                    <a:pt x="10053" y="2428"/>
                  </a:lnTo>
                  <a:lnTo>
                    <a:pt x="10971" y="2100"/>
                  </a:lnTo>
                  <a:lnTo>
                    <a:pt x="11908" y="1784"/>
                  </a:lnTo>
                  <a:lnTo>
                    <a:pt x="12862" y="1482"/>
                  </a:lnTo>
                  <a:lnTo>
                    <a:pt x="13830" y="1200"/>
                  </a:lnTo>
                  <a:lnTo>
                    <a:pt x="14808" y="948"/>
                  </a:lnTo>
                  <a:lnTo>
                    <a:pt x="15795" y="726"/>
                  </a:lnTo>
                  <a:lnTo>
                    <a:pt x="16792" y="533"/>
                  </a:lnTo>
                  <a:lnTo>
                    <a:pt x="17798" y="370"/>
                  </a:lnTo>
                  <a:lnTo>
                    <a:pt x="18814" y="237"/>
                  </a:lnTo>
                  <a:lnTo>
                    <a:pt x="19839" y="133"/>
                  </a:lnTo>
                  <a:lnTo>
                    <a:pt x="20874" y="59"/>
                  </a:lnTo>
                  <a:lnTo>
                    <a:pt x="21918" y="14"/>
                  </a:lnTo>
                  <a:lnTo>
                    <a:pt x="22972" y="0"/>
                  </a:lnTo>
                  <a:lnTo>
                    <a:pt x="24037" y="11"/>
                  </a:lnTo>
                  <a:lnTo>
                    <a:pt x="25072" y="44"/>
                  </a:lnTo>
                  <a:lnTo>
                    <a:pt x="26078" y="100"/>
                  </a:lnTo>
                  <a:lnTo>
                    <a:pt x="27054" y="177"/>
                  </a:lnTo>
                  <a:lnTo>
                    <a:pt x="28001" y="277"/>
                  </a:lnTo>
                  <a:lnTo>
                    <a:pt x="28917" y="400"/>
                  </a:lnTo>
                  <a:lnTo>
                    <a:pt x="29805" y="544"/>
                  </a:lnTo>
                  <a:lnTo>
                    <a:pt x="30662" y="711"/>
                  </a:lnTo>
                  <a:lnTo>
                    <a:pt x="31490" y="900"/>
                  </a:lnTo>
                  <a:lnTo>
                    <a:pt x="32288" y="1111"/>
                  </a:lnTo>
                  <a:lnTo>
                    <a:pt x="33068" y="1336"/>
                  </a:lnTo>
                  <a:lnTo>
                    <a:pt x="33819" y="1587"/>
                  </a:lnTo>
                  <a:lnTo>
                    <a:pt x="34541" y="1865"/>
                  </a:lnTo>
                  <a:lnTo>
                    <a:pt x="35235" y="2170"/>
                  </a:lnTo>
                  <a:lnTo>
                    <a:pt x="35901" y="2501"/>
                  </a:lnTo>
                  <a:lnTo>
                    <a:pt x="36537" y="2858"/>
                  </a:lnTo>
                  <a:lnTo>
                    <a:pt x="37146" y="3242"/>
                  </a:lnTo>
                  <a:lnTo>
                    <a:pt x="37725" y="3652"/>
                  </a:lnTo>
                  <a:lnTo>
                    <a:pt x="38276" y="4089"/>
                  </a:lnTo>
                  <a:lnTo>
                    <a:pt x="38799" y="4552"/>
                  </a:lnTo>
                  <a:lnTo>
                    <a:pt x="39304" y="5031"/>
                  </a:lnTo>
                  <a:lnTo>
                    <a:pt x="39783" y="5536"/>
                  </a:lnTo>
                  <a:lnTo>
                    <a:pt x="40236" y="6068"/>
                  </a:lnTo>
                  <a:lnTo>
                    <a:pt x="40662" y="6627"/>
                  </a:lnTo>
                  <a:lnTo>
                    <a:pt x="41062" y="7212"/>
                  </a:lnTo>
                  <a:lnTo>
                    <a:pt x="41435" y="7823"/>
                  </a:lnTo>
                  <a:lnTo>
                    <a:pt x="41781" y="8461"/>
                  </a:lnTo>
                  <a:lnTo>
                    <a:pt x="42102" y="9125"/>
                  </a:lnTo>
                  <a:lnTo>
                    <a:pt x="42395" y="9816"/>
                  </a:lnTo>
                  <a:lnTo>
                    <a:pt x="42663" y="10533"/>
                  </a:lnTo>
                  <a:lnTo>
                    <a:pt x="42904" y="11279"/>
                  </a:lnTo>
                  <a:lnTo>
                    <a:pt x="43120" y="12055"/>
                  </a:lnTo>
                  <a:lnTo>
                    <a:pt x="43311" y="12863"/>
                  </a:lnTo>
                  <a:lnTo>
                    <a:pt x="43476" y="13700"/>
                  </a:lnTo>
                  <a:lnTo>
                    <a:pt x="43616" y="14569"/>
                  </a:lnTo>
                  <a:lnTo>
                    <a:pt x="43730" y="15468"/>
                  </a:lnTo>
                  <a:lnTo>
                    <a:pt x="43819" y="16398"/>
                  </a:lnTo>
                  <a:lnTo>
                    <a:pt x="43882" y="17359"/>
                  </a:lnTo>
                  <a:lnTo>
                    <a:pt x="43920" y="18351"/>
                  </a:lnTo>
                  <a:lnTo>
                    <a:pt x="43933" y="19373"/>
                  </a:lnTo>
                  <a:lnTo>
                    <a:pt x="43933" y="59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37616" y="2833492"/>
              <a:ext cx="24348" cy="21702"/>
            </a:xfrm>
            <a:custGeom>
              <a:avLst/>
              <a:pathLst>
                <a:path w="24348" h="21702">
                  <a:moveTo>
                    <a:pt x="9316" y="21702"/>
                  </a:moveTo>
                  <a:lnTo>
                    <a:pt x="9957" y="21692"/>
                  </a:lnTo>
                  <a:lnTo>
                    <a:pt x="10588" y="21661"/>
                  </a:lnTo>
                  <a:lnTo>
                    <a:pt x="11210" y="21611"/>
                  </a:lnTo>
                  <a:lnTo>
                    <a:pt x="11822" y="21541"/>
                  </a:lnTo>
                  <a:lnTo>
                    <a:pt x="12425" y="21450"/>
                  </a:lnTo>
                  <a:lnTo>
                    <a:pt x="13019" y="21340"/>
                  </a:lnTo>
                  <a:lnTo>
                    <a:pt x="13603" y="21209"/>
                  </a:lnTo>
                  <a:lnTo>
                    <a:pt x="14177" y="21058"/>
                  </a:lnTo>
                  <a:lnTo>
                    <a:pt x="14742" y="20887"/>
                  </a:lnTo>
                  <a:lnTo>
                    <a:pt x="15297" y="20696"/>
                  </a:lnTo>
                  <a:lnTo>
                    <a:pt x="15840" y="20485"/>
                  </a:lnTo>
                  <a:lnTo>
                    <a:pt x="16368" y="20253"/>
                  </a:lnTo>
                  <a:lnTo>
                    <a:pt x="16882" y="20002"/>
                  </a:lnTo>
                  <a:lnTo>
                    <a:pt x="17380" y="19730"/>
                  </a:lnTo>
                  <a:lnTo>
                    <a:pt x="17864" y="19439"/>
                  </a:lnTo>
                  <a:lnTo>
                    <a:pt x="18333" y="19127"/>
                  </a:lnTo>
                  <a:lnTo>
                    <a:pt x="18787" y="18795"/>
                  </a:lnTo>
                  <a:lnTo>
                    <a:pt x="19227" y="18443"/>
                  </a:lnTo>
                  <a:lnTo>
                    <a:pt x="19651" y="18071"/>
                  </a:lnTo>
                  <a:lnTo>
                    <a:pt x="20061" y="17679"/>
                  </a:lnTo>
                  <a:lnTo>
                    <a:pt x="20454" y="17256"/>
                  </a:lnTo>
                  <a:lnTo>
                    <a:pt x="20829" y="16813"/>
                  </a:lnTo>
                  <a:lnTo>
                    <a:pt x="21187" y="16350"/>
                  </a:lnTo>
                  <a:lnTo>
                    <a:pt x="21526" y="15866"/>
                  </a:lnTo>
                  <a:lnTo>
                    <a:pt x="21847" y="15363"/>
                  </a:lnTo>
                  <a:lnTo>
                    <a:pt x="22151" y="14840"/>
                  </a:lnTo>
                  <a:lnTo>
                    <a:pt x="22436" y="14296"/>
                  </a:lnTo>
                  <a:lnTo>
                    <a:pt x="22703" y="13732"/>
                  </a:lnTo>
                  <a:lnTo>
                    <a:pt x="22952" y="13148"/>
                  </a:lnTo>
                  <a:lnTo>
                    <a:pt x="23184" y="12544"/>
                  </a:lnTo>
                  <a:lnTo>
                    <a:pt x="23405" y="11909"/>
                  </a:lnTo>
                  <a:lnTo>
                    <a:pt x="23603" y="11253"/>
                  </a:lnTo>
                  <a:lnTo>
                    <a:pt x="23778" y="10575"/>
                  </a:lnTo>
                  <a:lnTo>
                    <a:pt x="23929" y="9877"/>
                  </a:lnTo>
                  <a:lnTo>
                    <a:pt x="24057" y="9157"/>
                  </a:lnTo>
                  <a:lnTo>
                    <a:pt x="24162" y="8416"/>
                  </a:lnTo>
                  <a:lnTo>
                    <a:pt x="24243" y="7653"/>
                  </a:lnTo>
                  <a:lnTo>
                    <a:pt x="24302" y="6870"/>
                  </a:lnTo>
                  <a:lnTo>
                    <a:pt x="24337" y="6066"/>
                  </a:lnTo>
                  <a:lnTo>
                    <a:pt x="24348" y="5240"/>
                  </a:lnTo>
                  <a:lnTo>
                    <a:pt x="24348" y="0"/>
                  </a:lnTo>
                  <a:lnTo>
                    <a:pt x="16779" y="370"/>
                  </a:lnTo>
                  <a:lnTo>
                    <a:pt x="15842" y="419"/>
                  </a:lnTo>
                  <a:lnTo>
                    <a:pt x="14935" y="480"/>
                  </a:lnTo>
                  <a:lnTo>
                    <a:pt x="14059" y="554"/>
                  </a:lnTo>
                  <a:lnTo>
                    <a:pt x="13213" y="641"/>
                  </a:lnTo>
                  <a:lnTo>
                    <a:pt x="12399" y="741"/>
                  </a:lnTo>
                  <a:lnTo>
                    <a:pt x="11615" y="853"/>
                  </a:lnTo>
                  <a:lnTo>
                    <a:pt x="10862" y="978"/>
                  </a:lnTo>
                  <a:lnTo>
                    <a:pt x="10139" y="1115"/>
                  </a:lnTo>
                  <a:lnTo>
                    <a:pt x="9447" y="1266"/>
                  </a:lnTo>
                  <a:lnTo>
                    <a:pt x="8786" y="1429"/>
                  </a:lnTo>
                  <a:lnTo>
                    <a:pt x="8153" y="1605"/>
                  </a:lnTo>
                  <a:lnTo>
                    <a:pt x="7546" y="1795"/>
                  </a:lnTo>
                  <a:lnTo>
                    <a:pt x="6963" y="1999"/>
                  </a:lnTo>
                  <a:lnTo>
                    <a:pt x="6406" y="2216"/>
                  </a:lnTo>
                  <a:lnTo>
                    <a:pt x="5875" y="2448"/>
                  </a:lnTo>
                  <a:lnTo>
                    <a:pt x="5369" y="2693"/>
                  </a:lnTo>
                  <a:lnTo>
                    <a:pt x="4888" y="2952"/>
                  </a:lnTo>
                  <a:lnTo>
                    <a:pt x="4433" y="3224"/>
                  </a:lnTo>
                  <a:lnTo>
                    <a:pt x="4003" y="3510"/>
                  </a:lnTo>
                  <a:lnTo>
                    <a:pt x="3599" y="3811"/>
                  </a:lnTo>
                  <a:lnTo>
                    <a:pt x="3228" y="4114"/>
                  </a:lnTo>
                  <a:lnTo>
                    <a:pt x="2879" y="4431"/>
                  </a:lnTo>
                  <a:lnTo>
                    <a:pt x="2551" y="4762"/>
                  </a:lnTo>
                  <a:lnTo>
                    <a:pt x="2244" y="5106"/>
                  </a:lnTo>
                  <a:lnTo>
                    <a:pt x="1958" y="5465"/>
                  </a:lnTo>
                  <a:lnTo>
                    <a:pt x="1693" y="5837"/>
                  </a:lnTo>
                  <a:lnTo>
                    <a:pt x="1450" y="6223"/>
                  </a:lnTo>
                  <a:lnTo>
                    <a:pt x="1228" y="6622"/>
                  </a:lnTo>
                  <a:lnTo>
                    <a:pt x="1026" y="7036"/>
                  </a:lnTo>
                  <a:lnTo>
                    <a:pt x="846" y="7463"/>
                  </a:lnTo>
                  <a:lnTo>
                    <a:pt x="686" y="7892"/>
                  </a:lnTo>
                  <a:lnTo>
                    <a:pt x="542" y="8333"/>
                  </a:lnTo>
                  <a:lnTo>
                    <a:pt x="414" y="8786"/>
                  </a:lnTo>
                  <a:lnTo>
                    <a:pt x="304" y="9250"/>
                  </a:lnTo>
                  <a:lnTo>
                    <a:pt x="211" y="9726"/>
                  </a:lnTo>
                  <a:lnTo>
                    <a:pt x="135" y="10213"/>
                  </a:lnTo>
                  <a:lnTo>
                    <a:pt x="76" y="10712"/>
                  </a:lnTo>
                  <a:lnTo>
                    <a:pt x="33" y="11223"/>
                  </a:lnTo>
                  <a:lnTo>
                    <a:pt x="8" y="11746"/>
                  </a:lnTo>
                  <a:lnTo>
                    <a:pt x="0" y="12280"/>
                  </a:lnTo>
                  <a:lnTo>
                    <a:pt x="25" y="13228"/>
                  </a:lnTo>
                  <a:lnTo>
                    <a:pt x="101" y="14124"/>
                  </a:lnTo>
                  <a:lnTo>
                    <a:pt x="228" y="14968"/>
                  </a:lnTo>
                  <a:lnTo>
                    <a:pt x="406" y="15761"/>
                  </a:lnTo>
                  <a:lnTo>
                    <a:pt x="635" y="16501"/>
                  </a:lnTo>
                  <a:lnTo>
                    <a:pt x="914" y="17190"/>
                  </a:lnTo>
                  <a:lnTo>
                    <a:pt x="1244" y="17827"/>
                  </a:lnTo>
                  <a:lnTo>
                    <a:pt x="1626" y="18411"/>
                  </a:lnTo>
                  <a:lnTo>
                    <a:pt x="2058" y="18944"/>
                  </a:lnTo>
                  <a:lnTo>
                    <a:pt x="2540" y="19426"/>
                  </a:lnTo>
                  <a:lnTo>
                    <a:pt x="3075" y="19858"/>
                  </a:lnTo>
                  <a:lnTo>
                    <a:pt x="3641" y="20245"/>
                  </a:lnTo>
                  <a:lnTo>
                    <a:pt x="4239" y="20586"/>
                  </a:lnTo>
                  <a:lnTo>
                    <a:pt x="4869" y="20882"/>
                  </a:lnTo>
                  <a:lnTo>
                    <a:pt x="5531" y="21133"/>
                  </a:lnTo>
                  <a:lnTo>
                    <a:pt x="6224" y="21337"/>
                  </a:lnTo>
                  <a:lnTo>
                    <a:pt x="6949" y="21497"/>
                  </a:lnTo>
                  <a:lnTo>
                    <a:pt x="7706" y="21611"/>
                  </a:lnTo>
                  <a:lnTo>
                    <a:pt x="8495" y="216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43692" y="2774684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86101" y="2775108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088642" y="2816183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1119" y="2774261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230500" y="2776378"/>
              <a:ext cx="60977" cy="94854"/>
            </a:xfrm>
            <a:custGeom>
              <a:avLst/>
              <a:pathLst>
                <a:path w="60977" h="94854">
                  <a:moveTo>
                    <a:pt x="56743" y="0"/>
                  </a:moveTo>
                  <a:lnTo>
                    <a:pt x="60977" y="7198"/>
                  </a:lnTo>
                  <a:lnTo>
                    <a:pt x="57187" y="7939"/>
                  </a:lnTo>
                  <a:lnTo>
                    <a:pt x="53270" y="8638"/>
                  </a:lnTo>
                  <a:lnTo>
                    <a:pt x="49226" y="9294"/>
                  </a:lnTo>
                  <a:lnTo>
                    <a:pt x="45055" y="9908"/>
                  </a:lnTo>
                  <a:lnTo>
                    <a:pt x="40757" y="10480"/>
                  </a:lnTo>
                  <a:lnTo>
                    <a:pt x="36332" y="11009"/>
                  </a:lnTo>
                  <a:lnTo>
                    <a:pt x="31780" y="11496"/>
                  </a:lnTo>
                  <a:lnTo>
                    <a:pt x="27101" y="11941"/>
                  </a:lnTo>
                  <a:lnTo>
                    <a:pt x="22295" y="12343"/>
                  </a:lnTo>
                  <a:lnTo>
                    <a:pt x="17361" y="12703"/>
                  </a:lnTo>
                  <a:lnTo>
                    <a:pt x="17361" y="32182"/>
                  </a:lnTo>
                  <a:lnTo>
                    <a:pt x="60977" y="32182"/>
                  </a:lnTo>
                  <a:lnTo>
                    <a:pt x="60977" y="39381"/>
                  </a:lnTo>
                  <a:lnTo>
                    <a:pt x="47003" y="39381"/>
                  </a:lnTo>
                  <a:lnTo>
                    <a:pt x="47003" y="94007"/>
                  </a:lnTo>
                  <a:lnTo>
                    <a:pt x="39381" y="94007"/>
                  </a:lnTo>
                  <a:lnTo>
                    <a:pt x="39381" y="39381"/>
                  </a:lnTo>
                  <a:lnTo>
                    <a:pt x="17361" y="39381"/>
                  </a:lnTo>
                  <a:lnTo>
                    <a:pt x="17336" y="44316"/>
                  </a:lnTo>
                  <a:lnTo>
                    <a:pt x="17260" y="48960"/>
                  </a:lnTo>
                  <a:lnTo>
                    <a:pt x="17133" y="53311"/>
                  </a:lnTo>
                  <a:lnTo>
                    <a:pt x="16955" y="57369"/>
                  </a:lnTo>
                  <a:lnTo>
                    <a:pt x="16726" y="61136"/>
                  </a:lnTo>
                  <a:lnTo>
                    <a:pt x="16447" y="64611"/>
                  </a:lnTo>
                  <a:lnTo>
                    <a:pt x="16116" y="67793"/>
                  </a:lnTo>
                  <a:lnTo>
                    <a:pt x="15735" y="70683"/>
                  </a:lnTo>
                  <a:lnTo>
                    <a:pt x="15303" y="73281"/>
                  </a:lnTo>
                  <a:lnTo>
                    <a:pt x="14820" y="75587"/>
                  </a:lnTo>
                  <a:lnTo>
                    <a:pt x="14283" y="77723"/>
                  </a:lnTo>
                  <a:lnTo>
                    <a:pt x="13686" y="79813"/>
                  </a:lnTo>
                  <a:lnTo>
                    <a:pt x="13029" y="81856"/>
                  </a:lnTo>
                  <a:lnTo>
                    <a:pt x="12314" y="83852"/>
                  </a:lnTo>
                  <a:lnTo>
                    <a:pt x="11539" y="85802"/>
                  </a:lnTo>
                  <a:lnTo>
                    <a:pt x="10704" y="87706"/>
                  </a:lnTo>
                  <a:lnTo>
                    <a:pt x="9811" y="89563"/>
                  </a:lnTo>
                  <a:lnTo>
                    <a:pt x="8858" y="91373"/>
                  </a:lnTo>
                  <a:lnTo>
                    <a:pt x="7846" y="93137"/>
                  </a:lnTo>
                  <a:lnTo>
                    <a:pt x="6775" y="94854"/>
                  </a:lnTo>
                  <a:lnTo>
                    <a:pt x="0" y="89349"/>
                  </a:lnTo>
                  <a:lnTo>
                    <a:pt x="986" y="87788"/>
                  </a:lnTo>
                  <a:lnTo>
                    <a:pt x="1914" y="86156"/>
                  </a:lnTo>
                  <a:lnTo>
                    <a:pt x="2782" y="84452"/>
                  </a:lnTo>
                  <a:lnTo>
                    <a:pt x="3590" y="82675"/>
                  </a:lnTo>
                  <a:lnTo>
                    <a:pt x="4340" y="80827"/>
                  </a:lnTo>
                  <a:lnTo>
                    <a:pt x="5030" y="78906"/>
                  </a:lnTo>
                  <a:lnTo>
                    <a:pt x="5661" y="76914"/>
                  </a:lnTo>
                  <a:lnTo>
                    <a:pt x="6233" y="74850"/>
                  </a:lnTo>
                  <a:lnTo>
                    <a:pt x="6745" y="72713"/>
                  </a:lnTo>
                  <a:lnTo>
                    <a:pt x="7198" y="70505"/>
                  </a:lnTo>
                  <a:lnTo>
                    <a:pt x="7601" y="68081"/>
                  </a:lnTo>
                  <a:lnTo>
                    <a:pt x="7960" y="65297"/>
                  </a:lnTo>
                  <a:lnTo>
                    <a:pt x="8278" y="62152"/>
                  </a:lnTo>
                  <a:lnTo>
                    <a:pt x="8553" y="58648"/>
                  </a:lnTo>
                  <a:lnTo>
                    <a:pt x="8786" y="54784"/>
                  </a:lnTo>
                  <a:lnTo>
                    <a:pt x="8977" y="50560"/>
                  </a:lnTo>
                  <a:lnTo>
                    <a:pt x="9125" y="45976"/>
                  </a:lnTo>
                  <a:lnTo>
                    <a:pt x="9231" y="41032"/>
                  </a:lnTo>
                  <a:lnTo>
                    <a:pt x="9294" y="35729"/>
                  </a:lnTo>
                  <a:lnTo>
                    <a:pt x="9316" y="30065"/>
                  </a:lnTo>
                  <a:lnTo>
                    <a:pt x="9316" y="5928"/>
                  </a:lnTo>
                  <a:lnTo>
                    <a:pt x="15049" y="5488"/>
                  </a:lnTo>
                  <a:lnTo>
                    <a:pt x="20563" y="5013"/>
                  </a:lnTo>
                  <a:lnTo>
                    <a:pt x="25856" y="4505"/>
                  </a:lnTo>
                  <a:lnTo>
                    <a:pt x="30929" y="3963"/>
                  </a:lnTo>
                  <a:lnTo>
                    <a:pt x="35782" y="3387"/>
                  </a:lnTo>
                  <a:lnTo>
                    <a:pt x="40414" y="2777"/>
                  </a:lnTo>
                  <a:lnTo>
                    <a:pt x="44827" y="2134"/>
                  </a:lnTo>
                  <a:lnTo>
                    <a:pt x="49019" y="1456"/>
                  </a:lnTo>
                  <a:lnTo>
                    <a:pt x="52991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50784" y="3571872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58766" y="356975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83750" y="3569755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76487" y="3569755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68441" y="3601091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04859" y="3569755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46781" y="3570179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01471" y="3612101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10723" y="3569332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17922" y="3604902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79811" y="3579071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7856" y="3587117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87792" y="3568908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86945" y="3592198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06001" y="3596009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95838" y="3610407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47923" y="3643437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96197" y="3573143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94927" y="3633274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30497" y="3571025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44048" y="3585000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34308" y="3618029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752093" y="3619300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736002" y="3621840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97615" y="358002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842502" y="3574837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889082" y="3573566"/>
              <a:ext cx="44039" cy="58860"/>
            </a:xfrm>
            <a:custGeom>
              <a:avLst/>
              <a:pathLst>
                <a:path w="44039" h="58860">
                  <a:moveTo>
                    <a:pt x="44039" y="0"/>
                  </a:moveTo>
                  <a:lnTo>
                    <a:pt x="44039" y="58860"/>
                  </a:lnTo>
                  <a:lnTo>
                    <a:pt x="35570" y="58860"/>
                  </a:lnTo>
                  <a:lnTo>
                    <a:pt x="35570" y="7622"/>
                  </a:lnTo>
                  <a:lnTo>
                    <a:pt x="8469" y="7622"/>
                  </a:lnTo>
                  <a:lnTo>
                    <a:pt x="8469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885271" y="3590504"/>
              <a:ext cx="28371" cy="77069"/>
            </a:xfrm>
            <a:custGeom>
              <a:avLst/>
              <a:pathLst>
                <a:path w="28371" h="77069">
                  <a:moveTo>
                    <a:pt x="19902" y="0"/>
                  </a:moveTo>
                  <a:lnTo>
                    <a:pt x="28371" y="0"/>
                  </a:lnTo>
                  <a:lnTo>
                    <a:pt x="28352" y="6694"/>
                  </a:lnTo>
                  <a:lnTo>
                    <a:pt x="28295" y="12890"/>
                  </a:lnTo>
                  <a:lnTo>
                    <a:pt x="28200" y="18585"/>
                  </a:lnTo>
                  <a:lnTo>
                    <a:pt x="28066" y="23781"/>
                  </a:lnTo>
                  <a:lnTo>
                    <a:pt x="27895" y="28477"/>
                  </a:lnTo>
                  <a:lnTo>
                    <a:pt x="27685" y="32673"/>
                  </a:lnTo>
                  <a:lnTo>
                    <a:pt x="27437" y="36370"/>
                  </a:lnTo>
                  <a:lnTo>
                    <a:pt x="27152" y="39567"/>
                  </a:lnTo>
                  <a:lnTo>
                    <a:pt x="26828" y="42265"/>
                  </a:lnTo>
                  <a:lnTo>
                    <a:pt x="26466" y="44462"/>
                  </a:lnTo>
                  <a:lnTo>
                    <a:pt x="26048" y="46402"/>
                  </a:lnTo>
                  <a:lnTo>
                    <a:pt x="25559" y="48324"/>
                  </a:lnTo>
                  <a:lnTo>
                    <a:pt x="24998" y="50230"/>
                  </a:lnTo>
                  <a:lnTo>
                    <a:pt x="24365" y="52119"/>
                  </a:lnTo>
                  <a:lnTo>
                    <a:pt x="23660" y="53990"/>
                  </a:lnTo>
                  <a:lnTo>
                    <a:pt x="22883" y="55845"/>
                  </a:lnTo>
                  <a:lnTo>
                    <a:pt x="22034" y="57683"/>
                  </a:lnTo>
                  <a:lnTo>
                    <a:pt x="21113" y="59504"/>
                  </a:lnTo>
                  <a:lnTo>
                    <a:pt x="20120" y="61308"/>
                  </a:lnTo>
                  <a:lnTo>
                    <a:pt x="19055" y="63095"/>
                  </a:lnTo>
                  <a:lnTo>
                    <a:pt x="17924" y="64835"/>
                  </a:lnTo>
                  <a:lnTo>
                    <a:pt x="16735" y="66499"/>
                  </a:lnTo>
                  <a:lnTo>
                    <a:pt x="15485" y="68087"/>
                  </a:lnTo>
                  <a:lnTo>
                    <a:pt x="14177" y="69599"/>
                  </a:lnTo>
                  <a:lnTo>
                    <a:pt x="12809" y="71034"/>
                  </a:lnTo>
                  <a:lnTo>
                    <a:pt x="11382" y="72394"/>
                  </a:lnTo>
                  <a:lnTo>
                    <a:pt x="9896" y="73677"/>
                  </a:lnTo>
                  <a:lnTo>
                    <a:pt x="8350" y="74884"/>
                  </a:lnTo>
                  <a:lnTo>
                    <a:pt x="6745" y="76014"/>
                  </a:lnTo>
                  <a:lnTo>
                    <a:pt x="5081" y="77069"/>
                  </a:lnTo>
                  <a:lnTo>
                    <a:pt x="0" y="70293"/>
                  </a:lnTo>
                  <a:lnTo>
                    <a:pt x="1416" y="69334"/>
                  </a:lnTo>
                  <a:lnTo>
                    <a:pt x="2786" y="68320"/>
                  </a:lnTo>
                  <a:lnTo>
                    <a:pt x="4109" y="67251"/>
                  </a:lnTo>
                  <a:lnTo>
                    <a:pt x="5386" y="66127"/>
                  </a:lnTo>
                  <a:lnTo>
                    <a:pt x="6616" y="64947"/>
                  </a:lnTo>
                  <a:lnTo>
                    <a:pt x="7800" y="63713"/>
                  </a:lnTo>
                  <a:lnTo>
                    <a:pt x="8937" y="62423"/>
                  </a:lnTo>
                  <a:lnTo>
                    <a:pt x="10027" y="61079"/>
                  </a:lnTo>
                  <a:lnTo>
                    <a:pt x="11071" y="59679"/>
                  </a:lnTo>
                  <a:lnTo>
                    <a:pt x="12068" y="58225"/>
                  </a:lnTo>
                  <a:lnTo>
                    <a:pt x="13008" y="56724"/>
                  </a:lnTo>
                  <a:lnTo>
                    <a:pt x="13880" y="55184"/>
                  </a:lnTo>
                  <a:lnTo>
                    <a:pt x="14685" y="53607"/>
                  </a:lnTo>
                  <a:lnTo>
                    <a:pt x="15422" y="51992"/>
                  </a:lnTo>
                  <a:lnTo>
                    <a:pt x="16091" y="50338"/>
                  </a:lnTo>
                  <a:lnTo>
                    <a:pt x="16692" y="48646"/>
                  </a:lnTo>
                  <a:lnTo>
                    <a:pt x="17226" y="46916"/>
                  </a:lnTo>
                  <a:lnTo>
                    <a:pt x="17692" y="45148"/>
                  </a:lnTo>
                  <a:lnTo>
                    <a:pt x="18090" y="43342"/>
                  </a:lnTo>
                  <a:lnTo>
                    <a:pt x="18420" y="41498"/>
                  </a:lnTo>
                  <a:lnTo>
                    <a:pt x="18701" y="39406"/>
                  </a:lnTo>
                  <a:lnTo>
                    <a:pt x="18953" y="36857"/>
                  </a:lnTo>
                  <a:lnTo>
                    <a:pt x="19176" y="33851"/>
                  </a:lnTo>
                  <a:lnTo>
                    <a:pt x="19368" y="30387"/>
                  </a:lnTo>
                  <a:lnTo>
                    <a:pt x="19531" y="26466"/>
                  </a:lnTo>
                  <a:lnTo>
                    <a:pt x="19665" y="22087"/>
                  </a:lnTo>
                  <a:lnTo>
                    <a:pt x="19769" y="17251"/>
                  </a:lnTo>
                  <a:lnTo>
                    <a:pt x="19843" y="11958"/>
                  </a:lnTo>
                  <a:lnTo>
                    <a:pt x="19887" y="62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14066" y="3631156"/>
              <a:ext cx="26254" cy="34723"/>
            </a:xfrm>
            <a:custGeom>
              <a:avLst/>
              <a:pathLst>
                <a:path w="26254" h="34723">
                  <a:moveTo>
                    <a:pt x="0" y="0"/>
                  </a:moveTo>
                  <a:lnTo>
                    <a:pt x="8045" y="0"/>
                  </a:lnTo>
                  <a:lnTo>
                    <a:pt x="8045" y="24137"/>
                  </a:lnTo>
                  <a:lnTo>
                    <a:pt x="8052" y="24467"/>
                  </a:lnTo>
                  <a:lnTo>
                    <a:pt x="8071" y="24780"/>
                  </a:lnTo>
                  <a:lnTo>
                    <a:pt x="8102" y="25077"/>
                  </a:lnTo>
                  <a:lnTo>
                    <a:pt x="8147" y="25356"/>
                  </a:lnTo>
                  <a:lnTo>
                    <a:pt x="8204" y="25619"/>
                  </a:lnTo>
                  <a:lnTo>
                    <a:pt x="8274" y="25864"/>
                  </a:lnTo>
                  <a:lnTo>
                    <a:pt x="8356" y="26093"/>
                  </a:lnTo>
                  <a:lnTo>
                    <a:pt x="8452" y="26305"/>
                  </a:lnTo>
                  <a:lnTo>
                    <a:pt x="8560" y="26499"/>
                  </a:lnTo>
                  <a:lnTo>
                    <a:pt x="8680" y="26677"/>
                  </a:lnTo>
                  <a:lnTo>
                    <a:pt x="8835" y="26838"/>
                  </a:lnTo>
                  <a:lnTo>
                    <a:pt x="9045" y="26982"/>
                  </a:lnTo>
                  <a:lnTo>
                    <a:pt x="9309" y="27109"/>
                  </a:lnTo>
                  <a:lnTo>
                    <a:pt x="9629" y="27219"/>
                  </a:lnTo>
                  <a:lnTo>
                    <a:pt x="10004" y="27312"/>
                  </a:lnTo>
                  <a:lnTo>
                    <a:pt x="10433" y="27389"/>
                  </a:lnTo>
                  <a:lnTo>
                    <a:pt x="10918" y="27448"/>
                  </a:lnTo>
                  <a:lnTo>
                    <a:pt x="11458" y="27490"/>
                  </a:lnTo>
                  <a:lnTo>
                    <a:pt x="12053" y="27516"/>
                  </a:lnTo>
                  <a:lnTo>
                    <a:pt x="12703" y="27524"/>
                  </a:lnTo>
                  <a:lnTo>
                    <a:pt x="13516" y="27509"/>
                  </a:lnTo>
                  <a:lnTo>
                    <a:pt x="14262" y="27465"/>
                  </a:lnTo>
                  <a:lnTo>
                    <a:pt x="14939" y="27391"/>
                  </a:lnTo>
                  <a:lnTo>
                    <a:pt x="15549" y="27287"/>
                  </a:lnTo>
                  <a:lnTo>
                    <a:pt x="16091" y="27154"/>
                  </a:lnTo>
                  <a:lnTo>
                    <a:pt x="16565" y="26991"/>
                  </a:lnTo>
                  <a:lnTo>
                    <a:pt x="16972" y="26798"/>
                  </a:lnTo>
                  <a:lnTo>
                    <a:pt x="17310" y="26576"/>
                  </a:lnTo>
                  <a:lnTo>
                    <a:pt x="17581" y="26324"/>
                  </a:lnTo>
                  <a:lnTo>
                    <a:pt x="17785" y="26042"/>
                  </a:lnTo>
                  <a:lnTo>
                    <a:pt x="17950" y="25663"/>
                  </a:lnTo>
                  <a:lnTo>
                    <a:pt x="18107" y="25119"/>
                  </a:lnTo>
                  <a:lnTo>
                    <a:pt x="18255" y="24410"/>
                  </a:lnTo>
                  <a:lnTo>
                    <a:pt x="18394" y="23535"/>
                  </a:lnTo>
                  <a:lnTo>
                    <a:pt x="18526" y="22496"/>
                  </a:lnTo>
                  <a:lnTo>
                    <a:pt x="18649" y="21291"/>
                  </a:lnTo>
                  <a:lnTo>
                    <a:pt x="18763" y="19921"/>
                  </a:lnTo>
                  <a:lnTo>
                    <a:pt x="18869" y="18386"/>
                  </a:lnTo>
                  <a:lnTo>
                    <a:pt x="18966" y="16686"/>
                  </a:lnTo>
                  <a:lnTo>
                    <a:pt x="19055" y="14820"/>
                  </a:lnTo>
                  <a:lnTo>
                    <a:pt x="26254" y="16938"/>
                  </a:lnTo>
                  <a:lnTo>
                    <a:pt x="26072" y="19301"/>
                  </a:lnTo>
                  <a:lnTo>
                    <a:pt x="25864" y="21477"/>
                  </a:lnTo>
                  <a:lnTo>
                    <a:pt x="25631" y="23467"/>
                  </a:lnTo>
                  <a:lnTo>
                    <a:pt x="25373" y="25271"/>
                  </a:lnTo>
                  <a:lnTo>
                    <a:pt x="25089" y="26889"/>
                  </a:lnTo>
                  <a:lnTo>
                    <a:pt x="24780" y="28320"/>
                  </a:lnTo>
                  <a:lnTo>
                    <a:pt x="24446" y="29565"/>
                  </a:lnTo>
                  <a:lnTo>
                    <a:pt x="24086" y="30624"/>
                  </a:lnTo>
                  <a:lnTo>
                    <a:pt x="23700" y="31496"/>
                  </a:lnTo>
                  <a:lnTo>
                    <a:pt x="23290" y="32182"/>
                  </a:lnTo>
                  <a:lnTo>
                    <a:pt x="22879" y="32665"/>
                  </a:lnTo>
                  <a:lnTo>
                    <a:pt x="22324" y="33097"/>
                  </a:lnTo>
                  <a:lnTo>
                    <a:pt x="21625" y="33478"/>
                  </a:lnTo>
                  <a:lnTo>
                    <a:pt x="20783" y="33808"/>
                  </a:lnTo>
                  <a:lnTo>
                    <a:pt x="19796" y="34088"/>
                  </a:lnTo>
                  <a:lnTo>
                    <a:pt x="18665" y="34316"/>
                  </a:lnTo>
                  <a:lnTo>
                    <a:pt x="17391" y="34494"/>
                  </a:lnTo>
                  <a:lnTo>
                    <a:pt x="15972" y="34621"/>
                  </a:lnTo>
                  <a:lnTo>
                    <a:pt x="14410" y="34698"/>
                  </a:lnTo>
                  <a:lnTo>
                    <a:pt x="12703" y="34723"/>
                  </a:lnTo>
                  <a:lnTo>
                    <a:pt x="10995" y="34706"/>
                  </a:lnTo>
                  <a:lnTo>
                    <a:pt x="9426" y="34655"/>
                  </a:lnTo>
                  <a:lnTo>
                    <a:pt x="7996" y="34571"/>
                  </a:lnTo>
                  <a:lnTo>
                    <a:pt x="6707" y="34452"/>
                  </a:lnTo>
                  <a:lnTo>
                    <a:pt x="5557" y="34300"/>
                  </a:lnTo>
                  <a:lnTo>
                    <a:pt x="4547" y="34113"/>
                  </a:lnTo>
                  <a:lnTo>
                    <a:pt x="3677" y="33893"/>
                  </a:lnTo>
                  <a:lnTo>
                    <a:pt x="2947" y="33639"/>
                  </a:lnTo>
                  <a:lnTo>
                    <a:pt x="2356" y="33351"/>
                  </a:lnTo>
                  <a:lnTo>
                    <a:pt x="1905" y="33029"/>
                  </a:lnTo>
                  <a:lnTo>
                    <a:pt x="1543" y="32661"/>
                  </a:lnTo>
                  <a:lnTo>
                    <a:pt x="1219" y="32233"/>
                  </a:lnTo>
                  <a:lnTo>
                    <a:pt x="933" y="31746"/>
                  </a:lnTo>
                  <a:lnTo>
                    <a:pt x="686" y="31200"/>
                  </a:lnTo>
                  <a:lnTo>
                    <a:pt x="476" y="30594"/>
                  </a:lnTo>
                  <a:lnTo>
                    <a:pt x="304" y="29929"/>
                  </a:lnTo>
                  <a:lnTo>
                    <a:pt x="171" y="29205"/>
                  </a:lnTo>
                  <a:lnTo>
                    <a:pt x="76" y="28422"/>
                  </a:lnTo>
                  <a:lnTo>
                    <a:pt x="19" y="27579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953871" y="3568908"/>
              <a:ext cx="91466" cy="26254"/>
            </a:xfrm>
            <a:custGeom>
              <a:avLst/>
              <a:pathLst>
                <a:path w="91466" h="26254">
                  <a:moveTo>
                    <a:pt x="46156" y="0"/>
                  </a:moveTo>
                  <a:lnTo>
                    <a:pt x="46656" y="681"/>
                  </a:lnTo>
                  <a:lnTo>
                    <a:pt x="47139" y="1372"/>
                  </a:lnTo>
                  <a:lnTo>
                    <a:pt x="47605" y="2070"/>
                  </a:lnTo>
                  <a:lnTo>
                    <a:pt x="48053" y="2777"/>
                  </a:lnTo>
                  <a:lnTo>
                    <a:pt x="48485" y="3493"/>
                  </a:lnTo>
                  <a:lnTo>
                    <a:pt x="48900" y="4217"/>
                  </a:lnTo>
                  <a:lnTo>
                    <a:pt x="49298" y="4950"/>
                  </a:lnTo>
                  <a:lnTo>
                    <a:pt x="49679" y="5691"/>
                  </a:lnTo>
                  <a:lnTo>
                    <a:pt x="50044" y="6440"/>
                  </a:lnTo>
                  <a:lnTo>
                    <a:pt x="50391" y="7198"/>
                  </a:lnTo>
                  <a:lnTo>
                    <a:pt x="91466" y="7198"/>
                  </a:lnTo>
                  <a:lnTo>
                    <a:pt x="91466" y="26254"/>
                  </a:lnTo>
                  <a:lnTo>
                    <a:pt x="83421" y="26254"/>
                  </a:lnTo>
                  <a:lnTo>
                    <a:pt x="83421" y="14820"/>
                  </a:lnTo>
                  <a:lnTo>
                    <a:pt x="7622" y="14820"/>
                  </a:lnTo>
                  <a:lnTo>
                    <a:pt x="7622" y="26254"/>
                  </a:lnTo>
                  <a:lnTo>
                    <a:pt x="0" y="26254"/>
                  </a:lnTo>
                  <a:lnTo>
                    <a:pt x="0" y="7198"/>
                  </a:lnTo>
                  <a:lnTo>
                    <a:pt x="41075" y="7198"/>
                  </a:lnTo>
                  <a:lnTo>
                    <a:pt x="40817" y="6694"/>
                  </a:lnTo>
                  <a:lnTo>
                    <a:pt x="40550" y="6199"/>
                  </a:lnTo>
                  <a:lnTo>
                    <a:pt x="40274" y="5712"/>
                  </a:lnTo>
                  <a:lnTo>
                    <a:pt x="39991" y="5233"/>
                  </a:lnTo>
                  <a:lnTo>
                    <a:pt x="39699" y="4763"/>
                  </a:lnTo>
                  <a:lnTo>
                    <a:pt x="39398" y="4302"/>
                  </a:lnTo>
                  <a:lnTo>
                    <a:pt x="39089" y="3849"/>
                  </a:lnTo>
                  <a:lnTo>
                    <a:pt x="38771" y="3404"/>
                  </a:lnTo>
                  <a:lnTo>
                    <a:pt x="38445" y="2968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98757" y="3587117"/>
              <a:ext cx="49121" cy="43616"/>
            </a:xfrm>
            <a:custGeom>
              <a:avLst/>
              <a:pathLst>
                <a:path w="49121" h="43616">
                  <a:moveTo>
                    <a:pt x="27524" y="24983"/>
                  </a:moveTo>
                  <a:lnTo>
                    <a:pt x="29493" y="26313"/>
                  </a:lnTo>
                  <a:lnTo>
                    <a:pt x="31505" y="27592"/>
                  </a:lnTo>
                  <a:lnTo>
                    <a:pt x="33558" y="28820"/>
                  </a:lnTo>
                  <a:lnTo>
                    <a:pt x="35655" y="29997"/>
                  </a:lnTo>
                  <a:lnTo>
                    <a:pt x="37793" y="31124"/>
                  </a:lnTo>
                  <a:lnTo>
                    <a:pt x="39974" y="32199"/>
                  </a:lnTo>
                  <a:lnTo>
                    <a:pt x="42197" y="33224"/>
                  </a:lnTo>
                  <a:lnTo>
                    <a:pt x="44462" y="34198"/>
                  </a:lnTo>
                  <a:lnTo>
                    <a:pt x="46770" y="35121"/>
                  </a:lnTo>
                  <a:lnTo>
                    <a:pt x="49121" y="35993"/>
                  </a:lnTo>
                  <a:lnTo>
                    <a:pt x="45733" y="43616"/>
                  </a:lnTo>
                  <a:lnTo>
                    <a:pt x="39406" y="41227"/>
                  </a:lnTo>
                  <a:lnTo>
                    <a:pt x="33470" y="38466"/>
                  </a:lnTo>
                  <a:lnTo>
                    <a:pt x="27922" y="35333"/>
                  </a:lnTo>
                  <a:lnTo>
                    <a:pt x="22765" y="31827"/>
                  </a:lnTo>
                  <a:lnTo>
                    <a:pt x="17996" y="27948"/>
                  </a:lnTo>
                  <a:lnTo>
                    <a:pt x="13618" y="23696"/>
                  </a:lnTo>
                  <a:lnTo>
                    <a:pt x="9629" y="19072"/>
                  </a:lnTo>
                  <a:lnTo>
                    <a:pt x="6030" y="14075"/>
                  </a:lnTo>
                  <a:lnTo>
                    <a:pt x="2820" y="8706"/>
                  </a:lnTo>
                  <a:lnTo>
                    <a:pt x="0" y="2964"/>
                  </a:lnTo>
                  <a:lnTo>
                    <a:pt x="6775" y="0"/>
                  </a:lnTo>
                  <a:lnTo>
                    <a:pt x="9739" y="5504"/>
                  </a:lnTo>
                  <a:lnTo>
                    <a:pt x="36417" y="5504"/>
                  </a:lnTo>
                  <a:lnTo>
                    <a:pt x="36417" y="12280"/>
                  </a:lnTo>
                  <a:lnTo>
                    <a:pt x="35718" y="13550"/>
                  </a:lnTo>
                  <a:lnTo>
                    <a:pt x="34977" y="14820"/>
                  </a:lnTo>
                  <a:lnTo>
                    <a:pt x="34194" y="16091"/>
                  </a:lnTo>
                  <a:lnTo>
                    <a:pt x="33368" y="17361"/>
                  </a:lnTo>
                  <a:lnTo>
                    <a:pt x="32500" y="18632"/>
                  </a:lnTo>
                  <a:lnTo>
                    <a:pt x="31589" y="19902"/>
                  </a:lnTo>
                  <a:lnTo>
                    <a:pt x="30637" y="21172"/>
                  </a:lnTo>
                  <a:lnTo>
                    <a:pt x="29641" y="22443"/>
                  </a:lnTo>
                  <a:lnTo>
                    <a:pt x="28604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013155" y="3599397"/>
              <a:ext cx="13127" cy="7622"/>
            </a:xfrm>
            <a:custGeom>
              <a:avLst/>
              <a:pathLst>
                <a:path w="13127" h="7622">
                  <a:moveTo>
                    <a:pt x="0" y="0"/>
                  </a:moveTo>
                  <a:lnTo>
                    <a:pt x="605" y="838"/>
                  </a:lnTo>
                  <a:lnTo>
                    <a:pt x="1236" y="1659"/>
                  </a:lnTo>
                  <a:lnTo>
                    <a:pt x="1892" y="2464"/>
                  </a:lnTo>
                  <a:lnTo>
                    <a:pt x="2574" y="3252"/>
                  </a:lnTo>
                  <a:lnTo>
                    <a:pt x="3281" y="4022"/>
                  </a:lnTo>
                  <a:lnTo>
                    <a:pt x="4014" y="4776"/>
                  </a:lnTo>
                  <a:lnTo>
                    <a:pt x="4772" y="5513"/>
                  </a:lnTo>
                  <a:lnTo>
                    <a:pt x="5555" y="6233"/>
                  </a:lnTo>
                  <a:lnTo>
                    <a:pt x="6364" y="6936"/>
                  </a:lnTo>
                  <a:lnTo>
                    <a:pt x="7198" y="7622"/>
                  </a:lnTo>
                  <a:lnTo>
                    <a:pt x="7791" y="6936"/>
                  </a:lnTo>
                  <a:lnTo>
                    <a:pt x="8384" y="6233"/>
                  </a:lnTo>
                  <a:lnTo>
                    <a:pt x="8977" y="5513"/>
                  </a:lnTo>
                  <a:lnTo>
                    <a:pt x="9570" y="4776"/>
                  </a:lnTo>
                  <a:lnTo>
                    <a:pt x="10162" y="4022"/>
                  </a:lnTo>
                  <a:lnTo>
                    <a:pt x="10755" y="3252"/>
                  </a:lnTo>
                  <a:lnTo>
                    <a:pt x="11348" y="2464"/>
                  </a:lnTo>
                  <a:lnTo>
                    <a:pt x="11941" y="1659"/>
                  </a:lnTo>
                  <a:lnTo>
                    <a:pt x="12534" y="838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50060" y="3587117"/>
              <a:ext cx="47427" cy="46156"/>
            </a:xfrm>
            <a:custGeom>
              <a:avLst/>
              <a:pathLst>
                <a:path w="47427" h="46156">
                  <a:moveTo>
                    <a:pt x="21596" y="0"/>
                  </a:moveTo>
                  <a:lnTo>
                    <a:pt x="29218" y="1693"/>
                  </a:lnTo>
                  <a:lnTo>
                    <a:pt x="29129" y="2108"/>
                  </a:lnTo>
                  <a:lnTo>
                    <a:pt x="29032" y="2506"/>
                  </a:lnTo>
                  <a:lnTo>
                    <a:pt x="28926" y="2887"/>
                  </a:lnTo>
                  <a:lnTo>
                    <a:pt x="28812" y="3252"/>
                  </a:lnTo>
                  <a:lnTo>
                    <a:pt x="28689" y="3599"/>
                  </a:lnTo>
                  <a:lnTo>
                    <a:pt x="28557" y="3929"/>
                  </a:lnTo>
                  <a:lnTo>
                    <a:pt x="28418" y="4243"/>
                  </a:lnTo>
                  <a:lnTo>
                    <a:pt x="28269" y="4539"/>
                  </a:lnTo>
                  <a:lnTo>
                    <a:pt x="28113" y="4818"/>
                  </a:lnTo>
                  <a:lnTo>
                    <a:pt x="27948" y="5081"/>
                  </a:lnTo>
                  <a:lnTo>
                    <a:pt x="47427" y="5081"/>
                  </a:lnTo>
                  <a:lnTo>
                    <a:pt x="47427" y="12280"/>
                  </a:lnTo>
                  <a:lnTo>
                    <a:pt x="44712" y="16582"/>
                  </a:lnTo>
                  <a:lnTo>
                    <a:pt x="41651" y="20681"/>
                  </a:lnTo>
                  <a:lnTo>
                    <a:pt x="38242" y="24577"/>
                  </a:lnTo>
                  <a:lnTo>
                    <a:pt x="34486" y="28269"/>
                  </a:lnTo>
                  <a:lnTo>
                    <a:pt x="30383" y="31759"/>
                  </a:lnTo>
                  <a:lnTo>
                    <a:pt x="25932" y="35045"/>
                  </a:lnTo>
                  <a:lnTo>
                    <a:pt x="21134" y="38128"/>
                  </a:lnTo>
                  <a:lnTo>
                    <a:pt x="15989" y="41007"/>
                  </a:lnTo>
                  <a:lnTo>
                    <a:pt x="10497" y="43683"/>
                  </a:lnTo>
                  <a:lnTo>
                    <a:pt x="4658" y="46156"/>
                  </a:lnTo>
                  <a:lnTo>
                    <a:pt x="0" y="39804"/>
                  </a:lnTo>
                  <a:lnTo>
                    <a:pt x="5339" y="37624"/>
                  </a:lnTo>
                  <a:lnTo>
                    <a:pt x="10349" y="35316"/>
                  </a:lnTo>
                  <a:lnTo>
                    <a:pt x="15028" y="32881"/>
                  </a:lnTo>
                  <a:lnTo>
                    <a:pt x="19377" y="30319"/>
                  </a:lnTo>
                  <a:lnTo>
                    <a:pt x="23396" y="27630"/>
                  </a:lnTo>
                  <a:lnTo>
                    <a:pt x="27084" y="24814"/>
                  </a:lnTo>
                  <a:lnTo>
                    <a:pt x="30442" y="21871"/>
                  </a:lnTo>
                  <a:lnTo>
                    <a:pt x="33470" y="18801"/>
                  </a:lnTo>
                  <a:lnTo>
                    <a:pt x="36167" y="15604"/>
                  </a:lnTo>
                  <a:lnTo>
                    <a:pt x="38534" y="12280"/>
                  </a:lnTo>
                  <a:lnTo>
                    <a:pt x="23290" y="12280"/>
                  </a:lnTo>
                  <a:lnTo>
                    <a:pt x="22866" y="13127"/>
                  </a:lnTo>
                  <a:lnTo>
                    <a:pt x="23620" y="13639"/>
                  </a:lnTo>
                  <a:lnTo>
                    <a:pt x="24357" y="14160"/>
                  </a:lnTo>
                  <a:lnTo>
                    <a:pt x="25077" y="14689"/>
                  </a:lnTo>
                  <a:lnTo>
                    <a:pt x="25780" y="15227"/>
                  </a:lnTo>
                  <a:lnTo>
                    <a:pt x="26466" y="15773"/>
                  </a:lnTo>
                  <a:lnTo>
                    <a:pt x="27135" y="16328"/>
                  </a:lnTo>
                  <a:lnTo>
                    <a:pt x="27787" y="16891"/>
                  </a:lnTo>
                  <a:lnTo>
                    <a:pt x="28422" y="17463"/>
                  </a:lnTo>
                  <a:lnTo>
                    <a:pt x="29040" y="18043"/>
                  </a:lnTo>
                  <a:lnTo>
                    <a:pt x="29641" y="18632"/>
                  </a:lnTo>
                  <a:lnTo>
                    <a:pt x="24560" y="23290"/>
                  </a:lnTo>
                  <a:lnTo>
                    <a:pt x="24048" y="22701"/>
                  </a:lnTo>
                  <a:lnTo>
                    <a:pt x="23527" y="22121"/>
                  </a:lnTo>
                  <a:lnTo>
                    <a:pt x="22997" y="21549"/>
                  </a:lnTo>
                  <a:lnTo>
                    <a:pt x="22460" y="20986"/>
                  </a:lnTo>
                  <a:lnTo>
                    <a:pt x="21913" y="20431"/>
                  </a:lnTo>
                  <a:lnTo>
                    <a:pt x="21359" y="19885"/>
                  </a:lnTo>
                  <a:lnTo>
                    <a:pt x="20795" y="19347"/>
                  </a:lnTo>
                  <a:lnTo>
                    <a:pt x="20224" y="18818"/>
                  </a:lnTo>
                  <a:lnTo>
                    <a:pt x="19644" y="18297"/>
                  </a:lnTo>
                  <a:lnTo>
                    <a:pt x="19055" y="17785"/>
                  </a:lnTo>
                  <a:lnTo>
                    <a:pt x="18797" y="18119"/>
                  </a:lnTo>
                  <a:lnTo>
                    <a:pt x="18530" y="18445"/>
                  </a:lnTo>
                  <a:lnTo>
                    <a:pt x="18255" y="18763"/>
                  </a:lnTo>
                  <a:lnTo>
                    <a:pt x="17971" y="19072"/>
                  </a:lnTo>
                  <a:lnTo>
                    <a:pt x="17679" y="19373"/>
                  </a:lnTo>
                  <a:lnTo>
                    <a:pt x="17378" y="19665"/>
                  </a:lnTo>
                  <a:lnTo>
                    <a:pt x="17069" y="19949"/>
                  </a:lnTo>
                  <a:lnTo>
                    <a:pt x="16751" y="20224"/>
                  </a:lnTo>
                  <a:lnTo>
                    <a:pt x="16425" y="20491"/>
                  </a:lnTo>
                  <a:lnTo>
                    <a:pt x="16091" y="20749"/>
                  </a:lnTo>
                  <a:lnTo>
                    <a:pt x="16675" y="21177"/>
                  </a:lnTo>
                  <a:lnTo>
                    <a:pt x="17243" y="21613"/>
                  </a:lnTo>
                  <a:lnTo>
                    <a:pt x="17793" y="22057"/>
                  </a:lnTo>
                  <a:lnTo>
                    <a:pt x="18327" y="22510"/>
                  </a:lnTo>
                  <a:lnTo>
                    <a:pt x="18843" y="22972"/>
                  </a:lnTo>
                  <a:lnTo>
                    <a:pt x="19343" y="23442"/>
                  </a:lnTo>
                  <a:lnTo>
                    <a:pt x="19826" y="23921"/>
                  </a:lnTo>
                  <a:lnTo>
                    <a:pt x="20292" y="24408"/>
                  </a:lnTo>
                  <a:lnTo>
                    <a:pt x="20740" y="24903"/>
                  </a:lnTo>
                  <a:lnTo>
                    <a:pt x="21172" y="25407"/>
                  </a:lnTo>
                  <a:lnTo>
                    <a:pt x="16091" y="30488"/>
                  </a:lnTo>
                  <a:lnTo>
                    <a:pt x="15663" y="29900"/>
                  </a:lnTo>
                  <a:lnTo>
                    <a:pt x="15227" y="29320"/>
                  </a:lnTo>
                  <a:lnTo>
                    <a:pt x="14782" y="28748"/>
                  </a:lnTo>
                  <a:lnTo>
                    <a:pt x="14329" y="28185"/>
                  </a:lnTo>
                  <a:lnTo>
                    <a:pt x="13868" y="27630"/>
                  </a:lnTo>
                  <a:lnTo>
                    <a:pt x="13398" y="27084"/>
                  </a:lnTo>
                  <a:lnTo>
                    <a:pt x="12919" y="26546"/>
                  </a:lnTo>
                  <a:lnTo>
                    <a:pt x="12432" y="26017"/>
                  </a:lnTo>
                  <a:lnTo>
                    <a:pt x="11937" y="25496"/>
                  </a:lnTo>
                  <a:lnTo>
                    <a:pt x="11433" y="24983"/>
                  </a:lnTo>
                  <a:lnTo>
                    <a:pt x="10925" y="25403"/>
                  </a:lnTo>
                  <a:lnTo>
                    <a:pt x="10417" y="25813"/>
                  </a:lnTo>
                  <a:lnTo>
                    <a:pt x="9908" y="26216"/>
                  </a:lnTo>
                  <a:lnTo>
                    <a:pt x="9400" y="26610"/>
                  </a:lnTo>
                  <a:lnTo>
                    <a:pt x="8892" y="26995"/>
                  </a:lnTo>
                  <a:lnTo>
                    <a:pt x="8384" y="27372"/>
                  </a:lnTo>
                  <a:lnTo>
                    <a:pt x="7876" y="27740"/>
                  </a:lnTo>
                  <a:lnTo>
                    <a:pt x="7368" y="28100"/>
                  </a:lnTo>
                  <a:lnTo>
                    <a:pt x="6860" y="28452"/>
                  </a:lnTo>
                  <a:lnTo>
                    <a:pt x="6351" y="28795"/>
                  </a:lnTo>
                  <a:lnTo>
                    <a:pt x="1270" y="22866"/>
                  </a:lnTo>
                  <a:lnTo>
                    <a:pt x="3836" y="21037"/>
                  </a:lnTo>
                  <a:lnTo>
                    <a:pt x="6284" y="19106"/>
                  </a:lnTo>
                  <a:lnTo>
                    <a:pt x="8613" y="17073"/>
                  </a:lnTo>
                  <a:lnTo>
                    <a:pt x="10823" y="14939"/>
                  </a:lnTo>
                  <a:lnTo>
                    <a:pt x="12915" y="12703"/>
                  </a:lnTo>
                  <a:lnTo>
                    <a:pt x="14888" y="10366"/>
                  </a:lnTo>
                  <a:lnTo>
                    <a:pt x="16743" y="7927"/>
                  </a:lnTo>
                  <a:lnTo>
                    <a:pt x="18479" y="5386"/>
                  </a:lnTo>
                  <a:lnTo>
                    <a:pt x="20097" y="27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983089" y="3617606"/>
              <a:ext cx="33876" cy="7198"/>
            </a:xfrm>
            <a:custGeom>
              <a:avLst/>
              <a:pathLst>
                <a:path w="33876" h="7198">
                  <a:moveTo>
                    <a:pt x="0" y="0"/>
                  </a:moveTo>
                  <a:lnTo>
                    <a:pt x="33876" y="0"/>
                  </a:lnTo>
                  <a:lnTo>
                    <a:pt x="3387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960223" y="3632850"/>
              <a:ext cx="80456" cy="33876"/>
            </a:xfrm>
            <a:custGeom>
              <a:avLst/>
              <a:pathLst>
                <a:path w="80456" h="33876">
                  <a:moveTo>
                    <a:pt x="35570" y="7622"/>
                  </a:moveTo>
                  <a:lnTo>
                    <a:pt x="0" y="7622"/>
                  </a:lnTo>
                  <a:lnTo>
                    <a:pt x="0" y="0"/>
                  </a:lnTo>
                  <a:lnTo>
                    <a:pt x="80456" y="0"/>
                  </a:lnTo>
                  <a:lnTo>
                    <a:pt x="80456" y="7622"/>
                  </a:lnTo>
                  <a:lnTo>
                    <a:pt x="43616" y="7622"/>
                  </a:lnTo>
                  <a:lnTo>
                    <a:pt x="43616" y="24137"/>
                  </a:lnTo>
                  <a:lnTo>
                    <a:pt x="43594" y="25204"/>
                  </a:lnTo>
                  <a:lnTo>
                    <a:pt x="43531" y="26203"/>
                  </a:lnTo>
                  <a:lnTo>
                    <a:pt x="43425" y="27135"/>
                  </a:lnTo>
                  <a:lnTo>
                    <a:pt x="43277" y="27998"/>
                  </a:lnTo>
                  <a:lnTo>
                    <a:pt x="43086" y="28795"/>
                  </a:lnTo>
                  <a:lnTo>
                    <a:pt x="42853" y="29523"/>
                  </a:lnTo>
                  <a:lnTo>
                    <a:pt x="42578" y="30184"/>
                  </a:lnTo>
                  <a:lnTo>
                    <a:pt x="42261" y="30776"/>
                  </a:lnTo>
                  <a:lnTo>
                    <a:pt x="41901" y="31301"/>
                  </a:lnTo>
                  <a:lnTo>
                    <a:pt x="41498" y="31759"/>
                  </a:lnTo>
                  <a:lnTo>
                    <a:pt x="41032" y="32161"/>
                  </a:lnTo>
                  <a:lnTo>
                    <a:pt x="40482" y="32521"/>
                  </a:lnTo>
                  <a:lnTo>
                    <a:pt x="39847" y="32839"/>
                  </a:lnTo>
                  <a:lnTo>
                    <a:pt x="39127" y="33114"/>
                  </a:lnTo>
                  <a:lnTo>
                    <a:pt x="38322" y="33347"/>
                  </a:lnTo>
                  <a:lnTo>
                    <a:pt x="37433" y="33537"/>
                  </a:lnTo>
                  <a:lnTo>
                    <a:pt x="36459" y="33686"/>
                  </a:lnTo>
                  <a:lnTo>
                    <a:pt x="35401" y="33791"/>
                  </a:lnTo>
                  <a:lnTo>
                    <a:pt x="34257" y="33855"/>
                  </a:lnTo>
                  <a:lnTo>
                    <a:pt x="33029" y="33876"/>
                  </a:lnTo>
                  <a:lnTo>
                    <a:pt x="32021" y="33868"/>
                  </a:lnTo>
                  <a:lnTo>
                    <a:pt x="31030" y="33842"/>
                  </a:lnTo>
                  <a:lnTo>
                    <a:pt x="30056" y="33800"/>
                  </a:lnTo>
                  <a:lnTo>
                    <a:pt x="29099" y="33741"/>
                  </a:lnTo>
                  <a:lnTo>
                    <a:pt x="28159" y="33664"/>
                  </a:lnTo>
                  <a:lnTo>
                    <a:pt x="27236" y="33571"/>
                  </a:lnTo>
                  <a:lnTo>
                    <a:pt x="26330" y="33461"/>
                  </a:lnTo>
                  <a:lnTo>
                    <a:pt x="25441" y="33334"/>
                  </a:lnTo>
                  <a:lnTo>
                    <a:pt x="24568" y="33190"/>
                  </a:lnTo>
                  <a:lnTo>
                    <a:pt x="23713" y="33029"/>
                  </a:lnTo>
                  <a:lnTo>
                    <a:pt x="22443" y="25407"/>
                  </a:lnTo>
                  <a:lnTo>
                    <a:pt x="23463" y="25568"/>
                  </a:lnTo>
                  <a:lnTo>
                    <a:pt x="24492" y="25712"/>
                  </a:lnTo>
                  <a:lnTo>
                    <a:pt x="25530" y="25839"/>
                  </a:lnTo>
                  <a:lnTo>
                    <a:pt x="26576" y="25949"/>
                  </a:lnTo>
                  <a:lnTo>
                    <a:pt x="27630" y="26042"/>
                  </a:lnTo>
                  <a:lnTo>
                    <a:pt x="28693" y="26118"/>
                  </a:lnTo>
                  <a:lnTo>
                    <a:pt x="29764" y="26178"/>
                  </a:lnTo>
                  <a:lnTo>
                    <a:pt x="30844" y="26220"/>
                  </a:lnTo>
                  <a:lnTo>
                    <a:pt x="31932" y="26245"/>
                  </a:lnTo>
                  <a:lnTo>
                    <a:pt x="33029" y="26254"/>
                  </a:lnTo>
                  <a:lnTo>
                    <a:pt x="33512" y="26220"/>
                  </a:lnTo>
                  <a:lnTo>
                    <a:pt x="33944" y="26118"/>
                  </a:lnTo>
                  <a:lnTo>
                    <a:pt x="34325" y="25949"/>
                  </a:lnTo>
                  <a:lnTo>
                    <a:pt x="34655" y="25712"/>
                  </a:lnTo>
                  <a:lnTo>
                    <a:pt x="34935" y="25407"/>
                  </a:lnTo>
                  <a:lnTo>
                    <a:pt x="35163" y="25034"/>
                  </a:lnTo>
                  <a:lnTo>
                    <a:pt x="35341" y="24594"/>
                  </a:lnTo>
                  <a:lnTo>
                    <a:pt x="35468" y="24086"/>
                  </a:lnTo>
                  <a:lnTo>
                    <a:pt x="35544" y="23510"/>
                  </a:lnTo>
                  <a:lnTo>
                    <a:pt x="3557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53447" y="3643437"/>
              <a:ext cx="32182" cy="20749"/>
            </a:xfrm>
            <a:custGeom>
              <a:avLst/>
              <a:pathLst>
                <a:path w="32182" h="20749">
                  <a:moveTo>
                    <a:pt x="27524" y="0"/>
                  </a:moveTo>
                  <a:lnTo>
                    <a:pt x="32182" y="6351"/>
                  </a:lnTo>
                  <a:lnTo>
                    <a:pt x="29612" y="8096"/>
                  </a:lnTo>
                  <a:lnTo>
                    <a:pt x="26982" y="9773"/>
                  </a:lnTo>
                  <a:lnTo>
                    <a:pt x="24293" y="11382"/>
                  </a:lnTo>
                  <a:lnTo>
                    <a:pt x="21545" y="12923"/>
                  </a:lnTo>
                  <a:lnTo>
                    <a:pt x="18737" y="14397"/>
                  </a:lnTo>
                  <a:lnTo>
                    <a:pt x="15871" y="15803"/>
                  </a:lnTo>
                  <a:lnTo>
                    <a:pt x="12945" y="17141"/>
                  </a:lnTo>
                  <a:lnTo>
                    <a:pt x="9959" y="18411"/>
                  </a:lnTo>
                  <a:lnTo>
                    <a:pt x="6915" y="19614"/>
                  </a:lnTo>
                  <a:lnTo>
                    <a:pt x="3811" y="20749"/>
                  </a:lnTo>
                  <a:lnTo>
                    <a:pt x="0" y="13127"/>
                  </a:lnTo>
                  <a:lnTo>
                    <a:pt x="2714" y="12233"/>
                  </a:lnTo>
                  <a:lnTo>
                    <a:pt x="5437" y="11247"/>
                  </a:lnTo>
                  <a:lnTo>
                    <a:pt x="8168" y="10167"/>
                  </a:lnTo>
                  <a:lnTo>
                    <a:pt x="10908" y="8994"/>
                  </a:lnTo>
                  <a:lnTo>
                    <a:pt x="13656" y="7728"/>
                  </a:lnTo>
                  <a:lnTo>
                    <a:pt x="16413" y="6368"/>
                  </a:lnTo>
                  <a:lnTo>
                    <a:pt x="19178" y="4916"/>
                  </a:lnTo>
                  <a:lnTo>
                    <a:pt x="21952" y="3370"/>
                  </a:lnTo>
                  <a:lnTo>
                    <a:pt x="24734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011037" y="3643860"/>
              <a:ext cx="32182" cy="21172"/>
            </a:xfrm>
            <a:custGeom>
              <a:avLst/>
              <a:pathLst>
                <a:path w="32182" h="21172">
                  <a:moveTo>
                    <a:pt x="4658" y="0"/>
                  </a:moveTo>
                  <a:lnTo>
                    <a:pt x="7448" y="901"/>
                  </a:lnTo>
                  <a:lnTo>
                    <a:pt x="10230" y="1914"/>
                  </a:lnTo>
                  <a:lnTo>
                    <a:pt x="13004" y="3036"/>
                  </a:lnTo>
                  <a:lnTo>
                    <a:pt x="15769" y="4268"/>
                  </a:lnTo>
                  <a:lnTo>
                    <a:pt x="18526" y="5610"/>
                  </a:lnTo>
                  <a:lnTo>
                    <a:pt x="21274" y="7063"/>
                  </a:lnTo>
                  <a:lnTo>
                    <a:pt x="24014" y="8625"/>
                  </a:lnTo>
                  <a:lnTo>
                    <a:pt x="26745" y="10298"/>
                  </a:lnTo>
                  <a:lnTo>
                    <a:pt x="29468" y="12081"/>
                  </a:lnTo>
                  <a:lnTo>
                    <a:pt x="32182" y="13974"/>
                  </a:lnTo>
                  <a:lnTo>
                    <a:pt x="27524" y="21172"/>
                  </a:lnTo>
                  <a:lnTo>
                    <a:pt x="24810" y="19191"/>
                  </a:lnTo>
                  <a:lnTo>
                    <a:pt x="22087" y="17310"/>
                  </a:lnTo>
                  <a:lnTo>
                    <a:pt x="19356" y="15532"/>
                  </a:lnTo>
                  <a:lnTo>
                    <a:pt x="16616" y="13855"/>
                  </a:lnTo>
                  <a:lnTo>
                    <a:pt x="13868" y="12280"/>
                  </a:lnTo>
                  <a:lnTo>
                    <a:pt x="11111" y="10806"/>
                  </a:lnTo>
                  <a:lnTo>
                    <a:pt x="8346" y="9434"/>
                  </a:lnTo>
                  <a:lnTo>
                    <a:pt x="5572" y="8164"/>
                  </a:lnTo>
                  <a:lnTo>
                    <a:pt x="2790" y="699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73286" y="3569755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58465" y="3590928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089377" y="3570179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166446" y="3576530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185925" y="3617606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03710" y="3573990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1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229541" y="3582035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78662" y="3568485"/>
              <a:ext cx="92737" cy="28795"/>
            </a:xfrm>
            <a:custGeom>
              <a:avLst/>
              <a:pathLst>
                <a:path w="92737" h="28795">
                  <a:moveTo>
                    <a:pt x="47850" y="0"/>
                  </a:moveTo>
                  <a:lnTo>
                    <a:pt x="48430" y="1020"/>
                  </a:lnTo>
                  <a:lnTo>
                    <a:pt x="48985" y="2049"/>
                  </a:lnTo>
                  <a:lnTo>
                    <a:pt x="49514" y="3087"/>
                  </a:lnTo>
                  <a:lnTo>
                    <a:pt x="50018" y="4132"/>
                  </a:lnTo>
                  <a:lnTo>
                    <a:pt x="50497" y="5187"/>
                  </a:lnTo>
                  <a:lnTo>
                    <a:pt x="50950" y="6250"/>
                  </a:lnTo>
                  <a:lnTo>
                    <a:pt x="51378" y="7321"/>
                  </a:lnTo>
                  <a:lnTo>
                    <a:pt x="51780" y="8401"/>
                  </a:lnTo>
                  <a:lnTo>
                    <a:pt x="52157" y="9489"/>
                  </a:lnTo>
                  <a:lnTo>
                    <a:pt x="52508" y="10586"/>
                  </a:lnTo>
                  <a:lnTo>
                    <a:pt x="92737" y="10586"/>
                  </a:lnTo>
                  <a:lnTo>
                    <a:pt x="92737" y="28795"/>
                  </a:lnTo>
                  <a:lnTo>
                    <a:pt x="84267" y="28795"/>
                  </a:lnTo>
                  <a:lnTo>
                    <a:pt x="84267" y="18208"/>
                  </a:lnTo>
                  <a:lnTo>
                    <a:pt x="8469" y="18208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10586"/>
                  </a:lnTo>
                  <a:lnTo>
                    <a:pt x="42345" y="10586"/>
                  </a:lnTo>
                  <a:lnTo>
                    <a:pt x="42083" y="9739"/>
                  </a:lnTo>
                  <a:lnTo>
                    <a:pt x="41803" y="8892"/>
                  </a:lnTo>
                  <a:lnTo>
                    <a:pt x="41507" y="8045"/>
                  </a:lnTo>
                  <a:lnTo>
                    <a:pt x="41193" y="7198"/>
                  </a:lnTo>
                  <a:lnTo>
                    <a:pt x="40863" y="6351"/>
                  </a:lnTo>
                  <a:lnTo>
                    <a:pt x="40516" y="5504"/>
                  </a:lnTo>
                  <a:lnTo>
                    <a:pt x="40152" y="4658"/>
                  </a:lnTo>
                  <a:lnTo>
                    <a:pt x="39771" y="3811"/>
                  </a:lnTo>
                  <a:lnTo>
                    <a:pt x="39373" y="2964"/>
                  </a:lnTo>
                  <a:lnTo>
                    <a:pt x="38958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33288" y="3589234"/>
              <a:ext cx="35146" cy="23713"/>
            </a:xfrm>
            <a:custGeom>
              <a:avLst/>
              <a:pathLst>
                <a:path w="35146" h="23713">
                  <a:moveTo>
                    <a:pt x="5081" y="0"/>
                  </a:moveTo>
                  <a:lnTo>
                    <a:pt x="8278" y="1465"/>
                  </a:lnTo>
                  <a:lnTo>
                    <a:pt x="11433" y="2981"/>
                  </a:lnTo>
                  <a:lnTo>
                    <a:pt x="14545" y="4547"/>
                  </a:lnTo>
                  <a:lnTo>
                    <a:pt x="17615" y="6165"/>
                  </a:lnTo>
                  <a:lnTo>
                    <a:pt x="20643" y="7833"/>
                  </a:lnTo>
                  <a:lnTo>
                    <a:pt x="23628" y="9553"/>
                  </a:lnTo>
                  <a:lnTo>
                    <a:pt x="26571" y="11323"/>
                  </a:lnTo>
                  <a:lnTo>
                    <a:pt x="29472" y="13144"/>
                  </a:lnTo>
                  <a:lnTo>
                    <a:pt x="32330" y="15015"/>
                  </a:lnTo>
                  <a:lnTo>
                    <a:pt x="35146" y="16938"/>
                  </a:lnTo>
                  <a:lnTo>
                    <a:pt x="29218" y="23713"/>
                  </a:lnTo>
                  <a:lnTo>
                    <a:pt x="26487" y="21634"/>
                  </a:lnTo>
                  <a:lnTo>
                    <a:pt x="23713" y="19631"/>
                  </a:lnTo>
                  <a:lnTo>
                    <a:pt x="20897" y="17704"/>
                  </a:lnTo>
                  <a:lnTo>
                    <a:pt x="18039" y="15854"/>
                  </a:lnTo>
                  <a:lnTo>
                    <a:pt x="15138" y="14079"/>
                  </a:lnTo>
                  <a:lnTo>
                    <a:pt x="12195" y="12381"/>
                  </a:lnTo>
                  <a:lnTo>
                    <a:pt x="9210" y="10760"/>
                  </a:lnTo>
                  <a:lnTo>
                    <a:pt x="6182" y="9214"/>
                  </a:lnTo>
                  <a:lnTo>
                    <a:pt x="3112" y="7745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82050" y="3589234"/>
              <a:ext cx="37264" cy="21596"/>
            </a:xfrm>
            <a:custGeom>
              <a:avLst/>
              <a:pathLst>
                <a:path w="37264" h="21596">
                  <a:moveTo>
                    <a:pt x="31759" y="0"/>
                  </a:moveTo>
                  <a:lnTo>
                    <a:pt x="37264" y="5928"/>
                  </a:lnTo>
                  <a:lnTo>
                    <a:pt x="34342" y="7990"/>
                  </a:lnTo>
                  <a:lnTo>
                    <a:pt x="31335" y="9942"/>
                  </a:lnTo>
                  <a:lnTo>
                    <a:pt x="28244" y="11784"/>
                  </a:lnTo>
                  <a:lnTo>
                    <a:pt x="25068" y="13516"/>
                  </a:lnTo>
                  <a:lnTo>
                    <a:pt x="21808" y="15138"/>
                  </a:lnTo>
                  <a:lnTo>
                    <a:pt x="18462" y="16650"/>
                  </a:lnTo>
                  <a:lnTo>
                    <a:pt x="15032" y="18051"/>
                  </a:lnTo>
                  <a:lnTo>
                    <a:pt x="11518" y="19343"/>
                  </a:lnTo>
                  <a:lnTo>
                    <a:pt x="7918" y="20524"/>
                  </a:lnTo>
                  <a:lnTo>
                    <a:pt x="4234" y="21596"/>
                  </a:lnTo>
                  <a:lnTo>
                    <a:pt x="0" y="14820"/>
                  </a:lnTo>
                  <a:lnTo>
                    <a:pt x="4128" y="13529"/>
                  </a:lnTo>
                  <a:lnTo>
                    <a:pt x="8045" y="12195"/>
                  </a:lnTo>
                  <a:lnTo>
                    <a:pt x="11750" y="10819"/>
                  </a:lnTo>
                  <a:lnTo>
                    <a:pt x="15244" y="9400"/>
                  </a:lnTo>
                  <a:lnTo>
                    <a:pt x="18526" y="7939"/>
                  </a:lnTo>
                  <a:lnTo>
                    <a:pt x="21596" y="6436"/>
                  </a:lnTo>
                  <a:lnTo>
                    <a:pt x="24454" y="4890"/>
                  </a:lnTo>
                  <a:lnTo>
                    <a:pt x="27101" y="3302"/>
                  </a:lnTo>
                  <a:lnTo>
                    <a:pt x="29536" y="1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7392" y="3604902"/>
              <a:ext cx="97395" cy="62671"/>
            </a:xfrm>
            <a:custGeom>
              <a:avLst/>
              <a:pathLst>
                <a:path w="97395" h="62671">
                  <a:moveTo>
                    <a:pt x="8045" y="15667"/>
                  </a:moveTo>
                  <a:lnTo>
                    <a:pt x="35570" y="15667"/>
                  </a:lnTo>
                  <a:lnTo>
                    <a:pt x="35731" y="14291"/>
                  </a:lnTo>
                  <a:lnTo>
                    <a:pt x="35875" y="12873"/>
                  </a:lnTo>
                  <a:lnTo>
                    <a:pt x="36002" y="11412"/>
                  </a:lnTo>
                  <a:lnTo>
                    <a:pt x="36112" y="9908"/>
                  </a:lnTo>
                  <a:lnTo>
                    <a:pt x="36205" y="8363"/>
                  </a:lnTo>
                  <a:lnTo>
                    <a:pt x="36281" y="6775"/>
                  </a:lnTo>
                  <a:lnTo>
                    <a:pt x="36341" y="5145"/>
                  </a:lnTo>
                  <a:lnTo>
                    <a:pt x="36383" y="3472"/>
                  </a:lnTo>
                  <a:lnTo>
                    <a:pt x="36408" y="1757"/>
                  </a:lnTo>
                  <a:lnTo>
                    <a:pt x="36417" y="0"/>
                  </a:lnTo>
                  <a:lnTo>
                    <a:pt x="44886" y="0"/>
                  </a:lnTo>
                  <a:lnTo>
                    <a:pt x="44877" y="1681"/>
                  </a:lnTo>
                  <a:lnTo>
                    <a:pt x="44852" y="3336"/>
                  </a:lnTo>
                  <a:lnTo>
                    <a:pt x="44810" y="4967"/>
                  </a:lnTo>
                  <a:lnTo>
                    <a:pt x="44750" y="6572"/>
                  </a:lnTo>
                  <a:lnTo>
                    <a:pt x="44674" y="8151"/>
                  </a:lnTo>
                  <a:lnTo>
                    <a:pt x="44581" y="9705"/>
                  </a:lnTo>
                  <a:lnTo>
                    <a:pt x="44471" y="11234"/>
                  </a:lnTo>
                  <a:lnTo>
                    <a:pt x="44344" y="12737"/>
                  </a:lnTo>
                  <a:lnTo>
                    <a:pt x="44200" y="14215"/>
                  </a:lnTo>
                  <a:lnTo>
                    <a:pt x="44039" y="15667"/>
                  </a:lnTo>
                  <a:lnTo>
                    <a:pt x="75798" y="15667"/>
                  </a:lnTo>
                  <a:lnTo>
                    <a:pt x="75396" y="19834"/>
                  </a:lnTo>
                  <a:lnTo>
                    <a:pt x="75036" y="23866"/>
                  </a:lnTo>
                  <a:lnTo>
                    <a:pt x="74718" y="27761"/>
                  </a:lnTo>
                  <a:lnTo>
                    <a:pt x="74443" y="31522"/>
                  </a:lnTo>
                  <a:lnTo>
                    <a:pt x="74210" y="35146"/>
                  </a:lnTo>
                  <a:lnTo>
                    <a:pt x="74020" y="38636"/>
                  </a:lnTo>
                  <a:lnTo>
                    <a:pt x="73872" y="41989"/>
                  </a:lnTo>
                  <a:lnTo>
                    <a:pt x="73766" y="45208"/>
                  </a:lnTo>
                  <a:lnTo>
                    <a:pt x="73702" y="48291"/>
                  </a:lnTo>
                  <a:lnTo>
                    <a:pt x="73681" y="51238"/>
                  </a:lnTo>
                  <a:lnTo>
                    <a:pt x="73736" y="51640"/>
                  </a:lnTo>
                  <a:lnTo>
                    <a:pt x="73901" y="52000"/>
                  </a:lnTo>
                  <a:lnTo>
                    <a:pt x="74176" y="52318"/>
                  </a:lnTo>
                  <a:lnTo>
                    <a:pt x="74562" y="52593"/>
                  </a:lnTo>
                  <a:lnTo>
                    <a:pt x="75057" y="52826"/>
                  </a:lnTo>
                  <a:lnTo>
                    <a:pt x="75663" y="53016"/>
                  </a:lnTo>
                  <a:lnTo>
                    <a:pt x="76378" y="53165"/>
                  </a:lnTo>
                  <a:lnTo>
                    <a:pt x="77204" y="53270"/>
                  </a:lnTo>
                  <a:lnTo>
                    <a:pt x="78140" y="53334"/>
                  </a:lnTo>
                  <a:lnTo>
                    <a:pt x="79186" y="53355"/>
                  </a:lnTo>
                  <a:lnTo>
                    <a:pt x="82997" y="53355"/>
                  </a:lnTo>
                  <a:lnTo>
                    <a:pt x="83495" y="53330"/>
                  </a:lnTo>
                  <a:lnTo>
                    <a:pt x="83971" y="53253"/>
                  </a:lnTo>
                  <a:lnTo>
                    <a:pt x="84426" y="53126"/>
                  </a:lnTo>
                  <a:lnTo>
                    <a:pt x="84860" y="52949"/>
                  </a:lnTo>
                  <a:lnTo>
                    <a:pt x="85273" y="52720"/>
                  </a:lnTo>
                  <a:lnTo>
                    <a:pt x="85665" y="52440"/>
                  </a:lnTo>
                  <a:lnTo>
                    <a:pt x="86035" y="52110"/>
                  </a:lnTo>
                  <a:lnTo>
                    <a:pt x="86385" y="51729"/>
                  </a:lnTo>
                  <a:lnTo>
                    <a:pt x="86713" y="51297"/>
                  </a:lnTo>
                  <a:lnTo>
                    <a:pt x="87020" y="50814"/>
                  </a:lnTo>
                  <a:lnTo>
                    <a:pt x="87306" y="50247"/>
                  </a:lnTo>
                  <a:lnTo>
                    <a:pt x="87570" y="49561"/>
                  </a:lnTo>
                  <a:lnTo>
                    <a:pt x="87814" y="48756"/>
                  </a:lnTo>
                  <a:lnTo>
                    <a:pt x="88036" y="47833"/>
                  </a:lnTo>
                  <a:lnTo>
                    <a:pt x="88237" y="46792"/>
                  </a:lnTo>
                  <a:lnTo>
                    <a:pt x="88417" y="45631"/>
                  </a:lnTo>
                  <a:lnTo>
                    <a:pt x="88576" y="44352"/>
                  </a:lnTo>
                  <a:lnTo>
                    <a:pt x="88714" y="42955"/>
                  </a:lnTo>
                  <a:lnTo>
                    <a:pt x="88830" y="41439"/>
                  </a:lnTo>
                  <a:lnTo>
                    <a:pt x="88925" y="39804"/>
                  </a:lnTo>
                  <a:lnTo>
                    <a:pt x="97395" y="42345"/>
                  </a:lnTo>
                  <a:lnTo>
                    <a:pt x="97204" y="44556"/>
                  </a:lnTo>
                  <a:lnTo>
                    <a:pt x="96971" y="46614"/>
                  </a:lnTo>
                  <a:lnTo>
                    <a:pt x="96696" y="48519"/>
                  </a:lnTo>
                  <a:lnTo>
                    <a:pt x="96378" y="50272"/>
                  </a:lnTo>
                  <a:lnTo>
                    <a:pt x="96018" y="51873"/>
                  </a:lnTo>
                  <a:lnTo>
                    <a:pt x="95616" y="53321"/>
                  </a:lnTo>
                  <a:lnTo>
                    <a:pt x="95171" y="54617"/>
                  </a:lnTo>
                  <a:lnTo>
                    <a:pt x="94684" y="55760"/>
                  </a:lnTo>
                  <a:lnTo>
                    <a:pt x="94155" y="56751"/>
                  </a:lnTo>
                  <a:lnTo>
                    <a:pt x="93584" y="57590"/>
                  </a:lnTo>
                  <a:lnTo>
                    <a:pt x="92948" y="58314"/>
                  </a:lnTo>
                  <a:lnTo>
                    <a:pt x="92228" y="58962"/>
                  </a:lnTo>
                  <a:lnTo>
                    <a:pt x="91424" y="59533"/>
                  </a:lnTo>
                  <a:lnTo>
                    <a:pt x="90535" y="60029"/>
                  </a:lnTo>
                  <a:lnTo>
                    <a:pt x="89561" y="60448"/>
                  </a:lnTo>
                  <a:lnTo>
                    <a:pt x="88502" y="60791"/>
                  </a:lnTo>
                  <a:lnTo>
                    <a:pt x="87359" y="61058"/>
                  </a:lnTo>
                  <a:lnTo>
                    <a:pt x="86131" y="61248"/>
                  </a:lnTo>
                  <a:lnTo>
                    <a:pt x="84818" y="61363"/>
                  </a:lnTo>
                  <a:lnTo>
                    <a:pt x="83421" y="61401"/>
                  </a:lnTo>
                  <a:lnTo>
                    <a:pt x="79609" y="61401"/>
                  </a:lnTo>
                  <a:lnTo>
                    <a:pt x="77731" y="61380"/>
                  </a:lnTo>
                  <a:lnTo>
                    <a:pt x="75993" y="61316"/>
                  </a:lnTo>
                  <a:lnTo>
                    <a:pt x="74395" y="61210"/>
                  </a:lnTo>
                  <a:lnTo>
                    <a:pt x="72936" y="61062"/>
                  </a:lnTo>
                  <a:lnTo>
                    <a:pt x="71617" y="60871"/>
                  </a:lnTo>
                  <a:lnTo>
                    <a:pt x="70437" y="60639"/>
                  </a:lnTo>
                  <a:lnTo>
                    <a:pt x="69398" y="60363"/>
                  </a:lnTo>
                  <a:lnTo>
                    <a:pt x="68498" y="60046"/>
                  </a:lnTo>
                  <a:lnTo>
                    <a:pt x="67738" y="59686"/>
                  </a:lnTo>
                  <a:lnTo>
                    <a:pt x="67117" y="59283"/>
                  </a:lnTo>
                  <a:lnTo>
                    <a:pt x="66594" y="58830"/>
                  </a:lnTo>
                  <a:lnTo>
                    <a:pt x="66127" y="58318"/>
                  </a:lnTo>
                  <a:lnTo>
                    <a:pt x="65714" y="57746"/>
                  </a:lnTo>
                  <a:lnTo>
                    <a:pt x="65356" y="57115"/>
                  </a:lnTo>
                  <a:lnTo>
                    <a:pt x="65053" y="56425"/>
                  </a:lnTo>
                  <a:lnTo>
                    <a:pt x="64805" y="55676"/>
                  </a:lnTo>
                  <a:lnTo>
                    <a:pt x="64613" y="54867"/>
                  </a:lnTo>
                  <a:lnTo>
                    <a:pt x="64475" y="53999"/>
                  </a:lnTo>
                  <a:lnTo>
                    <a:pt x="64392" y="53071"/>
                  </a:lnTo>
                  <a:lnTo>
                    <a:pt x="64365" y="52085"/>
                  </a:lnTo>
                  <a:lnTo>
                    <a:pt x="64378" y="49819"/>
                  </a:lnTo>
                  <a:lnTo>
                    <a:pt x="64416" y="47427"/>
                  </a:lnTo>
                  <a:lnTo>
                    <a:pt x="64479" y="44907"/>
                  </a:lnTo>
                  <a:lnTo>
                    <a:pt x="64568" y="42261"/>
                  </a:lnTo>
                  <a:lnTo>
                    <a:pt x="64683" y="39487"/>
                  </a:lnTo>
                  <a:lnTo>
                    <a:pt x="64822" y="36586"/>
                  </a:lnTo>
                  <a:lnTo>
                    <a:pt x="64987" y="33558"/>
                  </a:lnTo>
                  <a:lnTo>
                    <a:pt x="65178" y="30404"/>
                  </a:lnTo>
                  <a:lnTo>
                    <a:pt x="65394" y="27122"/>
                  </a:lnTo>
                  <a:lnTo>
                    <a:pt x="65635" y="23713"/>
                  </a:lnTo>
                  <a:lnTo>
                    <a:pt x="42769" y="23713"/>
                  </a:lnTo>
                  <a:lnTo>
                    <a:pt x="41642" y="28905"/>
                  </a:lnTo>
                  <a:lnTo>
                    <a:pt x="39957" y="33808"/>
                  </a:lnTo>
                  <a:lnTo>
                    <a:pt x="37713" y="38424"/>
                  </a:lnTo>
                  <a:lnTo>
                    <a:pt x="34909" y="42752"/>
                  </a:lnTo>
                  <a:lnTo>
                    <a:pt x="31547" y="46792"/>
                  </a:lnTo>
                  <a:lnTo>
                    <a:pt x="27626" y="50543"/>
                  </a:lnTo>
                  <a:lnTo>
                    <a:pt x="23146" y="54007"/>
                  </a:lnTo>
                  <a:lnTo>
                    <a:pt x="18107" y="57183"/>
                  </a:lnTo>
                  <a:lnTo>
                    <a:pt x="12508" y="60071"/>
                  </a:lnTo>
                  <a:lnTo>
                    <a:pt x="6351" y="62671"/>
                  </a:lnTo>
                  <a:lnTo>
                    <a:pt x="0" y="54625"/>
                  </a:lnTo>
                  <a:lnTo>
                    <a:pt x="5674" y="52411"/>
                  </a:lnTo>
                  <a:lnTo>
                    <a:pt x="10840" y="50001"/>
                  </a:lnTo>
                  <a:lnTo>
                    <a:pt x="15498" y="47397"/>
                  </a:lnTo>
                  <a:lnTo>
                    <a:pt x="19648" y="44598"/>
                  </a:lnTo>
                  <a:lnTo>
                    <a:pt x="23290" y="41604"/>
                  </a:lnTo>
                  <a:lnTo>
                    <a:pt x="26423" y="38416"/>
                  </a:lnTo>
                  <a:lnTo>
                    <a:pt x="29049" y="35032"/>
                  </a:lnTo>
                  <a:lnTo>
                    <a:pt x="31166" y="31454"/>
                  </a:lnTo>
                  <a:lnTo>
                    <a:pt x="32775" y="27681"/>
                  </a:lnTo>
                  <a:lnTo>
                    <a:pt x="33876" y="23713"/>
                  </a:lnTo>
                  <a:lnTo>
                    <a:pt x="8045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725152" y="4350333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690005" y="4357955"/>
              <a:ext cx="35993" cy="7622"/>
            </a:xfrm>
            <a:custGeom>
              <a:avLst/>
              <a:pathLst>
                <a:path w="35993" h="7622">
                  <a:moveTo>
                    <a:pt x="0" y="0"/>
                  </a:moveTo>
                  <a:lnTo>
                    <a:pt x="35993" y="0"/>
                  </a:lnTo>
                  <a:lnTo>
                    <a:pt x="3599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685771" y="4382516"/>
              <a:ext cx="47427" cy="52085"/>
            </a:xfrm>
            <a:custGeom>
              <a:avLst/>
              <a:pathLst>
                <a:path w="47427" h="52085">
                  <a:moveTo>
                    <a:pt x="846" y="0"/>
                  </a:moveTo>
                  <a:lnTo>
                    <a:pt x="43616" y="0"/>
                  </a:lnTo>
                  <a:lnTo>
                    <a:pt x="43616" y="8045"/>
                  </a:lnTo>
                  <a:lnTo>
                    <a:pt x="24983" y="8045"/>
                  </a:lnTo>
                  <a:lnTo>
                    <a:pt x="23531" y="12822"/>
                  </a:lnTo>
                  <a:lnTo>
                    <a:pt x="22053" y="17327"/>
                  </a:lnTo>
                  <a:lnTo>
                    <a:pt x="20550" y="21562"/>
                  </a:lnTo>
                  <a:lnTo>
                    <a:pt x="19021" y="25525"/>
                  </a:lnTo>
                  <a:lnTo>
                    <a:pt x="17467" y="29218"/>
                  </a:lnTo>
                  <a:lnTo>
                    <a:pt x="15888" y="32640"/>
                  </a:lnTo>
                  <a:lnTo>
                    <a:pt x="14283" y="35790"/>
                  </a:lnTo>
                  <a:lnTo>
                    <a:pt x="12652" y="38670"/>
                  </a:lnTo>
                  <a:lnTo>
                    <a:pt x="10997" y="41278"/>
                  </a:lnTo>
                  <a:lnTo>
                    <a:pt x="9316" y="43616"/>
                  </a:lnTo>
                  <a:lnTo>
                    <a:pt x="11869" y="43328"/>
                  </a:lnTo>
                  <a:lnTo>
                    <a:pt x="14448" y="42972"/>
                  </a:lnTo>
                  <a:lnTo>
                    <a:pt x="17052" y="42548"/>
                  </a:lnTo>
                  <a:lnTo>
                    <a:pt x="19682" y="42057"/>
                  </a:lnTo>
                  <a:lnTo>
                    <a:pt x="22337" y="41498"/>
                  </a:lnTo>
                  <a:lnTo>
                    <a:pt x="25017" y="40872"/>
                  </a:lnTo>
                  <a:lnTo>
                    <a:pt x="27723" y="40177"/>
                  </a:lnTo>
                  <a:lnTo>
                    <a:pt x="30455" y="39415"/>
                  </a:lnTo>
                  <a:lnTo>
                    <a:pt x="33211" y="38585"/>
                  </a:lnTo>
                  <a:lnTo>
                    <a:pt x="35993" y="37687"/>
                  </a:lnTo>
                  <a:lnTo>
                    <a:pt x="35472" y="36087"/>
                  </a:lnTo>
                  <a:lnTo>
                    <a:pt x="34926" y="34503"/>
                  </a:lnTo>
                  <a:lnTo>
                    <a:pt x="34355" y="32936"/>
                  </a:lnTo>
                  <a:lnTo>
                    <a:pt x="33757" y="31386"/>
                  </a:lnTo>
                  <a:lnTo>
                    <a:pt x="33135" y="29853"/>
                  </a:lnTo>
                  <a:lnTo>
                    <a:pt x="32487" y="28337"/>
                  </a:lnTo>
                  <a:lnTo>
                    <a:pt x="31814" y="26838"/>
                  </a:lnTo>
                  <a:lnTo>
                    <a:pt x="31115" y="25356"/>
                  </a:lnTo>
                  <a:lnTo>
                    <a:pt x="30391" y="23891"/>
                  </a:lnTo>
                  <a:lnTo>
                    <a:pt x="29641" y="22443"/>
                  </a:lnTo>
                  <a:lnTo>
                    <a:pt x="37264" y="20325"/>
                  </a:lnTo>
                  <a:lnTo>
                    <a:pt x="38585" y="22811"/>
                  </a:lnTo>
                  <a:lnTo>
                    <a:pt x="39838" y="25356"/>
                  </a:lnTo>
                  <a:lnTo>
                    <a:pt x="41024" y="27960"/>
                  </a:lnTo>
                  <a:lnTo>
                    <a:pt x="42142" y="30624"/>
                  </a:lnTo>
                  <a:lnTo>
                    <a:pt x="43192" y="33347"/>
                  </a:lnTo>
                  <a:lnTo>
                    <a:pt x="44175" y="36129"/>
                  </a:lnTo>
                  <a:lnTo>
                    <a:pt x="45089" y="38970"/>
                  </a:lnTo>
                  <a:lnTo>
                    <a:pt x="45936" y="41871"/>
                  </a:lnTo>
                  <a:lnTo>
                    <a:pt x="46715" y="44831"/>
                  </a:lnTo>
                  <a:lnTo>
                    <a:pt x="47427" y="47850"/>
                  </a:lnTo>
                  <a:lnTo>
                    <a:pt x="39804" y="49967"/>
                  </a:lnTo>
                  <a:lnTo>
                    <a:pt x="39639" y="49459"/>
                  </a:lnTo>
                  <a:lnTo>
                    <a:pt x="39483" y="48951"/>
                  </a:lnTo>
                  <a:lnTo>
                    <a:pt x="39334" y="48443"/>
                  </a:lnTo>
                  <a:lnTo>
                    <a:pt x="39195" y="47935"/>
                  </a:lnTo>
                  <a:lnTo>
                    <a:pt x="39063" y="47427"/>
                  </a:lnTo>
                  <a:lnTo>
                    <a:pt x="38941" y="46919"/>
                  </a:lnTo>
                  <a:lnTo>
                    <a:pt x="38826" y="46410"/>
                  </a:lnTo>
                  <a:lnTo>
                    <a:pt x="38720" y="45902"/>
                  </a:lnTo>
                  <a:lnTo>
                    <a:pt x="38623" y="45394"/>
                  </a:lnTo>
                  <a:lnTo>
                    <a:pt x="38534" y="44886"/>
                  </a:lnTo>
                  <a:lnTo>
                    <a:pt x="35125" y="45949"/>
                  </a:lnTo>
                  <a:lnTo>
                    <a:pt x="31674" y="46935"/>
                  </a:lnTo>
                  <a:lnTo>
                    <a:pt x="28181" y="47846"/>
                  </a:lnTo>
                  <a:lnTo>
                    <a:pt x="24645" y="48680"/>
                  </a:lnTo>
                  <a:lnTo>
                    <a:pt x="21066" y="49438"/>
                  </a:lnTo>
                  <a:lnTo>
                    <a:pt x="17446" y="50120"/>
                  </a:lnTo>
                  <a:lnTo>
                    <a:pt x="13783" y="50725"/>
                  </a:lnTo>
                  <a:lnTo>
                    <a:pt x="10078" y="51255"/>
                  </a:lnTo>
                  <a:lnTo>
                    <a:pt x="6330" y="51708"/>
                  </a:lnTo>
                  <a:lnTo>
                    <a:pt x="2540" y="52085"/>
                  </a:lnTo>
                  <a:lnTo>
                    <a:pt x="0" y="44462"/>
                  </a:lnTo>
                  <a:lnTo>
                    <a:pt x="1833" y="41812"/>
                  </a:lnTo>
                  <a:lnTo>
                    <a:pt x="3607" y="38941"/>
                  </a:lnTo>
                  <a:lnTo>
                    <a:pt x="5322" y="35849"/>
                  </a:lnTo>
                  <a:lnTo>
                    <a:pt x="6978" y="32538"/>
                  </a:lnTo>
                  <a:lnTo>
                    <a:pt x="8575" y="29006"/>
                  </a:lnTo>
                  <a:lnTo>
                    <a:pt x="10112" y="25254"/>
                  </a:lnTo>
                  <a:lnTo>
                    <a:pt x="11590" y="21282"/>
                  </a:lnTo>
                  <a:lnTo>
                    <a:pt x="13008" y="17090"/>
                  </a:lnTo>
                  <a:lnTo>
                    <a:pt x="14367" y="12678"/>
                  </a:lnTo>
                  <a:lnTo>
                    <a:pt x="15667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827205" y="4350333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792482" y="4350333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905121" y="4349486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904274" y="4372776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23330" y="4376588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913167" y="4390985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965252" y="4424015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013526" y="4353721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012256" y="4413852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47826" y="4351604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061377" y="4365578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051637" y="4398607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069423" y="4399878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053331" y="4402418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403451" y="5138957"/>
              <a:ext cx="49544" cy="88502"/>
            </a:xfrm>
            <a:custGeom>
              <a:avLst/>
              <a:pathLst>
                <a:path w="49544" h="88502">
                  <a:moveTo>
                    <a:pt x="8469" y="80033"/>
                  </a:moveTo>
                  <a:lnTo>
                    <a:pt x="8469" y="88502"/>
                  </a:lnTo>
                  <a:lnTo>
                    <a:pt x="0" y="88502"/>
                  </a:lnTo>
                  <a:lnTo>
                    <a:pt x="0" y="0"/>
                  </a:lnTo>
                  <a:lnTo>
                    <a:pt x="49544" y="0"/>
                  </a:lnTo>
                  <a:lnTo>
                    <a:pt x="49544" y="88502"/>
                  </a:lnTo>
                  <a:lnTo>
                    <a:pt x="41075" y="88502"/>
                  </a:lnTo>
                  <a:lnTo>
                    <a:pt x="41075" y="800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431822" y="5147003"/>
              <a:ext cx="12703" cy="28371"/>
            </a:xfrm>
            <a:custGeom>
              <a:avLst/>
              <a:pathLst>
                <a:path w="12703" h="28371">
                  <a:moveTo>
                    <a:pt x="12703" y="28371"/>
                  </a:moveTo>
                  <a:lnTo>
                    <a:pt x="12703" y="0"/>
                  </a:lnTo>
                  <a:lnTo>
                    <a:pt x="0" y="0"/>
                  </a:lnTo>
                  <a:lnTo>
                    <a:pt x="0" y="28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411920" y="5147003"/>
              <a:ext cx="12280" cy="28371"/>
            </a:xfrm>
            <a:custGeom>
              <a:avLst/>
              <a:pathLst>
                <a:path w="12280" h="28371">
                  <a:moveTo>
                    <a:pt x="12280" y="0"/>
                  </a:moveTo>
                  <a:lnTo>
                    <a:pt x="0" y="0"/>
                  </a:lnTo>
                  <a:lnTo>
                    <a:pt x="0" y="28371"/>
                  </a:lnTo>
                  <a:lnTo>
                    <a:pt x="12280" y="28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431822" y="5182573"/>
              <a:ext cx="12703" cy="28795"/>
            </a:xfrm>
            <a:custGeom>
              <a:avLst/>
              <a:pathLst>
                <a:path w="12703" h="28795">
                  <a:moveTo>
                    <a:pt x="12703" y="28795"/>
                  </a:moveTo>
                  <a:lnTo>
                    <a:pt x="12703" y="0"/>
                  </a:lnTo>
                  <a:lnTo>
                    <a:pt x="0" y="0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411920" y="5182573"/>
              <a:ext cx="12280" cy="28795"/>
            </a:xfrm>
            <a:custGeom>
              <a:avLst/>
              <a:pathLst>
                <a:path w="12280" h="28795">
                  <a:moveTo>
                    <a:pt x="0" y="0"/>
                  </a:moveTo>
                  <a:lnTo>
                    <a:pt x="0" y="28795"/>
                  </a:lnTo>
                  <a:lnTo>
                    <a:pt x="12280" y="2879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361105" y="513091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360258" y="520205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467393" y="513345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482214" y="514107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481790" y="5165211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501269" y="5130488"/>
              <a:ext cx="58860" cy="74104"/>
            </a:xfrm>
            <a:custGeom>
              <a:avLst/>
              <a:pathLst>
                <a:path w="58860" h="74104">
                  <a:moveTo>
                    <a:pt x="15667" y="0"/>
                  </a:moveTo>
                  <a:lnTo>
                    <a:pt x="22866" y="1693"/>
                  </a:lnTo>
                  <a:lnTo>
                    <a:pt x="22693" y="2705"/>
                  </a:lnTo>
                  <a:lnTo>
                    <a:pt x="22510" y="3709"/>
                  </a:lnTo>
                  <a:lnTo>
                    <a:pt x="22320" y="4704"/>
                  </a:lnTo>
                  <a:lnTo>
                    <a:pt x="22121" y="5691"/>
                  </a:lnTo>
                  <a:lnTo>
                    <a:pt x="21913" y="6669"/>
                  </a:lnTo>
                  <a:lnTo>
                    <a:pt x="21697" y="7639"/>
                  </a:lnTo>
                  <a:lnTo>
                    <a:pt x="21473" y="8600"/>
                  </a:lnTo>
                  <a:lnTo>
                    <a:pt x="21240" y="9553"/>
                  </a:lnTo>
                  <a:lnTo>
                    <a:pt x="20999" y="10497"/>
                  </a:lnTo>
                  <a:lnTo>
                    <a:pt x="20749" y="11433"/>
                  </a:lnTo>
                  <a:lnTo>
                    <a:pt x="58860" y="11433"/>
                  </a:lnTo>
                  <a:lnTo>
                    <a:pt x="58835" y="20285"/>
                  </a:lnTo>
                  <a:lnTo>
                    <a:pt x="58758" y="28380"/>
                  </a:lnTo>
                  <a:lnTo>
                    <a:pt x="58631" y="35716"/>
                  </a:lnTo>
                  <a:lnTo>
                    <a:pt x="58454" y="42294"/>
                  </a:lnTo>
                  <a:lnTo>
                    <a:pt x="58225" y="48115"/>
                  </a:lnTo>
                  <a:lnTo>
                    <a:pt x="57945" y="53177"/>
                  </a:lnTo>
                  <a:lnTo>
                    <a:pt x="57615" y="57482"/>
                  </a:lnTo>
                  <a:lnTo>
                    <a:pt x="57234" y="61028"/>
                  </a:lnTo>
                  <a:lnTo>
                    <a:pt x="56802" y="63817"/>
                  </a:lnTo>
                  <a:lnTo>
                    <a:pt x="56319" y="65847"/>
                  </a:lnTo>
                  <a:lnTo>
                    <a:pt x="55769" y="67416"/>
                  </a:lnTo>
                  <a:lnTo>
                    <a:pt x="55134" y="68820"/>
                  </a:lnTo>
                  <a:lnTo>
                    <a:pt x="54414" y="70058"/>
                  </a:lnTo>
                  <a:lnTo>
                    <a:pt x="53609" y="71132"/>
                  </a:lnTo>
                  <a:lnTo>
                    <a:pt x="52720" y="72040"/>
                  </a:lnTo>
                  <a:lnTo>
                    <a:pt x="51746" y="72783"/>
                  </a:lnTo>
                  <a:lnTo>
                    <a:pt x="50687" y="73361"/>
                  </a:lnTo>
                  <a:lnTo>
                    <a:pt x="49544" y="73774"/>
                  </a:lnTo>
                  <a:lnTo>
                    <a:pt x="48316" y="74022"/>
                  </a:lnTo>
                  <a:lnTo>
                    <a:pt x="47003" y="74104"/>
                  </a:lnTo>
                  <a:lnTo>
                    <a:pt x="46664" y="74100"/>
                  </a:lnTo>
                  <a:lnTo>
                    <a:pt x="46326" y="74088"/>
                  </a:lnTo>
                  <a:lnTo>
                    <a:pt x="45987" y="74066"/>
                  </a:lnTo>
                  <a:lnTo>
                    <a:pt x="45648" y="74037"/>
                  </a:lnTo>
                  <a:lnTo>
                    <a:pt x="45309" y="73999"/>
                  </a:lnTo>
                  <a:lnTo>
                    <a:pt x="44971" y="73952"/>
                  </a:lnTo>
                  <a:lnTo>
                    <a:pt x="44632" y="73897"/>
                  </a:lnTo>
                  <a:lnTo>
                    <a:pt x="44293" y="73833"/>
                  </a:lnTo>
                  <a:lnTo>
                    <a:pt x="43954" y="73761"/>
                  </a:lnTo>
                  <a:lnTo>
                    <a:pt x="43616" y="73681"/>
                  </a:lnTo>
                  <a:lnTo>
                    <a:pt x="41498" y="65635"/>
                  </a:lnTo>
                  <a:lnTo>
                    <a:pt x="42239" y="65716"/>
                  </a:lnTo>
                  <a:lnTo>
                    <a:pt x="42938" y="65788"/>
                  </a:lnTo>
                  <a:lnTo>
                    <a:pt x="43594" y="65851"/>
                  </a:lnTo>
                  <a:lnTo>
                    <a:pt x="44208" y="65906"/>
                  </a:lnTo>
                  <a:lnTo>
                    <a:pt x="44780" y="65953"/>
                  </a:lnTo>
                  <a:lnTo>
                    <a:pt x="45309" y="65991"/>
                  </a:lnTo>
                  <a:lnTo>
                    <a:pt x="45796" y="66021"/>
                  </a:lnTo>
                  <a:lnTo>
                    <a:pt x="46241" y="66042"/>
                  </a:lnTo>
                  <a:lnTo>
                    <a:pt x="46643" y="66055"/>
                  </a:lnTo>
                  <a:lnTo>
                    <a:pt x="47003" y="66059"/>
                  </a:lnTo>
                  <a:lnTo>
                    <a:pt x="47334" y="66000"/>
                  </a:lnTo>
                  <a:lnTo>
                    <a:pt x="47647" y="65822"/>
                  </a:lnTo>
                  <a:lnTo>
                    <a:pt x="47943" y="65525"/>
                  </a:lnTo>
                  <a:lnTo>
                    <a:pt x="48223" y="65110"/>
                  </a:lnTo>
                  <a:lnTo>
                    <a:pt x="48485" y="64577"/>
                  </a:lnTo>
                  <a:lnTo>
                    <a:pt x="48731" y="63925"/>
                  </a:lnTo>
                  <a:lnTo>
                    <a:pt x="48960" y="63154"/>
                  </a:lnTo>
                  <a:lnTo>
                    <a:pt x="49171" y="62265"/>
                  </a:lnTo>
                  <a:lnTo>
                    <a:pt x="49366" y="61257"/>
                  </a:lnTo>
                  <a:lnTo>
                    <a:pt x="49544" y="60130"/>
                  </a:lnTo>
                  <a:lnTo>
                    <a:pt x="49705" y="58657"/>
                  </a:lnTo>
                  <a:lnTo>
                    <a:pt x="49849" y="56607"/>
                  </a:lnTo>
                  <a:lnTo>
                    <a:pt x="49976" y="53982"/>
                  </a:lnTo>
                  <a:lnTo>
                    <a:pt x="50086" y="50780"/>
                  </a:lnTo>
                  <a:lnTo>
                    <a:pt x="50179" y="47003"/>
                  </a:lnTo>
                  <a:lnTo>
                    <a:pt x="50255" y="42650"/>
                  </a:lnTo>
                  <a:lnTo>
                    <a:pt x="50315" y="37721"/>
                  </a:lnTo>
                  <a:lnTo>
                    <a:pt x="50357" y="32216"/>
                  </a:lnTo>
                  <a:lnTo>
                    <a:pt x="50382" y="26135"/>
                  </a:lnTo>
                  <a:lnTo>
                    <a:pt x="50391" y="19479"/>
                  </a:lnTo>
                  <a:lnTo>
                    <a:pt x="17361" y="19479"/>
                  </a:lnTo>
                  <a:lnTo>
                    <a:pt x="16336" y="21968"/>
                  </a:lnTo>
                  <a:lnTo>
                    <a:pt x="15295" y="24357"/>
                  </a:lnTo>
                  <a:lnTo>
                    <a:pt x="14236" y="26643"/>
                  </a:lnTo>
                  <a:lnTo>
                    <a:pt x="13161" y="28828"/>
                  </a:lnTo>
                  <a:lnTo>
                    <a:pt x="12068" y="30912"/>
                  </a:lnTo>
                  <a:lnTo>
                    <a:pt x="10959" y="32894"/>
                  </a:lnTo>
                  <a:lnTo>
                    <a:pt x="9832" y="34774"/>
                  </a:lnTo>
                  <a:lnTo>
                    <a:pt x="8689" y="36552"/>
                  </a:lnTo>
                  <a:lnTo>
                    <a:pt x="7529" y="38229"/>
                  </a:lnTo>
                  <a:lnTo>
                    <a:pt x="6351" y="39804"/>
                  </a:lnTo>
                  <a:lnTo>
                    <a:pt x="0" y="33876"/>
                  </a:lnTo>
                  <a:lnTo>
                    <a:pt x="2062" y="31098"/>
                  </a:lnTo>
                  <a:lnTo>
                    <a:pt x="4014" y="28185"/>
                  </a:lnTo>
                  <a:lnTo>
                    <a:pt x="5856" y="25136"/>
                  </a:lnTo>
                  <a:lnTo>
                    <a:pt x="7588" y="21952"/>
                  </a:lnTo>
                  <a:lnTo>
                    <a:pt x="9210" y="18632"/>
                  </a:lnTo>
                  <a:lnTo>
                    <a:pt x="10721" y="15176"/>
                  </a:lnTo>
                  <a:lnTo>
                    <a:pt x="12123" y="11585"/>
                  </a:lnTo>
                  <a:lnTo>
                    <a:pt x="13415" y="7859"/>
                  </a:lnTo>
                  <a:lnTo>
                    <a:pt x="14596" y="39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513126" y="5163518"/>
              <a:ext cx="53355" cy="63095"/>
            </a:xfrm>
            <a:custGeom>
              <a:avLst/>
              <a:pathLst>
                <a:path w="53355" h="63095">
                  <a:moveTo>
                    <a:pt x="28795" y="0"/>
                  </a:moveTo>
                  <a:lnTo>
                    <a:pt x="28795" y="31335"/>
                  </a:lnTo>
                  <a:lnTo>
                    <a:pt x="8469" y="31335"/>
                  </a:lnTo>
                  <a:lnTo>
                    <a:pt x="8469" y="52085"/>
                  </a:lnTo>
                  <a:lnTo>
                    <a:pt x="8486" y="52491"/>
                  </a:lnTo>
                  <a:lnTo>
                    <a:pt x="8536" y="52864"/>
                  </a:lnTo>
                  <a:lnTo>
                    <a:pt x="8621" y="53203"/>
                  </a:lnTo>
                  <a:lnTo>
                    <a:pt x="8740" y="53508"/>
                  </a:lnTo>
                  <a:lnTo>
                    <a:pt x="8892" y="53779"/>
                  </a:lnTo>
                  <a:lnTo>
                    <a:pt x="9078" y="54016"/>
                  </a:lnTo>
                  <a:lnTo>
                    <a:pt x="9299" y="54219"/>
                  </a:lnTo>
                  <a:lnTo>
                    <a:pt x="9553" y="54388"/>
                  </a:lnTo>
                  <a:lnTo>
                    <a:pt x="9841" y="54524"/>
                  </a:lnTo>
                  <a:lnTo>
                    <a:pt x="10162" y="54625"/>
                  </a:lnTo>
                  <a:lnTo>
                    <a:pt x="10616" y="54706"/>
                  </a:lnTo>
                  <a:lnTo>
                    <a:pt x="11297" y="54778"/>
                  </a:lnTo>
                  <a:lnTo>
                    <a:pt x="12208" y="54841"/>
                  </a:lnTo>
                  <a:lnTo>
                    <a:pt x="13347" y="54896"/>
                  </a:lnTo>
                  <a:lnTo>
                    <a:pt x="14715" y="54943"/>
                  </a:lnTo>
                  <a:lnTo>
                    <a:pt x="16311" y="54981"/>
                  </a:lnTo>
                  <a:lnTo>
                    <a:pt x="18136" y="55011"/>
                  </a:lnTo>
                  <a:lnTo>
                    <a:pt x="20190" y="55032"/>
                  </a:lnTo>
                  <a:lnTo>
                    <a:pt x="22472" y="55045"/>
                  </a:lnTo>
                  <a:lnTo>
                    <a:pt x="24983" y="55049"/>
                  </a:lnTo>
                  <a:lnTo>
                    <a:pt x="27979" y="55030"/>
                  </a:lnTo>
                  <a:lnTo>
                    <a:pt x="30700" y="54973"/>
                  </a:lnTo>
                  <a:lnTo>
                    <a:pt x="33146" y="54877"/>
                  </a:lnTo>
                  <a:lnTo>
                    <a:pt x="35316" y="54744"/>
                  </a:lnTo>
                  <a:lnTo>
                    <a:pt x="37211" y="54573"/>
                  </a:lnTo>
                  <a:lnTo>
                    <a:pt x="38831" y="54363"/>
                  </a:lnTo>
                  <a:lnTo>
                    <a:pt x="40175" y="54115"/>
                  </a:lnTo>
                  <a:lnTo>
                    <a:pt x="41244" y="53829"/>
                  </a:lnTo>
                  <a:lnTo>
                    <a:pt x="42038" y="53505"/>
                  </a:lnTo>
                  <a:lnTo>
                    <a:pt x="42557" y="53143"/>
                  </a:lnTo>
                  <a:lnTo>
                    <a:pt x="42923" y="52701"/>
                  </a:lnTo>
                  <a:lnTo>
                    <a:pt x="43260" y="52136"/>
                  </a:lnTo>
                  <a:lnTo>
                    <a:pt x="43567" y="51447"/>
                  </a:lnTo>
                  <a:lnTo>
                    <a:pt x="43844" y="50636"/>
                  </a:lnTo>
                  <a:lnTo>
                    <a:pt x="44092" y="49703"/>
                  </a:lnTo>
                  <a:lnTo>
                    <a:pt x="44310" y="48646"/>
                  </a:lnTo>
                  <a:lnTo>
                    <a:pt x="44498" y="47467"/>
                  </a:lnTo>
                  <a:lnTo>
                    <a:pt x="44657" y="46165"/>
                  </a:lnTo>
                  <a:lnTo>
                    <a:pt x="44786" y="44740"/>
                  </a:lnTo>
                  <a:lnTo>
                    <a:pt x="44886" y="43192"/>
                  </a:lnTo>
                  <a:lnTo>
                    <a:pt x="53355" y="46156"/>
                  </a:lnTo>
                  <a:lnTo>
                    <a:pt x="52999" y="48202"/>
                  </a:lnTo>
                  <a:lnTo>
                    <a:pt x="52610" y="50103"/>
                  </a:lnTo>
                  <a:lnTo>
                    <a:pt x="52186" y="51860"/>
                  </a:lnTo>
                  <a:lnTo>
                    <a:pt x="51729" y="53474"/>
                  </a:lnTo>
                  <a:lnTo>
                    <a:pt x="51238" y="54943"/>
                  </a:lnTo>
                  <a:lnTo>
                    <a:pt x="50713" y="56268"/>
                  </a:lnTo>
                  <a:lnTo>
                    <a:pt x="50154" y="57450"/>
                  </a:lnTo>
                  <a:lnTo>
                    <a:pt x="49561" y="58487"/>
                  </a:lnTo>
                  <a:lnTo>
                    <a:pt x="48934" y="59381"/>
                  </a:lnTo>
                  <a:lnTo>
                    <a:pt x="48274" y="60130"/>
                  </a:lnTo>
                  <a:lnTo>
                    <a:pt x="47507" y="60694"/>
                  </a:lnTo>
                  <a:lnTo>
                    <a:pt x="46393" y="61198"/>
                  </a:lnTo>
                  <a:lnTo>
                    <a:pt x="44933" y="61642"/>
                  </a:lnTo>
                  <a:lnTo>
                    <a:pt x="43124" y="62027"/>
                  </a:lnTo>
                  <a:lnTo>
                    <a:pt x="40969" y="62354"/>
                  </a:lnTo>
                  <a:lnTo>
                    <a:pt x="38466" y="62620"/>
                  </a:lnTo>
                  <a:lnTo>
                    <a:pt x="35616" y="62828"/>
                  </a:lnTo>
                  <a:lnTo>
                    <a:pt x="32419" y="62976"/>
                  </a:lnTo>
                  <a:lnTo>
                    <a:pt x="28875" y="63065"/>
                  </a:lnTo>
                  <a:lnTo>
                    <a:pt x="24983" y="63095"/>
                  </a:lnTo>
                  <a:lnTo>
                    <a:pt x="21412" y="63078"/>
                  </a:lnTo>
                  <a:lnTo>
                    <a:pt x="18149" y="63027"/>
                  </a:lnTo>
                  <a:lnTo>
                    <a:pt x="15195" y="62942"/>
                  </a:lnTo>
                  <a:lnTo>
                    <a:pt x="12551" y="62824"/>
                  </a:lnTo>
                  <a:lnTo>
                    <a:pt x="10215" y="62671"/>
                  </a:lnTo>
                  <a:lnTo>
                    <a:pt x="8189" y="62485"/>
                  </a:lnTo>
                  <a:lnTo>
                    <a:pt x="6472" y="62265"/>
                  </a:lnTo>
                  <a:lnTo>
                    <a:pt x="5064" y="62011"/>
                  </a:lnTo>
                  <a:lnTo>
                    <a:pt x="3965" y="61723"/>
                  </a:lnTo>
                  <a:lnTo>
                    <a:pt x="3175" y="61401"/>
                  </a:lnTo>
                  <a:lnTo>
                    <a:pt x="2572" y="61020"/>
                  </a:lnTo>
                  <a:lnTo>
                    <a:pt x="2032" y="60554"/>
                  </a:lnTo>
                  <a:lnTo>
                    <a:pt x="1556" y="60003"/>
                  </a:lnTo>
                  <a:lnTo>
                    <a:pt x="1143" y="59368"/>
                  </a:lnTo>
                  <a:lnTo>
                    <a:pt x="793" y="58648"/>
                  </a:lnTo>
                  <a:lnTo>
                    <a:pt x="508" y="57844"/>
                  </a:lnTo>
                  <a:lnTo>
                    <a:pt x="285" y="56954"/>
                  </a:lnTo>
                  <a:lnTo>
                    <a:pt x="127" y="55981"/>
                  </a:lnTo>
                  <a:lnTo>
                    <a:pt x="31" y="54922"/>
                  </a:lnTo>
                  <a:lnTo>
                    <a:pt x="0" y="53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521595" y="5171563"/>
              <a:ext cx="11856" cy="15667"/>
            </a:xfrm>
            <a:custGeom>
              <a:avLst/>
              <a:pathLst>
                <a:path w="11856" h="15667">
                  <a:moveTo>
                    <a:pt x="0" y="15667"/>
                  </a:moveTo>
                  <a:lnTo>
                    <a:pt x="11856" y="15667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579609" y="513006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578762" y="5153355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597818" y="5157166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587655" y="5171563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639740" y="5204593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688014" y="5134299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686744" y="5194430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722314" y="5132182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735865" y="5146156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726125" y="5179185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743910" y="5180456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727819" y="5182997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7734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13677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9619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825562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92623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55063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5605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6127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62271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049157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11005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11998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7221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8214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607219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694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6794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316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74157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8164954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8174013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22891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23884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29106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30099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2021-10-19T09:50:18Z</dcterms:modified>
</cp:coreProperties>
</file>